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200910"/>
    <a:srgbClr val="341319"/>
    <a:srgbClr val="100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8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8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7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7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4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1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2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5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1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0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4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67C73-E072-4D01-93E3-E5092E9A4AE7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474A0-270E-440F-8D92-6711D86F3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1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7.xml"/><Relationship Id="rId18" Type="http://schemas.openxmlformats.org/officeDocument/2006/relationships/slide" Target="slide11.xml"/><Relationship Id="rId3" Type="http://schemas.openxmlformats.org/officeDocument/2006/relationships/image" Target="../media/image7.png"/><Relationship Id="rId7" Type="http://schemas.openxmlformats.org/officeDocument/2006/relationships/slide" Target="slide14.xml"/><Relationship Id="rId12" Type="http://schemas.openxmlformats.org/officeDocument/2006/relationships/slide" Target="slide10.xml"/><Relationship Id="rId17" Type="http://schemas.openxmlformats.org/officeDocument/2006/relationships/slide" Target="slide6.xml"/><Relationship Id="rId2" Type="http://schemas.openxmlformats.org/officeDocument/2006/relationships/slide" Target="slide5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slide" Target="slide4.xml"/><Relationship Id="rId5" Type="http://schemas.openxmlformats.org/officeDocument/2006/relationships/slide" Target="slide9.xml"/><Relationship Id="rId15" Type="http://schemas.openxmlformats.org/officeDocument/2006/relationships/slide" Target="slide13.xml"/><Relationship Id="rId10" Type="http://schemas.openxmlformats.org/officeDocument/2006/relationships/slide" Target="slide19.xml"/><Relationship Id="rId4" Type="http://schemas.openxmlformats.org/officeDocument/2006/relationships/slide" Target="slide7.xml"/><Relationship Id="rId9" Type="http://schemas.openxmlformats.org/officeDocument/2006/relationships/slide" Target="slide18.xml"/><Relationship Id="rId1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1" y="-77491"/>
            <a:ext cx="92619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B949A3-B453-4507-BB0A-0B25CBAA0155}"/>
              </a:ext>
            </a:extLst>
          </p:cNvPr>
          <p:cNvSpPr/>
          <p:nvPr/>
        </p:nvSpPr>
        <p:spPr>
          <a:xfrm>
            <a:off x="4857750" y="2622568"/>
            <a:ext cx="4212040" cy="230832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2400" b="1" dirty="0"/>
              <a:t>المادة : </a:t>
            </a:r>
            <a:r>
              <a:rPr lang="ar-AE" sz="2400" b="1" dirty="0">
                <a:solidFill>
                  <a:srgbClr val="FF0000"/>
                </a:solidFill>
              </a:rPr>
              <a:t>رياضيات</a:t>
            </a:r>
          </a:p>
          <a:p>
            <a:pPr algn="r"/>
            <a:endParaRPr lang="ar-AE" sz="2400" b="1" dirty="0"/>
          </a:p>
          <a:p>
            <a:pPr algn="r" rtl="1"/>
            <a:endParaRPr lang="ar-AE" sz="2400" b="1" dirty="0"/>
          </a:p>
          <a:p>
            <a:pPr algn="r" rtl="1"/>
            <a:r>
              <a:rPr lang="ar-AE" sz="2400" b="1" dirty="0"/>
              <a:t>عنوان الدرس: </a:t>
            </a:r>
            <a:r>
              <a:rPr lang="ar-AE" sz="2400" b="1" dirty="0">
                <a:solidFill>
                  <a:srgbClr val="00B050"/>
                </a:solidFill>
              </a:rPr>
              <a:t>مراجعة الوحدة</a:t>
            </a:r>
          </a:p>
          <a:p>
            <a:pPr algn="r" rtl="1"/>
            <a:endParaRPr lang="ar-AE" sz="2400" b="1" dirty="0">
              <a:solidFill>
                <a:srgbClr val="00B050"/>
              </a:solidFill>
            </a:endParaRPr>
          </a:p>
          <a:p>
            <a:pPr algn="r" rtl="1"/>
            <a:endParaRPr lang="ar-AE" sz="2400" b="1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4153C1-8656-4BCB-9698-84BADBEC2C0B}"/>
              </a:ext>
            </a:extLst>
          </p:cNvPr>
          <p:cNvSpPr/>
          <p:nvPr/>
        </p:nvSpPr>
        <p:spPr>
          <a:xfrm>
            <a:off x="195965" y="2602690"/>
            <a:ext cx="4326340" cy="341632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highlight>
                  <a:srgbClr val="FFFF00"/>
                </a:highlight>
              </a:rPr>
              <a:t>الأهداف:</a:t>
            </a:r>
          </a:p>
          <a:p>
            <a:pPr algn="r"/>
            <a:endParaRPr lang="ar-AE" sz="2400" dirty="0">
              <a:highlight>
                <a:srgbClr val="FFFF00"/>
              </a:highlight>
            </a:endParaRPr>
          </a:p>
          <a:p>
            <a:pPr algn="r" rtl="1"/>
            <a:r>
              <a:rPr lang="ar-AE" sz="2400" b="1" dirty="0">
                <a:latin typeface="ae_AlMateen" panose="02060803050605020204" pitchFamily="18" charset="-78"/>
                <a:cs typeface="ae_AlMateen" panose="02060803050605020204" pitchFamily="18" charset="-78"/>
              </a:rPr>
              <a:t>مراجعة مهارات الوحدة</a:t>
            </a:r>
          </a:p>
          <a:p>
            <a:pPr algn="r" rtl="1"/>
            <a:endParaRPr lang="ar-AE" sz="2400" b="1" dirty="0">
              <a:latin typeface="ae_AlMateen" panose="02060803050605020204" pitchFamily="18" charset="-78"/>
              <a:cs typeface="ae_AlMateen" panose="02060803050605020204" pitchFamily="18" charset="-78"/>
            </a:endParaRPr>
          </a:p>
          <a:p>
            <a:pPr algn="r" rtl="1"/>
            <a:r>
              <a:rPr lang="ar-AE" sz="2400" b="1" dirty="0">
                <a:highlight>
                  <a:srgbClr val="FFFF00"/>
                </a:highlight>
                <a:latin typeface="ae_AlMateen" panose="02060803050605020204" pitchFamily="18" charset="-78"/>
                <a:cs typeface="ae_AlMateen" panose="02060803050605020204" pitchFamily="18" charset="-78"/>
              </a:rPr>
              <a:t>المفردات:</a:t>
            </a:r>
          </a:p>
          <a:p>
            <a:pPr algn="r" rtl="1"/>
            <a:endParaRPr lang="en-US" sz="2400" b="1" dirty="0">
              <a:highlight>
                <a:srgbClr val="FFFF00"/>
              </a:highlight>
              <a:latin typeface="ae_AlMateen" panose="02060803050605020204" pitchFamily="18" charset="-78"/>
              <a:cs typeface="ae_AlMateen" panose="02060803050605020204" pitchFamily="18" charset="-78"/>
            </a:endParaRPr>
          </a:p>
          <a:p>
            <a:pPr algn="r" rtl="1"/>
            <a:r>
              <a:rPr lang="ar-AE" sz="2400" b="1" dirty="0">
                <a:latin typeface="ae_AlMateen" panose="02060803050605020204" pitchFamily="18" charset="-78"/>
                <a:cs typeface="ae_AlMateen" panose="02060803050605020204" pitchFamily="18" charset="-78"/>
              </a:rPr>
              <a:t>مفردات الوحدة</a:t>
            </a:r>
          </a:p>
          <a:p>
            <a:pPr algn="r" rtl="1"/>
            <a:r>
              <a:rPr lang="ar-AE" sz="2400" b="1" dirty="0">
                <a:highlight>
                  <a:srgbClr val="FFFF00"/>
                </a:highlight>
                <a:latin typeface="ae_AlMateen" panose="02060803050605020204" pitchFamily="18" charset="-78"/>
                <a:cs typeface="ae_AlMateen" panose="02060803050605020204" pitchFamily="18" charset="-78"/>
              </a:rPr>
              <a:t> </a:t>
            </a:r>
            <a:endParaRPr lang="en-US" sz="2400" dirty="0">
              <a:highlight>
                <a:srgbClr val="FFFF00"/>
              </a:highlight>
            </a:endParaRPr>
          </a:p>
          <a:p>
            <a:pPr algn="r"/>
            <a:endParaRPr lang="ar-AE" sz="2400" dirty="0">
              <a:highlight>
                <a:srgbClr val="FFFF00"/>
              </a:highlight>
            </a:endParaRPr>
          </a:p>
        </p:txBody>
      </p:sp>
      <p:pic>
        <p:nvPicPr>
          <p:cNvPr id="3" name="Picture 2" descr="A person wearing a mask&#10;&#10;Description automatically generated">
            <a:extLst>
              <a:ext uri="{FF2B5EF4-FFF2-40B4-BE49-F238E27FC236}">
                <a16:creationId xmlns:a16="http://schemas.microsoft.com/office/drawing/2014/main" id="{6C93EF7D-EAFF-455A-B10E-F621E5BDF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1" r="34285" b="53898"/>
          <a:stretch/>
        </p:blipFill>
        <p:spPr>
          <a:xfrm>
            <a:off x="4286251" y="3750390"/>
            <a:ext cx="2061540" cy="30072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6FA731-871D-4F9C-B5CE-382683262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" y="77491"/>
            <a:ext cx="9144000" cy="210491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8403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drawing, plate, light&#10;&#10;Description automatically generated">
            <a:extLst>
              <a:ext uri="{FF2B5EF4-FFF2-40B4-BE49-F238E27FC236}">
                <a16:creationId xmlns:a16="http://schemas.microsoft.com/office/drawing/2014/main" id="{BB1DBFEA-9AD1-4073-9BF3-6F15CE5E5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86" y="856552"/>
            <a:ext cx="5395428" cy="1566808"/>
          </a:xfrm>
          <a:prstGeom prst="rect">
            <a:avLst/>
          </a:prstGeom>
        </p:spPr>
      </p:pic>
      <p:pic>
        <p:nvPicPr>
          <p:cNvPr id="17" name="Picture 16" descr="A picture containing window, drawing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id="{69063DE3-1DFD-4A7B-896E-7FA69DD6E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351" y="3429000"/>
            <a:ext cx="2607297" cy="236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4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hlinkClick r:id="rId2" action="ppaction://hlinksldjump"/>
            <a:extLst>
              <a:ext uri="{FF2B5EF4-FFF2-40B4-BE49-F238E27FC236}">
                <a16:creationId xmlns:a16="http://schemas.microsoft.com/office/drawing/2014/main" id="{C63925AC-8901-4342-94D2-B5DBBD09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" y="2257926"/>
            <a:ext cx="1050540" cy="1029101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FEE90ACD-DCEA-4BBC-B37B-4DF5C2CA9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234" y="1993231"/>
            <a:ext cx="1050540" cy="102910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hlinkClick r:id="rId5" action="ppaction://hlinksldjump"/>
            <a:extLst>
              <a:ext uri="{FF2B5EF4-FFF2-40B4-BE49-F238E27FC236}">
                <a16:creationId xmlns:a16="http://schemas.microsoft.com/office/drawing/2014/main" id="{137A7E7F-A576-4398-8FBC-9969EA24F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25" y="2399899"/>
            <a:ext cx="1050540" cy="102910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D1506209-4D8E-4FF4-8F11-6EF1C1D49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16" y="2867124"/>
            <a:ext cx="1050540" cy="102910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DA4B3164-9B4B-462E-81AF-DA6FA99CB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756" y="2252310"/>
            <a:ext cx="1050540" cy="1029101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hlinkClick r:id="rId8" action="ppaction://hlinksldjump"/>
            <a:extLst>
              <a:ext uri="{FF2B5EF4-FFF2-40B4-BE49-F238E27FC236}">
                <a16:creationId xmlns:a16="http://schemas.microsoft.com/office/drawing/2014/main" id="{BF9230A4-1C10-465A-8316-D182C2104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98" y="2518007"/>
            <a:ext cx="1050540" cy="1029101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hlinkClick r:id="rId9" action="ppaction://hlinksldjump"/>
            <a:extLst>
              <a:ext uri="{FF2B5EF4-FFF2-40B4-BE49-F238E27FC236}">
                <a16:creationId xmlns:a16="http://schemas.microsoft.com/office/drawing/2014/main" id="{D82DFEBA-5D58-4B63-9C11-EB5419718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036" y="2297226"/>
            <a:ext cx="1050540" cy="1029101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hlinkClick r:id="rId10" action="ppaction://hlinksldjump"/>
            <a:extLst>
              <a:ext uri="{FF2B5EF4-FFF2-40B4-BE49-F238E27FC236}">
                <a16:creationId xmlns:a16="http://schemas.microsoft.com/office/drawing/2014/main" id="{43A70F62-DFEB-44B8-9AA4-14F3ACF1A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70" y="3429000"/>
            <a:ext cx="1050540" cy="1029101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hlinkClick r:id="rId11" action="ppaction://hlinksldjump"/>
            <a:extLst>
              <a:ext uri="{FF2B5EF4-FFF2-40B4-BE49-F238E27FC236}">
                <a16:creationId xmlns:a16="http://schemas.microsoft.com/office/drawing/2014/main" id="{BB4CD27B-87B1-4657-837A-53797BE8C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22" y="3022332"/>
            <a:ext cx="1050540" cy="1029101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hlinkClick r:id="rId12" action="ppaction://hlinksldjump"/>
            <a:extLst>
              <a:ext uri="{FF2B5EF4-FFF2-40B4-BE49-F238E27FC236}">
                <a16:creationId xmlns:a16="http://schemas.microsoft.com/office/drawing/2014/main" id="{BCCCB29F-325C-4C4F-A041-EF4CAA8E1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406" y="3558737"/>
            <a:ext cx="1050540" cy="1029101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hlinkClick r:id="rId13" action="ppaction://hlinksldjump"/>
            <a:extLst>
              <a:ext uri="{FF2B5EF4-FFF2-40B4-BE49-F238E27FC236}">
                <a16:creationId xmlns:a16="http://schemas.microsoft.com/office/drawing/2014/main" id="{644C61CB-0200-4329-BD67-37E1AADC2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527" y="3576590"/>
            <a:ext cx="1050540" cy="1029101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2C369C59-D4F0-4F65-A82A-505E38D7E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306" y="3531673"/>
            <a:ext cx="1050540" cy="1029101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hlinkClick r:id="rId15" action="ppaction://hlinksldjump"/>
            <a:extLst>
              <a:ext uri="{FF2B5EF4-FFF2-40B4-BE49-F238E27FC236}">
                <a16:creationId xmlns:a16="http://schemas.microsoft.com/office/drawing/2014/main" id="{6DDAF7AA-80AB-46DF-88C8-F0CCB387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25" y="3674838"/>
            <a:ext cx="1050540" cy="1029101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4F6C0BDD-B992-4D66-AA99-58E6A2B64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051" y="3162697"/>
            <a:ext cx="1094760" cy="1072419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hlinkClick r:id="rId16" action="ppaction://hlinksldjump"/>
            <a:extLst>
              <a:ext uri="{FF2B5EF4-FFF2-40B4-BE49-F238E27FC236}">
                <a16:creationId xmlns:a16="http://schemas.microsoft.com/office/drawing/2014/main" id="{F4544408-1561-49F4-A117-2A3BC32E6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68" y="3678045"/>
            <a:ext cx="1050540" cy="1029101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hlinkClick r:id="rId17" action="ppaction://hlinksldjump"/>
            <a:extLst>
              <a:ext uri="{FF2B5EF4-FFF2-40B4-BE49-F238E27FC236}">
                <a16:creationId xmlns:a16="http://schemas.microsoft.com/office/drawing/2014/main" id="{69B8D910-6FC7-4692-AD07-39F9C318B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59" y="3814808"/>
            <a:ext cx="1050540" cy="1029101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hlinkClick r:id="rId18" action="ppaction://hlinksldjump"/>
            <a:extLst>
              <a:ext uri="{FF2B5EF4-FFF2-40B4-BE49-F238E27FC236}">
                <a16:creationId xmlns:a16="http://schemas.microsoft.com/office/drawing/2014/main" id="{86350CA1-D77B-4EE1-A0A6-7C78F886A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03" y="1592185"/>
            <a:ext cx="1050540" cy="102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1.94444E-6 0.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1.38889E-6 0.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5.55112E-17 L 5.55556E-7 0.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0.2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2.77778E-6 0.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1.66667E-6 0.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-3.61111E-6 0.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-5.55556E-7 0.2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4.72222E-6 0.2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4.44444E-6 0.2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L 3.61111E-6 0.2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1.11111E-6 0.2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1.11111E-6 0.25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-1.38889E-6 0.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3.33333E-6 0.2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022E-16 L -2.22222E-6 0.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4.07407E-6 L -1.11022E-16 0.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92776" y="1881089"/>
            <a:ext cx="55713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شكل ثلاثي الأبعاد يتضمن ستة أوجه مستطيلة و ثمانية رؤوس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ثلاثي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مكعب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</a:t>
            </a:r>
          </a:p>
          <a:p>
            <a:pPr algn="ctr"/>
            <a:r>
              <a:rPr lang="ar-AE" b="1" dirty="0"/>
              <a:t>مستطيل</a:t>
            </a:r>
            <a:endParaRPr lang="en-US" b="1" dirty="0"/>
          </a:p>
        </p:txBody>
      </p:sp>
      <p:pic>
        <p:nvPicPr>
          <p:cNvPr id="14" name="Picture 13">
            <a:hlinkClick r:id="rId6" action="ppaction://hlinksldjump"/>
            <a:extLst>
              <a:ext uri="{FF2B5EF4-FFF2-40B4-BE49-F238E27FC236}">
                <a16:creationId xmlns:a16="http://schemas.microsoft.com/office/drawing/2014/main" id="{C9393AF7-3AAE-49C9-965D-42740D57F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213772" y="1512277"/>
            <a:ext cx="4023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موضع التقاء وجهين في الشكل ثلاثي الأبعاد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الرأس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الوجه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627989" y="4694754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الحافة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BD731058-9C8F-4119-883D-96AD170F43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2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3912 L -0.00538 -0.03912 C 1.38889E-6 -0.1044 -0.00486 -0.04143 0.00087 -0.17523 C 0.00121 -0.1875 0.00139 -0.19954 0.00295 -0.21134 C 0.00347 -0.21713 0.0059 -0.22245 0.00712 -0.22801 C 0.00798 -0.23356 0.00833 -0.23935 0.0092 -0.24468 C 0.01042 -0.25324 0.01163 -0.26157 0.01337 -0.26968 C 0.0151 -0.27917 0.01753 -0.28819 0.01962 -0.29745 C 0.02031 -0.30579 0.01996 -0.31458 0.0217 -0.32245 C 0.02274 -0.32778 0.02587 -0.33171 0.02795 -0.33634 C 0.02934 -0.34005 0.03073 -0.34375 0.03212 -0.34768 C 0.04514 -0.38727 0.03698 -0.36991 0.0467 -0.38912 C 0.04739 -0.39282 0.04739 -0.39699 0.04878 -0.40023 C 0.05017 -0.4044 0.05295 -0.40764 0.05503 -0.41134 C 0.05642 -0.41412 0.05781 -0.4169 0.0592 -0.41968 C 0.06493 -0.43241 0.07413 -0.45509 0.08212 -0.4669 C 0.08854 -0.47685 0.09566 -0.48588 0.10295 -0.49468 C 0.11163 -0.50532 0.12135 -0.51458 0.13003 -0.52523 C 0.13316 -0.5294 0.13472 -0.53565 0.13837 -0.53912 C 0.14253 -0.54329 0.14809 -0.54444 0.15295 -0.54745 C 0.1743 -0.56181 0.13576 -0.55903 0.1967 -0.57523 C 0.20746 -0.57824 0.21007 -0.57847 0.2217 -0.58356 C 0.24184 -0.59259 0.22153 -0.58727 0.2467 -0.5919 C 0.26719 -0.60301 0.24722 -0.59352 0.28003 -0.60301 C 0.28489 -0.60463 0.28958 -0.60741 0.29462 -0.60856 C 0.32361 -0.6169 0.31354 -0.61227 0.34045 -0.6169 C 0.34392 -0.61759 0.34722 -0.61921 0.35087 -0.61968 C 0.35972 -0.62106 0.36892 -0.62153 0.37795 -0.62245 C 0.38351 -0.62338 0.38906 -0.62431 0.39462 -0.62523 C 0.41337 -0.62431 0.43212 -0.62431 0.45087 -0.62245 C 0.45295 -0.62245 0.45486 -0.6206 0.45712 -0.61968 C 0.45972 -0.61875 0.46267 -0.61806 0.46545 -0.6169 C 0.46962 -0.61528 0.47795 -0.61134 0.47795 -0.61134 C 0.48316 -0.60625 0.49358 -0.59537 0.49878 -0.5919 C 0.50382 -0.58866 0.50885 -0.58588 0.51337 -0.58079 C 0.51562 -0.57847 0.51701 -0.57477 0.51962 -0.57245 C 0.52135 -0.57083 0.52378 -0.57106 0.52587 -0.56968 C 0.52812 -0.56829 0.53941 -0.55718 0.54045 -0.55579 C 0.54219 -0.55347 0.54305 -0.55023 0.54462 -0.54745 C 0.54653 -0.54375 0.54878 -0.54005 0.55087 -0.53634 C 0.5526 -0.52917 0.55451 -0.52083 0.55712 -0.51412 C 0.55816 -0.51134 0.55989 -0.50856 0.56128 -0.50579 C 0.56719 -0.47407 0.55885 -0.51343 0.56753 -0.48634 C 0.56858 -0.48287 0.56858 -0.47893 0.56962 -0.47523 C 0.57066 -0.47153 0.57257 -0.46806 0.57378 -0.46412 C 0.57569 -0.45718 0.57535 -0.45162 0.57795 -0.44468 C 0.58837 -0.4169 0.57517 -0.45949 0.58628 -0.42523 C 0.58698 -0.42268 0.58733 -0.41968 0.58837 -0.4169 C 0.58941 -0.41412 0.59149 -0.41181 0.59253 -0.40856 C 0.59427 -0.40324 0.59531 -0.39745 0.5967 -0.3919 C 0.59896 -0.38264 0.59896 -0.3831 0.60087 -0.37245 C 0.60156 -0.36806 0.60208 -0.36319 0.60295 -0.35856 C 0.60347 -0.35579 0.60451 -0.35324 0.60503 -0.35023 C 0.6059 -0.34491 0.60642 -0.33912 0.60712 -0.33356 C 0.60851 -0.30023 0.60937 -0.2669 0.61128 -0.23356 C 0.61146 -0.22801 0.61267 -0.22268 0.61337 -0.2169 C 0.61406 -0.2088 0.61441 -0.20023 0.61545 -0.1919 C 0.6158 -0.18912 0.61719 -0.18657 0.61753 -0.18356 C 0.61788 -0.17731 0.61753 -0.1706 0.61753 -0.16412 L 0.61962 -0.15856 " pathEditMode="relative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0" y="1432764"/>
            <a:ext cx="5531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يتضمن ثلاثة أوجه على الأقل على شكل مستطيل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المستطيل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832123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المثلث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4571999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المنشور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C341FEE-F0A9-46B2-8DD1-688038799C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3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4607 L 0.00139 -0.04607 C 0.00261 -0.05533 0.00382 -0.06482 0.00539 -0.07384 C 0.00591 -0.07685 0.00712 -0.0794 0.00747 -0.08218 C 0.0099 -0.09514 0.0125 -0.1081 0.01372 -0.12107 C 0.02119 -0.19954 0.01441 -0.13449 0.02205 -0.19607 C 0.02327 -0.20579 0.02605 -0.23704 0.0283 -0.24329 C 0.03386 -0.2581 0.03247 -0.25278 0.03664 -0.27107 C 0.03889 -0.28033 0.0408 -0.28982 0.04289 -0.29884 C 0.04358 -0.30185 0.04393 -0.30463 0.04497 -0.30718 C 0.0474 -0.3132 0.05105 -0.31806 0.0533 -0.32384 C 0.05521 -0.32824 0.05591 -0.33334 0.05747 -0.33773 C 0.06285 -0.35185 0.06632 -0.35556 0.07414 -0.36829 C 0.07813 -0.38426 0.07448 -0.37315 0.08664 -0.39329 C 0.08889 -0.39699 0.0908 -0.40093 0.09289 -0.4044 C 0.0948 -0.40741 0.10903 -0.43056 0.11372 -0.43496 C 0.11841 -0.43935 0.12379 -0.4419 0.1283 -0.44607 C 0.14167 -0.45903 0.13091 -0.45579 0.14497 -0.46273 C 0.14775 -0.46412 0.1507 -0.46459 0.1533 -0.46551 C 0.16841 -0.4713 0.14879 -0.46667 0.17622 -0.47107 C 0.20678 -0.46921 0.2375 -0.46875 0.26789 -0.46551 C 0.28125 -0.46412 0.2948 -0.46296 0.30747 -0.45718 C 0.34098 -0.44236 0.31146 -0.45463 0.34497 -0.44329 C 0.35 -0.44167 0.35469 -0.43912 0.35955 -0.43773 C 0.3658 -0.43634 0.37205 -0.43611 0.3783 -0.43496 L 0.39497 -0.43218 C 0.40053 -0.42755 0.40539 -0.42084 0.41164 -0.41829 C 0.42049 -0.41505 0.42969 -0.41667 0.43872 -0.41551 C 0.44445 -0.41482 0.45 -0.41412 0.45539 -0.41273 C 0.45834 -0.41227 0.46094 -0.41065 0.46372 -0.40996 C 0.47136 -0.4088 0.47917 -0.40857 0.48664 -0.40718 C 0.49098 -0.40671 0.49497 -0.40509 0.49914 -0.4044 C 0.50678 -0.40324 0.51441 -0.40255 0.52205 -0.40162 C 0.52691 -0.39977 0.53195 -0.39815 0.53664 -0.39607 C 0.54098 -0.39445 0.54497 -0.39213 0.54914 -0.39051 C 0.55261 -0.38935 0.55608 -0.38866 0.55955 -0.38773 C 0.5658 -0.38403 0.57188 -0.37986 0.5783 -0.37662 C 0.58178 -0.37523 0.58542 -0.37546 0.58872 -0.37384 C 0.59167 -0.37269 0.5941 -0.36968 0.59705 -0.36829 C 0.6125 -0.36204 0.61494 -0.36528 0.6283 -0.35718 C 0.63073 -0.35602 0.6323 -0.35324 0.63455 -0.35162 C 0.64914 -0.34213 0.64723 -0.34375 0.66164 -0.34051 C 0.6658 -0.33681 0.6698 -0.33287 0.67414 -0.3294 C 0.67605 -0.32801 0.67848 -0.32824 0.68039 -0.32662 C 0.69132 -0.31852 0.69098 -0.31528 0.70122 -0.30996 C 0.70903 -0.30602 0.72066 -0.30301 0.7283 -0.29607 C 0.73212 -0.29283 0.7349 -0.28796 0.73872 -0.28496 C 0.74393 -0.28125 0.75 -0.27986 0.75539 -0.27662 C 0.75973 -0.27431 0.76389 -0.27153 0.76789 -0.26829 C 0.77223 -0.26505 0.77674 -0.26181 0.78039 -0.25718 C 0.78369 -0.25324 0.78525 -0.24699 0.78872 -0.24329 C 0.79306 -0.23935 0.79862 -0.23796 0.8033 -0.23496 C 0.80625 -0.23334 0.80903 -0.23148 0.81164 -0.2294 C 0.81875 -0.22408 0.8257 -0.21852 0.83247 -0.21273 C 0.83473 -0.21111 0.83681 -0.20949 0.83872 -0.20718 C 0.84098 -0.20486 0.84254 -0.20116 0.84497 -0.19884 C 0.84757 -0.19653 0.8507 -0.1956 0.8533 -0.19329 C 0.85764 -0.19005 0.86164 -0.18588 0.8658 -0.18218 C 0.87396 -0.16597 0.86494 -0.18009 0.8783 -0.17107 C 0.88282 -0.16829 0.88664 -0.16343 0.8908 -0.15996 C 0.89358 -0.15787 0.89653 -0.15671 0.89914 -0.1544 C 0.90209 -0.15209 0.90452 -0.14861 0.90747 -0.14607 C 0.91632 -0.13889 0.91632 -0.14167 0.92622 -0.13496 C 0.92848 -0.13357 0.93073 -0.13171 0.93247 -0.1294 C 0.93768 -0.12338 0.94063 -0.11296 0.94705 -0.10996 L 0.9533 -0.10718 C 0.95469 -0.1044 0.95573 -0.10139 0.95747 -0.09884 C 0.95921 -0.09653 0.96216 -0.09607 0.96372 -0.09329 C 0.96511 -0.09121 0.96494 -0.08773 0.9658 -0.08496 C 0.96702 -0.08218 0.96858 -0.0794 0.96997 -0.07662 C 0.97657 -0.0419 0.96823 -0.08519 0.97414 -0.05718 C 0.97674 -0.04537 0.97622 -0.04514 0.9783 -0.03218 C 0.98091 -0.01667 0.98039 -0.02616 0.98039 -0.01273 " pathEditMode="relative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6551 L -0.00347 -0.06551 C -0.02378 -0.20023 -0.01146 -0.10857 -0.00555 -0.42662 C -0.00555 -0.43009 -0.00278 -0.43218 -0.00139 -0.43496 C -0.00034 -0.44259 0.00313 -0.46667 0.00486 -0.47107 C 0.00625 -0.47477 0.00729 -0.47871 0.00903 -0.48218 C 0.01163 -0.48796 0.01372 -0.49421 0.01736 -0.49884 C 0.01945 -0.50185 0.02292 -0.50232 0.0257 -0.5044 C 0.02778 -0.50602 0.02986 -0.50787 0.03195 -0.50996 C 0.03403 -0.51227 0.04844 -0.52894 0.05278 -0.53218 C 0.05469 -0.53357 0.05695 -0.5338 0.05903 -0.53496 C 0.06129 -0.53658 0.06302 -0.53912 0.06528 -0.54051 C 0.06719 -0.5419 0.06945 -0.54213 0.07153 -0.54329 C 0.0757 -0.54584 0.08108 -0.5507 0.08611 -0.55162 C 0.09358 -0.55301 0.10139 -0.55347 0.10903 -0.5544 C 0.11893 -0.55741 0.13177 -0.56435 0.14236 -0.55718 C 0.14531 -0.55509 0.14653 -0.54977 0.14861 -0.54607 C 0.14931 -0.54329 0.14966 -0.54051 0.1507 -0.53773 C 0.15521 -0.52523 0.15469 -0.53403 0.15695 -0.52107 C 0.16372 -0.48125 0.15816 -0.50509 0.1632 -0.48496 C 0.16389 -0.47662 0.16424 -0.46829 0.16528 -0.45996 C 0.16563 -0.45625 0.16684 -0.45255 0.16736 -0.44884 C 0.16823 -0.44236 0.16875 -0.43588 0.16945 -0.4294 C 0.17014 -0.4044 0.17031 -0.3794 0.17153 -0.3544 C 0.17327 -0.3132 0.17205 -0.3456 0.1757 -0.32384 C 0.17656 -0.31852 0.17709 -0.31273 0.17778 -0.30718 C 0.17986 -0.10255 0.15712 -0.16505 0.18195 -0.09884 L 0.18195 -0.09884 " pathEditMode="relative" ptsTypes="AAAAAAAAAAAAAAAAAAAAAA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1" animBg="1"/>
      <p:bldP spid="10" grpId="2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425115" y="912464"/>
            <a:ext cx="5475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عدد الرؤوس في هذا الشكل يساوي_______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9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8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6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6053A2B4-9E59-47F7-B687-FF700232AD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CD7A9F-3F19-4155-ADDA-D7EF3680424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048" y="1856055"/>
            <a:ext cx="1560647" cy="199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8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6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627989" y="4694754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12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CA552F5E-DC1F-4F01-881E-EC4BC9D473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BDE506-7D1F-4C3D-837B-306D8546A53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659" y="2507160"/>
            <a:ext cx="1979376" cy="18704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22998E-A98B-4E89-91A8-8DFEBC76A10F}"/>
              </a:ext>
            </a:extLst>
          </p:cNvPr>
          <p:cNvSpPr/>
          <p:nvPr/>
        </p:nvSpPr>
        <p:spPr>
          <a:xfrm>
            <a:off x="1525140" y="1025134"/>
            <a:ext cx="433323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4000" dirty="0"/>
              <a:t>عدد الحواف في هذا </a:t>
            </a:r>
          </a:p>
          <a:p>
            <a:pPr algn="r" rtl="1"/>
            <a:r>
              <a:rPr lang="ar-AE" sz="4000" dirty="0"/>
              <a:t>الشكل يساوي_______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0769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3912 L -0.00538 -0.03912 C 1.38889E-6 -0.1044 -0.00486 -0.04143 0.00087 -0.17523 C 0.00121 -0.1875 0.00139 -0.19954 0.00295 -0.21134 C 0.00347 -0.21713 0.0059 -0.22245 0.00712 -0.22801 C 0.00798 -0.23356 0.00833 -0.23935 0.0092 -0.24468 C 0.01042 -0.25324 0.01163 -0.26157 0.01337 -0.26968 C 0.0151 -0.27917 0.01753 -0.28819 0.01962 -0.29745 C 0.02031 -0.30579 0.01996 -0.31458 0.0217 -0.32245 C 0.02274 -0.32778 0.02587 -0.33171 0.02795 -0.33634 C 0.02934 -0.34005 0.03073 -0.34375 0.03212 -0.34768 C 0.04514 -0.38727 0.03698 -0.36991 0.0467 -0.38912 C 0.04739 -0.39282 0.04739 -0.39699 0.04878 -0.40023 C 0.05017 -0.4044 0.05295 -0.40764 0.05503 -0.41134 C 0.05642 -0.41412 0.05781 -0.4169 0.0592 -0.41968 C 0.06493 -0.43241 0.07413 -0.45509 0.08212 -0.4669 C 0.08854 -0.47685 0.09566 -0.48588 0.10295 -0.49468 C 0.11163 -0.50532 0.12135 -0.51458 0.13003 -0.52523 C 0.13316 -0.5294 0.13472 -0.53565 0.13837 -0.53912 C 0.14253 -0.54329 0.14809 -0.54444 0.15295 -0.54745 C 0.1743 -0.56181 0.13576 -0.55903 0.1967 -0.57523 C 0.20746 -0.57824 0.21007 -0.57847 0.2217 -0.58356 C 0.24184 -0.59259 0.22153 -0.58727 0.2467 -0.5919 C 0.26719 -0.60301 0.24722 -0.59352 0.28003 -0.60301 C 0.28489 -0.60463 0.28958 -0.60741 0.29462 -0.60856 C 0.32361 -0.6169 0.31354 -0.61227 0.34045 -0.6169 C 0.34392 -0.61759 0.34722 -0.61921 0.35087 -0.61968 C 0.35972 -0.62106 0.36892 -0.62153 0.37795 -0.62245 C 0.38351 -0.62338 0.38906 -0.62431 0.39462 -0.62523 C 0.41337 -0.62431 0.43212 -0.62431 0.45087 -0.62245 C 0.45295 -0.62245 0.45486 -0.6206 0.45712 -0.61968 C 0.45972 -0.61875 0.46267 -0.61806 0.46545 -0.6169 C 0.46962 -0.61528 0.47795 -0.61134 0.47795 -0.61134 C 0.48316 -0.60625 0.49358 -0.59537 0.49878 -0.5919 C 0.50382 -0.58866 0.50885 -0.58588 0.51337 -0.58079 C 0.51562 -0.57847 0.51701 -0.57477 0.51962 -0.57245 C 0.52135 -0.57083 0.52378 -0.57106 0.52587 -0.56968 C 0.52812 -0.56829 0.53941 -0.55718 0.54045 -0.55579 C 0.54219 -0.55347 0.54305 -0.55023 0.54462 -0.54745 C 0.54653 -0.54375 0.54878 -0.54005 0.55087 -0.53634 C 0.5526 -0.52917 0.55451 -0.52083 0.55712 -0.51412 C 0.55816 -0.51134 0.55989 -0.50856 0.56128 -0.50579 C 0.56719 -0.47407 0.55885 -0.51343 0.56753 -0.48634 C 0.56858 -0.48287 0.56858 -0.47893 0.56962 -0.47523 C 0.57066 -0.47153 0.57257 -0.46806 0.57378 -0.46412 C 0.57569 -0.45718 0.57535 -0.45162 0.57795 -0.44468 C 0.58837 -0.4169 0.57517 -0.45949 0.58628 -0.42523 C 0.58698 -0.42268 0.58733 -0.41968 0.58837 -0.4169 C 0.58941 -0.41412 0.59149 -0.41181 0.59253 -0.40856 C 0.59427 -0.40324 0.59531 -0.39745 0.5967 -0.3919 C 0.59896 -0.38264 0.59896 -0.3831 0.60087 -0.37245 C 0.60156 -0.36806 0.60208 -0.36319 0.60295 -0.35856 C 0.60347 -0.35579 0.60451 -0.35324 0.60503 -0.35023 C 0.6059 -0.34491 0.60642 -0.33912 0.60712 -0.33356 C 0.60851 -0.30023 0.60937 -0.2669 0.61128 -0.23356 C 0.61146 -0.22801 0.61267 -0.22268 0.61337 -0.2169 C 0.61406 -0.2088 0.61441 -0.20023 0.61545 -0.1919 C 0.6158 -0.18912 0.61719 -0.18657 0.61753 -0.18356 C 0.61788 -0.17731 0.61753 -0.1706 0.61753 -0.16412 L 0.61962 -0.15856 " pathEditMode="relative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266092" y="1056910"/>
            <a:ext cx="4023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ما المصطلح الأنسب للشكل التالي</a:t>
            </a:r>
            <a:endParaRPr lang="en-US" sz="40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متوازيان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832123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متقاطعان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4571999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متعامدان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6F48A8A2-653F-4CCE-BEFE-4D8C52480B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A22D39-43D8-437E-BD36-2DF8C29EA3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591" y="2665533"/>
            <a:ext cx="22574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1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4607 L 0.00139 -0.04607 C 0.00261 -0.05533 0.00382 -0.06482 0.00539 -0.07384 C 0.00591 -0.07685 0.00712 -0.0794 0.00747 -0.08218 C 0.0099 -0.09514 0.0125 -0.1081 0.01372 -0.12107 C 0.02119 -0.19954 0.01441 -0.13449 0.02205 -0.19607 C 0.02327 -0.20579 0.02605 -0.23704 0.0283 -0.24329 C 0.03386 -0.2581 0.03247 -0.25278 0.03664 -0.27107 C 0.03889 -0.28033 0.0408 -0.28982 0.04289 -0.29884 C 0.04358 -0.30185 0.04393 -0.30463 0.04497 -0.30718 C 0.0474 -0.3132 0.05105 -0.31806 0.0533 -0.32384 C 0.05521 -0.32824 0.05591 -0.33334 0.05747 -0.33773 C 0.06285 -0.35185 0.06632 -0.35556 0.07414 -0.36829 C 0.07813 -0.38426 0.07448 -0.37315 0.08664 -0.39329 C 0.08889 -0.39699 0.0908 -0.40093 0.09289 -0.4044 C 0.0948 -0.40741 0.10903 -0.43056 0.11372 -0.43496 C 0.11841 -0.43935 0.12379 -0.4419 0.1283 -0.44607 C 0.14167 -0.45903 0.13091 -0.45579 0.14497 -0.46273 C 0.14775 -0.46412 0.1507 -0.46459 0.1533 -0.46551 C 0.16841 -0.4713 0.14879 -0.46667 0.17622 -0.47107 C 0.20678 -0.46921 0.2375 -0.46875 0.26789 -0.46551 C 0.28125 -0.46412 0.2948 -0.46296 0.30747 -0.45718 C 0.34098 -0.44236 0.31146 -0.45463 0.34497 -0.44329 C 0.35 -0.44167 0.35469 -0.43912 0.35955 -0.43773 C 0.3658 -0.43634 0.37205 -0.43611 0.3783 -0.43496 L 0.39497 -0.43218 C 0.40053 -0.42755 0.40539 -0.42084 0.41164 -0.41829 C 0.42049 -0.41505 0.42969 -0.41667 0.43872 -0.41551 C 0.44445 -0.41482 0.45 -0.41412 0.45539 -0.41273 C 0.45834 -0.41227 0.46094 -0.41065 0.46372 -0.40996 C 0.47136 -0.4088 0.47917 -0.40857 0.48664 -0.40718 C 0.49098 -0.40671 0.49497 -0.40509 0.49914 -0.4044 C 0.50678 -0.40324 0.51441 -0.40255 0.52205 -0.40162 C 0.52691 -0.39977 0.53195 -0.39815 0.53664 -0.39607 C 0.54098 -0.39445 0.54497 -0.39213 0.54914 -0.39051 C 0.55261 -0.38935 0.55608 -0.38866 0.55955 -0.38773 C 0.5658 -0.38403 0.57188 -0.37986 0.5783 -0.37662 C 0.58178 -0.37523 0.58542 -0.37546 0.58872 -0.37384 C 0.59167 -0.37269 0.5941 -0.36968 0.59705 -0.36829 C 0.6125 -0.36204 0.61494 -0.36528 0.6283 -0.35718 C 0.63073 -0.35602 0.6323 -0.35324 0.63455 -0.35162 C 0.64914 -0.34213 0.64723 -0.34375 0.66164 -0.34051 C 0.6658 -0.33681 0.6698 -0.33287 0.67414 -0.3294 C 0.67605 -0.32801 0.67848 -0.32824 0.68039 -0.32662 C 0.69132 -0.31852 0.69098 -0.31528 0.70122 -0.30996 C 0.70903 -0.30602 0.72066 -0.30301 0.7283 -0.29607 C 0.73212 -0.29283 0.7349 -0.28796 0.73872 -0.28496 C 0.74393 -0.28125 0.75 -0.27986 0.75539 -0.27662 C 0.75973 -0.27431 0.76389 -0.27153 0.76789 -0.26829 C 0.77223 -0.26505 0.77674 -0.26181 0.78039 -0.25718 C 0.78369 -0.25324 0.78525 -0.24699 0.78872 -0.24329 C 0.79306 -0.23935 0.79862 -0.23796 0.8033 -0.23496 C 0.80625 -0.23334 0.80903 -0.23148 0.81164 -0.2294 C 0.81875 -0.22408 0.8257 -0.21852 0.83247 -0.21273 C 0.83473 -0.21111 0.83681 -0.20949 0.83872 -0.20718 C 0.84098 -0.20486 0.84254 -0.20116 0.84497 -0.19884 C 0.84757 -0.19653 0.8507 -0.1956 0.8533 -0.19329 C 0.85764 -0.19005 0.86164 -0.18588 0.8658 -0.18218 C 0.87396 -0.16597 0.86494 -0.18009 0.8783 -0.17107 C 0.88282 -0.16829 0.88664 -0.16343 0.8908 -0.15996 C 0.89358 -0.15787 0.89653 -0.15671 0.89914 -0.1544 C 0.90209 -0.15209 0.90452 -0.14861 0.90747 -0.14607 C 0.91632 -0.13889 0.91632 -0.14167 0.92622 -0.13496 C 0.92848 -0.13357 0.93073 -0.13171 0.93247 -0.1294 C 0.93768 -0.12338 0.94063 -0.11296 0.94705 -0.10996 L 0.9533 -0.10718 C 0.95469 -0.1044 0.95573 -0.10139 0.95747 -0.09884 C 0.95921 -0.09653 0.96216 -0.09607 0.96372 -0.09329 C 0.96511 -0.09121 0.96494 -0.08773 0.9658 -0.08496 C 0.96702 -0.08218 0.96858 -0.0794 0.96997 -0.07662 C 0.97657 -0.0419 0.96823 -0.08519 0.97414 -0.05718 C 0.97674 -0.04537 0.97622 -0.04514 0.9783 -0.03218 C 0.98091 -0.01667 0.98039 -0.02616 0.98039 -0.01273 " pathEditMode="relative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6551 L -0.00347 -0.06551 C -0.02378 -0.20023 -0.01146 -0.10857 -0.00555 -0.42662 C -0.00555 -0.43009 -0.00278 -0.43218 -0.00139 -0.43496 C -0.00034 -0.44259 0.00313 -0.46667 0.00486 -0.47107 C 0.00625 -0.47477 0.00729 -0.47871 0.00903 -0.48218 C 0.01163 -0.48796 0.01372 -0.49421 0.01736 -0.49884 C 0.01945 -0.50185 0.02292 -0.50232 0.0257 -0.5044 C 0.02778 -0.50602 0.02986 -0.50787 0.03195 -0.50996 C 0.03403 -0.51227 0.04844 -0.52894 0.05278 -0.53218 C 0.05469 -0.53357 0.05695 -0.5338 0.05903 -0.53496 C 0.06129 -0.53658 0.06302 -0.53912 0.06528 -0.54051 C 0.06719 -0.5419 0.06945 -0.54213 0.07153 -0.54329 C 0.0757 -0.54584 0.08108 -0.5507 0.08611 -0.55162 C 0.09358 -0.55301 0.10139 -0.55347 0.10903 -0.5544 C 0.11893 -0.55741 0.13177 -0.56435 0.14236 -0.55718 C 0.14531 -0.55509 0.14653 -0.54977 0.14861 -0.54607 C 0.14931 -0.54329 0.14966 -0.54051 0.1507 -0.53773 C 0.15521 -0.52523 0.15469 -0.53403 0.15695 -0.52107 C 0.16372 -0.48125 0.15816 -0.50509 0.1632 -0.48496 C 0.16389 -0.47662 0.16424 -0.46829 0.16528 -0.45996 C 0.16563 -0.45625 0.16684 -0.45255 0.16736 -0.44884 C 0.16823 -0.44236 0.16875 -0.43588 0.16945 -0.4294 C 0.17014 -0.4044 0.17031 -0.3794 0.17153 -0.3544 C 0.17327 -0.3132 0.17205 -0.3456 0.1757 -0.32384 C 0.17656 -0.31852 0.17709 -0.31273 0.17778 -0.30718 C 0.17986 -0.10255 0.15712 -0.16505 0.18195 -0.09884 L 0.18195 -0.09884 " pathEditMode="relative" ptsTypes="AAAAAAAAAAAAAAAAAAAAAA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935476" y="1299906"/>
            <a:ext cx="502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عدد الأوجه في هذا الشكل يساوي_______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8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12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6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5B25A95E-9D0A-4387-86DD-AD7D1698AC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5891BB-5D6C-4B50-BEBE-359353FFE6C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618" y="2684583"/>
            <a:ext cx="16192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6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</a:t>
            </a:r>
          </a:p>
          <a:p>
            <a:pPr algn="ctr"/>
            <a:r>
              <a:rPr lang="ar-AE" b="1" dirty="0"/>
              <a:t>مستطيل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مكعب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627989" y="4694754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</a:t>
            </a:r>
          </a:p>
          <a:p>
            <a:pPr algn="ctr"/>
            <a:r>
              <a:rPr lang="ar-AE" b="1" dirty="0"/>
              <a:t>ثلاثي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17ED63CD-C2C1-41C0-8FDF-17CA016FD4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A2C38D1-D962-4607-B7A0-675AC66E30DD}"/>
              </a:ext>
            </a:extLst>
          </p:cNvPr>
          <p:cNvGrpSpPr/>
          <p:nvPr/>
        </p:nvGrpSpPr>
        <p:grpSpPr>
          <a:xfrm>
            <a:off x="940904" y="666277"/>
            <a:ext cx="4990387" cy="2116680"/>
            <a:chOff x="940904" y="666277"/>
            <a:chExt cx="4990387" cy="21166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9854DC-53D5-4557-9A16-2797849CCA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3342" t="5491" r="1270" b="31366"/>
            <a:stretch/>
          </p:blipFill>
          <p:spPr>
            <a:xfrm>
              <a:off x="940904" y="666277"/>
              <a:ext cx="4990387" cy="21166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FBCF94D-DB5B-4532-9007-2A0D427194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52999"/>
            <a:stretch/>
          </p:blipFill>
          <p:spPr>
            <a:xfrm>
              <a:off x="951112" y="671299"/>
              <a:ext cx="1434904" cy="1007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693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3912 L -0.00538 -0.03912 C 1.38889E-6 -0.1044 -0.00486 -0.04143 0.00087 -0.17523 C 0.00121 -0.1875 0.00139 -0.19954 0.00295 -0.21134 C 0.00347 -0.21713 0.0059 -0.22245 0.00712 -0.22801 C 0.00798 -0.23356 0.00833 -0.23935 0.0092 -0.24468 C 0.01042 -0.25324 0.01163 -0.26157 0.01337 -0.26968 C 0.0151 -0.27917 0.01753 -0.28819 0.01962 -0.29745 C 0.02031 -0.30579 0.01996 -0.31458 0.0217 -0.32245 C 0.02274 -0.32778 0.02587 -0.33171 0.02795 -0.33634 C 0.02934 -0.34005 0.03073 -0.34375 0.03212 -0.34768 C 0.04514 -0.38727 0.03698 -0.36991 0.0467 -0.38912 C 0.04739 -0.39282 0.04739 -0.39699 0.04878 -0.40023 C 0.05017 -0.4044 0.05295 -0.40764 0.05503 -0.41134 C 0.05642 -0.41412 0.05781 -0.4169 0.0592 -0.41968 C 0.06493 -0.43241 0.07413 -0.45509 0.08212 -0.4669 C 0.08854 -0.47685 0.09566 -0.48588 0.10295 -0.49468 C 0.11163 -0.50532 0.12135 -0.51458 0.13003 -0.52523 C 0.13316 -0.5294 0.13472 -0.53565 0.13837 -0.53912 C 0.14253 -0.54329 0.14809 -0.54444 0.15295 -0.54745 C 0.1743 -0.56181 0.13576 -0.55903 0.1967 -0.57523 C 0.20746 -0.57824 0.21007 -0.57847 0.2217 -0.58356 C 0.24184 -0.59259 0.22153 -0.58727 0.2467 -0.5919 C 0.26719 -0.60301 0.24722 -0.59352 0.28003 -0.60301 C 0.28489 -0.60463 0.28958 -0.60741 0.29462 -0.60856 C 0.32361 -0.6169 0.31354 -0.61227 0.34045 -0.6169 C 0.34392 -0.61759 0.34722 -0.61921 0.35087 -0.61968 C 0.35972 -0.62106 0.36892 -0.62153 0.37795 -0.62245 C 0.38351 -0.62338 0.38906 -0.62431 0.39462 -0.62523 C 0.41337 -0.62431 0.43212 -0.62431 0.45087 -0.62245 C 0.45295 -0.62245 0.45486 -0.6206 0.45712 -0.61968 C 0.45972 -0.61875 0.46267 -0.61806 0.46545 -0.6169 C 0.46962 -0.61528 0.47795 -0.61134 0.47795 -0.61134 C 0.48316 -0.60625 0.49358 -0.59537 0.49878 -0.5919 C 0.50382 -0.58866 0.50885 -0.58588 0.51337 -0.58079 C 0.51562 -0.57847 0.51701 -0.57477 0.51962 -0.57245 C 0.52135 -0.57083 0.52378 -0.57106 0.52587 -0.56968 C 0.52812 -0.56829 0.53941 -0.55718 0.54045 -0.55579 C 0.54219 -0.55347 0.54305 -0.55023 0.54462 -0.54745 C 0.54653 -0.54375 0.54878 -0.54005 0.55087 -0.53634 C 0.5526 -0.52917 0.55451 -0.52083 0.55712 -0.51412 C 0.55816 -0.51134 0.55989 -0.50856 0.56128 -0.50579 C 0.56719 -0.47407 0.55885 -0.51343 0.56753 -0.48634 C 0.56858 -0.48287 0.56858 -0.47893 0.56962 -0.47523 C 0.57066 -0.47153 0.57257 -0.46806 0.57378 -0.46412 C 0.57569 -0.45718 0.57535 -0.45162 0.57795 -0.44468 C 0.58837 -0.4169 0.57517 -0.45949 0.58628 -0.42523 C 0.58698 -0.42268 0.58733 -0.41968 0.58837 -0.4169 C 0.58941 -0.41412 0.59149 -0.41181 0.59253 -0.40856 C 0.59427 -0.40324 0.59531 -0.39745 0.5967 -0.3919 C 0.59896 -0.38264 0.59896 -0.3831 0.60087 -0.37245 C 0.60156 -0.36806 0.60208 -0.36319 0.60295 -0.35856 C 0.60347 -0.35579 0.60451 -0.35324 0.60503 -0.35023 C 0.6059 -0.34491 0.60642 -0.33912 0.60712 -0.33356 C 0.60851 -0.30023 0.60937 -0.2669 0.61128 -0.23356 C 0.61146 -0.22801 0.61267 -0.22268 0.61337 -0.2169 C 0.61406 -0.2088 0.61441 -0.20023 0.61545 -0.1919 C 0.6158 -0.18912 0.61719 -0.18657 0.61753 -0.18356 C 0.61788 -0.17731 0.61753 -0.1706 0.61753 -0.16412 L 0.61962 -0.15856 " pathEditMode="relative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783615" y="783484"/>
            <a:ext cx="4023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/>
              <a:t>ما المصطلح الأنسب للشكل التالي</a:t>
            </a:r>
            <a:endParaRPr lang="en-US" sz="4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متقاطعان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832123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متعامدان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4571999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متوازيان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B58ECBE8-3E3E-4515-A711-2B18034448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3D6749-6F31-487F-BAF3-E43B7D15FD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77" y="2689345"/>
            <a:ext cx="16192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8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4607 L 0.00139 -0.04607 C 0.00261 -0.05533 0.00382 -0.06482 0.00539 -0.07384 C 0.00591 -0.07685 0.00712 -0.0794 0.00747 -0.08218 C 0.0099 -0.09514 0.0125 -0.1081 0.01372 -0.12107 C 0.02119 -0.19954 0.01441 -0.13449 0.02205 -0.19607 C 0.02327 -0.20579 0.02605 -0.23704 0.0283 -0.24329 C 0.03386 -0.2581 0.03247 -0.25278 0.03664 -0.27107 C 0.03889 -0.28033 0.0408 -0.28982 0.04289 -0.29884 C 0.04358 -0.30185 0.04393 -0.30463 0.04497 -0.30718 C 0.0474 -0.3132 0.05105 -0.31806 0.0533 -0.32384 C 0.05521 -0.32824 0.05591 -0.33334 0.05747 -0.33773 C 0.06285 -0.35185 0.06632 -0.35556 0.07414 -0.36829 C 0.07813 -0.38426 0.07448 -0.37315 0.08664 -0.39329 C 0.08889 -0.39699 0.0908 -0.40093 0.09289 -0.4044 C 0.0948 -0.40741 0.10903 -0.43056 0.11372 -0.43496 C 0.11841 -0.43935 0.12379 -0.4419 0.1283 -0.44607 C 0.14167 -0.45903 0.13091 -0.45579 0.14497 -0.46273 C 0.14775 -0.46412 0.1507 -0.46459 0.1533 -0.46551 C 0.16841 -0.4713 0.14879 -0.46667 0.17622 -0.47107 C 0.20678 -0.46921 0.2375 -0.46875 0.26789 -0.46551 C 0.28125 -0.46412 0.2948 -0.46296 0.30747 -0.45718 C 0.34098 -0.44236 0.31146 -0.45463 0.34497 -0.44329 C 0.35 -0.44167 0.35469 -0.43912 0.35955 -0.43773 C 0.3658 -0.43634 0.37205 -0.43611 0.3783 -0.43496 L 0.39497 -0.43218 C 0.40053 -0.42755 0.40539 -0.42084 0.41164 -0.41829 C 0.42049 -0.41505 0.42969 -0.41667 0.43872 -0.41551 C 0.44445 -0.41482 0.45 -0.41412 0.45539 -0.41273 C 0.45834 -0.41227 0.46094 -0.41065 0.46372 -0.40996 C 0.47136 -0.4088 0.47917 -0.40857 0.48664 -0.40718 C 0.49098 -0.40671 0.49497 -0.40509 0.49914 -0.4044 C 0.50678 -0.40324 0.51441 -0.40255 0.52205 -0.40162 C 0.52691 -0.39977 0.53195 -0.39815 0.53664 -0.39607 C 0.54098 -0.39445 0.54497 -0.39213 0.54914 -0.39051 C 0.55261 -0.38935 0.55608 -0.38866 0.55955 -0.38773 C 0.5658 -0.38403 0.57188 -0.37986 0.5783 -0.37662 C 0.58178 -0.37523 0.58542 -0.37546 0.58872 -0.37384 C 0.59167 -0.37269 0.5941 -0.36968 0.59705 -0.36829 C 0.6125 -0.36204 0.61494 -0.36528 0.6283 -0.35718 C 0.63073 -0.35602 0.6323 -0.35324 0.63455 -0.35162 C 0.64914 -0.34213 0.64723 -0.34375 0.66164 -0.34051 C 0.6658 -0.33681 0.6698 -0.33287 0.67414 -0.3294 C 0.67605 -0.32801 0.67848 -0.32824 0.68039 -0.32662 C 0.69132 -0.31852 0.69098 -0.31528 0.70122 -0.30996 C 0.70903 -0.30602 0.72066 -0.30301 0.7283 -0.29607 C 0.73212 -0.29283 0.7349 -0.28796 0.73872 -0.28496 C 0.74393 -0.28125 0.75 -0.27986 0.75539 -0.27662 C 0.75973 -0.27431 0.76389 -0.27153 0.76789 -0.26829 C 0.77223 -0.26505 0.77674 -0.26181 0.78039 -0.25718 C 0.78369 -0.25324 0.78525 -0.24699 0.78872 -0.24329 C 0.79306 -0.23935 0.79862 -0.23796 0.8033 -0.23496 C 0.80625 -0.23334 0.80903 -0.23148 0.81164 -0.2294 C 0.81875 -0.22408 0.8257 -0.21852 0.83247 -0.21273 C 0.83473 -0.21111 0.83681 -0.20949 0.83872 -0.20718 C 0.84098 -0.20486 0.84254 -0.20116 0.84497 -0.19884 C 0.84757 -0.19653 0.8507 -0.1956 0.8533 -0.19329 C 0.85764 -0.19005 0.86164 -0.18588 0.8658 -0.18218 C 0.87396 -0.16597 0.86494 -0.18009 0.8783 -0.17107 C 0.88282 -0.16829 0.88664 -0.16343 0.8908 -0.15996 C 0.89358 -0.15787 0.89653 -0.15671 0.89914 -0.1544 C 0.90209 -0.15209 0.90452 -0.14861 0.90747 -0.14607 C 0.91632 -0.13889 0.91632 -0.14167 0.92622 -0.13496 C 0.92848 -0.13357 0.93073 -0.13171 0.93247 -0.1294 C 0.93768 -0.12338 0.94063 -0.11296 0.94705 -0.10996 L 0.9533 -0.10718 C 0.95469 -0.1044 0.95573 -0.10139 0.95747 -0.09884 C 0.95921 -0.09653 0.96216 -0.09607 0.96372 -0.09329 C 0.96511 -0.09121 0.96494 -0.08773 0.9658 -0.08496 C 0.96702 -0.08218 0.96858 -0.0794 0.96997 -0.07662 C 0.97657 -0.0419 0.96823 -0.08519 0.97414 -0.05718 C 0.97674 -0.04537 0.97622 -0.04514 0.9783 -0.03218 C 0.98091 -0.01667 0.98039 -0.02616 0.98039 -0.01273 " pathEditMode="relative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6551 L -0.00347 -0.06551 C -0.02378 -0.20023 -0.01146 -0.10857 -0.00555 -0.42662 C -0.00555 -0.43009 -0.00278 -0.43218 -0.00139 -0.43496 C -0.00034 -0.44259 0.00313 -0.46667 0.00486 -0.47107 C 0.00625 -0.47477 0.00729 -0.47871 0.00903 -0.48218 C 0.01163 -0.48796 0.01372 -0.49421 0.01736 -0.49884 C 0.01945 -0.50185 0.02292 -0.50232 0.0257 -0.5044 C 0.02778 -0.50602 0.02986 -0.50787 0.03195 -0.50996 C 0.03403 -0.51227 0.04844 -0.52894 0.05278 -0.53218 C 0.05469 -0.53357 0.05695 -0.5338 0.05903 -0.53496 C 0.06129 -0.53658 0.06302 -0.53912 0.06528 -0.54051 C 0.06719 -0.5419 0.06945 -0.54213 0.07153 -0.54329 C 0.0757 -0.54584 0.08108 -0.5507 0.08611 -0.55162 C 0.09358 -0.55301 0.10139 -0.55347 0.10903 -0.5544 C 0.11893 -0.55741 0.13177 -0.56435 0.14236 -0.55718 C 0.14531 -0.55509 0.14653 -0.54977 0.14861 -0.54607 C 0.14931 -0.54329 0.14966 -0.54051 0.1507 -0.53773 C 0.15521 -0.52523 0.15469 -0.53403 0.15695 -0.52107 C 0.16372 -0.48125 0.15816 -0.50509 0.1632 -0.48496 C 0.16389 -0.47662 0.16424 -0.46829 0.16528 -0.45996 C 0.16563 -0.45625 0.16684 -0.45255 0.16736 -0.44884 C 0.16823 -0.44236 0.16875 -0.43588 0.16945 -0.4294 C 0.17014 -0.4044 0.17031 -0.3794 0.17153 -0.3544 C 0.17327 -0.3132 0.17205 -0.3456 0.1757 -0.32384 C 0.17656 -0.31852 0.17709 -0.31273 0.17778 -0.30718 C 0.17986 -0.10255 0.15712 -0.16505 0.18195 -0.09884 L 0.18195 -0.09884 " pathEditMode="relative" ptsTypes="AAAAAAAAAAAAAAAAAAAAAA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849876" y="1052970"/>
            <a:ext cx="4023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/>
              <a:t>ما المصطلح الأنسب للشكل التالي</a:t>
            </a:r>
            <a:endParaRPr lang="en-US" sz="4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متقاطعان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متوازيان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متعامدان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A6341F60-6064-4B5F-80B2-70EBD4F874D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493A0E-6DB7-4771-A8A4-A58D57314A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667" y="2560758"/>
            <a:ext cx="16859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1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379807" y="1096260"/>
            <a:ext cx="4023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/>
              <a:t>ما المصطلح الأنسب للشكل التالي</a:t>
            </a:r>
            <a:endParaRPr lang="en-US" sz="4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متعامدان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متوازيان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627989" y="4694754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متقاطعان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1E2B3413-AF60-4BA4-9179-F1E798CCB5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D83594-CADC-4AA7-AFFB-FD1BFF9A1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216" y="2651245"/>
            <a:ext cx="227647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3912 L -0.00538 -0.03912 C 1.38889E-6 -0.1044 -0.00486 -0.04143 0.00087 -0.17523 C 0.00121 -0.1875 0.00139 -0.19954 0.00295 -0.21134 C 0.00347 -0.21713 0.0059 -0.22245 0.00712 -0.22801 C 0.00798 -0.23356 0.00833 -0.23935 0.0092 -0.24468 C 0.01042 -0.25324 0.01163 -0.26157 0.01337 -0.26968 C 0.0151 -0.27917 0.01753 -0.28819 0.01962 -0.29745 C 0.02031 -0.30579 0.01996 -0.31458 0.0217 -0.32245 C 0.02274 -0.32778 0.02587 -0.33171 0.02795 -0.33634 C 0.02934 -0.34005 0.03073 -0.34375 0.03212 -0.34768 C 0.04514 -0.38727 0.03698 -0.36991 0.0467 -0.38912 C 0.04739 -0.39282 0.04739 -0.39699 0.04878 -0.40023 C 0.05017 -0.4044 0.05295 -0.40764 0.05503 -0.41134 C 0.05642 -0.41412 0.05781 -0.4169 0.0592 -0.41968 C 0.06493 -0.43241 0.07413 -0.45509 0.08212 -0.4669 C 0.08854 -0.47685 0.09566 -0.48588 0.10295 -0.49468 C 0.11163 -0.50532 0.12135 -0.51458 0.13003 -0.52523 C 0.13316 -0.5294 0.13472 -0.53565 0.13837 -0.53912 C 0.14253 -0.54329 0.14809 -0.54444 0.15295 -0.54745 C 0.1743 -0.56181 0.13576 -0.55903 0.1967 -0.57523 C 0.20746 -0.57824 0.21007 -0.57847 0.2217 -0.58356 C 0.24184 -0.59259 0.22153 -0.58727 0.2467 -0.5919 C 0.26719 -0.60301 0.24722 -0.59352 0.28003 -0.60301 C 0.28489 -0.60463 0.28958 -0.60741 0.29462 -0.60856 C 0.32361 -0.6169 0.31354 -0.61227 0.34045 -0.6169 C 0.34392 -0.61759 0.34722 -0.61921 0.35087 -0.61968 C 0.35972 -0.62106 0.36892 -0.62153 0.37795 -0.62245 C 0.38351 -0.62338 0.38906 -0.62431 0.39462 -0.62523 C 0.41337 -0.62431 0.43212 -0.62431 0.45087 -0.62245 C 0.45295 -0.62245 0.45486 -0.6206 0.45712 -0.61968 C 0.45972 -0.61875 0.46267 -0.61806 0.46545 -0.6169 C 0.46962 -0.61528 0.47795 -0.61134 0.47795 -0.61134 C 0.48316 -0.60625 0.49358 -0.59537 0.49878 -0.5919 C 0.50382 -0.58866 0.50885 -0.58588 0.51337 -0.58079 C 0.51562 -0.57847 0.51701 -0.57477 0.51962 -0.57245 C 0.52135 -0.57083 0.52378 -0.57106 0.52587 -0.56968 C 0.52812 -0.56829 0.53941 -0.55718 0.54045 -0.55579 C 0.54219 -0.55347 0.54305 -0.55023 0.54462 -0.54745 C 0.54653 -0.54375 0.54878 -0.54005 0.55087 -0.53634 C 0.5526 -0.52917 0.55451 -0.52083 0.55712 -0.51412 C 0.55816 -0.51134 0.55989 -0.50856 0.56128 -0.50579 C 0.56719 -0.47407 0.55885 -0.51343 0.56753 -0.48634 C 0.56858 -0.48287 0.56858 -0.47893 0.56962 -0.47523 C 0.57066 -0.47153 0.57257 -0.46806 0.57378 -0.46412 C 0.57569 -0.45718 0.57535 -0.45162 0.57795 -0.44468 C 0.58837 -0.4169 0.57517 -0.45949 0.58628 -0.42523 C 0.58698 -0.42268 0.58733 -0.41968 0.58837 -0.4169 C 0.58941 -0.41412 0.59149 -0.41181 0.59253 -0.40856 C 0.59427 -0.40324 0.59531 -0.39745 0.5967 -0.3919 C 0.59896 -0.38264 0.59896 -0.3831 0.60087 -0.37245 C 0.60156 -0.36806 0.60208 -0.36319 0.60295 -0.35856 C 0.60347 -0.35579 0.60451 -0.35324 0.60503 -0.35023 C 0.6059 -0.34491 0.60642 -0.33912 0.60712 -0.33356 C 0.60851 -0.30023 0.60937 -0.2669 0.61128 -0.23356 C 0.61146 -0.22801 0.61267 -0.22268 0.61337 -0.2169 C 0.61406 -0.2088 0.61441 -0.20023 0.61545 -0.1919 C 0.6158 -0.18912 0.61719 -0.18657 0.61753 -0.18356 C 0.61788 -0.17731 0.61753 -0.1706 0.61753 -0.16412 L 0.61962 -0.15856 " pathEditMode="relative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351723" y="845844"/>
            <a:ext cx="4938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dirty="0"/>
              <a:t>هل الخط المنقط هو خط تناظر محوري؟</a:t>
            </a:r>
            <a:endParaRPr lang="en-US" sz="4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1449178" y="4565607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لا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4571999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نعم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6EB32E43-ADB7-4437-B493-772262468D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8D2D61-1834-4D2C-9366-2FB5478DC9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510" y="2032552"/>
            <a:ext cx="19145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7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6551 L -0.00347 -0.06551 C -0.02378 -0.20023 -0.01146 -0.10857 -0.00555 -0.42662 C -0.00555 -0.43009 -0.00278 -0.43218 -0.00139 -0.43496 C -0.00034 -0.44259 0.00313 -0.46667 0.00486 -0.47107 C 0.00625 -0.47477 0.00729 -0.47871 0.00903 -0.48218 C 0.01163 -0.48796 0.01372 -0.49421 0.01736 -0.49884 C 0.01945 -0.50185 0.02292 -0.50232 0.0257 -0.5044 C 0.02778 -0.50602 0.02986 -0.50787 0.03195 -0.50996 C 0.03403 -0.51227 0.04844 -0.52894 0.05278 -0.53218 C 0.05469 -0.53357 0.05695 -0.5338 0.05903 -0.53496 C 0.06129 -0.53658 0.06302 -0.53912 0.06528 -0.54051 C 0.06719 -0.5419 0.06945 -0.54213 0.07153 -0.54329 C 0.0757 -0.54584 0.08108 -0.5507 0.08611 -0.55162 C 0.09358 -0.55301 0.10139 -0.55347 0.10903 -0.5544 C 0.11893 -0.55741 0.13177 -0.56435 0.14236 -0.55718 C 0.14531 -0.55509 0.14653 -0.54977 0.14861 -0.54607 C 0.14931 -0.54329 0.14966 -0.54051 0.1507 -0.53773 C 0.15521 -0.52523 0.15469 -0.53403 0.15695 -0.52107 C 0.16372 -0.48125 0.15816 -0.50509 0.1632 -0.48496 C 0.16389 -0.47662 0.16424 -0.46829 0.16528 -0.45996 C 0.16563 -0.45625 0.16684 -0.45255 0.16736 -0.44884 C 0.16823 -0.44236 0.16875 -0.43588 0.16945 -0.4294 C 0.17014 -0.4044 0.17031 -0.3794 0.17153 -0.3544 C 0.17327 -0.3132 0.17205 -0.3456 0.1757 -0.32384 C 0.17656 -0.31852 0.17709 -0.31273 0.17778 -0.30718 C 0.17986 -0.10255 0.15712 -0.16505 0.18195 -0.09884 L 0.18195 -0.09884 " pathEditMode="relative" ptsTypes="AAAAAAAAAAAAAAAAAAAAAAAAAA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919739" y="1096259"/>
            <a:ext cx="50330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dirty="0"/>
              <a:t>هل الخط المنقط هو خط تناظر محوري؟</a:t>
            </a:r>
            <a:endParaRPr lang="en-US" sz="4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نعم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لا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C8D44C7A-D971-4742-9123-93CFE3CD37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638F07-C01B-47C6-A206-F136EC88C4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956" y="2765101"/>
            <a:ext cx="20193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1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425115" y="1029557"/>
            <a:ext cx="56518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ما الشكل ثلاثي الأبعاد الذي يتكون باستخدام الشبكة الموضحة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ثلاثي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</a:t>
            </a:r>
          </a:p>
          <a:p>
            <a:pPr algn="ctr"/>
            <a:r>
              <a:rPr lang="ar-AE" b="1" dirty="0"/>
              <a:t>مستطيل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627989" y="4694754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مكعب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7860DEA5-F544-403E-B532-17BD866C2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0ECE47-9F66-49C0-96D3-C85CC20DBE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739" y="2498274"/>
            <a:ext cx="2217574" cy="178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5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3912 L -0.00538 -0.03912 C 1.38889E-6 -0.1044 -0.00486 -0.04143 0.00087 -0.17523 C 0.00121 -0.1875 0.00139 -0.19954 0.00295 -0.21134 C 0.00347 -0.21713 0.0059 -0.22245 0.00712 -0.22801 C 0.00798 -0.23356 0.00833 -0.23935 0.0092 -0.24468 C 0.01042 -0.25324 0.01163 -0.26157 0.01337 -0.26968 C 0.0151 -0.27917 0.01753 -0.28819 0.01962 -0.29745 C 0.02031 -0.30579 0.01996 -0.31458 0.0217 -0.32245 C 0.02274 -0.32778 0.02587 -0.33171 0.02795 -0.33634 C 0.02934 -0.34005 0.03073 -0.34375 0.03212 -0.34768 C 0.04514 -0.38727 0.03698 -0.36991 0.0467 -0.38912 C 0.04739 -0.39282 0.04739 -0.39699 0.04878 -0.40023 C 0.05017 -0.4044 0.05295 -0.40764 0.05503 -0.41134 C 0.05642 -0.41412 0.05781 -0.4169 0.0592 -0.41968 C 0.06493 -0.43241 0.07413 -0.45509 0.08212 -0.4669 C 0.08854 -0.47685 0.09566 -0.48588 0.10295 -0.49468 C 0.11163 -0.50532 0.12135 -0.51458 0.13003 -0.52523 C 0.13316 -0.5294 0.13472 -0.53565 0.13837 -0.53912 C 0.14253 -0.54329 0.14809 -0.54444 0.15295 -0.54745 C 0.1743 -0.56181 0.13576 -0.55903 0.1967 -0.57523 C 0.20746 -0.57824 0.21007 -0.57847 0.2217 -0.58356 C 0.24184 -0.59259 0.22153 -0.58727 0.2467 -0.5919 C 0.26719 -0.60301 0.24722 -0.59352 0.28003 -0.60301 C 0.28489 -0.60463 0.28958 -0.60741 0.29462 -0.60856 C 0.32361 -0.6169 0.31354 -0.61227 0.34045 -0.6169 C 0.34392 -0.61759 0.34722 -0.61921 0.35087 -0.61968 C 0.35972 -0.62106 0.36892 -0.62153 0.37795 -0.62245 C 0.38351 -0.62338 0.38906 -0.62431 0.39462 -0.62523 C 0.41337 -0.62431 0.43212 -0.62431 0.45087 -0.62245 C 0.45295 -0.62245 0.45486 -0.6206 0.45712 -0.61968 C 0.45972 -0.61875 0.46267 -0.61806 0.46545 -0.6169 C 0.46962 -0.61528 0.47795 -0.61134 0.47795 -0.61134 C 0.48316 -0.60625 0.49358 -0.59537 0.49878 -0.5919 C 0.50382 -0.58866 0.50885 -0.58588 0.51337 -0.58079 C 0.51562 -0.57847 0.51701 -0.57477 0.51962 -0.57245 C 0.52135 -0.57083 0.52378 -0.57106 0.52587 -0.56968 C 0.52812 -0.56829 0.53941 -0.55718 0.54045 -0.55579 C 0.54219 -0.55347 0.54305 -0.55023 0.54462 -0.54745 C 0.54653 -0.54375 0.54878 -0.54005 0.55087 -0.53634 C 0.5526 -0.52917 0.55451 -0.52083 0.55712 -0.51412 C 0.55816 -0.51134 0.55989 -0.50856 0.56128 -0.50579 C 0.56719 -0.47407 0.55885 -0.51343 0.56753 -0.48634 C 0.56858 -0.48287 0.56858 -0.47893 0.56962 -0.47523 C 0.57066 -0.47153 0.57257 -0.46806 0.57378 -0.46412 C 0.57569 -0.45718 0.57535 -0.45162 0.57795 -0.44468 C 0.58837 -0.4169 0.57517 -0.45949 0.58628 -0.42523 C 0.58698 -0.42268 0.58733 -0.41968 0.58837 -0.4169 C 0.58941 -0.41412 0.59149 -0.41181 0.59253 -0.40856 C 0.59427 -0.40324 0.59531 -0.39745 0.5967 -0.3919 C 0.59896 -0.38264 0.59896 -0.3831 0.60087 -0.37245 C 0.60156 -0.36806 0.60208 -0.36319 0.60295 -0.35856 C 0.60347 -0.35579 0.60451 -0.35324 0.60503 -0.35023 C 0.6059 -0.34491 0.60642 -0.33912 0.60712 -0.33356 C 0.60851 -0.30023 0.60937 -0.2669 0.61128 -0.23356 C 0.61146 -0.22801 0.61267 -0.22268 0.61337 -0.2169 C 0.61406 -0.2088 0.61441 -0.20023 0.61545 -0.1919 C 0.6158 -0.18912 0.61719 -0.18657 0.61753 -0.18356 C 0.61788 -0.17731 0.61753 -0.1706 0.61753 -0.16412 L 0.61962 -0.15856 " pathEditMode="relative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678223" y="933563"/>
            <a:ext cx="5331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/>
              <a:t>ما الشكل ثنائي الأبعاد الذي يكون أوجه هذا الشكل</a:t>
            </a:r>
            <a:endParaRPr lang="en-US" sz="4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2674035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مربع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832123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متوازي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4571999" y="4627966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مستطيل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8AAE9304-6F25-498F-A865-A117C8D791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3D5917-A7C9-4912-9D55-12EB0BAAE3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783" y="2230034"/>
            <a:ext cx="2087772" cy="197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3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787 L -3.33333E-6 -0.00764 C 0.00504 -0.02871 0.01059 -0.04931 0.01528 -0.07014 C 0.01927 -0.08681 0.01372 -0.075 0.01962 -0.08565 C 0.02014 -0.0882 0.0198 -0.09097 0.02101 -0.09283 C 0.02344 -0.09699 0.02726 -0.09931 0.02969 -0.10347 L 0.0323 -0.1088 C 0.03611 -0.12222 0.03108 -0.10556 0.03664 -0.11945 C 0.04254 -0.13403 0.03282 -0.11482 0.0408 -0.13009 C 0.04341 -0.14028 0.04028 -0.13079 0.04653 -0.14074 C 0.04861 -0.14398 0.04966 -0.14815 0.05209 -0.15116 C 0.05313 -0.15255 0.05417 -0.15347 0.05504 -0.15463 C 0.05712 -0.1581 0.05816 -0.1625 0.06077 -0.16528 C 0.0625 -0.16783 0.06493 -0.16991 0.06632 -0.17246 C 0.0691 -0.17778 0.06927 -0.17871 0.07344 -0.18334 C 0.07466 -0.18426 0.07622 -0.18519 0.07778 -0.18658 C 0.07917 -0.19005 0.07986 -0.19445 0.08177 -0.19699 C 0.08334 -0.19908 0.08577 -0.19954 0.0875 -0.2007 C 0.08907 -0.20185 0.09063 -0.20301 0.09184 -0.2044 C 0.09948 -0.21296 0.09792 -0.21389 0.10469 -0.21852 C 0.10643 -0.21968 0.10851 -0.22084 0.11042 -0.22199 C 0.1132 -0.22732 0.11302 -0.22801 0.11754 -0.23264 C 0.1191 -0.23449 0.12118 -0.23588 0.12309 -0.23773 C 0.12448 -0.23935 0.1257 -0.24167 0.12726 -0.24329 C 0.12865 -0.24468 0.13021 -0.24537 0.1316 -0.24676 C 0.13299 -0.24838 0.1342 -0.2507 0.13577 -0.25209 C 0.1375 -0.25371 0.13959 -0.2544 0.14167 -0.25556 C 0.14462 -0.25949 0.14601 -0.26204 0.15 -0.26459 C 0.15122 -0.26528 0.15295 -0.26574 0.15417 -0.26621 C 0.15556 -0.26783 0.15677 -0.27014 0.15851 -0.27153 C 0.1599 -0.27292 0.16736 -0.27477 0.16841 -0.275 C 0.17032 -0.27593 0.17205 -0.27755 0.17396 -0.27847 C 0.1783 -0.28056 0.18264 -0.28218 0.18681 -0.28403 C 0.1882 -0.28472 0.18976 -0.28542 0.19115 -0.28565 L 0.19827 -0.28727 C 0.204 -0.29028 0.2092 -0.29445 0.21511 -0.2963 C 0.22934 -0.3007 0.22275 -0.29884 0.23507 -0.30162 C 0.23785 -0.30278 0.2408 -0.30371 0.24358 -0.30533 C 0.24584 -0.30648 0.24809 -0.30764 0.25052 -0.30857 C 0.2533 -0.30949 0.25625 -0.30972 0.2592 -0.31019 C 0.27327 -0.31736 0.25973 -0.31111 0.27188 -0.31574 C 0.27466 -0.31667 0.27743 -0.31829 0.28039 -0.31921 C 0.28785 -0.32153 0.28733 -0.31968 0.29306 -0.32269 C 0.29514 -0.32384 0.29688 -0.32546 0.29861 -0.32639 C 0.3033 -0.32871 0.31545 -0.33426 0.31858 -0.33519 C 0.32934 -0.33773 0.32327 -0.33634 0.33698 -0.34051 C 0.33889 -0.34097 0.3408 -0.34144 0.34271 -0.34236 C 0.34618 -0.34375 0.34914 -0.34514 0.35278 -0.34584 C 0.35625 -0.34676 0.36007 -0.34722 0.36407 -0.34722 L 0.42639 -0.34584 C 0.42813 -0.34584 0.43021 -0.34491 0.43195 -0.34421 C 0.43542 -0.34236 0.43889 -0.33959 0.44184 -0.33704 C 0.44375 -0.33542 0.44514 -0.33357 0.44688 -0.33171 C 0.44844 -0.33009 0.44948 -0.32755 0.45191 -0.32639 C 0.45348 -0.325 0.45556 -0.32384 0.45764 -0.32269 C 0.45851 -0.32107 0.45903 -0.31875 0.46025 -0.31736 C 0.46285 -0.31482 0.4665 -0.31366 0.46893 -0.31019 C 0.47848 -0.29838 0.46355 -0.31667 0.47552 -0.30347 C 0.47795 -0.30116 0.48004 -0.29884 0.4816 -0.2963 C 0.48247 -0.29468 0.48316 -0.29236 0.48438 -0.29097 C 0.48542 -0.28982 0.48733 -0.28982 0.48872 -0.28912 C 0.48976 -0.28796 0.4908 -0.28681 0.4915 -0.28565 C 0.49271 -0.28334 0.49289 -0.28033 0.49445 -0.27847 C 0.49549 -0.27709 0.49723 -0.27732 0.49861 -0.27662 C 0.50018 -0.2757 0.50157 -0.27477 0.50278 -0.27315 C 0.50382 -0.27222 0.50452 -0.2706 0.50573 -0.26968 C 0.50695 -0.26875 0.50868 -0.26852 0.5099 -0.26783 C 0.51077 -0.26621 0.51181 -0.26459 0.51268 -0.26273 C 0.51528 -0.25857 0.51632 -0.25857 0.51997 -0.25556 C 0.5217 -0.25394 0.52361 -0.25209 0.52552 -0.25023 C 0.53316 -0.23588 0.52309 -0.25324 0.53264 -0.24144 C 0.5342 -0.23912 0.53542 -0.23658 0.53681 -0.23426 C 0.53733 -0.23264 0.53733 -0.23056 0.53837 -0.22894 C 0.53941 -0.22732 0.54115 -0.22685 0.54254 -0.22546 C 0.54514 -0.22269 0.54757 -0.22014 0.54966 -0.21667 C 0.55191 -0.21343 0.55382 -0.2088 0.55677 -0.20602 C 0.55799 -0.20463 0.55973 -0.20394 0.56094 -0.20255 C 0.56355 -0.19977 0.56563 -0.19653 0.56806 -0.19375 L 0.57084 -0.19005 C 0.57188 -0.18889 0.5724 -0.18704 0.57361 -0.18658 L 0.57795 -0.18472 C 0.58507 -0.17894 0.58108 -0.18287 0.58941 -0.17246 C 0.5908 -0.17084 0.59184 -0.16852 0.59358 -0.16713 C 0.59497 -0.16597 0.59636 -0.16459 0.59775 -0.16366 C 0.60018 -0.16134 0.60243 -0.15857 0.60486 -0.15648 C 0.6066 -0.15486 0.60886 -0.1544 0.61059 -0.15301 C 0.62118 -0.14306 0.61146 -0.14792 0.62049 -0.14421 C 0.63525 -0.1257 0.61511 -0.15 0.629 -0.13519 C 0.63108 -0.1331 0.63282 -0.13056 0.63455 -0.12824 C 0.63594 -0.12685 0.63768 -0.12593 0.63907 -0.12454 C 0.64045 -0.12315 0.64167 -0.12107 0.64323 -0.11945 C 0.64514 -0.11736 0.64688 -0.11574 0.64879 -0.11389 C 0.65035 -0.11296 0.65157 -0.11204 0.65313 -0.11065 C 0.65782 -0.10533 0.65764 -0.10301 0.6632 -0.1 C 0.66424 -0.09908 0.6658 -0.09884 0.66719 -0.09815 C 0.66875 -0.0963 0.6698 -0.09421 0.67153 -0.09283 C 0.67275 -0.09213 0.67466 -0.09213 0.6757 -0.09121 C 0.67848 -0.08866 0.68039 -0.08496 0.68282 -0.08241 C 0.68542 -0.0794 0.68976 -0.07709 0.69289 -0.075 C 0.69462 -0.07176 0.6967 -0.06667 0.69983 -0.06459 C 0.70278 -0.06204 0.70643 -0.06111 0.70973 -0.05926 C 0.71077 -0.0581 0.71164 -0.05671 0.71268 -0.05579 C 0.71858 -0.04977 0.72483 -0.04375 0.73108 -0.03796 C 0.7349 -0.03449 0.73837 -0.03056 0.74236 -0.02755 C 0.74566 -0.025 0.74914 -0.02292 0.75226 -0.02037 C 0.75747 -0.01597 0.76268 -0.01088 0.76789 -0.00625 C 0.77448 -0.0007 0.78177 0.00347 0.78768 0.00949 C 0.8007 0.02315 0.79132 0.01458 0.80625 0.02569 C 0.81146 0.02963 0.81164 0.03055 0.81736 0.03634 C 0.81893 0.0375 0.82032 0.03866 0.8217 0.03981 C 0.82361 0.04143 0.82535 0.04329 0.82743 0.04514 C 0.83802 0.05393 0.83073 0.04722 0.84011 0.05393 C 0.84167 0.05509 0.84323 0.05625 0.84445 0.05741 C 0.84584 0.05903 0.84705 0.06157 0.84861 0.06273 C 0.85035 0.06389 0.85243 0.06389 0.85434 0.06458 C 0.85539 0.06574 0.85625 0.0669 0.85712 0.06805 C 0.85816 0.06991 0.85851 0.07199 0.8599 0.07338 C 0.86164 0.07477 0.86372 0.07454 0.86563 0.07523 L 0.86875 0.08079 L 0.86875 0.07893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37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4607 L 0.00139 -0.04607 C 0.00261 -0.05533 0.00382 -0.06482 0.00539 -0.07384 C 0.00591 -0.07685 0.00712 -0.0794 0.00747 -0.08218 C 0.0099 -0.09514 0.0125 -0.1081 0.01372 -0.12107 C 0.02119 -0.19954 0.01441 -0.13449 0.02205 -0.19607 C 0.02327 -0.20579 0.02605 -0.23704 0.0283 -0.24329 C 0.03386 -0.2581 0.03247 -0.25278 0.03664 -0.27107 C 0.03889 -0.28033 0.0408 -0.28982 0.04289 -0.29884 C 0.04358 -0.30185 0.04393 -0.30463 0.04497 -0.30718 C 0.0474 -0.3132 0.05105 -0.31806 0.0533 -0.32384 C 0.05521 -0.32824 0.05591 -0.33334 0.05747 -0.33773 C 0.06285 -0.35185 0.06632 -0.35556 0.07414 -0.36829 C 0.07813 -0.38426 0.07448 -0.37315 0.08664 -0.39329 C 0.08889 -0.39699 0.0908 -0.40093 0.09289 -0.4044 C 0.0948 -0.40741 0.10903 -0.43056 0.11372 -0.43496 C 0.11841 -0.43935 0.12379 -0.4419 0.1283 -0.44607 C 0.14167 -0.45903 0.13091 -0.45579 0.14497 -0.46273 C 0.14775 -0.46412 0.1507 -0.46459 0.1533 -0.46551 C 0.16841 -0.4713 0.14879 -0.46667 0.17622 -0.47107 C 0.20678 -0.46921 0.2375 -0.46875 0.26789 -0.46551 C 0.28125 -0.46412 0.2948 -0.46296 0.30747 -0.45718 C 0.34098 -0.44236 0.31146 -0.45463 0.34497 -0.44329 C 0.35 -0.44167 0.35469 -0.43912 0.35955 -0.43773 C 0.3658 -0.43634 0.37205 -0.43611 0.3783 -0.43496 L 0.39497 -0.43218 C 0.40053 -0.42755 0.40539 -0.42084 0.41164 -0.41829 C 0.42049 -0.41505 0.42969 -0.41667 0.43872 -0.41551 C 0.44445 -0.41482 0.45 -0.41412 0.45539 -0.41273 C 0.45834 -0.41227 0.46094 -0.41065 0.46372 -0.40996 C 0.47136 -0.4088 0.47917 -0.40857 0.48664 -0.40718 C 0.49098 -0.40671 0.49497 -0.40509 0.49914 -0.4044 C 0.50678 -0.40324 0.51441 -0.40255 0.52205 -0.40162 C 0.52691 -0.39977 0.53195 -0.39815 0.53664 -0.39607 C 0.54098 -0.39445 0.54497 -0.39213 0.54914 -0.39051 C 0.55261 -0.38935 0.55608 -0.38866 0.55955 -0.38773 C 0.5658 -0.38403 0.57188 -0.37986 0.5783 -0.37662 C 0.58178 -0.37523 0.58542 -0.37546 0.58872 -0.37384 C 0.59167 -0.37269 0.5941 -0.36968 0.59705 -0.36829 C 0.6125 -0.36204 0.61494 -0.36528 0.6283 -0.35718 C 0.63073 -0.35602 0.6323 -0.35324 0.63455 -0.35162 C 0.64914 -0.34213 0.64723 -0.34375 0.66164 -0.34051 C 0.6658 -0.33681 0.6698 -0.33287 0.67414 -0.3294 C 0.67605 -0.32801 0.67848 -0.32824 0.68039 -0.32662 C 0.69132 -0.31852 0.69098 -0.31528 0.70122 -0.30996 C 0.70903 -0.30602 0.72066 -0.30301 0.7283 -0.29607 C 0.73212 -0.29283 0.7349 -0.28796 0.73872 -0.28496 C 0.74393 -0.28125 0.75 -0.27986 0.75539 -0.27662 C 0.75973 -0.27431 0.76389 -0.27153 0.76789 -0.26829 C 0.77223 -0.26505 0.77674 -0.26181 0.78039 -0.25718 C 0.78369 -0.25324 0.78525 -0.24699 0.78872 -0.24329 C 0.79306 -0.23935 0.79862 -0.23796 0.8033 -0.23496 C 0.80625 -0.23334 0.80903 -0.23148 0.81164 -0.2294 C 0.81875 -0.22408 0.8257 -0.21852 0.83247 -0.21273 C 0.83473 -0.21111 0.83681 -0.20949 0.83872 -0.20718 C 0.84098 -0.20486 0.84254 -0.20116 0.84497 -0.19884 C 0.84757 -0.19653 0.8507 -0.1956 0.8533 -0.19329 C 0.85764 -0.19005 0.86164 -0.18588 0.8658 -0.18218 C 0.87396 -0.16597 0.86494 -0.18009 0.8783 -0.17107 C 0.88282 -0.16829 0.88664 -0.16343 0.8908 -0.15996 C 0.89358 -0.15787 0.89653 -0.15671 0.89914 -0.1544 C 0.90209 -0.15209 0.90452 -0.14861 0.90747 -0.14607 C 0.91632 -0.13889 0.91632 -0.14167 0.92622 -0.13496 C 0.92848 -0.13357 0.93073 -0.13171 0.93247 -0.1294 C 0.93768 -0.12338 0.94063 -0.11296 0.94705 -0.10996 L 0.9533 -0.10718 C 0.95469 -0.1044 0.95573 -0.10139 0.95747 -0.09884 C 0.95921 -0.09653 0.96216 -0.09607 0.96372 -0.09329 C 0.96511 -0.09121 0.96494 -0.08773 0.9658 -0.08496 C 0.96702 -0.08218 0.96858 -0.0794 0.96997 -0.07662 C 0.97657 -0.0419 0.96823 -0.08519 0.97414 -0.05718 C 0.97674 -0.04537 0.97622 -0.04514 0.9783 -0.03218 C 0.98091 -0.01667 0.98039 -0.02616 0.98039 -0.01273 " pathEditMode="relative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6551 L -0.00347 -0.06551 C -0.02378 -0.20023 -0.01146 -0.10857 -0.00555 -0.42662 C -0.00555 -0.43009 -0.00278 -0.43218 -0.00139 -0.43496 C -0.00034 -0.44259 0.00313 -0.46667 0.00486 -0.47107 C 0.00625 -0.47477 0.00729 -0.47871 0.00903 -0.48218 C 0.01163 -0.48796 0.01372 -0.49421 0.01736 -0.49884 C 0.01945 -0.50185 0.02292 -0.50232 0.0257 -0.5044 C 0.02778 -0.50602 0.02986 -0.50787 0.03195 -0.50996 C 0.03403 -0.51227 0.04844 -0.52894 0.05278 -0.53218 C 0.05469 -0.53357 0.05695 -0.5338 0.05903 -0.53496 C 0.06129 -0.53658 0.06302 -0.53912 0.06528 -0.54051 C 0.06719 -0.5419 0.06945 -0.54213 0.07153 -0.54329 C 0.0757 -0.54584 0.08108 -0.5507 0.08611 -0.55162 C 0.09358 -0.55301 0.10139 -0.55347 0.10903 -0.5544 C 0.11893 -0.55741 0.13177 -0.56435 0.14236 -0.55718 C 0.14531 -0.55509 0.14653 -0.54977 0.14861 -0.54607 C 0.14931 -0.54329 0.14966 -0.54051 0.1507 -0.53773 C 0.15521 -0.52523 0.15469 -0.53403 0.15695 -0.52107 C 0.16372 -0.48125 0.15816 -0.50509 0.1632 -0.48496 C 0.16389 -0.47662 0.16424 -0.46829 0.16528 -0.45996 C 0.16563 -0.45625 0.16684 -0.45255 0.16736 -0.44884 C 0.16823 -0.44236 0.16875 -0.43588 0.16945 -0.4294 C 0.17014 -0.4044 0.17031 -0.3794 0.17153 -0.3544 C 0.17327 -0.3132 0.17205 -0.3456 0.1757 -0.32384 C 0.17656 -0.31852 0.17709 -0.31273 0.17778 -0.30718 C 0.17986 -0.10255 0.15712 -0.16505 0.18195 -0.09884 L 0.18195 -0.09884 " pathEditMode="relative" ptsTypes="AAAAAAAAAAAAAAAAAAAAAA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425115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4346917" y="-322556"/>
            <a:ext cx="5598942" cy="679369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787791" y="4576283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 </a:t>
            </a:r>
          </a:p>
          <a:p>
            <a:pPr algn="ctr"/>
            <a:r>
              <a:rPr lang="ar-AE" b="1" dirty="0"/>
              <a:t>ثلاثي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22874" y="4576282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منشور</a:t>
            </a:r>
          </a:p>
          <a:p>
            <a:pPr algn="ctr"/>
            <a:r>
              <a:rPr lang="ar-AE" b="1" dirty="0"/>
              <a:t>مستطيل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878447" y="4576281"/>
            <a:ext cx="1434904" cy="14355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مكعب</a:t>
            </a:r>
            <a:endParaRPr lang="en-US" b="1" dirty="0"/>
          </a:p>
        </p:txBody>
      </p:sp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472C1C55-AFBE-4EBD-BA06-4BBA396574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7272587" y="5738681"/>
            <a:ext cx="1568201" cy="6712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A16EC6-653C-4EB1-9F10-EC6DE3E200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004" y="1478077"/>
            <a:ext cx="5367605" cy="123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3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</TotalTime>
  <Words>172</Words>
  <Application>Microsoft Office PowerPoint</Application>
  <PresentationFormat>On-screen Show (4:3)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ae_AlMateen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Afra Mohammed Salem Mohammed Alkhatri</dc:creator>
  <cp:lastModifiedBy>hala zada</cp:lastModifiedBy>
  <cp:revision>51</cp:revision>
  <dcterms:created xsi:type="dcterms:W3CDTF">2020-04-10T07:52:23Z</dcterms:created>
  <dcterms:modified xsi:type="dcterms:W3CDTF">2024-04-24T19:52:38Z</dcterms:modified>
</cp:coreProperties>
</file>