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4" r:id="rId4"/>
  </p:sldMasterIdLst>
  <p:notesMasterIdLst>
    <p:notesMasterId r:id="rId39"/>
  </p:notesMasterIdLst>
  <p:sldIdLst>
    <p:sldId id="256" r:id="rId5"/>
    <p:sldId id="2688" r:id="rId6"/>
    <p:sldId id="2689" r:id="rId7"/>
    <p:sldId id="2690" r:id="rId8"/>
    <p:sldId id="2702" r:id="rId9"/>
    <p:sldId id="2708" r:id="rId10"/>
    <p:sldId id="2709" r:id="rId11"/>
    <p:sldId id="2724" r:id="rId12"/>
    <p:sldId id="2710" r:id="rId13"/>
    <p:sldId id="2707" r:id="rId14"/>
    <p:sldId id="2711" r:id="rId15"/>
    <p:sldId id="2712" r:id="rId16"/>
    <p:sldId id="2713" r:id="rId17"/>
    <p:sldId id="2714" r:id="rId18"/>
    <p:sldId id="2715" r:id="rId19"/>
    <p:sldId id="2716" r:id="rId20"/>
    <p:sldId id="2717" r:id="rId21"/>
    <p:sldId id="2719" r:id="rId22"/>
    <p:sldId id="2718" r:id="rId23"/>
    <p:sldId id="2721" r:id="rId24"/>
    <p:sldId id="2720" r:id="rId25"/>
    <p:sldId id="2723" r:id="rId26"/>
    <p:sldId id="2691" r:id="rId27"/>
    <p:sldId id="2693" r:id="rId28"/>
    <p:sldId id="2694" r:id="rId29"/>
    <p:sldId id="2695" r:id="rId30"/>
    <p:sldId id="2705" r:id="rId31"/>
    <p:sldId id="2706" r:id="rId32"/>
    <p:sldId id="2696" r:id="rId33"/>
    <p:sldId id="2697" r:id="rId34"/>
    <p:sldId id="2704" r:id="rId35"/>
    <p:sldId id="2698" r:id="rId36"/>
    <p:sldId id="2699" r:id="rId37"/>
    <p:sldId id="2700" r:id="rId38"/>
  </p:sldIdLst>
  <p:sldSz cx="12192000" cy="6858000"/>
  <p:notesSz cx="6858000" cy="9144000"/>
  <p:defaultTextStyle>
    <a:defPPr>
      <a:defRPr lang="en-A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5756"/>
    <a:srgbClr val="598895"/>
    <a:srgbClr val="EBDED1"/>
    <a:srgbClr val="B7CFD2"/>
    <a:srgbClr val="00667A"/>
    <a:srgbClr val="EDD849"/>
    <a:srgbClr val="F0A959"/>
    <a:srgbClr val="BBCED4"/>
    <a:srgbClr val="F3ECE5"/>
    <a:srgbClr val="D9E4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9216" autoAdjust="0"/>
    <p:restoredTop sz="96327"/>
  </p:normalViewPr>
  <p:slideViewPr>
    <p:cSldViewPr snapToGrid="0" snapToObjects="1">
      <p:cViewPr>
        <p:scale>
          <a:sx n="84" d="100"/>
          <a:sy n="84" d="100"/>
        </p:scale>
        <p:origin x="-344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 /><Relationship Id="rId13" Type="http://schemas.openxmlformats.org/officeDocument/2006/relationships/slide" Target="slides/slide9.xml" /><Relationship Id="rId18" Type="http://schemas.openxmlformats.org/officeDocument/2006/relationships/slide" Target="slides/slide14.xml" /><Relationship Id="rId26" Type="http://schemas.openxmlformats.org/officeDocument/2006/relationships/slide" Target="slides/slide22.xml" /><Relationship Id="rId39" Type="http://schemas.openxmlformats.org/officeDocument/2006/relationships/notesMaster" Target="notesMasters/notesMaster1.xml" /><Relationship Id="rId3" Type="http://schemas.openxmlformats.org/officeDocument/2006/relationships/customXml" Target="../customXml/item3.xml" /><Relationship Id="rId21" Type="http://schemas.openxmlformats.org/officeDocument/2006/relationships/slide" Target="slides/slide17.xml" /><Relationship Id="rId34" Type="http://schemas.openxmlformats.org/officeDocument/2006/relationships/slide" Target="slides/slide30.xml" /><Relationship Id="rId42" Type="http://schemas.openxmlformats.org/officeDocument/2006/relationships/theme" Target="theme/theme1.xml" /><Relationship Id="rId7" Type="http://schemas.openxmlformats.org/officeDocument/2006/relationships/slide" Target="slides/slide3.xml" /><Relationship Id="rId12" Type="http://schemas.openxmlformats.org/officeDocument/2006/relationships/slide" Target="slides/slide8.xml" /><Relationship Id="rId17" Type="http://schemas.openxmlformats.org/officeDocument/2006/relationships/slide" Target="slides/slide13.xml" /><Relationship Id="rId25" Type="http://schemas.openxmlformats.org/officeDocument/2006/relationships/slide" Target="slides/slide21.xml" /><Relationship Id="rId33" Type="http://schemas.openxmlformats.org/officeDocument/2006/relationships/slide" Target="slides/slide29.xml" /><Relationship Id="rId38" Type="http://schemas.openxmlformats.org/officeDocument/2006/relationships/slide" Target="slides/slide34.xml" /><Relationship Id="rId2" Type="http://schemas.openxmlformats.org/officeDocument/2006/relationships/customXml" Target="../customXml/item2.xml" /><Relationship Id="rId16" Type="http://schemas.openxmlformats.org/officeDocument/2006/relationships/slide" Target="slides/slide12.xml" /><Relationship Id="rId20" Type="http://schemas.openxmlformats.org/officeDocument/2006/relationships/slide" Target="slides/slide16.xml" /><Relationship Id="rId29" Type="http://schemas.openxmlformats.org/officeDocument/2006/relationships/slide" Target="slides/slide25.xml" /><Relationship Id="rId41" Type="http://schemas.openxmlformats.org/officeDocument/2006/relationships/viewProps" Target="viewProps.xml" /><Relationship Id="rId1" Type="http://schemas.openxmlformats.org/officeDocument/2006/relationships/customXml" Target="../customXml/item1.xml" /><Relationship Id="rId6" Type="http://schemas.openxmlformats.org/officeDocument/2006/relationships/slide" Target="slides/slide2.xml" /><Relationship Id="rId11" Type="http://schemas.openxmlformats.org/officeDocument/2006/relationships/slide" Target="slides/slide7.xml" /><Relationship Id="rId24" Type="http://schemas.openxmlformats.org/officeDocument/2006/relationships/slide" Target="slides/slide20.xml" /><Relationship Id="rId32" Type="http://schemas.openxmlformats.org/officeDocument/2006/relationships/slide" Target="slides/slide28.xml" /><Relationship Id="rId37" Type="http://schemas.openxmlformats.org/officeDocument/2006/relationships/slide" Target="slides/slide33.xml" /><Relationship Id="rId40" Type="http://schemas.openxmlformats.org/officeDocument/2006/relationships/presProps" Target="presProps.xml" /><Relationship Id="rId5" Type="http://schemas.openxmlformats.org/officeDocument/2006/relationships/slide" Target="slides/slide1.xml" /><Relationship Id="rId15" Type="http://schemas.openxmlformats.org/officeDocument/2006/relationships/slide" Target="slides/slide11.xml" /><Relationship Id="rId23" Type="http://schemas.openxmlformats.org/officeDocument/2006/relationships/slide" Target="slides/slide19.xml" /><Relationship Id="rId28" Type="http://schemas.openxmlformats.org/officeDocument/2006/relationships/slide" Target="slides/slide24.xml" /><Relationship Id="rId36" Type="http://schemas.openxmlformats.org/officeDocument/2006/relationships/slide" Target="slides/slide32.xml" /><Relationship Id="rId10" Type="http://schemas.openxmlformats.org/officeDocument/2006/relationships/slide" Target="slides/slide6.xml" /><Relationship Id="rId19" Type="http://schemas.openxmlformats.org/officeDocument/2006/relationships/slide" Target="slides/slide15.xml" /><Relationship Id="rId31" Type="http://schemas.openxmlformats.org/officeDocument/2006/relationships/slide" Target="slides/slide27.xml" /><Relationship Id="rId4" Type="http://schemas.openxmlformats.org/officeDocument/2006/relationships/slideMaster" Target="slideMasters/slideMaster1.xml" /><Relationship Id="rId9" Type="http://schemas.openxmlformats.org/officeDocument/2006/relationships/slide" Target="slides/slide5.xml" /><Relationship Id="rId14" Type="http://schemas.openxmlformats.org/officeDocument/2006/relationships/slide" Target="slides/slide10.xml" /><Relationship Id="rId22" Type="http://schemas.openxmlformats.org/officeDocument/2006/relationships/slide" Target="slides/slide18.xml" /><Relationship Id="rId27" Type="http://schemas.openxmlformats.org/officeDocument/2006/relationships/slide" Target="slides/slide23.xml" /><Relationship Id="rId30" Type="http://schemas.openxmlformats.org/officeDocument/2006/relationships/slide" Target="slides/slide26.xml" /><Relationship Id="rId35" Type="http://schemas.openxmlformats.org/officeDocument/2006/relationships/slide" Target="slides/slide31.xml" /><Relationship Id="rId43" Type="http://schemas.openxmlformats.org/officeDocument/2006/relationships/tableStyles" Target="tableStyle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fld id="{0D632DD1-2569-4F34-84AD-89591BDAAC86}" type="datetimeFigureOut">
              <a:rPr lang="en-AE" smtClean="0"/>
              <a:t>06/01/2023</a:t>
            </a:fld>
            <a:endParaRPr lang="en-AE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en-AE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A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fld id="{4C085C98-0F3E-4115-B8D4-3B7B5BDF6F7C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130708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DB02A033-8A3C-97F5-C1A6-3D69F7571E7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7CFD2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cxnSp>
        <p:nvCxnSpPr>
          <p:cNvPr id="3" name="Straight Connector 7">
            <a:extLst>
              <a:ext uri="{FF2B5EF4-FFF2-40B4-BE49-F238E27FC236}">
                <a16:creationId xmlns:a16="http://schemas.microsoft.com/office/drawing/2014/main" id="{15E888A6-A0B6-6EF4-F67E-39650593750C}"/>
              </a:ext>
            </a:extLst>
          </p:cNvPr>
          <p:cNvCxnSpPr>
            <a:cxnSpLocks/>
          </p:cNvCxnSpPr>
          <p:nvPr userDrawn="1"/>
        </p:nvCxnSpPr>
        <p:spPr>
          <a:xfrm>
            <a:off x="2901044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11">
            <a:extLst>
              <a:ext uri="{FF2B5EF4-FFF2-40B4-BE49-F238E27FC236}">
                <a16:creationId xmlns:a16="http://schemas.microsoft.com/office/drawing/2014/main" id="{91D1D49E-FFC9-644C-A347-DA1D78A8DDB6}"/>
              </a:ext>
            </a:extLst>
          </p:cNvPr>
          <p:cNvCxnSpPr>
            <a:cxnSpLocks/>
          </p:cNvCxnSpPr>
          <p:nvPr userDrawn="1"/>
        </p:nvCxnSpPr>
        <p:spPr>
          <a:xfrm>
            <a:off x="6712903" y="1284790"/>
            <a:ext cx="0" cy="2528281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12">
            <a:extLst>
              <a:ext uri="{FF2B5EF4-FFF2-40B4-BE49-F238E27FC236}">
                <a16:creationId xmlns:a16="http://schemas.microsoft.com/office/drawing/2014/main" id="{E57B3FD2-2454-34CF-26EE-EDAA0D2E3CFE}"/>
              </a:ext>
            </a:extLst>
          </p:cNvPr>
          <p:cNvCxnSpPr>
            <a:cxnSpLocks/>
          </p:cNvCxnSpPr>
          <p:nvPr userDrawn="1"/>
        </p:nvCxnSpPr>
        <p:spPr>
          <a:xfrm>
            <a:off x="6600207" y="3813071"/>
            <a:ext cx="5652655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6" name="صورة 5">
            <a:extLst>
              <a:ext uri="{FF2B5EF4-FFF2-40B4-BE49-F238E27FC236}">
                <a16:creationId xmlns:a16="http://schemas.microsoft.com/office/drawing/2014/main" id="{4EE1DB1A-6C7B-7F23-A772-A9BE159D65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17632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52962"/>
      </p:ext>
    </p:extLst>
  </p:cSld>
  <p:clrMapOvr>
    <a:masterClrMapping/>
  </p:clrMapOvr>
  <p:transition spd="slow" advClick="0" advTm="1000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>
            <a:extLst>
              <a:ext uri="{FF2B5EF4-FFF2-40B4-BE49-F238E27FC236}">
                <a16:creationId xmlns:a16="http://schemas.microsoft.com/office/drawing/2014/main" id="{38529066-50DC-802C-0909-099B99722F6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3D1BF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en-AE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9BDE2B7-5D83-2D5C-C54F-FFD644F27AF4}"/>
              </a:ext>
            </a:extLst>
          </p:cNvPr>
          <p:cNvCxnSpPr>
            <a:cxnSpLocks/>
          </p:cNvCxnSpPr>
          <p:nvPr userDrawn="1"/>
        </p:nvCxnSpPr>
        <p:spPr>
          <a:xfrm>
            <a:off x="-15776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11">
            <a:extLst>
              <a:ext uri="{FF2B5EF4-FFF2-40B4-BE49-F238E27FC236}">
                <a16:creationId xmlns:a16="http://schemas.microsoft.com/office/drawing/2014/main" id="{29D7AAA1-B906-8AD9-3626-C7F9D812C195}"/>
              </a:ext>
            </a:extLst>
          </p:cNvPr>
          <p:cNvCxnSpPr>
            <a:cxnSpLocks/>
          </p:cNvCxnSpPr>
          <p:nvPr userDrawn="1"/>
        </p:nvCxnSpPr>
        <p:spPr>
          <a:xfrm>
            <a:off x="3796083" y="1284790"/>
            <a:ext cx="0" cy="2528281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12">
            <a:extLst>
              <a:ext uri="{FF2B5EF4-FFF2-40B4-BE49-F238E27FC236}">
                <a16:creationId xmlns:a16="http://schemas.microsoft.com/office/drawing/2014/main" id="{92C554DE-1D23-8469-9316-BDF83E9BFB63}"/>
              </a:ext>
            </a:extLst>
          </p:cNvPr>
          <p:cNvCxnSpPr>
            <a:cxnSpLocks/>
          </p:cNvCxnSpPr>
          <p:nvPr userDrawn="1"/>
        </p:nvCxnSpPr>
        <p:spPr>
          <a:xfrm>
            <a:off x="3683387" y="3813071"/>
            <a:ext cx="5652655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1" name="صورة 10">
            <a:extLst>
              <a:ext uri="{FF2B5EF4-FFF2-40B4-BE49-F238E27FC236}">
                <a16:creationId xmlns:a16="http://schemas.microsoft.com/office/drawing/2014/main" id="{5C78C502-7216-D185-E952-B8D4FB4CDF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4037" y="579735"/>
            <a:ext cx="10304009" cy="686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046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ll Background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D2485FB0-F20E-B4C0-1DD4-F2D3D7A41E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6871" y="369167"/>
            <a:ext cx="1328935" cy="15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546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istory side rect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258F8582-61B2-9AE1-D4F2-408F5BB44D5D}"/>
              </a:ext>
            </a:extLst>
          </p:cNvPr>
          <p:cNvSpPr/>
          <p:nvPr userDrawn="1"/>
        </p:nvSpPr>
        <p:spPr>
          <a:xfrm>
            <a:off x="655555" y="442391"/>
            <a:ext cx="2499125" cy="6415609"/>
          </a:xfrm>
          <a:prstGeom prst="rect">
            <a:avLst/>
          </a:prstGeom>
          <a:solidFill>
            <a:srgbClr val="575756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sz="1000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0F6B51A6-960B-F572-D01A-6A8A8B505C1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6871" y="369167"/>
            <a:ext cx="1328935" cy="15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0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istory timel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F2226303-6942-27C5-192A-EEFA2EA74829}"/>
              </a:ext>
            </a:extLst>
          </p:cNvPr>
          <p:cNvCxnSpPr>
            <a:cxnSpLocks/>
          </p:cNvCxnSpPr>
          <p:nvPr userDrawn="1"/>
        </p:nvCxnSpPr>
        <p:spPr>
          <a:xfrm flipV="1">
            <a:off x="7495532" y="2037138"/>
            <a:ext cx="0" cy="4820862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13">
            <a:extLst>
              <a:ext uri="{FF2B5EF4-FFF2-40B4-BE49-F238E27FC236}">
                <a16:creationId xmlns:a16="http://schemas.microsoft.com/office/drawing/2014/main" id="{42E858C0-49CF-AA0B-3411-F292D7B9095D}"/>
              </a:ext>
            </a:extLst>
          </p:cNvPr>
          <p:cNvSpPr/>
          <p:nvPr userDrawn="1"/>
        </p:nvSpPr>
        <p:spPr>
          <a:xfrm>
            <a:off x="7007225" y="1244686"/>
            <a:ext cx="1059357" cy="1059357"/>
          </a:xfrm>
          <a:prstGeom prst="ellipse">
            <a:avLst/>
          </a:prstGeom>
          <a:solidFill>
            <a:srgbClr val="005F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Oval 19">
            <a:extLst>
              <a:ext uri="{FF2B5EF4-FFF2-40B4-BE49-F238E27FC236}">
                <a16:creationId xmlns:a16="http://schemas.microsoft.com/office/drawing/2014/main" id="{B6B3766D-F1DD-4979-D63A-13576038B156}"/>
              </a:ext>
            </a:extLst>
          </p:cNvPr>
          <p:cNvSpPr/>
          <p:nvPr userDrawn="1"/>
        </p:nvSpPr>
        <p:spPr>
          <a:xfrm>
            <a:off x="7292241" y="3648165"/>
            <a:ext cx="403164" cy="403164"/>
          </a:xfrm>
          <a:prstGeom prst="ellipse">
            <a:avLst/>
          </a:prstGeom>
          <a:solidFill>
            <a:srgbClr val="005F72"/>
          </a:solidFill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Oval 20">
            <a:extLst>
              <a:ext uri="{FF2B5EF4-FFF2-40B4-BE49-F238E27FC236}">
                <a16:creationId xmlns:a16="http://schemas.microsoft.com/office/drawing/2014/main" id="{B55B8818-008E-61A0-239A-8D60F942FE39}"/>
              </a:ext>
            </a:extLst>
          </p:cNvPr>
          <p:cNvSpPr/>
          <p:nvPr userDrawn="1"/>
        </p:nvSpPr>
        <p:spPr>
          <a:xfrm>
            <a:off x="7292241" y="5662356"/>
            <a:ext cx="403164" cy="403164"/>
          </a:xfrm>
          <a:prstGeom prst="ellipse">
            <a:avLst/>
          </a:prstGeom>
          <a:solidFill>
            <a:srgbClr val="005F72"/>
          </a:solidFill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041703FE-F663-248F-A91A-12A6E79F7A16}"/>
              </a:ext>
            </a:extLst>
          </p:cNvPr>
          <p:cNvSpPr/>
          <p:nvPr userDrawn="1"/>
        </p:nvSpPr>
        <p:spPr>
          <a:xfrm>
            <a:off x="655555" y="442391"/>
            <a:ext cx="2499125" cy="6415609"/>
          </a:xfrm>
          <a:prstGeom prst="rect">
            <a:avLst/>
          </a:prstGeom>
          <a:solidFill>
            <a:srgbClr val="575756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sz="1000"/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6DE18268-7F1E-447E-5F23-DAB47FC34DA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6871" y="369167"/>
            <a:ext cx="1328935" cy="15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539377"/>
      </p:ext>
    </p:extLst>
  </p:cSld>
  <p:clrMapOvr>
    <a:masterClrMapping/>
  </p:clrMapOvr>
  <p:transition spd="slow" advClick="0" advTm="1000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istory 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F12859BD-C35E-E287-707D-53BFC48BB924}"/>
              </a:ext>
            </a:extLst>
          </p:cNvPr>
          <p:cNvCxnSpPr>
            <a:cxnSpLocks/>
          </p:cNvCxnSpPr>
          <p:nvPr userDrawn="1"/>
        </p:nvCxnSpPr>
        <p:spPr>
          <a:xfrm flipV="1">
            <a:off x="7497374" y="0"/>
            <a:ext cx="0" cy="6858000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19">
            <a:extLst>
              <a:ext uri="{FF2B5EF4-FFF2-40B4-BE49-F238E27FC236}">
                <a16:creationId xmlns:a16="http://schemas.microsoft.com/office/drawing/2014/main" id="{E7EA20F7-ED74-FE36-E517-A116C400E48D}"/>
              </a:ext>
            </a:extLst>
          </p:cNvPr>
          <p:cNvSpPr/>
          <p:nvPr userDrawn="1"/>
        </p:nvSpPr>
        <p:spPr>
          <a:xfrm>
            <a:off x="7294083" y="1338570"/>
            <a:ext cx="403164" cy="403164"/>
          </a:xfrm>
          <a:prstGeom prst="ellipse">
            <a:avLst/>
          </a:prstGeom>
          <a:solidFill>
            <a:srgbClr val="005F72"/>
          </a:solidFill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Oval 20">
            <a:extLst>
              <a:ext uri="{FF2B5EF4-FFF2-40B4-BE49-F238E27FC236}">
                <a16:creationId xmlns:a16="http://schemas.microsoft.com/office/drawing/2014/main" id="{8860EFB3-9714-5553-A102-A086673EED51}"/>
              </a:ext>
            </a:extLst>
          </p:cNvPr>
          <p:cNvSpPr/>
          <p:nvPr userDrawn="1"/>
        </p:nvSpPr>
        <p:spPr>
          <a:xfrm>
            <a:off x="7294083" y="5116267"/>
            <a:ext cx="403164" cy="403164"/>
          </a:xfrm>
          <a:prstGeom prst="ellipse">
            <a:avLst/>
          </a:prstGeom>
          <a:solidFill>
            <a:srgbClr val="005F72"/>
          </a:solidFill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Oval 19">
            <a:extLst>
              <a:ext uri="{FF2B5EF4-FFF2-40B4-BE49-F238E27FC236}">
                <a16:creationId xmlns:a16="http://schemas.microsoft.com/office/drawing/2014/main" id="{AE9E0E88-F877-283C-0F68-235B6A9B3EBA}"/>
              </a:ext>
            </a:extLst>
          </p:cNvPr>
          <p:cNvSpPr/>
          <p:nvPr userDrawn="1"/>
        </p:nvSpPr>
        <p:spPr>
          <a:xfrm>
            <a:off x="7290225" y="3221405"/>
            <a:ext cx="403164" cy="403164"/>
          </a:xfrm>
          <a:prstGeom prst="ellipse">
            <a:avLst/>
          </a:prstGeom>
          <a:solidFill>
            <a:srgbClr val="005F72"/>
          </a:solidFill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F83F475B-FA26-5823-45CD-D5976C09FEA6}"/>
              </a:ext>
            </a:extLst>
          </p:cNvPr>
          <p:cNvSpPr/>
          <p:nvPr userDrawn="1"/>
        </p:nvSpPr>
        <p:spPr>
          <a:xfrm>
            <a:off x="655555" y="442391"/>
            <a:ext cx="2499125" cy="6415609"/>
          </a:xfrm>
          <a:prstGeom prst="rect">
            <a:avLst/>
          </a:prstGeom>
          <a:solidFill>
            <a:srgbClr val="575756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sz="1000"/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34B47EAE-3F1B-DD98-68AB-6D166E61D0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6871" y="369167"/>
            <a:ext cx="1328935" cy="15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874035"/>
      </p:ext>
    </p:extLst>
  </p:cSld>
  <p:clrMapOvr>
    <a:masterClrMapping/>
  </p:clrMapOvr>
  <p:transition spd="slow" advClick="0" advTm="1000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FB1E582-FC88-2C1A-1C09-9A927B751924}"/>
              </a:ext>
            </a:extLst>
          </p:cNvPr>
          <p:cNvCxnSpPr>
            <a:cxnSpLocks/>
          </p:cNvCxnSpPr>
          <p:nvPr userDrawn="1"/>
        </p:nvCxnSpPr>
        <p:spPr>
          <a:xfrm flipV="1">
            <a:off x="7502103" y="0"/>
            <a:ext cx="0" cy="4820862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13">
            <a:extLst>
              <a:ext uri="{FF2B5EF4-FFF2-40B4-BE49-F238E27FC236}">
                <a16:creationId xmlns:a16="http://schemas.microsoft.com/office/drawing/2014/main" id="{9EC11C3B-14B7-DA45-FC0D-540E3BB47129}"/>
              </a:ext>
            </a:extLst>
          </p:cNvPr>
          <p:cNvSpPr/>
          <p:nvPr userDrawn="1"/>
        </p:nvSpPr>
        <p:spPr>
          <a:xfrm>
            <a:off x="7013796" y="4302208"/>
            <a:ext cx="1059357" cy="1059357"/>
          </a:xfrm>
          <a:prstGeom prst="ellipse">
            <a:avLst/>
          </a:prstGeom>
          <a:solidFill>
            <a:srgbClr val="005F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Oval 19">
            <a:extLst>
              <a:ext uri="{FF2B5EF4-FFF2-40B4-BE49-F238E27FC236}">
                <a16:creationId xmlns:a16="http://schemas.microsoft.com/office/drawing/2014/main" id="{DA5D99F5-F734-F9D3-98D0-35C2A32720CD}"/>
              </a:ext>
            </a:extLst>
          </p:cNvPr>
          <p:cNvSpPr/>
          <p:nvPr userDrawn="1"/>
        </p:nvSpPr>
        <p:spPr>
          <a:xfrm>
            <a:off x="7298812" y="1185287"/>
            <a:ext cx="403164" cy="403164"/>
          </a:xfrm>
          <a:prstGeom prst="ellipse">
            <a:avLst/>
          </a:prstGeom>
          <a:solidFill>
            <a:srgbClr val="005F72"/>
          </a:solidFill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Oval 20">
            <a:extLst>
              <a:ext uri="{FF2B5EF4-FFF2-40B4-BE49-F238E27FC236}">
                <a16:creationId xmlns:a16="http://schemas.microsoft.com/office/drawing/2014/main" id="{D405BABB-1682-7D9F-E42F-00217CE5A153}"/>
              </a:ext>
            </a:extLst>
          </p:cNvPr>
          <p:cNvSpPr/>
          <p:nvPr userDrawn="1"/>
        </p:nvSpPr>
        <p:spPr>
          <a:xfrm>
            <a:off x="7298812" y="2947733"/>
            <a:ext cx="403164" cy="403164"/>
          </a:xfrm>
          <a:prstGeom prst="ellipse">
            <a:avLst/>
          </a:prstGeom>
          <a:solidFill>
            <a:srgbClr val="005F72"/>
          </a:solidFill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943C8D2C-A221-F84F-CC10-B24C97F2563D}"/>
              </a:ext>
            </a:extLst>
          </p:cNvPr>
          <p:cNvSpPr/>
          <p:nvPr userDrawn="1"/>
        </p:nvSpPr>
        <p:spPr>
          <a:xfrm>
            <a:off x="655555" y="442391"/>
            <a:ext cx="2499125" cy="6415609"/>
          </a:xfrm>
          <a:prstGeom prst="rect">
            <a:avLst/>
          </a:prstGeom>
          <a:solidFill>
            <a:srgbClr val="575756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sz="1000"/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4F681D4F-85A7-B533-B5FE-9F0ACFF318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6871" y="369167"/>
            <a:ext cx="1328935" cy="15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811041"/>
      </p:ext>
    </p:extLst>
  </p:cSld>
  <p:clrMapOvr>
    <a:masterClrMapping/>
  </p:clrMapOvr>
  <p:transition spd="slow" advClick="0" advTm="1000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meline typ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5">
            <a:extLst>
              <a:ext uri="{FF2B5EF4-FFF2-40B4-BE49-F238E27FC236}">
                <a16:creationId xmlns:a16="http://schemas.microsoft.com/office/drawing/2014/main" id="{4F8F3E74-50F0-D387-1C0D-781D34342CB6}"/>
              </a:ext>
            </a:extLst>
          </p:cNvPr>
          <p:cNvCxnSpPr>
            <a:cxnSpLocks/>
          </p:cNvCxnSpPr>
          <p:nvPr userDrawn="1"/>
        </p:nvCxnSpPr>
        <p:spPr>
          <a:xfrm flipH="1">
            <a:off x="29498" y="3763905"/>
            <a:ext cx="12162502" cy="0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: Rounded Corners 9">
            <a:extLst>
              <a:ext uri="{FF2B5EF4-FFF2-40B4-BE49-F238E27FC236}">
                <a16:creationId xmlns:a16="http://schemas.microsoft.com/office/drawing/2014/main" id="{42AECACD-ED4D-1ECA-C0C0-7815E1B6B037}"/>
              </a:ext>
            </a:extLst>
          </p:cNvPr>
          <p:cNvSpPr/>
          <p:nvPr userDrawn="1"/>
        </p:nvSpPr>
        <p:spPr>
          <a:xfrm rot="18900000">
            <a:off x="820198" y="3530017"/>
            <a:ext cx="467779" cy="467779"/>
          </a:xfrm>
          <a:prstGeom prst="roundRect">
            <a:avLst>
              <a:gd name="adj" fmla="val 37858"/>
            </a:avLst>
          </a:prstGeom>
          <a:solidFill>
            <a:srgbClr val="005F72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Rectangle: Rounded Corners 9">
            <a:extLst>
              <a:ext uri="{FF2B5EF4-FFF2-40B4-BE49-F238E27FC236}">
                <a16:creationId xmlns:a16="http://schemas.microsoft.com/office/drawing/2014/main" id="{C12EB2F4-FEA7-E021-1275-FEB64F019378}"/>
              </a:ext>
            </a:extLst>
          </p:cNvPr>
          <p:cNvSpPr/>
          <p:nvPr userDrawn="1"/>
        </p:nvSpPr>
        <p:spPr>
          <a:xfrm rot="18900000">
            <a:off x="2826098" y="3530018"/>
            <a:ext cx="467779" cy="467779"/>
          </a:xfrm>
          <a:prstGeom prst="roundRect">
            <a:avLst>
              <a:gd name="adj" fmla="val 37858"/>
            </a:avLst>
          </a:prstGeom>
          <a:solidFill>
            <a:srgbClr val="E4B97D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Rectangle: Rounded Corners 9">
            <a:extLst>
              <a:ext uri="{FF2B5EF4-FFF2-40B4-BE49-F238E27FC236}">
                <a16:creationId xmlns:a16="http://schemas.microsoft.com/office/drawing/2014/main" id="{8C877F4E-F0D9-D401-E726-8484DD09B54C}"/>
              </a:ext>
            </a:extLst>
          </p:cNvPr>
          <p:cNvSpPr/>
          <p:nvPr userDrawn="1"/>
        </p:nvSpPr>
        <p:spPr>
          <a:xfrm rot="18900000">
            <a:off x="4831998" y="3524384"/>
            <a:ext cx="467779" cy="467779"/>
          </a:xfrm>
          <a:prstGeom prst="roundRect">
            <a:avLst>
              <a:gd name="adj" fmla="val 37858"/>
            </a:avLst>
          </a:prstGeom>
          <a:solidFill>
            <a:srgbClr val="005F72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ectangle: Rounded Corners 9">
            <a:extLst>
              <a:ext uri="{FF2B5EF4-FFF2-40B4-BE49-F238E27FC236}">
                <a16:creationId xmlns:a16="http://schemas.microsoft.com/office/drawing/2014/main" id="{E98225DC-97A6-416D-45B5-5C0D0277178B}"/>
              </a:ext>
            </a:extLst>
          </p:cNvPr>
          <p:cNvSpPr/>
          <p:nvPr userDrawn="1"/>
        </p:nvSpPr>
        <p:spPr>
          <a:xfrm rot="18900000">
            <a:off x="6837898" y="3524386"/>
            <a:ext cx="467779" cy="467779"/>
          </a:xfrm>
          <a:prstGeom prst="roundRect">
            <a:avLst>
              <a:gd name="adj" fmla="val 37858"/>
            </a:avLst>
          </a:prstGeom>
          <a:solidFill>
            <a:srgbClr val="E4B97D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Rectangle: Rounded Corners 9">
            <a:extLst>
              <a:ext uri="{FF2B5EF4-FFF2-40B4-BE49-F238E27FC236}">
                <a16:creationId xmlns:a16="http://schemas.microsoft.com/office/drawing/2014/main" id="{D66ED5EE-846B-D4F6-B06F-67DD5DE4BB53}"/>
              </a:ext>
            </a:extLst>
          </p:cNvPr>
          <p:cNvSpPr/>
          <p:nvPr userDrawn="1"/>
        </p:nvSpPr>
        <p:spPr>
          <a:xfrm rot="18900000">
            <a:off x="8843798" y="3524383"/>
            <a:ext cx="467779" cy="467779"/>
          </a:xfrm>
          <a:prstGeom prst="roundRect">
            <a:avLst>
              <a:gd name="adj" fmla="val 37858"/>
            </a:avLst>
          </a:prstGeom>
          <a:solidFill>
            <a:srgbClr val="005F72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Rectangle: Rounded Corners 9">
            <a:extLst>
              <a:ext uri="{FF2B5EF4-FFF2-40B4-BE49-F238E27FC236}">
                <a16:creationId xmlns:a16="http://schemas.microsoft.com/office/drawing/2014/main" id="{091AC881-9D7B-919C-4314-5F1313898E32}"/>
              </a:ext>
            </a:extLst>
          </p:cNvPr>
          <p:cNvSpPr/>
          <p:nvPr userDrawn="1"/>
        </p:nvSpPr>
        <p:spPr>
          <a:xfrm rot="18900000">
            <a:off x="10849698" y="3524382"/>
            <a:ext cx="467779" cy="467779"/>
          </a:xfrm>
          <a:prstGeom prst="roundRect">
            <a:avLst>
              <a:gd name="adj" fmla="val 37858"/>
            </a:avLst>
          </a:prstGeom>
          <a:solidFill>
            <a:srgbClr val="E4B97D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29C013A8-BC5A-75CA-7569-92309DFCC5A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6871" y="369167"/>
            <a:ext cx="1328935" cy="15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904559"/>
      </p:ext>
    </p:extLst>
  </p:cSld>
  <p:clrMapOvr>
    <a:masterClrMapping/>
  </p:clrMapOvr>
  <p:transition spd="slow" advClick="0" advTm="1000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meline typ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6F84530D-CD29-8FD8-7B07-6BD1EB64EC9A}"/>
              </a:ext>
            </a:extLst>
          </p:cNvPr>
          <p:cNvSpPr/>
          <p:nvPr userDrawn="1"/>
        </p:nvSpPr>
        <p:spPr>
          <a:xfrm>
            <a:off x="0" y="3221182"/>
            <a:ext cx="12192000" cy="3636818"/>
          </a:xfrm>
          <a:prstGeom prst="rect">
            <a:avLst/>
          </a:prstGeom>
          <a:solidFill>
            <a:schemeClr val="accent1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F7899D86-F67B-9C6F-ED5D-C0FF067D3664}"/>
              </a:ext>
            </a:extLst>
          </p:cNvPr>
          <p:cNvGrpSpPr/>
          <p:nvPr userDrawn="1"/>
        </p:nvGrpSpPr>
        <p:grpSpPr>
          <a:xfrm>
            <a:off x="316374" y="3095398"/>
            <a:ext cx="1450696" cy="427363"/>
            <a:chOff x="324091" y="3865944"/>
            <a:chExt cx="1759352" cy="427363"/>
          </a:xfrm>
        </p:grpSpPr>
        <p:sp>
          <p:nvSpPr>
            <p:cNvPr id="4" name="مستطيل 3">
              <a:extLst>
                <a:ext uri="{FF2B5EF4-FFF2-40B4-BE49-F238E27FC236}">
                  <a16:creationId xmlns:a16="http://schemas.microsoft.com/office/drawing/2014/main" id="{EB53382F-C10E-7E8E-83CD-86260EBA8194}"/>
                </a:ext>
              </a:extLst>
            </p:cNvPr>
            <p:cNvSpPr/>
            <p:nvPr/>
          </p:nvSpPr>
          <p:spPr>
            <a:xfrm>
              <a:off x="324091" y="3865944"/>
              <a:ext cx="1759352" cy="324091"/>
            </a:xfrm>
            <a:prstGeom prst="rect">
              <a:avLst/>
            </a:prstGeom>
            <a:solidFill>
              <a:schemeClr val="accent2"/>
            </a:solidFill>
            <a:ln w="254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5" name="مثلث متساوي الساقين 4">
              <a:extLst>
                <a:ext uri="{FF2B5EF4-FFF2-40B4-BE49-F238E27FC236}">
                  <a16:creationId xmlns:a16="http://schemas.microsoft.com/office/drawing/2014/main" id="{0CD7BBA2-98F1-F0A2-E804-D88AD4D4F24C}"/>
                </a:ext>
              </a:extLst>
            </p:cNvPr>
            <p:cNvSpPr/>
            <p:nvPr/>
          </p:nvSpPr>
          <p:spPr>
            <a:xfrm rot="10800000">
              <a:off x="1056074" y="4190035"/>
              <a:ext cx="295386" cy="103272"/>
            </a:xfrm>
            <a:prstGeom prst="triangle">
              <a:avLst/>
            </a:prstGeom>
            <a:solidFill>
              <a:schemeClr val="accent2"/>
            </a:solidFill>
            <a:ln w="254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</p:grpSp>
      <p:grpSp>
        <p:nvGrpSpPr>
          <p:cNvPr id="6" name="مجموعة 5">
            <a:extLst>
              <a:ext uri="{FF2B5EF4-FFF2-40B4-BE49-F238E27FC236}">
                <a16:creationId xmlns:a16="http://schemas.microsoft.com/office/drawing/2014/main" id="{B458A656-6009-BB24-0E3F-1BAE782D9890}"/>
              </a:ext>
            </a:extLst>
          </p:cNvPr>
          <p:cNvGrpSpPr/>
          <p:nvPr userDrawn="1"/>
        </p:nvGrpSpPr>
        <p:grpSpPr>
          <a:xfrm>
            <a:off x="2338085" y="3095398"/>
            <a:ext cx="1450696" cy="427363"/>
            <a:chOff x="324091" y="3865944"/>
            <a:chExt cx="1759352" cy="427363"/>
          </a:xfrm>
        </p:grpSpPr>
        <p:sp>
          <p:nvSpPr>
            <p:cNvPr id="7" name="مستطيل 6">
              <a:extLst>
                <a:ext uri="{FF2B5EF4-FFF2-40B4-BE49-F238E27FC236}">
                  <a16:creationId xmlns:a16="http://schemas.microsoft.com/office/drawing/2014/main" id="{921E9D26-248F-D364-811F-EBB2AB52D416}"/>
                </a:ext>
              </a:extLst>
            </p:cNvPr>
            <p:cNvSpPr/>
            <p:nvPr/>
          </p:nvSpPr>
          <p:spPr>
            <a:xfrm>
              <a:off x="324091" y="3865944"/>
              <a:ext cx="1759352" cy="324091"/>
            </a:xfrm>
            <a:prstGeom prst="rect">
              <a:avLst/>
            </a:prstGeom>
            <a:solidFill>
              <a:schemeClr val="accent2"/>
            </a:solidFill>
            <a:ln w="254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8" name="مثلث متساوي الساقين 7">
              <a:extLst>
                <a:ext uri="{FF2B5EF4-FFF2-40B4-BE49-F238E27FC236}">
                  <a16:creationId xmlns:a16="http://schemas.microsoft.com/office/drawing/2014/main" id="{6DA2F4CB-14AD-87F3-552F-C2A3B25EDEA4}"/>
                </a:ext>
              </a:extLst>
            </p:cNvPr>
            <p:cNvSpPr/>
            <p:nvPr/>
          </p:nvSpPr>
          <p:spPr>
            <a:xfrm rot="10800000">
              <a:off x="1056074" y="4190035"/>
              <a:ext cx="295386" cy="103272"/>
            </a:xfrm>
            <a:prstGeom prst="triangle">
              <a:avLst/>
            </a:prstGeom>
            <a:solidFill>
              <a:schemeClr val="accent2"/>
            </a:solidFill>
            <a:ln w="254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</p:grpSp>
      <p:grpSp>
        <p:nvGrpSpPr>
          <p:cNvPr id="9" name="مجموعة 8">
            <a:extLst>
              <a:ext uri="{FF2B5EF4-FFF2-40B4-BE49-F238E27FC236}">
                <a16:creationId xmlns:a16="http://schemas.microsoft.com/office/drawing/2014/main" id="{0C47D3F0-D4D2-20F4-1880-3A21C0FAAFE0}"/>
              </a:ext>
            </a:extLst>
          </p:cNvPr>
          <p:cNvGrpSpPr/>
          <p:nvPr userDrawn="1"/>
        </p:nvGrpSpPr>
        <p:grpSpPr>
          <a:xfrm>
            <a:off x="4359796" y="3095398"/>
            <a:ext cx="1450696" cy="427363"/>
            <a:chOff x="324091" y="3865944"/>
            <a:chExt cx="1759352" cy="427363"/>
          </a:xfrm>
        </p:grpSpPr>
        <p:sp>
          <p:nvSpPr>
            <p:cNvPr id="10" name="مستطيل 9">
              <a:extLst>
                <a:ext uri="{FF2B5EF4-FFF2-40B4-BE49-F238E27FC236}">
                  <a16:creationId xmlns:a16="http://schemas.microsoft.com/office/drawing/2014/main" id="{54B73A4E-C0D7-D362-A8CB-DA556282C27F}"/>
                </a:ext>
              </a:extLst>
            </p:cNvPr>
            <p:cNvSpPr/>
            <p:nvPr/>
          </p:nvSpPr>
          <p:spPr>
            <a:xfrm>
              <a:off x="324091" y="3865944"/>
              <a:ext cx="1759352" cy="324091"/>
            </a:xfrm>
            <a:prstGeom prst="rect">
              <a:avLst/>
            </a:prstGeom>
            <a:solidFill>
              <a:schemeClr val="accent2"/>
            </a:solidFill>
            <a:ln w="254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11" name="مثلث متساوي الساقين 10">
              <a:extLst>
                <a:ext uri="{FF2B5EF4-FFF2-40B4-BE49-F238E27FC236}">
                  <a16:creationId xmlns:a16="http://schemas.microsoft.com/office/drawing/2014/main" id="{173215E4-70B5-390C-2CD7-D91EC06076C3}"/>
                </a:ext>
              </a:extLst>
            </p:cNvPr>
            <p:cNvSpPr/>
            <p:nvPr/>
          </p:nvSpPr>
          <p:spPr>
            <a:xfrm rot="10800000">
              <a:off x="1056074" y="4190035"/>
              <a:ext cx="295386" cy="103272"/>
            </a:xfrm>
            <a:prstGeom prst="triangle">
              <a:avLst/>
            </a:prstGeom>
            <a:solidFill>
              <a:schemeClr val="accent2"/>
            </a:solidFill>
            <a:ln w="254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</p:grpSp>
      <p:grpSp>
        <p:nvGrpSpPr>
          <p:cNvPr id="12" name="مجموعة 11">
            <a:extLst>
              <a:ext uri="{FF2B5EF4-FFF2-40B4-BE49-F238E27FC236}">
                <a16:creationId xmlns:a16="http://schemas.microsoft.com/office/drawing/2014/main" id="{80415EF1-BDEA-32D5-1246-EEFAAECE2FA2}"/>
              </a:ext>
            </a:extLst>
          </p:cNvPr>
          <p:cNvGrpSpPr/>
          <p:nvPr userDrawn="1"/>
        </p:nvGrpSpPr>
        <p:grpSpPr>
          <a:xfrm>
            <a:off x="6381507" y="3095398"/>
            <a:ext cx="1450696" cy="427363"/>
            <a:chOff x="324091" y="3865944"/>
            <a:chExt cx="1759352" cy="427363"/>
          </a:xfrm>
        </p:grpSpPr>
        <p:sp>
          <p:nvSpPr>
            <p:cNvPr id="13" name="مستطيل 12">
              <a:extLst>
                <a:ext uri="{FF2B5EF4-FFF2-40B4-BE49-F238E27FC236}">
                  <a16:creationId xmlns:a16="http://schemas.microsoft.com/office/drawing/2014/main" id="{D8521A3E-33E7-7E97-1854-471CDDDAC9F3}"/>
                </a:ext>
              </a:extLst>
            </p:cNvPr>
            <p:cNvSpPr/>
            <p:nvPr/>
          </p:nvSpPr>
          <p:spPr>
            <a:xfrm>
              <a:off x="324091" y="3865944"/>
              <a:ext cx="1759352" cy="324091"/>
            </a:xfrm>
            <a:prstGeom prst="rect">
              <a:avLst/>
            </a:prstGeom>
            <a:solidFill>
              <a:schemeClr val="accent2"/>
            </a:solidFill>
            <a:ln w="254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14" name="مثلث متساوي الساقين 13">
              <a:extLst>
                <a:ext uri="{FF2B5EF4-FFF2-40B4-BE49-F238E27FC236}">
                  <a16:creationId xmlns:a16="http://schemas.microsoft.com/office/drawing/2014/main" id="{3A754272-F0C7-23CE-F10C-3AD7A9FC1BDE}"/>
                </a:ext>
              </a:extLst>
            </p:cNvPr>
            <p:cNvSpPr/>
            <p:nvPr/>
          </p:nvSpPr>
          <p:spPr>
            <a:xfrm rot="10800000">
              <a:off x="1056074" y="4190035"/>
              <a:ext cx="295386" cy="103272"/>
            </a:xfrm>
            <a:prstGeom prst="triangle">
              <a:avLst/>
            </a:prstGeom>
            <a:solidFill>
              <a:schemeClr val="accent2"/>
            </a:solidFill>
            <a:ln w="254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</p:grpSp>
      <p:grpSp>
        <p:nvGrpSpPr>
          <p:cNvPr id="15" name="مجموعة 14">
            <a:extLst>
              <a:ext uri="{FF2B5EF4-FFF2-40B4-BE49-F238E27FC236}">
                <a16:creationId xmlns:a16="http://schemas.microsoft.com/office/drawing/2014/main" id="{B79C9FDA-256F-9029-AED5-0A90D505F777}"/>
              </a:ext>
            </a:extLst>
          </p:cNvPr>
          <p:cNvGrpSpPr/>
          <p:nvPr userDrawn="1"/>
        </p:nvGrpSpPr>
        <p:grpSpPr>
          <a:xfrm>
            <a:off x="8403218" y="3095399"/>
            <a:ext cx="1450696" cy="427363"/>
            <a:chOff x="324091" y="3865944"/>
            <a:chExt cx="1759352" cy="427363"/>
          </a:xfrm>
        </p:grpSpPr>
        <p:sp>
          <p:nvSpPr>
            <p:cNvPr id="16" name="مستطيل 15">
              <a:extLst>
                <a:ext uri="{FF2B5EF4-FFF2-40B4-BE49-F238E27FC236}">
                  <a16:creationId xmlns:a16="http://schemas.microsoft.com/office/drawing/2014/main" id="{57F36576-47F3-9D57-D642-C96AC9224182}"/>
                </a:ext>
              </a:extLst>
            </p:cNvPr>
            <p:cNvSpPr/>
            <p:nvPr/>
          </p:nvSpPr>
          <p:spPr>
            <a:xfrm>
              <a:off x="324091" y="3865944"/>
              <a:ext cx="1759352" cy="324091"/>
            </a:xfrm>
            <a:prstGeom prst="rect">
              <a:avLst/>
            </a:prstGeom>
            <a:solidFill>
              <a:schemeClr val="accent2"/>
            </a:solidFill>
            <a:ln w="254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17" name="مثلث متساوي الساقين 16">
              <a:extLst>
                <a:ext uri="{FF2B5EF4-FFF2-40B4-BE49-F238E27FC236}">
                  <a16:creationId xmlns:a16="http://schemas.microsoft.com/office/drawing/2014/main" id="{17F553E8-C634-780C-CA18-01F3DB2F744A}"/>
                </a:ext>
              </a:extLst>
            </p:cNvPr>
            <p:cNvSpPr/>
            <p:nvPr/>
          </p:nvSpPr>
          <p:spPr>
            <a:xfrm rot="10800000">
              <a:off x="1056074" y="4190035"/>
              <a:ext cx="295386" cy="103272"/>
            </a:xfrm>
            <a:prstGeom prst="triangle">
              <a:avLst/>
            </a:prstGeom>
            <a:solidFill>
              <a:schemeClr val="accent2"/>
            </a:solidFill>
            <a:ln w="254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</p:grpSp>
      <p:grpSp>
        <p:nvGrpSpPr>
          <p:cNvPr id="18" name="مجموعة 17">
            <a:extLst>
              <a:ext uri="{FF2B5EF4-FFF2-40B4-BE49-F238E27FC236}">
                <a16:creationId xmlns:a16="http://schemas.microsoft.com/office/drawing/2014/main" id="{F86A9808-6079-363D-5DC3-9F2331805505}"/>
              </a:ext>
            </a:extLst>
          </p:cNvPr>
          <p:cNvGrpSpPr/>
          <p:nvPr userDrawn="1"/>
        </p:nvGrpSpPr>
        <p:grpSpPr>
          <a:xfrm>
            <a:off x="10424931" y="3095399"/>
            <a:ext cx="1450696" cy="427363"/>
            <a:chOff x="324091" y="3865944"/>
            <a:chExt cx="1759352" cy="427363"/>
          </a:xfrm>
        </p:grpSpPr>
        <p:sp>
          <p:nvSpPr>
            <p:cNvPr id="19" name="مستطيل 18">
              <a:extLst>
                <a:ext uri="{FF2B5EF4-FFF2-40B4-BE49-F238E27FC236}">
                  <a16:creationId xmlns:a16="http://schemas.microsoft.com/office/drawing/2014/main" id="{78C6E4DD-C5FD-EEB1-EB51-5B7BE6A1BBAA}"/>
                </a:ext>
              </a:extLst>
            </p:cNvPr>
            <p:cNvSpPr/>
            <p:nvPr/>
          </p:nvSpPr>
          <p:spPr>
            <a:xfrm>
              <a:off x="324091" y="3865944"/>
              <a:ext cx="1759352" cy="324091"/>
            </a:xfrm>
            <a:prstGeom prst="rect">
              <a:avLst/>
            </a:prstGeom>
            <a:solidFill>
              <a:schemeClr val="accent2"/>
            </a:solidFill>
            <a:ln w="254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20" name="مثلث متساوي الساقين 19">
              <a:extLst>
                <a:ext uri="{FF2B5EF4-FFF2-40B4-BE49-F238E27FC236}">
                  <a16:creationId xmlns:a16="http://schemas.microsoft.com/office/drawing/2014/main" id="{98B95311-F1A3-73F4-FF75-372EC924A243}"/>
                </a:ext>
              </a:extLst>
            </p:cNvPr>
            <p:cNvSpPr/>
            <p:nvPr/>
          </p:nvSpPr>
          <p:spPr>
            <a:xfrm rot="10800000">
              <a:off x="1056074" y="4190035"/>
              <a:ext cx="295386" cy="103272"/>
            </a:xfrm>
            <a:prstGeom prst="triangle">
              <a:avLst/>
            </a:prstGeom>
            <a:solidFill>
              <a:schemeClr val="accent2"/>
            </a:solidFill>
            <a:ln w="254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</p:grpSp>
      <p:cxnSp>
        <p:nvCxnSpPr>
          <p:cNvPr id="21" name="Straight Connector 1">
            <a:extLst>
              <a:ext uri="{FF2B5EF4-FFF2-40B4-BE49-F238E27FC236}">
                <a16:creationId xmlns:a16="http://schemas.microsoft.com/office/drawing/2014/main" id="{DE5B89DB-418A-A986-9FD9-4B072C7DA445}"/>
              </a:ext>
            </a:extLst>
          </p:cNvPr>
          <p:cNvCxnSpPr>
            <a:cxnSpLocks/>
          </p:cNvCxnSpPr>
          <p:nvPr userDrawn="1"/>
        </p:nvCxnSpPr>
        <p:spPr>
          <a:xfrm flipV="1">
            <a:off x="2015703" y="3522762"/>
            <a:ext cx="0" cy="3002729"/>
          </a:xfrm>
          <a:prstGeom prst="line">
            <a:avLst/>
          </a:prstGeom>
          <a:ln>
            <a:solidFill>
              <a:srgbClr val="F0A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">
            <a:extLst>
              <a:ext uri="{FF2B5EF4-FFF2-40B4-BE49-F238E27FC236}">
                <a16:creationId xmlns:a16="http://schemas.microsoft.com/office/drawing/2014/main" id="{0930B4F1-EC89-5AEF-6131-79A119C8DB5D}"/>
              </a:ext>
            </a:extLst>
          </p:cNvPr>
          <p:cNvCxnSpPr>
            <a:cxnSpLocks/>
          </p:cNvCxnSpPr>
          <p:nvPr userDrawn="1"/>
        </p:nvCxnSpPr>
        <p:spPr>
          <a:xfrm flipV="1">
            <a:off x="4080031" y="3522762"/>
            <a:ext cx="0" cy="3002729"/>
          </a:xfrm>
          <a:prstGeom prst="line">
            <a:avLst/>
          </a:prstGeom>
          <a:ln>
            <a:solidFill>
              <a:srgbClr val="F0A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">
            <a:extLst>
              <a:ext uri="{FF2B5EF4-FFF2-40B4-BE49-F238E27FC236}">
                <a16:creationId xmlns:a16="http://schemas.microsoft.com/office/drawing/2014/main" id="{397BFE7D-353F-9E6A-1AED-F03D3DAEA6BA}"/>
              </a:ext>
            </a:extLst>
          </p:cNvPr>
          <p:cNvCxnSpPr>
            <a:cxnSpLocks/>
          </p:cNvCxnSpPr>
          <p:nvPr userDrawn="1"/>
        </p:nvCxnSpPr>
        <p:spPr>
          <a:xfrm flipV="1">
            <a:off x="6106257" y="3522762"/>
            <a:ext cx="0" cy="3002729"/>
          </a:xfrm>
          <a:prstGeom prst="line">
            <a:avLst/>
          </a:prstGeom>
          <a:ln>
            <a:solidFill>
              <a:srgbClr val="F0A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1">
            <a:extLst>
              <a:ext uri="{FF2B5EF4-FFF2-40B4-BE49-F238E27FC236}">
                <a16:creationId xmlns:a16="http://schemas.microsoft.com/office/drawing/2014/main" id="{4236C47D-CE11-68C0-9AFD-0A632102A57D}"/>
              </a:ext>
            </a:extLst>
          </p:cNvPr>
          <p:cNvCxnSpPr>
            <a:cxnSpLocks/>
          </p:cNvCxnSpPr>
          <p:nvPr userDrawn="1"/>
        </p:nvCxnSpPr>
        <p:spPr>
          <a:xfrm flipV="1">
            <a:off x="8170585" y="3522762"/>
            <a:ext cx="0" cy="3002729"/>
          </a:xfrm>
          <a:prstGeom prst="line">
            <a:avLst/>
          </a:prstGeom>
          <a:ln>
            <a:solidFill>
              <a:srgbClr val="F0A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1">
            <a:extLst>
              <a:ext uri="{FF2B5EF4-FFF2-40B4-BE49-F238E27FC236}">
                <a16:creationId xmlns:a16="http://schemas.microsoft.com/office/drawing/2014/main" id="{2DED99D9-C814-0515-67F0-C5F24D1D0390}"/>
              </a:ext>
            </a:extLst>
          </p:cNvPr>
          <p:cNvCxnSpPr>
            <a:cxnSpLocks/>
          </p:cNvCxnSpPr>
          <p:nvPr userDrawn="1"/>
        </p:nvCxnSpPr>
        <p:spPr>
          <a:xfrm flipV="1">
            <a:off x="10141394" y="3522762"/>
            <a:ext cx="0" cy="3002729"/>
          </a:xfrm>
          <a:prstGeom prst="line">
            <a:avLst/>
          </a:prstGeom>
          <a:ln>
            <a:solidFill>
              <a:srgbClr val="F0A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صورة 25">
            <a:extLst>
              <a:ext uri="{FF2B5EF4-FFF2-40B4-BE49-F238E27FC236}">
                <a16:creationId xmlns:a16="http://schemas.microsoft.com/office/drawing/2014/main" id="{72EFF54D-9A63-8D88-51B8-8370940878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6871" y="369167"/>
            <a:ext cx="1328935" cy="15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409706"/>
      </p:ext>
    </p:extLst>
  </p:cSld>
  <p:clrMapOvr>
    <a:masterClrMapping/>
  </p:clrMapOvr>
  <p:transition spd="slow" advClick="0" advTm="1000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mirates Map 1 -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>
            <a:extLst>
              <a:ext uri="{FF2B5EF4-FFF2-40B4-BE49-F238E27FC236}">
                <a16:creationId xmlns:a16="http://schemas.microsoft.com/office/drawing/2014/main" id="{4373472B-93A8-9E45-427A-501EC87A1A09}"/>
              </a:ext>
            </a:extLst>
          </p:cNvPr>
          <p:cNvGrpSpPr/>
          <p:nvPr userDrawn="1"/>
        </p:nvGrpSpPr>
        <p:grpSpPr>
          <a:xfrm rot="21091833">
            <a:off x="5487065" y="1284751"/>
            <a:ext cx="5013711" cy="4070595"/>
            <a:chOff x="9775826" y="4954588"/>
            <a:chExt cx="4830763" cy="3806825"/>
          </a:xfrm>
          <a:solidFill>
            <a:schemeClr val="tx1">
              <a:lumMod val="40000"/>
              <a:lumOff val="60000"/>
            </a:schemeClr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6A7912D3-A068-2622-A6A6-ACA6F60F24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92288" y="6203950"/>
              <a:ext cx="46038" cy="46038"/>
            </a:xfrm>
            <a:custGeom>
              <a:avLst/>
              <a:gdLst>
                <a:gd name="T0" fmla="*/ 29 w 29"/>
                <a:gd name="T1" fmla="*/ 16 h 29"/>
                <a:gd name="T2" fmla="*/ 24 w 29"/>
                <a:gd name="T3" fmla="*/ 16 h 29"/>
                <a:gd name="T4" fmla="*/ 16 w 29"/>
                <a:gd name="T5" fmla="*/ 11 h 29"/>
                <a:gd name="T6" fmla="*/ 8 w 29"/>
                <a:gd name="T7" fmla="*/ 0 h 29"/>
                <a:gd name="T8" fmla="*/ 0 w 29"/>
                <a:gd name="T9" fmla="*/ 8 h 29"/>
                <a:gd name="T10" fmla="*/ 0 w 29"/>
                <a:gd name="T11" fmla="*/ 16 h 29"/>
                <a:gd name="T12" fmla="*/ 3 w 29"/>
                <a:gd name="T13" fmla="*/ 27 h 29"/>
                <a:gd name="T14" fmla="*/ 21 w 29"/>
                <a:gd name="T15" fmla="*/ 29 h 29"/>
                <a:gd name="T16" fmla="*/ 27 w 29"/>
                <a:gd name="T17" fmla="*/ 27 h 29"/>
                <a:gd name="T18" fmla="*/ 27 w 29"/>
                <a:gd name="T19" fmla="*/ 27 h 29"/>
                <a:gd name="T20" fmla="*/ 29 w 29"/>
                <a:gd name="T21" fmla="*/ 16 h 29"/>
                <a:gd name="T22" fmla="*/ 29 w 29"/>
                <a:gd name="T23" fmla="*/ 1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" h="29">
                  <a:moveTo>
                    <a:pt x="29" y="16"/>
                  </a:moveTo>
                  <a:lnTo>
                    <a:pt x="24" y="16"/>
                  </a:lnTo>
                  <a:lnTo>
                    <a:pt x="16" y="11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3" y="27"/>
                  </a:lnTo>
                  <a:lnTo>
                    <a:pt x="21" y="29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9" y="16"/>
                  </a:lnTo>
                  <a:lnTo>
                    <a:pt x="29" y="16"/>
                  </a:lnTo>
                  <a:close/>
                </a:path>
              </a:pathLst>
            </a:custGeom>
            <a:grpFill/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794E71D2-CD1B-45C1-9D80-1B90780B16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77963" y="6276975"/>
              <a:ext cx="149225" cy="173038"/>
            </a:xfrm>
            <a:custGeom>
              <a:avLst/>
              <a:gdLst>
                <a:gd name="T0" fmla="*/ 94 w 94"/>
                <a:gd name="T1" fmla="*/ 45 h 109"/>
                <a:gd name="T2" fmla="*/ 59 w 94"/>
                <a:gd name="T3" fmla="*/ 13 h 109"/>
                <a:gd name="T4" fmla="*/ 43 w 94"/>
                <a:gd name="T5" fmla="*/ 2 h 109"/>
                <a:gd name="T6" fmla="*/ 46 w 94"/>
                <a:gd name="T7" fmla="*/ 18 h 109"/>
                <a:gd name="T8" fmla="*/ 30 w 94"/>
                <a:gd name="T9" fmla="*/ 5 h 109"/>
                <a:gd name="T10" fmla="*/ 22 w 94"/>
                <a:gd name="T11" fmla="*/ 2 h 109"/>
                <a:gd name="T12" fmla="*/ 14 w 94"/>
                <a:gd name="T13" fmla="*/ 0 h 109"/>
                <a:gd name="T14" fmla="*/ 3 w 94"/>
                <a:gd name="T15" fmla="*/ 2 h 109"/>
                <a:gd name="T16" fmla="*/ 0 w 94"/>
                <a:gd name="T17" fmla="*/ 13 h 109"/>
                <a:gd name="T18" fmla="*/ 6 w 94"/>
                <a:gd name="T19" fmla="*/ 21 h 109"/>
                <a:gd name="T20" fmla="*/ 27 w 94"/>
                <a:gd name="T21" fmla="*/ 42 h 109"/>
                <a:gd name="T22" fmla="*/ 46 w 94"/>
                <a:gd name="T23" fmla="*/ 91 h 109"/>
                <a:gd name="T24" fmla="*/ 67 w 94"/>
                <a:gd name="T25" fmla="*/ 107 h 109"/>
                <a:gd name="T26" fmla="*/ 75 w 94"/>
                <a:gd name="T27" fmla="*/ 109 h 109"/>
                <a:gd name="T28" fmla="*/ 75 w 94"/>
                <a:gd name="T29" fmla="*/ 109 h 109"/>
                <a:gd name="T30" fmla="*/ 75 w 94"/>
                <a:gd name="T31" fmla="*/ 104 h 109"/>
                <a:gd name="T32" fmla="*/ 75 w 94"/>
                <a:gd name="T33" fmla="*/ 93 h 109"/>
                <a:gd name="T34" fmla="*/ 78 w 94"/>
                <a:gd name="T35" fmla="*/ 80 h 109"/>
                <a:gd name="T36" fmla="*/ 94 w 94"/>
                <a:gd name="T37" fmla="*/ 45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4" h="109">
                  <a:moveTo>
                    <a:pt x="94" y="45"/>
                  </a:moveTo>
                  <a:lnTo>
                    <a:pt x="59" y="13"/>
                  </a:lnTo>
                  <a:lnTo>
                    <a:pt x="43" y="2"/>
                  </a:lnTo>
                  <a:lnTo>
                    <a:pt x="46" y="18"/>
                  </a:lnTo>
                  <a:lnTo>
                    <a:pt x="30" y="5"/>
                  </a:lnTo>
                  <a:lnTo>
                    <a:pt x="22" y="2"/>
                  </a:lnTo>
                  <a:lnTo>
                    <a:pt x="14" y="0"/>
                  </a:lnTo>
                  <a:lnTo>
                    <a:pt x="3" y="2"/>
                  </a:lnTo>
                  <a:lnTo>
                    <a:pt x="0" y="13"/>
                  </a:lnTo>
                  <a:lnTo>
                    <a:pt x="6" y="21"/>
                  </a:lnTo>
                  <a:lnTo>
                    <a:pt x="27" y="42"/>
                  </a:lnTo>
                  <a:lnTo>
                    <a:pt x="46" y="91"/>
                  </a:lnTo>
                  <a:lnTo>
                    <a:pt x="67" y="107"/>
                  </a:lnTo>
                  <a:lnTo>
                    <a:pt x="75" y="109"/>
                  </a:lnTo>
                  <a:lnTo>
                    <a:pt x="75" y="109"/>
                  </a:lnTo>
                  <a:lnTo>
                    <a:pt x="75" y="104"/>
                  </a:lnTo>
                  <a:lnTo>
                    <a:pt x="75" y="93"/>
                  </a:lnTo>
                  <a:lnTo>
                    <a:pt x="78" y="80"/>
                  </a:lnTo>
                  <a:lnTo>
                    <a:pt x="94" y="45"/>
                  </a:lnTo>
                  <a:close/>
                </a:path>
              </a:pathLst>
            </a:custGeom>
            <a:grpFill/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9C75103-6C48-6DDC-6793-C341B16646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33463" y="5413375"/>
              <a:ext cx="415925" cy="430213"/>
            </a:xfrm>
            <a:custGeom>
              <a:avLst/>
              <a:gdLst>
                <a:gd name="T0" fmla="*/ 248 w 262"/>
                <a:gd name="T1" fmla="*/ 225 h 271"/>
                <a:gd name="T2" fmla="*/ 251 w 262"/>
                <a:gd name="T3" fmla="*/ 220 h 271"/>
                <a:gd name="T4" fmla="*/ 248 w 262"/>
                <a:gd name="T5" fmla="*/ 204 h 271"/>
                <a:gd name="T6" fmla="*/ 229 w 262"/>
                <a:gd name="T7" fmla="*/ 182 h 271"/>
                <a:gd name="T8" fmla="*/ 235 w 262"/>
                <a:gd name="T9" fmla="*/ 172 h 271"/>
                <a:gd name="T10" fmla="*/ 232 w 262"/>
                <a:gd name="T11" fmla="*/ 158 h 271"/>
                <a:gd name="T12" fmla="*/ 205 w 262"/>
                <a:gd name="T13" fmla="*/ 123 h 271"/>
                <a:gd name="T14" fmla="*/ 203 w 262"/>
                <a:gd name="T15" fmla="*/ 115 h 271"/>
                <a:gd name="T16" fmla="*/ 200 w 262"/>
                <a:gd name="T17" fmla="*/ 97 h 271"/>
                <a:gd name="T18" fmla="*/ 181 w 262"/>
                <a:gd name="T19" fmla="*/ 24 h 271"/>
                <a:gd name="T20" fmla="*/ 173 w 262"/>
                <a:gd name="T21" fmla="*/ 19 h 271"/>
                <a:gd name="T22" fmla="*/ 163 w 262"/>
                <a:gd name="T23" fmla="*/ 16 h 271"/>
                <a:gd name="T24" fmla="*/ 147 w 262"/>
                <a:gd name="T25" fmla="*/ 0 h 271"/>
                <a:gd name="T26" fmla="*/ 139 w 262"/>
                <a:gd name="T27" fmla="*/ 11 h 271"/>
                <a:gd name="T28" fmla="*/ 107 w 262"/>
                <a:gd name="T29" fmla="*/ 27 h 271"/>
                <a:gd name="T30" fmla="*/ 85 w 262"/>
                <a:gd name="T31" fmla="*/ 57 h 271"/>
                <a:gd name="T32" fmla="*/ 72 w 262"/>
                <a:gd name="T33" fmla="*/ 89 h 271"/>
                <a:gd name="T34" fmla="*/ 42 w 262"/>
                <a:gd name="T35" fmla="*/ 97 h 271"/>
                <a:gd name="T36" fmla="*/ 21 w 262"/>
                <a:gd name="T37" fmla="*/ 94 h 271"/>
                <a:gd name="T38" fmla="*/ 21 w 262"/>
                <a:gd name="T39" fmla="*/ 75 h 271"/>
                <a:gd name="T40" fmla="*/ 34 w 262"/>
                <a:gd name="T41" fmla="*/ 54 h 271"/>
                <a:gd name="T42" fmla="*/ 13 w 262"/>
                <a:gd name="T43" fmla="*/ 70 h 271"/>
                <a:gd name="T44" fmla="*/ 2 w 262"/>
                <a:gd name="T45" fmla="*/ 97 h 271"/>
                <a:gd name="T46" fmla="*/ 0 w 262"/>
                <a:gd name="T47" fmla="*/ 105 h 271"/>
                <a:gd name="T48" fmla="*/ 42 w 262"/>
                <a:gd name="T49" fmla="*/ 132 h 271"/>
                <a:gd name="T50" fmla="*/ 69 w 262"/>
                <a:gd name="T51" fmla="*/ 153 h 271"/>
                <a:gd name="T52" fmla="*/ 128 w 262"/>
                <a:gd name="T53" fmla="*/ 180 h 271"/>
                <a:gd name="T54" fmla="*/ 163 w 262"/>
                <a:gd name="T55" fmla="*/ 214 h 271"/>
                <a:gd name="T56" fmla="*/ 173 w 262"/>
                <a:gd name="T57" fmla="*/ 241 h 271"/>
                <a:gd name="T58" fmla="*/ 184 w 262"/>
                <a:gd name="T59" fmla="*/ 265 h 271"/>
                <a:gd name="T60" fmla="*/ 195 w 262"/>
                <a:gd name="T61" fmla="*/ 271 h 271"/>
                <a:gd name="T62" fmla="*/ 211 w 262"/>
                <a:gd name="T63" fmla="*/ 271 h 271"/>
                <a:gd name="T64" fmla="*/ 224 w 262"/>
                <a:gd name="T65" fmla="*/ 265 h 271"/>
                <a:gd name="T66" fmla="*/ 243 w 262"/>
                <a:gd name="T67" fmla="*/ 260 h 271"/>
                <a:gd name="T68" fmla="*/ 251 w 262"/>
                <a:gd name="T69" fmla="*/ 255 h 271"/>
                <a:gd name="T70" fmla="*/ 254 w 262"/>
                <a:gd name="T71" fmla="*/ 247 h 271"/>
                <a:gd name="T72" fmla="*/ 251 w 262"/>
                <a:gd name="T73" fmla="*/ 233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2" h="271">
                  <a:moveTo>
                    <a:pt x="251" y="233"/>
                  </a:moveTo>
                  <a:lnTo>
                    <a:pt x="248" y="225"/>
                  </a:lnTo>
                  <a:lnTo>
                    <a:pt x="248" y="222"/>
                  </a:lnTo>
                  <a:lnTo>
                    <a:pt x="251" y="220"/>
                  </a:lnTo>
                  <a:lnTo>
                    <a:pt x="262" y="220"/>
                  </a:lnTo>
                  <a:lnTo>
                    <a:pt x="248" y="204"/>
                  </a:lnTo>
                  <a:lnTo>
                    <a:pt x="232" y="188"/>
                  </a:lnTo>
                  <a:lnTo>
                    <a:pt x="229" y="182"/>
                  </a:lnTo>
                  <a:lnTo>
                    <a:pt x="232" y="177"/>
                  </a:lnTo>
                  <a:lnTo>
                    <a:pt x="235" y="172"/>
                  </a:lnTo>
                  <a:lnTo>
                    <a:pt x="237" y="166"/>
                  </a:lnTo>
                  <a:lnTo>
                    <a:pt x="232" y="158"/>
                  </a:lnTo>
                  <a:lnTo>
                    <a:pt x="208" y="134"/>
                  </a:lnTo>
                  <a:lnTo>
                    <a:pt x="205" y="123"/>
                  </a:lnTo>
                  <a:lnTo>
                    <a:pt x="203" y="118"/>
                  </a:lnTo>
                  <a:lnTo>
                    <a:pt x="203" y="115"/>
                  </a:lnTo>
                  <a:lnTo>
                    <a:pt x="203" y="107"/>
                  </a:lnTo>
                  <a:lnTo>
                    <a:pt x="200" y="97"/>
                  </a:lnTo>
                  <a:lnTo>
                    <a:pt x="197" y="83"/>
                  </a:lnTo>
                  <a:lnTo>
                    <a:pt x="181" y="24"/>
                  </a:lnTo>
                  <a:lnTo>
                    <a:pt x="179" y="19"/>
                  </a:lnTo>
                  <a:lnTo>
                    <a:pt x="173" y="19"/>
                  </a:lnTo>
                  <a:lnTo>
                    <a:pt x="168" y="16"/>
                  </a:lnTo>
                  <a:lnTo>
                    <a:pt x="163" y="16"/>
                  </a:lnTo>
                  <a:lnTo>
                    <a:pt x="147" y="0"/>
                  </a:lnTo>
                  <a:lnTo>
                    <a:pt x="147" y="0"/>
                  </a:lnTo>
                  <a:lnTo>
                    <a:pt x="147" y="0"/>
                  </a:lnTo>
                  <a:lnTo>
                    <a:pt x="139" y="11"/>
                  </a:lnTo>
                  <a:lnTo>
                    <a:pt x="117" y="19"/>
                  </a:lnTo>
                  <a:lnTo>
                    <a:pt x="107" y="27"/>
                  </a:lnTo>
                  <a:lnTo>
                    <a:pt x="91" y="46"/>
                  </a:lnTo>
                  <a:lnTo>
                    <a:pt x="85" y="57"/>
                  </a:lnTo>
                  <a:lnTo>
                    <a:pt x="74" y="83"/>
                  </a:lnTo>
                  <a:lnTo>
                    <a:pt x="72" y="89"/>
                  </a:lnTo>
                  <a:lnTo>
                    <a:pt x="58" y="91"/>
                  </a:lnTo>
                  <a:lnTo>
                    <a:pt x="42" y="97"/>
                  </a:lnTo>
                  <a:lnTo>
                    <a:pt x="32" y="97"/>
                  </a:lnTo>
                  <a:lnTo>
                    <a:pt x="21" y="94"/>
                  </a:lnTo>
                  <a:lnTo>
                    <a:pt x="18" y="83"/>
                  </a:lnTo>
                  <a:lnTo>
                    <a:pt x="21" y="75"/>
                  </a:lnTo>
                  <a:lnTo>
                    <a:pt x="29" y="67"/>
                  </a:lnTo>
                  <a:lnTo>
                    <a:pt x="34" y="54"/>
                  </a:lnTo>
                  <a:lnTo>
                    <a:pt x="24" y="59"/>
                  </a:lnTo>
                  <a:lnTo>
                    <a:pt x="13" y="70"/>
                  </a:lnTo>
                  <a:lnTo>
                    <a:pt x="5" y="83"/>
                  </a:lnTo>
                  <a:lnTo>
                    <a:pt x="2" y="97"/>
                  </a:lnTo>
                  <a:lnTo>
                    <a:pt x="0" y="105"/>
                  </a:lnTo>
                  <a:lnTo>
                    <a:pt x="0" y="105"/>
                  </a:lnTo>
                  <a:lnTo>
                    <a:pt x="2" y="105"/>
                  </a:lnTo>
                  <a:lnTo>
                    <a:pt x="42" y="132"/>
                  </a:lnTo>
                  <a:lnTo>
                    <a:pt x="64" y="148"/>
                  </a:lnTo>
                  <a:lnTo>
                    <a:pt x="69" y="153"/>
                  </a:lnTo>
                  <a:lnTo>
                    <a:pt x="115" y="172"/>
                  </a:lnTo>
                  <a:lnTo>
                    <a:pt x="128" y="180"/>
                  </a:lnTo>
                  <a:lnTo>
                    <a:pt x="157" y="206"/>
                  </a:lnTo>
                  <a:lnTo>
                    <a:pt x="163" y="214"/>
                  </a:lnTo>
                  <a:lnTo>
                    <a:pt x="168" y="222"/>
                  </a:lnTo>
                  <a:lnTo>
                    <a:pt x="173" y="241"/>
                  </a:lnTo>
                  <a:lnTo>
                    <a:pt x="179" y="257"/>
                  </a:lnTo>
                  <a:lnTo>
                    <a:pt x="184" y="265"/>
                  </a:lnTo>
                  <a:lnTo>
                    <a:pt x="189" y="268"/>
                  </a:lnTo>
                  <a:lnTo>
                    <a:pt x="195" y="271"/>
                  </a:lnTo>
                  <a:lnTo>
                    <a:pt x="203" y="271"/>
                  </a:lnTo>
                  <a:lnTo>
                    <a:pt x="211" y="271"/>
                  </a:lnTo>
                  <a:lnTo>
                    <a:pt x="221" y="268"/>
                  </a:lnTo>
                  <a:lnTo>
                    <a:pt x="224" y="265"/>
                  </a:lnTo>
                  <a:lnTo>
                    <a:pt x="232" y="263"/>
                  </a:lnTo>
                  <a:lnTo>
                    <a:pt x="243" y="260"/>
                  </a:lnTo>
                  <a:lnTo>
                    <a:pt x="245" y="257"/>
                  </a:lnTo>
                  <a:lnTo>
                    <a:pt x="251" y="255"/>
                  </a:lnTo>
                  <a:lnTo>
                    <a:pt x="251" y="252"/>
                  </a:lnTo>
                  <a:lnTo>
                    <a:pt x="254" y="247"/>
                  </a:lnTo>
                  <a:lnTo>
                    <a:pt x="251" y="239"/>
                  </a:lnTo>
                  <a:lnTo>
                    <a:pt x="251" y="233"/>
                  </a:lnTo>
                  <a:close/>
                </a:path>
              </a:pathLst>
            </a:custGeom>
            <a:solidFill>
              <a:srgbClr val="E3D1BF"/>
            </a:solidFill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C957B4B3-1C14-FD5C-F6D2-F7D92B6416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541376" y="5580063"/>
              <a:ext cx="1065213" cy="912813"/>
            </a:xfrm>
            <a:custGeom>
              <a:avLst/>
              <a:gdLst>
                <a:gd name="T0" fmla="*/ 668 w 671"/>
                <a:gd name="T1" fmla="*/ 134 h 575"/>
                <a:gd name="T2" fmla="*/ 666 w 671"/>
                <a:gd name="T3" fmla="*/ 120 h 575"/>
                <a:gd name="T4" fmla="*/ 660 w 671"/>
                <a:gd name="T5" fmla="*/ 88 h 575"/>
                <a:gd name="T6" fmla="*/ 655 w 671"/>
                <a:gd name="T7" fmla="*/ 64 h 575"/>
                <a:gd name="T8" fmla="*/ 596 w 671"/>
                <a:gd name="T9" fmla="*/ 115 h 575"/>
                <a:gd name="T10" fmla="*/ 623 w 671"/>
                <a:gd name="T11" fmla="*/ 150 h 575"/>
                <a:gd name="T12" fmla="*/ 596 w 671"/>
                <a:gd name="T13" fmla="*/ 163 h 575"/>
                <a:gd name="T14" fmla="*/ 407 w 671"/>
                <a:gd name="T15" fmla="*/ 136 h 575"/>
                <a:gd name="T16" fmla="*/ 428 w 671"/>
                <a:gd name="T17" fmla="*/ 93 h 575"/>
                <a:gd name="T18" fmla="*/ 404 w 671"/>
                <a:gd name="T19" fmla="*/ 96 h 575"/>
                <a:gd name="T20" fmla="*/ 372 w 671"/>
                <a:gd name="T21" fmla="*/ 115 h 575"/>
                <a:gd name="T22" fmla="*/ 372 w 671"/>
                <a:gd name="T23" fmla="*/ 134 h 575"/>
                <a:gd name="T24" fmla="*/ 366 w 671"/>
                <a:gd name="T25" fmla="*/ 152 h 575"/>
                <a:gd name="T26" fmla="*/ 342 w 671"/>
                <a:gd name="T27" fmla="*/ 163 h 575"/>
                <a:gd name="T28" fmla="*/ 310 w 671"/>
                <a:gd name="T29" fmla="*/ 163 h 575"/>
                <a:gd name="T30" fmla="*/ 289 w 671"/>
                <a:gd name="T31" fmla="*/ 117 h 575"/>
                <a:gd name="T32" fmla="*/ 236 w 671"/>
                <a:gd name="T33" fmla="*/ 67 h 575"/>
                <a:gd name="T34" fmla="*/ 123 w 671"/>
                <a:gd name="T35" fmla="*/ 0 h 575"/>
                <a:gd name="T36" fmla="*/ 113 w 671"/>
                <a:gd name="T37" fmla="*/ 13 h 575"/>
                <a:gd name="T38" fmla="*/ 107 w 671"/>
                <a:gd name="T39" fmla="*/ 37 h 575"/>
                <a:gd name="T40" fmla="*/ 126 w 671"/>
                <a:gd name="T41" fmla="*/ 45 h 575"/>
                <a:gd name="T42" fmla="*/ 185 w 671"/>
                <a:gd name="T43" fmla="*/ 64 h 575"/>
                <a:gd name="T44" fmla="*/ 182 w 671"/>
                <a:gd name="T45" fmla="*/ 104 h 575"/>
                <a:gd name="T46" fmla="*/ 97 w 671"/>
                <a:gd name="T47" fmla="*/ 99 h 575"/>
                <a:gd name="T48" fmla="*/ 65 w 671"/>
                <a:gd name="T49" fmla="*/ 83 h 575"/>
                <a:gd name="T50" fmla="*/ 27 w 671"/>
                <a:gd name="T51" fmla="*/ 109 h 575"/>
                <a:gd name="T52" fmla="*/ 16 w 671"/>
                <a:gd name="T53" fmla="*/ 131 h 575"/>
                <a:gd name="T54" fmla="*/ 3 w 671"/>
                <a:gd name="T55" fmla="*/ 144 h 575"/>
                <a:gd name="T56" fmla="*/ 81 w 671"/>
                <a:gd name="T57" fmla="*/ 144 h 575"/>
                <a:gd name="T58" fmla="*/ 115 w 671"/>
                <a:gd name="T59" fmla="*/ 174 h 575"/>
                <a:gd name="T60" fmla="*/ 174 w 671"/>
                <a:gd name="T61" fmla="*/ 219 h 575"/>
                <a:gd name="T62" fmla="*/ 212 w 671"/>
                <a:gd name="T63" fmla="*/ 326 h 575"/>
                <a:gd name="T64" fmla="*/ 195 w 671"/>
                <a:gd name="T65" fmla="*/ 345 h 575"/>
                <a:gd name="T66" fmla="*/ 187 w 671"/>
                <a:gd name="T67" fmla="*/ 358 h 575"/>
                <a:gd name="T68" fmla="*/ 212 w 671"/>
                <a:gd name="T69" fmla="*/ 417 h 575"/>
                <a:gd name="T70" fmla="*/ 217 w 671"/>
                <a:gd name="T71" fmla="*/ 468 h 575"/>
                <a:gd name="T72" fmla="*/ 225 w 671"/>
                <a:gd name="T73" fmla="*/ 540 h 575"/>
                <a:gd name="T74" fmla="*/ 270 w 671"/>
                <a:gd name="T75" fmla="*/ 575 h 575"/>
                <a:gd name="T76" fmla="*/ 297 w 671"/>
                <a:gd name="T77" fmla="*/ 567 h 575"/>
                <a:gd name="T78" fmla="*/ 294 w 671"/>
                <a:gd name="T79" fmla="*/ 460 h 575"/>
                <a:gd name="T80" fmla="*/ 340 w 671"/>
                <a:gd name="T81" fmla="*/ 396 h 575"/>
                <a:gd name="T82" fmla="*/ 412 w 671"/>
                <a:gd name="T83" fmla="*/ 380 h 575"/>
                <a:gd name="T84" fmla="*/ 396 w 671"/>
                <a:gd name="T85" fmla="*/ 329 h 575"/>
                <a:gd name="T86" fmla="*/ 409 w 671"/>
                <a:gd name="T87" fmla="*/ 267 h 575"/>
                <a:gd name="T88" fmla="*/ 409 w 671"/>
                <a:gd name="T89" fmla="*/ 249 h 575"/>
                <a:gd name="T90" fmla="*/ 399 w 671"/>
                <a:gd name="T91" fmla="*/ 227 h 575"/>
                <a:gd name="T92" fmla="*/ 420 w 671"/>
                <a:gd name="T93" fmla="*/ 187 h 575"/>
                <a:gd name="T94" fmla="*/ 407 w 671"/>
                <a:gd name="T95" fmla="*/ 142 h 575"/>
                <a:gd name="T96" fmla="*/ 658 w 671"/>
                <a:gd name="T97" fmla="*/ 313 h 575"/>
                <a:gd name="T98" fmla="*/ 607 w 671"/>
                <a:gd name="T99" fmla="*/ 305 h 575"/>
                <a:gd name="T100" fmla="*/ 612 w 671"/>
                <a:gd name="T101" fmla="*/ 318 h 575"/>
                <a:gd name="T102" fmla="*/ 620 w 671"/>
                <a:gd name="T103" fmla="*/ 342 h 575"/>
                <a:gd name="T104" fmla="*/ 618 w 671"/>
                <a:gd name="T105" fmla="*/ 366 h 575"/>
                <a:gd name="T106" fmla="*/ 615 w 671"/>
                <a:gd name="T107" fmla="*/ 404 h 575"/>
                <a:gd name="T108" fmla="*/ 628 w 671"/>
                <a:gd name="T109" fmla="*/ 385 h 575"/>
                <a:gd name="T110" fmla="*/ 658 w 671"/>
                <a:gd name="T111" fmla="*/ 318 h 575"/>
                <a:gd name="T112" fmla="*/ 540 w 671"/>
                <a:gd name="T113" fmla="*/ 323 h 575"/>
                <a:gd name="T114" fmla="*/ 524 w 671"/>
                <a:gd name="T115" fmla="*/ 334 h 575"/>
                <a:gd name="T116" fmla="*/ 548 w 671"/>
                <a:gd name="T117" fmla="*/ 388 h 575"/>
                <a:gd name="T118" fmla="*/ 546 w 671"/>
                <a:gd name="T119" fmla="*/ 420 h 575"/>
                <a:gd name="T120" fmla="*/ 591 w 671"/>
                <a:gd name="T121" fmla="*/ 417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71" h="575">
                  <a:moveTo>
                    <a:pt x="623" y="150"/>
                  </a:moveTo>
                  <a:lnTo>
                    <a:pt x="650" y="155"/>
                  </a:lnTo>
                  <a:lnTo>
                    <a:pt x="652" y="147"/>
                  </a:lnTo>
                  <a:lnTo>
                    <a:pt x="668" y="134"/>
                  </a:lnTo>
                  <a:lnTo>
                    <a:pt x="671" y="134"/>
                  </a:lnTo>
                  <a:lnTo>
                    <a:pt x="668" y="131"/>
                  </a:lnTo>
                  <a:lnTo>
                    <a:pt x="668" y="126"/>
                  </a:lnTo>
                  <a:lnTo>
                    <a:pt x="666" y="120"/>
                  </a:lnTo>
                  <a:lnTo>
                    <a:pt x="660" y="115"/>
                  </a:lnTo>
                  <a:lnTo>
                    <a:pt x="655" y="101"/>
                  </a:lnTo>
                  <a:lnTo>
                    <a:pt x="655" y="96"/>
                  </a:lnTo>
                  <a:lnTo>
                    <a:pt x="660" y="88"/>
                  </a:lnTo>
                  <a:lnTo>
                    <a:pt x="660" y="83"/>
                  </a:lnTo>
                  <a:lnTo>
                    <a:pt x="658" y="64"/>
                  </a:lnTo>
                  <a:lnTo>
                    <a:pt x="658" y="64"/>
                  </a:lnTo>
                  <a:lnTo>
                    <a:pt x="655" y="64"/>
                  </a:lnTo>
                  <a:lnTo>
                    <a:pt x="631" y="88"/>
                  </a:lnTo>
                  <a:lnTo>
                    <a:pt x="607" y="101"/>
                  </a:lnTo>
                  <a:lnTo>
                    <a:pt x="599" y="107"/>
                  </a:lnTo>
                  <a:lnTo>
                    <a:pt x="596" y="115"/>
                  </a:lnTo>
                  <a:lnTo>
                    <a:pt x="594" y="123"/>
                  </a:lnTo>
                  <a:lnTo>
                    <a:pt x="594" y="128"/>
                  </a:lnTo>
                  <a:lnTo>
                    <a:pt x="612" y="131"/>
                  </a:lnTo>
                  <a:lnTo>
                    <a:pt x="623" y="150"/>
                  </a:lnTo>
                  <a:close/>
                  <a:moveTo>
                    <a:pt x="607" y="182"/>
                  </a:moveTo>
                  <a:lnTo>
                    <a:pt x="610" y="168"/>
                  </a:lnTo>
                  <a:lnTo>
                    <a:pt x="602" y="163"/>
                  </a:lnTo>
                  <a:lnTo>
                    <a:pt x="596" y="163"/>
                  </a:lnTo>
                  <a:lnTo>
                    <a:pt x="591" y="166"/>
                  </a:lnTo>
                  <a:lnTo>
                    <a:pt x="594" y="184"/>
                  </a:lnTo>
                  <a:lnTo>
                    <a:pt x="607" y="182"/>
                  </a:lnTo>
                  <a:close/>
                  <a:moveTo>
                    <a:pt x="407" y="136"/>
                  </a:moveTo>
                  <a:lnTo>
                    <a:pt x="409" y="134"/>
                  </a:lnTo>
                  <a:lnTo>
                    <a:pt x="412" y="131"/>
                  </a:lnTo>
                  <a:lnTo>
                    <a:pt x="417" y="128"/>
                  </a:lnTo>
                  <a:lnTo>
                    <a:pt x="428" y="93"/>
                  </a:lnTo>
                  <a:lnTo>
                    <a:pt x="415" y="85"/>
                  </a:lnTo>
                  <a:lnTo>
                    <a:pt x="412" y="88"/>
                  </a:lnTo>
                  <a:lnTo>
                    <a:pt x="407" y="91"/>
                  </a:lnTo>
                  <a:lnTo>
                    <a:pt x="404" y="96"/>
                  </a:lnTo>
                  <a:lnTo>
                    <a:pt x="401" y="112"/>
                  </a:lnTo>
                  <a:lnTo>
                    <a:pt x="393" y="131"/>
                  </a:lnTo>
                  <a:lnTo>
                    <a:pt x="383" y="115"/>
                  </a:lnTo>
                  <a:lnTo>
                    <a:pt x="372" y="115"/>
                  </a:lnTo>
                  <a:lnTo>
                    <a:pt x="369" y="117"/>
                  </a:lnTo>
                  <a:lnTo>
                    <a:pt x="369" y="120"/>
                  </a:lnTo>
                  <a:lnTo>
                    <a:pt x="372" y="128"/>
                  </a:lnTo>
                  <a:lnTo>
                    <a:pt x="372" y="134"/>
                  </a:lnTo>
                  <a:lnTo>
                    <a:pt x="375" y="142"/>
                  </a:lnTo>
                  <a:lnTo>
                    <a:pt x="372" y="147"/>
                  </a:lnTo>
                  <a:lnTo>
                    <a:pt x="372" y="150"/>
                  </a:lnTo>
                  <a:lnTo>
                    <a:pt x="366" y="152"/>
                  </a:lnTo>
                  <a:lnTo>
                    <a:pt x="364" y="155"/>
                  </a:lnTo>
                  <a:lnTo>
                    <a:pt x="353" y="158"/>
                  </a:lnTo>
                  <a:lnTo>
                    <a:pt x="345" y="160"/>
                  </a:lnTo>
                  <a:lnTo>
                    <a:pt x="342" y="163"/>
                  </a:lnTo>
                  <a:lnTo>
                    <a:pt x="332" y="166"/>
                  </a:lnTo>
                  <a:lnTo>
                    <a:pt x="324" y="166"/>
                  </a:lnTo>
                  <a:lnTo>
                    <a:pt x="316" y="166"/>
                  </a:lnTo>
                  <a:lnTo>
                    <a:pt x="310" y="163"/>
                  </a:lnTo>
                  <a:lnTo>
                    <a:pt x="305" y="160"/>
                  </a:lnTo>
                  <a:lnTo>
                    <a:pt x="300" y="152"/>
                  </a:lnTo>
                  <a:lnTo>
                    <a:pt x="294" y="136"/>
                  </a:lnTo>
                  <a:lnTo>
                    <a:pt x="289" y="117"/>
                  </a:lnTo>
                  <a:lnTo>
                    <a:pt x="284" y="109"/>
                  </a:lnTo>
                  <a:lnTo>
                    <a:pt x="278" y="101"/>
                  </a:lnTo>
                  <a:lnTo>
                    <a:pt x="249" y="75"/>
                  </a:lnTo>
                  <a:lnTo>
                    <a:pt x="236" y="67"/>
                  </a:lnTo>
                  <a:lnTo>
                    <a:pt x="190" y="48"/>
                  </a:lnTo>
                  <a:lnTo>
                    <a:pt x="185" y="43"/>
                  </a:lnTo>
                  <a:lnTo>
                    <a:pt x="163" y="27"/>
                  </a:lnTo>
                  <a:lnTo>
                    <a:pt x="123" y="0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21" y="2"/>
                  </a:lnTo>
                  <a:lnTo>
                    <a:pt x="113" y="13"/>
                  </a:lnTo>
                  <a:lnTo>
                    <a:pt x="107" y="24"/>
                  </a:lnTo>
                  <a:lnTo>
                    <a:pt x="115" y="27"/>
                  </a:lnTo>
                  <a:lnTo>
                    <a:pt x="110" y="32"/>
                  </a:lnTo>
                  <a:lnTo>
                    <a:pt x="107" y="37"/>
                  </a:lnTo>
                  <a:lnTo>
                    <a:pt x="107" y="37"/>
                  </a:lnTo>
                  <a:lnTo>
                    <a:pt x="107" y="37"/>
                  </a:lnTo>
                  <a:lnTo>
                    <a:pt x="115" y="43"/>
                  </a:lnTo>
                  <a:lnTo>
                    <a:pt x="126" y="45"/>
                  </a:lnTo>
                  <a:lnTo>
                    <a:pt x="131" y="48"/>
                  </a:lnTo>
                  <a:lnTo>
                    <a:pt x="142" y="53"/>
                  </a:lnTo>
                  <a:lnTo>
                    <a:pt x="147" y="56"/>
                  </a:lnTo>
                  <a:lnTo>
                    <a:pt x="185" y="64"/>
                  </a:lnTo>
                  <a:lnTo>
                    <a:pt x="193" y="67"/>
                  </a:lnTo>
                  <a:lnTo>
                    <a:pt x="195" y="69"/>
                  </a:lnTo>
                  <a:lnTo>
                    <a:pt x="187" y="93"/>
                  </a:lnTo>
                  <a:lnTo>
                    <a:pt x="182" y="104"/>
                  </a:lnTo>
                  <a:lnTo>
                    <a:pt x="177" y="107"/>
                  </a:lnTo>
                  <a:lnTo>
                    <a:pt x="174" y="107"/>
                  </a:lnTo>
                  <a:lnTo>
                    <a:pt x="121" y="104"/>
                  </a:lnTo>
                  <a:lnTo>
                    <a:pt x="97" y="99"/>
                  </a:lnTo>
                  <a:lnTo>
                    <a:pt x="78" y="93"/>
                  </a:lnTo>
                  <a:lnTo>
                    <a:pt x="65" y="83"/>
                  </a:lnTo>
                  <a:lnTo>
                    <a:pt x="65" y="83"/>
                  </a:lnTo>
                  <a:lnTo>
                    <a:pt x="65" y="83"/>
                  </a:lnTo>
                  <a:lnTo>
                    <a:pt x="54" y="99"/>
                  </a:lnTo>
                  <a:lnTo>
                    <a:pt x="41" y="109"/>
                  </a:lnTo>
                  <a:lnTo>
                    <a:pt x="35" y="104"/>
                  </a:lnTo>
                  <a:lnTo>
                    <a:pt x="27" y="109"/>
                  </a:lnTo>
                  <a:lnTo>
                    <a:pt x="22" y="115"/>
                  </a:lnTo>
                  <a:lnTo>
                    <a:pt x="22" y="123"/>
                  </a:lnTo>
                  <a:lnTo>
                    <a:pt x="24" y="134"/>
                  </a:lnTo>
                  <a:lnTo>
                    <a:pt x="16" y="131"/>
                  </a:lnTo>
                  <a:lnTo>
                    <a:pt x="11" y="134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3" y="144"/>
                  </a:lnTo>
                  <a:lnTo>
                    <a:pt x="35" y="155"/>
                  </a:lnTo>
                  <a:lnTo>
                    <a:pt x="54" y="152"/>
                  </a:lnTo>
                  <a:lnTo>
                    <a:pt x="73" y="147"/>
                  </a:lnTo>
                  <a:lnTo>
                    <a:pt x="81" y="144"/>
                  </a:lnTo>
                  <a:lnTo>
                    <a:pt x="83" y="147"/>
                  </a:lnTo>
                  <a:lnTo>
                    <a:pt x="89" y="158"/>
                  </a:lnTo>
                  <a:lnTo>
                    <a:pt x="94" y="163"/>
                  </a:lnTo>
                  <a:lnTo>
                    <a:pt x="115" y="174"/>
                  </a:lnTo>
                  <a:lnTo>
                    <a:pt x="121" y="179"/>
                  </a:lnTo>
                  <a:lnTo>
                    <a:pt x="126" y="182"/>
                  </a:lnTo>
                  <a:lnTo>
                    <a:pt x="131" y="190"/>
                  </a:lnTo>
                  <a:lnTo>
                    <a:pt x="174" y="219"/>
                  </a:lnTo>
                  <a:lnTo>
                    <a:pt x="185" y="230"/>
                  </a:lnTo>
                  <a:lnTo>
                    <a:pt x="193" y="243"/>
                  </a:lnTo>
                  <a:lnTo>
                    <a:pt x="212" y="321"/>
                  </a:lnTo>
                  <a:lnTo>
                    <a:pt x="212" y="326"/>
                  </a:lnTo>
                  <a:lnTo>
                    <a:pt x="212" y="329"/>
                  </a:lnTo>
                  <a:lnTo>
                    <a:pt x="209" y="334"/>
                  </a:lnTo>
                  <a:lnTo>
                    <a:pt x="204" y="337"/>
                  </a:lnTo>
                  <a:lnTo>
                    <a:pt x="195" y="345"/>
                  </a:lnTo>
                  <a:lnTo>
                    <a:pt x="193" y="348"/>
                  </a:lnTo>
                  <a:lnTo>
                    <a:pt x="190" y="350"/>
                  </a:lnTo>
                  <a:lnTo>
                    <a:pt x="187" y="358"/>
                  </a:lnTo>
                  <a:lnTo>
                    <a:pt x="187" y="358"/>
                  </a:lnTo>
                  <a:lnTo>
                    <a:pt x="187" y="361"/>
                  </a:lnTo>
                  <a:lnTo>
                    <a:pt x="193" y="374"/>
                  </a:lnTo>
                  <a:lnTo>
                    <a:pt x="204" y="398"/>
                  </a:lnTo>
                  <a:lnTo>
                    <a:pt x="212" y="417"/>
                  </a:lnTo>
                  <a:lnTo>
                    <a:pt x="212" y="428"/>
                  </a:lnTo>
                  <a:lnTo>
                    <a:pt x="214" y="433"/>
                  </a:lnTo>
                  <a:lnTo>
                    <a:pt x="214" y="449"/>
                  </a:lnTo>
                  <a:lnTo>
                    <a:pt x="217" y="468"/>
                  </a:lnTo>
                  <a:lnTo>
                    <a:pt x="222" y="497"/>
                  </a:lnTo>
                  <a:lnTo>
                    <a:pt x="225" y="519"/>
                  </a:lnTo>
                  <a:lnTo>
                    <a:pt x="228" y="532"/>
                  </a:lnTo>
                  <a:lnTo>
                    <a:pt x="225" y="540"/>
                  </a:lnTo>
                  <a:lnTo>
                    <a:pt x="225" y="548"/>
                  </a:lnTo>
                  <a:lnTo>
                    <a:pt x="222" y="554"/>
                  </a:lnTo>
                  <a:lnTo>
                    <a:pt x="220" y="562"/>
                  </a:lnTo>
                  <a:lnTo>
                    <a:pt x="270" y="575"/>
                  </a:lnTo>
                  <a:lnTo>
                    <a:pt x="294" y="575"/>
                  </a:lnTo>
                  <a:lnTo>
                    <a:pt x="302" y="572"/>
                  </a:lnTo>
                  <a:lnTo>
                    <a:pt x="302" y="572"/>
                  </a:lnTo>
                  <a:lnTo>
                    <a:pt x="297" y="567"/>
                  </a:lnTo>
                  <a:lnTo>
                    <a:pt x="297" y="554"/>
                  </a:lnTo>
                  <a:lnTo>
                    <a:pt x="300" y="527"/>
                  </a:lnTo>
                  <a:lnTo>
                    <a:pt x="300" y="513"/>
                  </a:lnTo>
                  <a:lnTo>
                    <a:pt x="294" y="460"/>
                  </a:lnTo>
                  <a:lnTo>
                    <a:pt x="300" y="439"/>
                  </a:lnTo>
                  <a:lnTo>
                    <a:pt x="321" y="414"/>
                  </a:lnTo>
                  <a:lnTo>
                    <a:pt x="337" y="398"/>
                  </a:lnTo>
                  <a:lnTo>
                    <a:pt x="340" y="396"/>
                  </a:lnTo>
                  <a:lnTo>
                    <a:pt x="364" y="382"/>
                  </a:lnTo>
                  <a:lnTo>
                    <a:pt x="388" y="374"/>
                  </a:lnTo>
                  <a:lnTo>
                    <a:pt x="412" y="380"/>
                  </a:lnTo>
                  <a:lnTo>
                    <a:pt x="412" y="380"/>
                  </a:lnTo>
                  <a:lnTo>
                    <a:pt x="412" y="372"/>
                  </a:lnTo>
                  <a:lnTo>
                    <a:pt x="409" y="356"/>
                  </a:lnTo>
                  <a:lnTo>
                    <a:pt x="399" y="337"/>
                  </a:lnTo>
                  <a:lnTo>
                    <a:pt x="396" y="329"/>
                  </a:lnTo>
                  <a:lnTo>
                    <a:pt x="396" y="318"/>
                  </a:lnTo>
                  <a:lnTo>
                    <a:pt x="396" y="310"/>
                  </a:lnTo>
                  <a:lnTo>
                    <a:pt x="396" y="299"/>
                  </a:lnTo>
                  <a:lnTo>
                    <a:pt x="409" y="267"/>
                  </a:lnTo>
                  <a:lnTo>
                    <a:pt x="415" y="259"/>
                  </a:lnTo>
                  <a:lnTo>
                    <a:pt x="415" y="257"/>
                  </a:lnTo>
                  <a:lnTo>
                    <a:pt x="412" y="254"/>
                  </a:lnTo>
                  <a:lnTo>
                    <a:pt x="409" y="249"/>
                  </a:lnTo>
                  <a:lnTo>
                    <a:pt x="401" y="238"/>
                  </a:lnTo>
                  <a:lnTo>
                    <a:pt x="399" y="235"/>
                  </a:lnTo>
                  <a:lnTo>
                    <a:pt x="399" y="233"/>
                  </a:lnTo>
                  <a:lnTo>
                    <a:pt x="399" y="227"/>
                  </a:lnTo>
                  <a:lnTo>
                    <a:pt x="404" y="219"/>
                  </a:lnTo>
                  <a:lnTo>
                    <a:pt x="412" y="211"/>
                  </a:lnTo>
                  <a:lnTo>
                    <a:pt x="420" y="200"/>
                  </a:lnTo>
                  <a:lnTo>
                    <a:pt x="420" y="187"/>
                  </a:lnTo>
                  <a:lnTo>
                    <a:pt x="420" y="182"/>
                  </a:lnTo>
                  <a:lnTo>
                    <a:pt x="415" y="163"/>
                  </a:lnTo>
                  <a:lnTo>
                    <a:pt x="407" y="144"/>
                  </a:lnTo>
                  <a:lnTo>
                    <a:pt x="407" y="142"/>
                  </a:lnTo>
                  <a:lnTo>
                    <a:pt x="407" y="136"/>
                  </a:lnTo>
                  <a:close/>
                  <a:moveTo>
                    <a:pt x="658" y="318"/>
                  </a:moveTo>
                  <a:lnTo>
                    <a:pt x="658" y="313"/>
                  </a:lnTo>
                  <a:lnTo>
                    <a:pt x="658" y="313"/>
                  </a:lnTo>
                  <a:lnTo>
                    <a:pt x="652" y="310"/>
                  </a:lnTo>
                  <a:lnTo>
                    <a:pt x="620" y="302"/>
                  </a:lnTo>
                  <a:lnTo>
                    <a:pt x="615" y="302"/>
                  </a:lnTo>
                  <a:lnTo>
                    <a:pt x="607" y="305"/>
                  </a:lnTo>
                  <a:lnTo>
                    <a:pt x="607" y="307"/>
                  </a:lnTo>
                  <a:lnTo>
                    <a:pt x="610" y="310"/>
                  </a:lnTo>
                  <a:lnTo>
                    <a:pt x="612" y="313"/>
                  </a:lnTo>
                  <a:lnTo>
                    <a:pt x="612" y="318"/>
                  </a:lnTo>
                  <a:lnTo>
                    <a:pt x="615" y="323"/>
                  </a:lnTo>
                  <a:lnTo>
                    <a:pt x="615" y="334"/>
                  </a:lnTo>
                  <a:lnTo>
                    <a:pt x="618" y="340"/>
                  </a:lnTo>
                  <a:lnTo>
                    <a:pt x="620" y="342"/>
                  </a:lnTo>
                  <a:lnTo>
                    <a:pt x="620" y="345"/>
                  </a:lnTo>
                  <a:lnTo>
                    <a:pt x="620" y="350"/>
                  </a:lnTo>
                  <a:lnTo>
                    <a:pt x="620" y="356"/>
                  </a:lnTo>
                  <a:lnTo>
                    <a:pt x="618" y="366"/>
                  </a:lnTo>
                  <a:lnTo>
                    <a:pt x="615" y="372"/>
                  </a:lnTo>
                  <a:lnTo>
                    <a:pt x="612" y="374"/>
                  </a:lnTo>
                  <a:lnTo>
                    <a:pt x="607" y="393"/>
                  </a:lnTo>
                  <a:lnTo>
                    <a:pt x="615" y="404"/>
                  </a:lnTo>
                  <a:lnTo>
                    <a:pt x="623" y="409"/>
                  </a:lnTo>
                  <a:lnTo>
                    <a:pt x="628" y="409"/>
                  </a:lnTo>
                  <a:lnTo>
                    <a:pt x="628" y="409"/>
                  </a:lnTo>
                  <a:lnTo>
                    <a:pt x="628" y="385"/>
                  </a:lnTo>
                  <a:lnTo>
                    <a:pt x="634" y="382"/>
                  </a:lnTo>
                  <a:lnTo>
                    <a:pt x="636" y="377"/>
                  </a:lnTo>
                  <a:lnTo>
                    <a:pt x="671" y="374"/>
                  </a:lnTo>
                  <a:lnTo>
                    <a:pt x="658" y="318"/>
                  </a:lnTo>
                  <a:close/>
                  <a:moveTo>
                    <a:pt x="599" y="401"/>
                  </a:moveTo>
                  <a:lnTo>
                    <a:pt x="588" y="374"/>
                  </a:lnTo>
                  <a:lnTo>
                    <a:pt x="543" y="326"/>
                  </a:lnTo>
                  <a:lnTo>
                    <a:pt x="540" y="323"/>
                  </a:lnTo>
                  <a:lnTo>
                    <a:pt x="532" y="321"/>
                  </a:lnTo>
                  <a:lnTo>
                    <a:pt x="524" y="326"/>
                  </a:lnTo>
                  <a:lnTo>
                    <a:pt x="524" y="329"/>
                  </a:lnTo>
                  <a:lnTo>
                    <a:pt x="524" y="334"/>
                  </a:lnTo>
                  <a:lnTo>
                    <a:pt x="537" y="356"/>
                  </a:lnTo>
                  <a:lnTo>
                    <a:pt x="546" y="374"/>
                  </a:lnTo>
                  <a:lnTo>
                    <a:pt x="548" y="382"/>
                  </a:lnTo>
                  <a:lnTo>
                    <a:pt x="548" y="388"/>
                  </a:lnTo>
                  <a:lnTo>
                    <a:pt x="546" y="393"/>
                  </a:lnTo>
                  <a:lnTo>
                    <a:pt x="543" y="398"/>
                  </a:lnTo>
                  <a:lnTo>
                    <a:pt x="543" y="414"/>
                  </a:lnTo>
                  <a:lnTo>
                    <a:pt x="546" y="420"/>
                  </a:lnTo>
                  <a:lnTo>
                    <a:pt x="551" y="425"/>
                  </a:lnTo>
                  <a:lnTo>
                    <a:pt x="556" y="428"/>
                  </a:lnTo>
                  <a:lnTo>
                    <a:pt x="588" y="433"/>
                  </a:lnTo>
                  <a:lnTo>
                    <a:pt x="591" y="417"/>
                  </a:lnTo>
                  <a:lnTo>
                    <a:pt x="602" y="420"/>
                  </a:lnTo>
                  <a:lnTo>
                    <a:pt x="599" y="409"/>
                  </a:lnTo>
                  <a:lnTo>
                    <a:pt x="599" y="401"/>
                  </a:lnTo>
                  <a:close/>
                </a:path>
              </a:pathLst>
            </a:custGeom>
            <a:solidFill>
              <a:srgbClr val="575756"/>
            </a:solidFill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52A9F9FE-11B2-AF3F-D5F8-5EDAC69909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966826" y="4954588"/>
              <a:ext cx="530225" cy="1393825"/>
            </a:xfrm>
            <a:custGeom>
              <a:avLst/>
              <a:gdLst>
                <a:gd name="T0" fmla="*/ 283 w 334"/>
                <a:gd name="T1" fmla="*/ 819 h 878"/>
                <a:gd name="T2" fmla="*/ 280 w 334"/>
                <a:gd name="T3" fmla="*/ 782 h 878"/>
                <a:gd name="T4" fmla="*/ 256 w 334"/>
                <a:gd name="T5" fmla="*/ 723 h 878"/>
                <a:gd name="T6" fmla="*/ 256 w 334"/>
                <a:gd name="T7" fmla="*/ 696 h 878"/>
                <a:gd name="T8" fmla="*/ 264 w 334"/>
                <a:gd name="T9" fmla="*/ 621 h 878"/>
                <a:gd name="T10" fmla="*/ 291 w 334"/>
                <a:gd name="T11" fmla="*/ 594 h 878"/>
                <a:gd name="T12" fmla="*/ 310 w 334"/>
                <a:gd name="T13" fmla="*/ 554 h 878"/>
                <a:gd name="T14" fmla="*/ 283 w 334"/>
                <a:gd name="T15" fmla="*/ 533 h 878"/>
                <a:gd name="T16" fmla="*/ 283 w 334"/>
                <a:gd name="T17" fmla="*/ 525 h 878"/>
                <a:gd name="T18" fmla="*/ 243 w 334"/>
                <a:gd name="T19" fmla="*/ 533 h 878"/>
                <a:gd name="T20" fmla="*/ 253 w 334"/>
                <a:gd name="T21" fmla="*/ 538 h 878"/>
                <a:gd name="T22" fmla="*/ 264 w 334"/>
                <a:gd name="T23" fmla="*/ 546 h 878"/>
                <a:gd name="T24" fmla="*/ 272 w 334"/>
                <a:gd name="T25" fmla="*/ 546 h 878"/>
                <a:gd name="T26" fmla="*/ 251 w 334"/>
                <a:gd name="T27" fmla="*/ 573 h 878"/>
                <a:gd name="T28" fmla="*/ 245 w 334"/>
                <a:gd name="T29" fmla="*/ 589 h 878"/>
                <a:gd name="T30" fmla="*/ 229 w 334"/>
                <a:gd name="T31" fmla="*/ 600 h 878"/>
                <a:gd name="T32" fmla="*/ 184 w 334"/>
                <a:gd name="T33" fmla="*/ 600 h 878"/>
                <a:gd name="T34" fmla="*/ 131 w 334"/>
                <a:gd name="T35" fmla="*/ 621 h 878"/>
                <a:gd name="T36" fmla="*/ 144 w 334"/>
                <a:gd name="T37" fmla="*/ 648 h 878"/>
                <a:gd name="T38" fmla="*/ 128 w 334"/>
                <a:gd name="T39" fmla="*/ 704 h 878"/>
                <a:gd name="T40" fmla="*/ 144 w 334"/>
                <a:gd name="T41" fmla="*/ 766 h 878"/>
                <a:gd name="T42" fmla="*/ 171 w 334"/>
                <a:gd name="T43" fmla="*/ 803 h 878"/>
                <a:gd name="T44" fmla="*/ 267 w 334"/>
                <a:gd name="T45" fmla="*/ 875 h 878"/>
                <a:gd name="T46" fmla="*/ 334 w 334"/>
                <a:gd name="T47" fmla="*/ 843 h 878"/>
                <a:gd name="T48" fmla="*/ 160 w 334"/>
                <a:gd name="T49" fmla="*/ 487 h 878"/>
                <a:gd name="T50" fmla="*/ 179 w 334"/>
                <a:gd name="T51" fmla="*/ 503 h 878"/>
                <a:gd name="T52" fmla="*/ 229 w 334"/>
                <a:gd name="T53" fmla="*/ 506 h 878"/>
                <a:gd name="T54" fmla="*/ 245 w 334"/>
                <a:gd name="T55" fmla="*/ 493 h 878"/>
                <a:gd name="T56" fmla="*/ 229 w 334"/>
                <a:gd name="T57" fmla="*/ 474 h 878"/>
                <a:gd name="T58" fmla="*/ 221 w 334"/>
                <a:gd name="T59" fmla="*/ 466 h 878"/>
                <a:gd name="T60" fmla="*/ 219 w 334"/>
                <a:gd name="T61" fmla="*/ 458 h 878"/>
                <a:gd name="T62" fmla="*/ 237 w 334"/>
                <a:gd name="T63" fmla="*/ 418 h 878"/>
                <a:gd name="T64" fmla="*/ 227 w 334"/>
                <a:gd name="T65" fmla="*/ 402 h 878"/>
                <a:gd name="T66" fmla="*/ 216 w 334"/>
                <a:gd name="T67" fmla="*/ 402 h 878"/>
                <a:gd name="T68" fmla="*/ 200 w 334"/>
                <a:gd name="T69" fmla="*/ 412 h 878"/>
                <a:gd name="T70" fmla="*/ 160 w 334"/>
                <a:gd name="T71" fmla="*/ 410 h 878"/>
                <a:gd name="T72" fmla="*/ 147 w 334"/>
                <a:gd name="T73" fmla="*/ 391 h 878"/>
                <a:gd name="T74" fmla="*/ 141 w 334"/>
                <a:gd name="T75" fmla="*/ 340 h 878"/>
                <a:gd name="T76" fmla="*/ 168 w 334"/>
                <a:gd name="T77" fmla="*/ 335 h 878"/>
                <a:gd name="T78" fmla="*/ 203 w 334"/>
                <a:gd name="T79" fmla="*/ 303 h 878"/>
                <a:gd name="T80" fmla="*/ 256 w 334"/>
                <a:gd name="T81" fmla="*/ 292 h 878"/>
                <a:gd name="T82" fmla="*/ 256 w 334"/>
                <a:gd name="T83" fmla="*/ 233 h 878"/>
                <a:gd name="T84" fmla="*/ 248 w 334"/>
                <a:gd name="T85" fmla="*/ 177 h 878"/>
                <a:gd name="T86" fmla="*/ 275 w 334"/>
                <a:gd name="T87" fmla="*/ 54 h 878"/>
                <a:gd name="T88" fmla="*/ 224 w 334"/>
                <a:gd name="T89" fmla="*/ 8 h 878"/>
                <a:gd name="T90" fmla="*/ 165 w 334"/>
                <a:gd name="T91" fmla="*/ 118 h 878"/>
                <a:gd name="T92" fmla="*/ 187 w 334"/>
                <a:gd name="T93" fmla="*/ 99 h 878"/>
                <a:gd name="T94" fmla="*/ 141 w 334"/>
                <a:gd name="T95" fmla="*/ 164 h 878"/>
                <a:gd name="T96" fmla="*/ 128 w 334"/>
                <a:gd name="T97" fmla="*/ 214 h 878"/>
                <a:gd name="T98" fmla="*/ 133 w 334"/>
                <a:gd name="T99" fmla="*/ 177 h 878"/>
                <a:gd name="T100" fmla="*/ 40 w 334"/>
                <a:gd name="T101" fmla="*/ 260 h 878"/>
                <a:gd name="T102" fmla="*/ 8 w 334"/>
                <a:gd name="T103" fmla="*/ 276 h 878"/>
                <a:gd name="T104" fmla="*/ 21 w 334"/>
                <a:gd name="T105" fmla="*/ 305 h 878"/>
                <a:gd name="T106" fmla="*/ 53 w 334"/>
                <a:gd name="T107" fmla="*/ 386 h 878"/>
                <a:gd name="T108" fmla="*/ 61 w 334"/>
                <a:gd name="T109" fmla="*/ 423 h 878"/>
                <a:gd name="T110" fmla="*/ 82 w 334"/>
                <a:gd name="T111" fmla="*/ 471 h 878"/>
                <a:gd name="T112" fmla="*/ 133 w 334"/>
                <a:gd name="T113" fmla="*/ 506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34" h="878">
                  <a:moveTo>
                    <a:pt x="334" y="843"/>
                  </a:moveTo>
                  <a:lnTo>
                    <a:pt x="331" y="835"/>
                  </a:lnTo>
                  <a:lnTo>
                    <a:pt x="320" y="827"/>
                  </a:lnTo>
                  <a:lnTo>
                    <a:pt x="288" y="822"/>
                  </a:lnTo>
                  <a:lnTo>
                    <a:pt x="283" y="819"/>
                  </a:lnTo>
                  <a:lnTo>
                    <a:pt x="278" y="814"/>
                  </a:lnTo>
                  <a:lnTo>
                    <a:pt x="275" y="808"/>
                  </a:lnTo>
                  <a:lnTo>
                    <a:pt x="275" y="792"/>
                  </a:lnTo>
                  <a:lnTo>
                    <a:pt x="278" y="787"/>
                  </a:lnTo>
                  <a:lnTo>
                    <a:pt x="280" y="782"/>
                  </a:lnTo>
                  <a:lnTo>
                    <a:pt x="280" y="776"/>
                  </a:lnTo>
                  <a:lnTo>
                    <a:pt x="278" y="768"/>
                  </a:lnTo>
                  <a:lnTo>
                    <a:pt x="269" y="750"/>
                  </a:lnTo>
                  <a:lnTo>
                    <a:pt x="256" y="728"/>
                  </a:lnTo>
                  <a:lnTo>
                    <a:pt x="256" y="723"/>
                  </a:lnTo>
                  <a:lnTo>
                    <a:pt x="256" y="720"/>
                  </a:lnTo>
                  <a:lnTo>
                    <a:pt x="264" y="715"/>
                  </a:lnTo>
                  <a:lnTo>
                    <a:pt x="261" y="707"/>
                  </a:lnTo>
                  <a:lnTo>
                    <a:pt x="259" y="701"/>
                  </a:lnTo>
                  <a:lnTo>
                    <a:pt x="256" y="696"/>
                  </a:lnTo>
                  <a:lnTo>
                    <a:pt x="256" y="691"/>
                  </a:lnTo>
                  <a:lnTo>
                    <a:pt x="256" y="683"/>
                  </a:lnTo>
                  <a:lnTo>
                    <a:pt x="264" y="637"/>
                  </a:lnTo>
                  <a:lnTo>
                    <a:pt x="264" y="629"/>
                  </a:lnTo>
                  <a:lnTo>
                    <a:pt x="264" y="621"/>
                  </a:lnTo>
                  <a:lnTo>
                    <a:pt x="261" y="608"/>
                  </a:lnTo>
                  <a:lnTo>
                    <a:pt x="261" y="602"/>
                  </a:lnTo>
                  <a:lnTo>
                    <a:pt x="264" y="600"/>
                  </a:lnTo>
                  <a:lnTo>
                    <a:pt x="283" y="597"/>
                  </a:lnTo>
                  <a:lnTo>
                    <a:pt x="291" y="594"/>
                  </a:lnTo>
                  <a:lnTo>
                    <a:pt x="291" y="592"/>
                  </a:lnTo>
                  <a:lnTo>
                    <a:pt x="291" y="576"/>
                  </a:lnTo>
                  <a:lnTo>
                    <a:pt x="310" y="565"/>
                  </a:lnTo>
                  <a:lnTo>
                    <a:pt x="315" y="560"/>
                  </a:lnTo>
                  <a:lnTo>
                    <a:pt x="310" y="554"/>
                  </a:lnTo>
                  <a:lnTo>
                    <a:pt x="310" y="546"/>
                  </a:lnTo>
                  <a:lnTo>
                    <a:pt x="307" y="536"/>
                  </a:lnTo>
                  <a:lnTo>
                    <a:pt x="291" y="538"/>
                  </a:lnTo>
                  <a:lnTo>
                    <a:pt x="286" y="536"/>
                  </a:lnTo>
                  <a:lnTo>
                    <a:pt x="283" y="533"/>
                  </a:lnTo>
                  <a:lnTo>
                    <a:pt x="283" y="530"/>
                  </a:lnTo>
                  <a:lnTo>
                    <a:pt x="286" y="530"/>
                  </a:lnTo>
                  <a:lnTo>
                    <a:pt x="286" y="528"/>
                  </a:lnTo>
                  <a:lnTo>
                    <a:pt x="286" y="525"/>
                  </a:lnTo>
                  <a:lnTo>
                    <a:pt x="283" y="525"/>
                  </a:lnTo>
                  <a:lnTo>
                    <a:pt x="261" y="520"/>
                  </a:lnTo>
                  <a:lnTo>
                    <a:pt x="259" y="520"/>
                  </a:lnTo>
                  <a:lnTo>
                    <a:pt x="256" y="520"/>
                  </a:lnTo>
                  <a:lnTo>
                    <a:pt x="251" y="525"/>
                  </a:lnTo>
                  <a:lnTo>
                    <a:pt x="243" y="533"/>
                  </a:lnTo>
                  <a:lnTo>
                    <a:pt x="240" y="536"/>
                  </a:lnTo>
                  <a:lnTo>
                    <a:pt x="243" y="538"/>
                  </a:lnTo>
                  <a:lnTo>
                    <a:pt x="248" y="538"/>
                  </a:lnTo>
                  <a:lnTo>
                    <a:pt x="251" y="538"/>
                  </a:lnTo>
                  <a:lnTo>
                    <a:pt x="253" y="538"/>
                  </a:lnTo>
                  <a:lnTo>
                    <a:pt x="256" y="544"/>
                  </a:lnTo>
                  <a:lnTo>
                    <a:pt x="256" y="544"/>
                  </a:lnTo>
                  <a:lnTo>
                    <a:pt x="259" y="546"/>
                  </a:lnTo>
                  <a:lnTo>
                    <a:pt x="261" y="546"/>
                  </a:lnTo>
                  <a:lnTo>
                    <a:pt x="264" y="546"/>
                  </a:lnTo>
                  <a:lnTo>
                    <a:pt x="272" y="546"/>
                  </a:lnTo>
                  <a:lnTo>
                    <a:pt x="272" y="546"/>
                  </a:lnTo>
                  <a:lnTo>
                    <a:pt x="272" y="546"/>
                  </a:lnTo>
                  <a:lnTo>
                    <a:pt x="272" y="546"/>
                  </a:lnTo>
                  <a:lnTo>
                    <a:pt x="272" y="546"/>
                  </a:lnTo>
                  <a:lnTo>
                    <a:pt x="269" y="554"/>
                  </a:lnTo>
                  <a:lnTo>
                    <a:pt x="267" y="557"/>
                  </a:lnTo>
                  <a:lnTo>
                    <a:pt x="261" y="562"/>
                  </a:lnTo>
                  <a:lnTo>
                    <a:pt x="253" y="568"/>
                  </a:lnTo>
                  <a:lnTo>
                    <a:pt x="251" y="573"/>
                  </a:lnTo>
                  <a:lnTo>
                    <a:pt x="248" y="578"/>
                  </a:lnTo>
                  <a:lnTo>
                    <a:pt x="248" y="581"/>
                  </a:lnTo>
                  <a:lnTo>
                    <a:pt x="248" y="586"/>
                  </a:lnTo>
                  <a:lnTo>
                    <a:pt x="248" y="589"/>
                  </a:lnTo>
                  <a:lnTo>
                    <a:pt x="245" y="589"/>
                  </a:lnTo>
                  <a:lnTo>
                    <a:pt x="243" y="592"/>
                  </a:lnTo>
                  <a:lnTo>
                    <a:pt x="240" y="594"/>
                  </a:lnTo>
                  <a:lnTo>
                    <a:pt x="240" y="597"/>
                  </a:lnTo>
                  <a:lnTo>
                    <a:pt x="235" y="600"/>
                  </a:lnTo>
                  <a:lnTo>
                    <a:pt x="229" y="600"/>
                  </a:lnTo>
                  <a:lnTo>
                    <a:pt x="211" y="597"/>
                  </a:lnTo>
                  <a:lnTo>
                    <a:pt x="203" y="597"/>
                  </a:lnTo>
                  <a:lnTo>
                    <a:pt x="197" y="600"/>
                  </a:lnTo>
                  <a:lnTo>
                    <a:pt x="192" y="600"/>
                  </a:lnTo>
                  <a:lnTo>
                    <a:pt x="184" y="600"/>
                  </a:lnTo>
                  <a:lnTo>
                    <a:pt x="176" y="597"/>
                  </a:lnTo>
                  <a:lnTo>
                    <a:pt x="152" y="594"/>
                  </a:lnTo>
                  <a:lnTo>
                    <a:pt x="144" y="605"/>
                  </a:lnTo>
                  <a:lnTo>
                    <a:pt x="136" y="613"/>
                  </a:lnTo>
                  <a:lnTo>
                    <a:pt x="131" y="621"/>
                  </a:lnTo>
                  <a:lnTo>
                    <a:pt x="131" y="627"/>
                  </a:lnTo>
                  <a:lnTo>
                    <a:pt x="131" y="629"/>
                  </a:lnTo>
                  <a:lnTo>
                    <a:pt x="133" y="632"/>
                  </a:lnTo>
                  <a:lnTo>
                    <a:pt x="141" y="643"/>
                  </a:lnTo>
                  <a:lnTo>
                    <a:pt x="144" y="648"/>
                  </a:lnTo>
                  <a:lnTo>
                    <a:pt x="147" y="651"/>
                  </a:lnTo>
                  <a:lnTo>
                    <a:pt x="147" y="653"/>
                  </a:lnTo>
                  <a:lnTo>
                    <a:pt x="141" y="661"/>
                  </a:lnTo>
                  <a:lnTo>
                    <a:pt x="128" y="693"/>
                  </a:lnTo>
                  <a:lnTo>
                    <a:pt x="128" y="704"/>
                  </a:lnTo>
                  <a:lnTo>
                    <a:pt x="128" y="712"/>
                  </a:lnTo>
                  <a:lnTo>
                    <a:pt x="128" y="723"/>
                  </a:lnTo>
                  <a:lnTo>
                    <a:pt x="131" y="731"/>
                  </a:lnTo>
                  <a:lnTo>
                    <a:pt x="141" y="750"/>
                  </a:lnTo>
                  <a:lnTo>
                    <a:pt x="144" y="766"/>
                  </a:lnTo>
                  <a:lnTo>
                    <a:pt x="144" y="774"/>
                  </a:lnTo>
                  <a:lnTo>
                    <a:pt x="144" y="774"/>
                  </a:lnTo>
                  <a:lnTo>
                    <a:pt x="147" y="774"/>
                  </a:lnTo>
                  <a:lnTo>
                    <a:pt x="163" y="784"/>
                  </a:lnTo>
                  <a:lnTo>
                    <a:pt x="171" y="803"/>
                  </a:lnTo>
                  <a:lnTo>
                    <a:pt x="176" y="835"/>
                  </a:lnTo>
                  <a:lnTo>
                    <a:pt x="192" y="846"/>
                  </a:lnTo>
                  <a:lnTo>
                    <a:pt x="227" y="878"/>
                  </a:lnTo>
                  <a:lnTo>
                    <a:pt x="267" y="875"/>
                  </a:lnTo>
                  <a:lnTo>
                    <a:pt x="267" y="875"/>
                  </a:lnTo>
                  <a:lnTo>
                    <a:pt x="278" y="873"/>
                  </a:lnTo>
                  <a:lnTo>
                    <a:pt x="302" y="870"/>
                  </a:lnTo>
                  <a:lnTo>
                    <a:pt x="312" y="862"/>
                  </a:lnTo>
                  <a:lnTo>
                    <a:pt x="334" y="843"/>
                  </a:lnTo>
                  <a:lnTo>
                    <a:pt x="334" y="843"/>
                  </a:lnTo>
                  <a:close/>
                  <a:moveTo>
                    <a:pt x="136" y="490"/>
                  </a:moveTo>
                  <a:lnTo>
                    <a:pt x="139" y="485"/>
                  </a:lnTo>
                  <a:lnTo>
                    <a:pt x="144" y="482"/>
                  </a:lnTo>
                  <a:lnTo>
                    <a:pt x="147" y="479"/>
                  </a:lnTo>
                  <a:lnTo>
                    <a:pt x="160" y="487"/>
                  </a:lnTo>
                  <a:lnTo>
                    <a:pt x="165" y="490"/>
                  </a:lnTo>
                  <a:lnTo>
                    <a:pt x="168" y="493"/>
                  </a:lnTo>
                  <a:lnTo>
                    <a:pt x="171" y="498"/>
                  </a:lnTo>
                  <a:lnTo>
                    <a:pt x="173" y="501"/>
                  </a:lnTo>
                  <a:lnTo>
                    <a:pt x="179" y="503"/>
                  </a:lnTo>
                  <a:lnTo>
                    <a:pt x="208" y="514"/>
                  </a:lnTo>
                  <a:lnTo>
                    <a:pt x="216" y="514"/>
                  </a:lnTo>
                  <a:lnTo>
                    <a:pt x="221" y="514"/>
                  </a:lnTo>
                  <a:lnTo>
                    <a:pt x="227" y="511"/>
                  </a:lnTo>
                  <a:lnTo>
                    <a:pt x="229" y="506"/>
                  </a:lnTo>
                  <a:lnTo>
                    <a:pt x="235" y="501"/>
                  </a:lnTo>
                  <a:lnTo>
                    <a:pt x="237" y="501"/>
                  </a:lnTo>
                  <a:lnTo>
                    <a:pt x="240" y="501"/>
                  </a:lnTo>
                  <a:lnTo>
                    <a:pt x="243" y="498"/>
                  </a:lnTo>
                  <a:lnTo>
                    <a:pt x="245" y="493"/>
                  </a:lnTo>
                  <a:lnTo>
                    <a:pt x="245" y="479"/>
                  </a:lnTo>
                  <a:lnTo>
                    <a:pt x="243" y="474"/>
                  </a:lnTo>
                  <a:lnTo>
                    <a:pt x="237" y="471"/>
                  </a:lnTo>
                  <a:lnTo>
                    <a:pt x="232" y="474"/>
                  </a:lnTo>
                  <a:lnTo>
                    <a:pt x="229" y="474"/>
                  </a:lnTo>
                  <a:lnTo>
                    <a:pt x="224" y="471"/>
                  </a:lnTo>
                  <a:lnTo>
                    <a:pt x="221" y="471"/>
                  </a:lnTo>
                  <a:lnTo>
                    <a:pt x="221" y="469"/>
                  </a:lnTo>
                  <a:lnTo>
                    <a:pt x="221" y="466"/>
                  </a:lnTo>
                  <a:lnTo>
                    <a:pt x="221" y="466"/>
                  </a:lnTo>
                  <a:lnTo>
                    <a:pt x="219" y="463"/>
                  </a:lnTo>
                  <a:lnTo>
                    <a:pt x="219" y="463"/>
                  </a:lnTo>
                  <a:lnTo>
                    <a:pt x="219" y="461"/>
                  </a:lnTo>
                  <a:lnTo>
                    <a:pt x="219" y="461"/>
                  </a:lnTo>
                  <a:lnTo>
                    <a:pt x="219" y="458"/>
                  </a:lnTo>
                  <a:lnTo>
                    <a:pt x="235" y="439"/>
                  </a:lnTo>
                  <a:lnTo>
                    <a:pt x="240" y="434"/>
                  </a:lnTo>
                  <a:lnTo>
                    <a:pt x="240" y="429"/>
                  </a:lnTo>
                  <a:lnTo>
                    <a:pt x="240" y="421"/>
                  </a:lnTo>
                  <a:lnTo>
                    <a:pt x="237" y="418"/>
                  </a:lnTo>
                  <a:lnTo>
                    <a:pt x="229" y="407"/>
                  </a:lnTo>
                  <a:lnTo>
                    <a:pt x="227" y="404"/>
                  </a:lnTo>
                  <a:lnTo>
                    <a:pt x="227" y="404"/>
                  </a:lnTo>
                  <a:lnTo>
                    <a:pt x="227" y="404"/>
                  </a:lnTo>
                  <a:lnTo>
                    <a:pt x="227" y="402"/>
                  </a:lnTo>
                  <a:lnTo>
                    <a:pt x="224" y="402"/>
                  </a:lnTo>
                  <a:lnTo>
                    <a:pt x="224" y="402"/>
                  </a:lnTo>
                  <a:lnTo>
                    <a:pt x="221" y="402"/>
                  </a:lnTo>
                  <a:lnTo>
                    <a:pt x="219" y="402"/>
                  </a:lnTo>
                  <a:lnTo>
                    <a:pt x="216" y="402"/>
                  </a:lnTo>
                  <a:lnTo>
                    <a:pt x="216" y="404"/>
                  </a:lnTo>
                  <a:lnTo>
                    <a:pt x="216" y="404"/>
                  </a:lnTo>
                  <a:lnTo>
                    <a:pt x="208" y="410"/>
                  </a:lnTo>
                  <a:lnTo>
                    <a:pt x="203" y="412"/>
                  </a:lnTo>
                  <a:lnTo>
                    <a:pt x="200" y="412"/>
                  </a:lnTo>
                  <a:lnTo>
                    <a:pt x="187" y="412"/>
                  </a:lnTo>
                  <a:lnTo>
                    <a:pt x="168" y="412"/>
                  </a:lnTo>
                  <a:lnTo>
                    <a:pt x="165" y="412"/>
                  </a:lnTo>
                  <a:lnTo>
                    <a:pt x="160" y="412"/>
                  </a:lnTo>
                  <a:lnTo>
                    <a:pt x="160" y="410"/>
                  </a:lnTo>
                  <a:lnTo>
                    <a:pt x="152" y="410"/>
                  </a:lnTo>
                  <a:lnTo>
                    <a:pt x="149" y="407"/>
                  </a:lnTo>
                  <a:lnTo>
                    <a:pt x="149" y="407"/>
                  </a:lnTo>
                  <a:lnTo>
                    <a:pt x="149" y="404"/>
                  </a:lnTo>
                  <a:lnTo>
                    <a:pt x="147" y="391"/>
                  </a:lnTo>
                  <a:lnTo>
                    <a:pt x="141" y="370"/>
                  </a:lnTo>
                  <a:lnTo>
                    <a:pt x="141" y="364"/>
                  </a:lnTo>
                  <a:lnTo>
                    <a:pt x="139" y="348"/>
                  </a:lnTo>
                  <a:lnTo>
                    <a:pt x="139" y="343"/>
                  </a:lnTo>
                  <a:lnTo>
                    <a:pt x="141" y="340"/>
                  </a:lnTo>
                  <a:lnTo>
                    <a:pt x="147" y="335"/>
                  </a:lnTo>
                  <a:lnTo>
                    <a:pt x="152" y="335"/>
                  </a:lnTo>
                  <a:lnTo>
                    <a:pt x="157" y="335"/>
                  </a:lnTo>
                  <a:lnTo>
                    <a:pt x="160" y="335"/>
                  </a:lnTo>
                  <a:lnTo>
                    <a:pt x="168" y="335"/>
                  </a:lnTo>
                  <a:lnTo>
                    <a:pt x="173" y="330"/>
                  </a:lnTo>
                  <a:lnTo>
                    <a:pt x="189" y="313"/>
                  </a:lnTo>
                  <a:lnTo>
                    <a:pt x="197" y="308"/>
                  </a:lnTo>
                  <a:lnTo>
                    <a:pt x="200" y="305"/>
                  </a:lnTo>
                  <a:lnTo>
                    <a:pt x="203" y="303"/>
                  </a:lnTo>
                  <a:lnTo>
                    <a:pt x="208" y="305"/>
                  </a:lnTo>
                  <a:lnTo>
                    <a:pt x="213" y="305"/>
                  </a:lnTo>
                  <a:lnTo>
                    <a:pt x="221" y="305"/>
                  </a:lnTo>
                  <a:lnTo>
                    <a:pt x="248" y="297"/>
                  </a:lnTo>
                  <a:lnTo>
                    <a:pt x="256" y="292"/>
                  </a:lnTo>
                  <a:lnTo>
                    <a:pt x="256" y="292"/>
                  </a:lnTo>
                  <a:lnTo>
                    <a:pt x="251" y="284"/>
                  </a:lnTo>
                  <a:lnTo>
                    <a:pt x="248" y="252"/>
                  </a:lnTo>
                  <a:lnTo>
                    <a:pt x="248" y="241"/>
                  </a:lnTo>
                  <a:lnTo>
                    <a:pt x="256" y="233"/>
                  </a:lnTo>
                  <a:lnTo>
                    <a:pt x="264" y="225"/>
                  </a:lnTo>
                  <a:lnTo>
                    <a:pt x="269" y="217"/>
                  </a:lnTo>
                  <a:lnTo>
                    <a:pt x="267" y="209"/>
                  </a:lnTo>
                  <a:lnTo>
                    <a:pt x="251" y="188"/>
                  </a:lnTo>
                  <a:lnTo>
                    <a:pt x="248" y="177"/>
                  </a:lnTo>
                  <a:lnTo>
                    <a:pt x="251" y="166"/>
                  </a:lnTo>
                  <a:lnTo>
                    <a:pt x="264" y="148"/>
                  </a:lnTo>
                  <a:lnTo>
                    <a:pt x="267" y="140"/>
                  </a:lnTo>
                  <a:lnTo>
                    <a:pt x="269" y="75"/>
                  </a:lnTo>
                  <a:lnTo>
                    <a:pt x="275" y="54"/>
                  </a:lnTo>
                  <a:lnTo>
                    <a:pt x="275" y="41"/>
                  </a:lnTo>
                  <a:lnTo>
                    <a:pt x="272" y="27"/>
                  </a:lnTo>
                  <a:lnTo>
                    <a:pt x="261" y="0"/>
                  </a:lnTo>
                  <a:lnTo>
                    <a:pt x="256" y="0"/>
                  </a:lnTo>
                  <a:lnTo>
                    <a:pt x="224" y="8"/>
                  </a:lnTo>
                  <a:lnTo>
                    <a:pt x="208" y="8"/>
                  </a:lnTo>
                  <a:lnTo>
                    <a:pt x="205" y="14"/>
                  </a:lnTo>
                  <a:lnTo>
                    <a:pt x="195" y="59"/>
                  </a:lnTo>
                  <a:lnTo>
                    <a:pt x="181" y="89"/>
                  </a:lnTo>
                  <a:lnTo>
                    <a:pt x="165" y="118"/>
                  </a:lnTo>
                  <a:lnTo>
                    <a:pt x="171" y="115"/>
                  </a:lnTo>
                  <a:lnTo>
                    <a:pt x="176" y="110"/>
                  </a:lnTo>
                  <a:lnTo>
                    <a:pt x="179" y="105"/>
                  </a:lnTo>
                  <a:lnTo>
                    <a:pt x="181" y="99"/>
                  </a:lnTo>
                  <a:lnTo>
                    <a:pt x="187" y="99"/>
                  </a:lnTo>
                  <a:lnTo>
                    <a:pt x="184" y="113"/>
                  </a:lnTo>
                  <a:lnTo>
                    <a:pt x="179" y="121"/>
                  </a:lnTo>
                  <a:lnTo>
                    <a:pt x="173" y="129"/>
                  </a:lnTo>
                  <a:lnTo>
                    <a:pt x="168" y="137"/>
                  </a:lnTo>
                  <a:lnTo>
                    <a:pt x="141" y="164"/>
                  </a:lnTo>
                  <a:lnTo>
                    <a:pt x="139" y="169"/>
                  </a:lnTo>
                  <a:lnTo>
                    <a:pt x="136" y="182"/>
                  </a:lnTo>
                  <a:lnTo>
                    <a:pt x="131" y="201"/>
                  </a:lnTo>
                  <a:lnTo>
                    <a:pt x="131" y="212"/>
                  </a:lnTo>
                  <a:lnTo>
                    <a:pt x="128" y="214"/>
                  </a:lnTo>
                  <a:lnTo>
                    <a:pt x="123" y="214"/>
                  </a:lnTo>
                  <a:lnTo>
                    <a:pt x="120" y="209"/>
                  </a:lnTo>
                  <a:lnTo>
                    <a:pt x="125" y="196"/>
                  </a:lnTo>
                  <a:lnTo>
                    <a:pt x="131" y="182"/>
                  </a:lnTo>
                  <a:lnTo>
                    <a:pt x="133" y="177"/>
                  </a:lnTo>
                  <a:lnTo>
                    <a:pt x="117" y="190"/>
                  </a:lnTo>
                  <a:lnTo>
                    <a:pt x="82" y="236"/>
                  </a:lnTo>
                  <a:lnTo>
                    <a:pt x="61" y="252"/>
                  </a:lnTo>
                  <a:lnTo>
                    <a:pt x="42" y="257"/>
                  </a:lnTo>
                  <a:lnTo>
                    <a:pt x="40" y="260"/>
                  </a:lnTo>
                  <a:lnTo>
                    <a:pt x="34" y="265"/>
                  </a:lnTo>
                  <a:lnTo>
                    <a:pt x="29" y="268"/>
                  </a:lnTo>
                  <a:lnTo>
                    <a:pt x="21" y="271"/>
                  </a:lnTo>
                  <a:lnTo>
                    <a:pt x="16" y="271"/>
                  </a:lnTo>
                  <a:lnTo>
                    <a:pt x="8" y="276"/>
                  </a:lnTo>
                  <a:lnTo>
                    <a:pt x="0" y="289"/>
                  </a:lnTo>
                  <a:lnTo>
                    <a:pt x="0" y="289"/>
                  </a:lnTo>
                  <a:lnTo>
                    <a:pt x="0" y="289"/>
                  </a:lnTo>
                  <a:lnTo>
                    <a:pt x="16" y="305"/>
                  </a:lnTo>
                  <a:lnTo>
                    <a:pt x="21" y="305"/>
                  </a:lnTo>
                  <a:lnTo>
                    <a:pt x="26" y="308"/>
                  </a:lnTo>
                  <a:lnTo>
                    <a:pt x="32" y="308"/>
                  </a:lnTo>
                  <a:lnTo>
                    <a:pt x="34" y="313"/>
                  </a:lnTo>
                  <a:lnTo>
                    <a:pt x="50" y="372"/>
                  </a:lnTo>
                  <a:lnTo>
                    <a:pt x="53" y="386"/>
                  </a:lnTo>
                  <a:lnTo>
                    <a:pt x="56" y="396"/>
                  </a:lnTo>
                  <a:lnTo>
                    <a:pt x="56" y="404"/>
                  </a:lnTo>
                  <a:lnTo>
                    <a:pt x="56" y="407"/>
                  </a:lnTo>
                  <a:lnTo>
                    <a:pt x="58" y="412"/>
                  </a:lnTo>
                  <a:lnTo>
                    <a:pt x="61" y="423"/>
                  </a:lnTo>
                  <a:lnTo>
                    <a:pt x="85" y="447"/>
                  </a:lnTo>
                  <a:lnTo>
                    <a:pt x="90" y="455"/>
                  </a:lnTo>
                  <a:lnTo>
                    <a:pt x="88" y="461"/>
                  </a:lnTo>
                  <a:lnTo>
                    <a:pt x="85" y="466"/>
                  </a:lnTo>
                  <a:lnTo>
                    <a:pt x="82" y="471"/>
                  </a:lnTo>
                  <a:lnTo>
                    <a:pt x="85" y="477"/>
                  </a:lnTo>
                  <a:lnTo>
                    <a:pt x="101" y="493"/>
                  </a:lnTo>
                  <a:lnTo>
                    <a:pt x="115" y="509"/>
                  </a:lnTo>
                  <a:lnTo>
                    <a:pt x="125" y="525"/>
                  </a:lnTo>
                  <a:lnTo>
                    <a:pt x="133" y="506"/>
                  </a:lnTo>
                  <a:lnTo>
                    <a:pt x="136" y="490"/>
                  </a:lnTo>
                  <a:close/>
                </a:path>
              </a:pathLst>
            </a:custGeom>
            <a:solidFill>
              <a:srgbClr val="92D050"/>
            </a:solidFill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A64F4EB5-EBC0-93D1-E2B9-682E3D89F9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187488" y="5418138"/>
              <a:ext cx="419100" cy="874713"/>
            </a:xfrm>
            <a:custGeom>
              <a:avLst/>
              <a:gdLst>
                <a:gd name="T0" fmla="*/ 181 w 264"/>
                <a:gd name="T1" fmla="*/ 535 h 551"/>
                <a:gd name="T2" fmla="*/ 197 w 264"/>
                <a:gd name="T3" fmla="*/ 546 h 551"/>
                <a:gd name="T4" fmla="*/ 219 w 264"/>
                <a:gd name="T5" fmla="*/ 522 h 551"/>
                <a:gd name="T6" fmla="*/ 133 w 264"/>
                <a:gd name="T7" fmla="*/ 254 h 551"/>
                <a:gd name="T8" fmla="*/ 133 w 264"/>
                <a:gd name="T9" fmla="*/ 254 h 551"/>
                <a:gd name="T10" fmla="*/ 117 w 264"/>
                <a:gd name="T11" fmla="*/ 252 h 551"/>
                <a:gd name="T12" fmla="*/ 109 w 264"/>
                <a:gd name="T13" fmla="*/ 246 h 551"/>
                <a:gd name="T14" fmla="*/ 112 w 264"/>
                <a:gd name="T15" fmla="*/ 233 h 551"/>
                <a:gd name="T16" fmla="*/ 144 w 264"/>
                <a:gd name="T17" fmla="*/ 233 h 551"/>
                <a:gd name="T18" fmla="*/ 144 w 264"/>
                <a:gd name="T19" fmla="*/ 238 h 551"/>
                <a:gd name="T20" fmla="*/ 168 w 264"/>
                <a:gd name="T21" fmla="*/ 244 h 551"/>
                <a:gd name="T22" fmla="*/ 192 w 264"/>
                <a:gd name="T23" fmla="*/ 209 h 551"/>
                <a:gd name="T24" fmla="*/ 251 w 264"/>
                <a:gd name="T25" fmla="*/ 166 h 551"/>
                <a:gd name="T26" fmla="*/ 235 w 264"/>
                <a:gd name="T27" fmla="*/ 38 h 551"/>
                <a:gd name="T28" fmla="*/ 197 w 264"/>
                <a:gd name="T29" fmla="*/ 21 h 551"/>
                <a:gd name="T30" fmla="*/ 147 w 264"/>
                <a:gd name="T31" fmla="*/ 24 h 551"/>
                <a:gd name="T32" fmla="*/ 117 w 264"/>
                <a:gd name="T33" fmla="*/ 0 h 551"/>
                <a:gd name="T34" fmla="*/ 69 w 264"/>
                <a:gd name="T35" fmla="*/ 13 h 551"/>
                <a:gd name="T36" fmla="*/ 50 w 264"/>
                <a:gd name="T37" fmla="*/ 21 h 551"/>
                <a:gd name="T38" fmla="*/ 18 w 264"/>
                <a:gd name="T39" fmla="*/ 43 h 551"/>
                <a:gd name="T40" fmla="*/ 0 w 264"/>
                <a:gd name="T41" fmla="*/ 51 h 551"/>
                <a:gd name="T42" fmla="*/ 8 w 264"/>
                <a:gd name="T43" fmla="*/ 99 h 551"/>
                <a:gd name="T44" fmla="*/ 13 w 264"/>
                <a:gd name="T45" fmla="*/ 118 h 551"/>
                <a:gd name="T46" fmla="*/ 29 w 264"/>
                <a:gd name="T47" fmla="*/ 120 h 551"/>
                <a:gd name="T48" fmla="*/ 69 w 264"/>
                <a:gd name="T49" fmla="*/ 118 h 551"/>
                <a:gd name="T50" fmla="*/ 80 w 264"/>
                <a:gd name="T51" fmla="*/ 110 h 551"/>
                <a:gd name="T52" fmla="*/ 88 w 264"/>
                <a:gd name="T53" fmla="*/ 110 h 551"/>
                <a:gd name="T54" fmla="*/ 90 w 264"/>
                <a:gd name="T55" fmla="*/ 115 h 551"/>
                <a:gd name="T56" fmla="*/ 101 w 264"/>
                <a:gd name="T57" fmla="*/ 142 h 551"/>
                <a:gd name="T58" fmla="*/ 80 w 264"/>
                <a:gd name="T59" fmla="*/ 169 h 551"/>
                <a:gd name="T60" fmla="*/ 82 w 264"/>
                <a:gd name="T61" fmla="*/ 174 h 551"/>
                <a:gd name="T62" fmla="*/ 90 w 264"/>
                <a:gd name="T63" fmla="*/ 182 h 551"/>
                <a:gd name="T64" fmla="*/ 106 w 264"/>
                <a:gd name="T65" fmla="*/ 187 h 551"/>
                <a:gd name="T66" fmla="*/ 98 w 264"/>
                <a:gd name="T67" fmla="*/ 209 h 551"/>
                <a:gd name="T68" fmla="*/ 82 w 264"/>
                <a:gd name="T69" fmla="*/ 222 h 551"/>
                <a:gd name="T70" fmla="*/ 34 w 264"/>
                <a:gd name="T71" fmla="*/ 209 h 551"/>
                <a:gd name="T72" fmla="*/ 21 w 264"/>
                <a:gd name="T73" fmla="*/ 195 h 551"/>
                <a:gd name="T74" fmla="*/ 24 w 264"/>
                <a:gd name="T75" fmla="*/ 236 h 551"/>
                <a:gd name="T76" fmla="*/ 24 w 264"/>
                <a:gd name="T77" fmla="*/ 252 h 551"/>
                <a:gd name="T78" fmla="*/ 13 w 264"/>
                <a:gd name="T79" fmla="*/ 302 h 551"/>
                <a:gd name="T80" fmla="*/ 58 w 264"/>
                <a:gd name="T81" fmla="*/ 308 h 551"/>
                <a:gd name="T82" fmla="*/ 96 w 264"/>
                <a:gd name="T83" fmla="*/ 308 h 551"/>
                <a:gd name="T84" fmla="*/ 106 w 264"/>
                <a:gd name="T85" fmla="*/ 297 h 551"/>
                <a:gd name="T86" fmla="*/ 109 w 264"/>
                <a:gd name="T87" fmla="*/ 286 h 551"/>
                <a:gd name="T88" fmla="*/ 128 w 264"/>
                <a:gd name="T89" fmla="*/ 265 h 551"/>
                <a:gd name="T90" fmla="*/ 243 w 264"/>
                <a:gd name="T91" fmla="*/ 257 h 551"/>
                <a:gd name="T92" fmla="*/ 200 w 264"/>
                <a:gd name="T93" fmla="*/ 294 h 551"/>
                <a:gd name="T94" fmla="*/ 152 w 264"/>
                <a:gd name="T95" fmla="*/ 308 h 551"/>
                <a:gd name="T96" fmla="*/ 122 w 264"/>
                <a:gd name="T97" fmla="*/ 310 h 551"/>
                <a:gd name="T98" fmla="*/ 125 w 264"/>
                <a:gd name="T99" fmla="*/ 345 h 551"/>
                <a:gd name="T100" fmla="*/ 120 w 264"/>
                <a:gd name="T101" fmla="*/ 409 h 551"/>
                <a:gd name="T102" fmla="*/ 136 w 264"/>
                <a:gd name="T103" fmla="*/ 428 h 551"/>
                <a:gd name="T104" fmla="*/ 205 w 264"/>
                <a:gd name="T105" fmla="*/ 476 h 551"/>
                <a:gd name="T106" fmla="*/ 213 w 264"/>
                <a:gd name="T107" fmla="*/ 452 h 551"/>
                <a:gd name="T108" fmla="*/ 208 w 264"/>
                <a:gd name="T109" fmla="*/ 436 h 551"/>
                <a:gd name="T110" fmla="*/ 203 w 264"/>
                <a:gd name="T111" fmla="*/ 412 h 551"/>
                <a:gd name="T112" fmla="*/ 213 w 264"/>
                <a:gd name="T113" fmla="*/ 404 h 551"/>
                <a:gd name="T114" fmla="*/ 259 w 264"/>
                <a:gd name="T115" fmla="*/ 284 h 551"/>
                <a:gd name="T116" fmla="*/ 264 w 264"/>
                <a:gd name="T117" fmla="*/ 236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64" h="551">
                  <a:moveTo>
                    <a:pt x="213" y="524"/>
                  </a:moveTo>
                  <a:lnTo>
                    <a:pt x="195" y="522"/>
                  </a:lnTo>
                  <a:lnTo>
                    <a:pt x="184" y="519"/>
                  </a:lnTo>
                  <a:lnTo>
                    <a:pt x="181" y="535"/>
                  </a:lnTo>
                  <a:lnTo>
                    <a:pt x="192" y="543"/>
                  </a:lnTo>
                  <a:lnTo>
                    <a:pt x="195" y="551"/>
                  </a:lnTo>
                  <a:lnTo>
                    <a:pt x="195" y="551"/>
                  </a:lnTo>
                  <a:lnTo>
                    <a:pt x="197" y="546"/>
                  </a:lnTo>
                  <a:lnTo>
                    <a:pt x="216" y="535"/>
                  </a:lnTo>
                  <a:lnTo>
                    <a:pt x="219" y="527"/>
                  </a:lnTo>
                  <a:lnTo>
                    <a:pt x="219" y="522"/>
                  </a:lnTo>
                  <a:lnTo>
                    <a:pt x="219" y="522"/>
                  </a:lnTo>
                  <a:lnTo>
                    <a:pt x="213" y="524"/>
                  </a:lnTo>
                  <a:close/>
                  <a:moveTo>
                    <a:pt x="128" y="265"/>
                  </a:moveTo>
                  <a:lnTo>
                    <a:pt x="130" y="262"/>
                  </a:lnTo>
                  <a:lnTo>
                    <a:pt x="133" y="254"/>
                  </a:lnTo>
                  <a:lnTo>
                    <a:pt x="133" y="254"/>
                  </a:lnTo>
                  <a:lnTo>
                    <a:pt x="133" y="254"/>
                  </a:lnTo>
                  <a:lnTo>
                    <a:pt x="133" y="254"/>
                  </a:lnTo>
                  <a:lnTo>
                    <a:pt x="133" y="254"/>
                  </a:lnTo>
                  <a:lnTo>
                    <a:pt x="125" y="254"/>
                  </a:lnTo>
                  <a:lnTo>
                    <a:pt x="122" y="254"/>
                  </a:lnTo>
                  <a:lnTo>
                    <a:pt x="120" y="254"/>
                  </a:lnTo>
                  <a:lnTo>
                    <a:pt x="117" y="252"/>
                  </a:lnTo>
                  <a:lnTo>
                    <a:pt x="117" y="252"/>
                  </a:lnTo>
                  <a:lnTo>
                    <a:pt x="114" y="246"/>
                  </a:lnTo>
                  <a:lnTo>
                    <a:pt x="112" y="246"/>
                  </a:lnTo>
                  <a:lnTo>
                    <a:pt x="109" y="246"/>
                  </a:lnTo>
                  <a:lnTo>
                    <a:pt x="104" y="246"/>
                  </a:lnTo>
                  <a:lnTo>
                    <a:pt x="101" y="244"/>
                  </a:lnTo>
                  <a:lnTo>
                    <a:pt x="104" y="241"/>
                  </a:lnTo>
                  <a:lnTo>
                    <a:pt x="112" y="233"/>
                  </a:lnTo>
                  <a:lnTo>
                    <a:pt x="117" y="228"/>
                  </a:lnTo>
                  <a:lnTo>
                    <a:pt x="120" y="228"/>
                  </a:lnTo>
                  <a:lnTo>
                    <a:pt x="122" y="228"/>
                  </a:lnTo>
                  <a:lnTo>
                    <a:pt x="144" y="233"/>
                  </a:lnTo>
                  <a:lnTo>
                    <a:pt x="147" y="233"/>
                  </a:lnTo>
                  <a:lnTo>
                    <a:pt x="147" y="236"/>
                  </a:lnTo>
                  <a:lnTo>
                    <a:pt x="147" y="238"/>
                  </a:lnTo>
                  <a:lnTo>
                    <a:pt x="144" y="238"/>
                  </a:lnTo>
                  <a:lnTo>
                    <a:pt x="144" y="241"/>
                  </a:lnTo>
                  <a:lnTo>
                    <a:pt x="147" y="244"/>
                  </a:lnTo>
                  <a:lnTo>
                    <a:pt x="152" y="246"/>
                  </a:lnTo>
                  <a:lnTo>
                    <a:pt x="168" y="244"/>
                  </a:lnTo>
                  <a:lnTo>
                    <a:pt x="187" y="230"/>
                  </a:lnTo>
                  <a:lnTo>
                    <a:pt x="187" y="225"/>
                  </a:lnTo>
                  <a:lnTo>
                    <a:pt x="189" y="217"/>
                  </a:lnTo>
                  <a:lnTo>
                    <a:pt x="192" y="209"/>
                  </a:lnTo>
                  <a:lnTo>
                    <a:pt x="200" y="203"/>
                  </a:lnTo>
                  <a:lnTo>
                    <a:pt x="224" y="190"/>
                  </a:lnTo>
                  <a:lnTo>
                    <a:pt x="248" y="166"/>
                  </a:lnTo>
                  <a:lnTo>
                    <a:pt x="251" y="166"/>
                  </a:lnTo>
                  <a:lnTo>
                    <a:pt x="251" y="158"/>
                  </a:lnTo>
                  <a:lnTo>
                    <a:pt x="253" y="94"/>
                  </a:lnTo>
                  <a:lnTo>
                    <a:pt x="240" y="46"/>
                  </a:lnTo>
                  <a:lnTo>
                    <a:pt x="235" y="38"/>
                  </a:lnTo>
                  <a:lnTo>
                    <a:pt x="224" y="35"/>
                  </a:lnTo>
                  <a:lnTo>
                    <a:pt x="211" y="30"/>
                  </a:lnTo>
                  <a:lnTo>
                    <a:pt x="197" y="21"/>
                  </a:lnTo>
                  <a:lnTo>
                    <a:pt x="197" y="21"/>
                  </a:lnTo>
                  <a:lnTo>
                    <a:pt x="171" y="30"/>
                  </a:lnTo>
                  <a:lnTo>
                    <a:pt x="160" y="32"/>
                  </a:lnTo>
                  <a:lnTo>
                    <a:pt x="152" y="30"/>
                  </a:lnTo>
                  <a:lnTo>
                    <a:pt x="147" y="24"/>
                  </a:lnTo>
                  <a:lnTo>
                    <a:pt x="141" y="8"/>
                  </a:lnTo>
                  <a:lnTo>
                    <a:pt x="133" y="5"/>
                  </a:lnTo>
                  <a:lnTo>
                    <a:pt x="120" y="3"/>
                  </a:lnTo>
                  <a:lnTo>
                    <a:pt x="117" y="0"/>
                  </a:lnTo>
                  <a:lnTo>
                    <a:pt x="109" y="5"/>
                  </a:lnTo>
                  <a:lnTo>
                    <a:pt x="82" y="13"/>
                  </a:lnTo>
                  <a:lnTo>
                    <a:pt x="74" y="13"/>
                  </a:lnTo>
                  <a:lnTo>
                    <a:pt x="69" y="13"/>
                  </a:lnTo>
                  <a:lnTo>
                    <a:pt x="64" y="11"/>
                  </a:lnTo>
                  <a:lnTo>
                    <a:pt x="61" y="13"/>
                  </a:lnTo>
                  <a:lnTo>
                    <a:pt x="58" y="16"/>
                  </a:lnTo>
                  <a:lnTo>
                    <a:pt x="50" y="21"/>
                  </a:lnTo>
                  <a:lnTo>
                    <a:pt x="34" y="38"/>
                  </a:lnTo>
                  <a:lnTo>
                    <a:pt x="29" y="43"/>
                  </a:lnTo>
                  <a:lnTo>
                    <a:pt x="21" y="43"/>
                  </a:lnTo>
                  <a:lnTo>
                    <a:pt x="18" y="43"/>
                  </a:lnTo>
                  <a:lnTo>
                    <a:pt x="13" y="43"/>
                  </a:lnTo>
                  <a:lnTo>
                    <a:pt x="8" y="43"/>
                  </a:lnTo>
                  <a:lnTo>
                    <a:pt x="2" y="48"/>
                  </a:lnTo>
                  <a:lnTo>
                    <a:pt x="0" y="51"/>
                  </a:lnTo>
                  <a:lnTo>
                    <a:pt x="0" y="56"/>
                  </a:lnTo>
                  <a:lnTo>
                    <a:pt x="2" y="72"/>
                  </a:lnTo>
                  <a:lnTo>
                    <a:pt x="2" y="78"/>
                  </a:lnTo>
                  <a:lnTo>
                    <a:pt x="8" y="99"/>
                  </a:lnTo>
                  <a:lnTo>
                    <a:pt x="10" y="112"/>
                  </a:lnTo>
                  <a:lnTo>
                    <a:pt x="10" y="115"/>
                  </a:lnTo>
                  <a:lnTo>
                    <a:pt x="10" y="115"/>
                  </a:lnTo>
                  <a:lnTo>
                    <a:pt x="13" y="118"/>
                  </a:lnTo>
                  <a:lnTo>
                    <a:pt x="21" y="118"/>
                  </a:lnTo>
                  <a:lnTo>
                    <a:pt x="21" y="120"/>
                  </a:lnTo>
                  <a:lnTo>
                    <a:pt x="26" y="120"/>
                  </a:lnTo>
                  <a:lnTo>
                    <a:pt x="29" y="120"/>
                  </a:lnTo>
                  <a:lnTo>
                    <a:pt x="48" y="120"/>
                  </a:lnTo>
                  <a:lnTo>
                    <a:pt x="61" y="120"/>
                  </a:lnTo>
                  <a:lnTo>
                    <a:pt x="64" y="120"/>
                  </a:lnTo>
                  <a:lnTo>
                    <a:pt x="69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77" y="110"/>
                  </a:lnTo>
                  <a:lnTo>
                    <a:pt x="80" y="110"/>
                  </a:lnTo>
                  <a:lnTo>
                    <a:pt x="82" y="110"/>
                  </a:lnTo>
                  <a:lnTo>
                    <a:pt x="85" y="110"/>
                  </a:lnTo>
                  <a:lnTo>
                    <a:pt x="85" y="110"/>
                  </a:lnTo>
                  <a:lnTo>
                    <a:pt x="88" y="110"/>
                  </a:lnTo>
                  <a:lnTo>
                    <a:pt x="88" y="112"/>
                  </a:lnTo>
                  <a:lnTo>
                    <a:pt x="88" y="112"/>
                  </a:lnTo>
                  <a:lnTo>
                    <a:pt x="88" y="112"/>
                  </a:lnTo>
                  <a:lnTo>
                    <a:pt x="90" y="115"/>
                  </a:lnTo>
                  <a:lnTo>
                    <a:pt x="98" y="126"/>
                  </a:lnTo>
                  <a:lnTo>
                    <a:pt x="101" y="129"/>
                  </a:lnTo>
                  <a:lnTo>
                    <a:pt x="101" y="137"/>
                  </a:lnTo>
                  <a:lnTo>
                    <a:pt x="101" y="142"/>
                  </a:lnTo>
                  <a:lnTo>
                    <a:pt x="96" y="147"/>
                  </a:lnTo>
                  <a:lnTo>
                    <a:pt x="80" y="166"/>
                  </a:lnTo>
                  <a:lnTo>
                    <a:pt x="80" y="169"/>
                  </a:lnTo>
                  <a:lnTo>
                    <a:pt x="80" y="169"/>
                  </a:lnTo>
                  <a:lnTo>
                    <a:pt x="80" y="171"/>
                  </a:lnTo>
                  <a:lnTo>
                    <a:pt x="80" y="171"/>
                  </a:lnTo>
                  <a:lnTo>
                    <a:pt x="82" y="174"/>
                  </a:lnTo>
                  <a:lnTo>
                    <a:pt x="82" y="174"/>
                  </a:lnTo>
                  <a:lnTo>
                    <a:pt x="82" y="177"/>
                  </a:lnTo>
                  <a:lnTo>
                    <a:pt x="82" y="179"/>
                  </a:lnTo>
                  <a:lnTo>
                    <a:pt x="85" y="179"/>
                  </a:lnTo>
                  <a:lnTo>
                    <a:pt x="90" y="182"/>
                  </a:lnTo>
                  <a:lnTo>
                    <a:pt x="93" y="182"/>
                  </a:lnTo>
                  <a:lnTo>
                    <a:pt x="98" y="179"/>
                  </a:lnTo>
                  <a:lnTo>
                    <a:pt x="104" y="182"/>
                  </a:lnTo>
                  <a:lnTo>
                    <a:pt x="106" y="187"/>
                  </a:lnTo>
                  <a:lnTo>
                    <a:pt x="106" y="201"/>
                  </a:lnTo>
                  <a:lnTo>
                    <a:pt x="104" y="206"/>
                  </a:lnTo>
                  <a:lnTo>
                    <a:pt x="101" y="209"/>
                  </a:lnTo>
                  <a:lnTo>
                    <a:pt x="98" y="209"/>
                  </a:lnTo>
                  <a:lnTo>
                    <a:pt x="96" y="209"/>
                  </a:lnTo>
                  <a:lnTo>
                    <a:pt x="90" y="214"/>
                  </a:lnTo>
                  <a:lnTo>
                    <a:pt x="88" y="219"/>
                  </a:lnTo>
                  <a:lnTo>
                    <a:pt x="82" y="222"/>
                  </a:lnTo>
                  <a:lnTo>
                    <a:pt x="77" y="222"/>
                  </a:lnTo>
                  <a:lnTo>
                    <a:pt x="69" y="222"/>
                  </a:lnTo>
                  <a:lnTo>
                    <a:pt x="40" y="211"/>
                  </a:lnTo>
                  <a:lnTo>
                    <a:pt x="34" y="209"/>
                  </a:lnTo>
                  <a:lnTo>
                    <a:pt x="32" y="206"/>
                  </a:lnTo>
                  <a:lnTo>
                    <a:pt x="29" y="201"/>
                  </a:lnTo>
                  <a:lnTo>
                    <a:pt x="26" y="198"/>
                  </a:lnTo>
                  <a:lnTo>
                    <a:pt x="21" y="195"/>
                  </a:lnTo>
                  <a:lnTo>
                    <a:pt x="10" y="230"/>
                  </a:lnTo>
                  <a:lnTo>
                    <a:pt x="18" y="233"/>
                  </a:lnTo>
                  <a:lnTo>
                    <a:pt x="21" y="236"/>
                  </a:lnTo>
                  <a:lnTo>
                    <a:pt x="24" y="236"/>
                  </a:lnTo>
                  <a:lnTo>
                    <a:pt x="24" y="238"/>
                  </a:lnTo>
                  <a:lnTo>
                    <a:pt x="24" y="241"/>
                  </a:lnTo>
                  <a:lnTo>
                    <a:pt x="26" y="244"/>
                  </a:lnTo>
                  <a:lnTo>
                    <a:pt x="24" y="252"/>
                  </a:lnTo>
                  <a:lnTo>
                    <a:pt x="8" y="265"/>
                  </a:lnTo>
                  <a:lnTo>
                    <a:pt x="13" y="284"/>
                  </a:lnTo>
                  <a:lnTo>
                    <a:pt x="13" y="289"/>
                  </a:lnTo>
                  <a:lnTo>
                    <a:pt x="13" y="302"/>
                  </a:lnTo>
                  <a:lnTo>
                    <a:pt x="37" y="305"/>
                  </a:lnTo>
                  <a:lnTo>
                    <a:pt x="45" y="308"/>
                  </a:lnTo>
                  <a:lnTo>
                    <a:pt x="53" y="308"/>
                  </a:lnTo>
                  <a:lnTo>
                    <a:pt x="58" y="308"/>
                  </a:lnTo>
                  <a:lnTo>
                    <a:pt x="64" y="305"/>
                  </a:lnTo>
                  <a:lnTo>
                    <a:pt x="72" y="305"/>
                  </a:lnTo>
                  <a:lnTo>
                    <a:pt x="90" y="308"/>
                  </a:lnTo>
                  <a:lnTo>
                    <a:pt x="96" y="308"/>
                  </a:lnTo>
                  <a:lnTo>
                    <a:pt x="101" y="305"/>
                  </a:lnTo>
                  <a:lnTo>
                    <a:pt x="101" y="302"/>
                  </a:lnTo>
                  <a:lnTo>
                    <a:pt x="104" y="300"/>
                  </a:lnTo>
                  <a:lnTo>
                    <a:pt x="106" y="297"/>
                  </a:lnTo>
                  <a:lnTo>
                    <a:pt x="109" y="297"/>
                  </a:lnTo>
                  <a:lnTo>
                    <a:pt x="109" y="294"/>
                  </a:lnTo>
                  <a:lnTo>
                    <a:pt x="109" y="289"/>
                  </a:lnTo>
                  <a:lnTo>
                    <a:pt x="109" y="286"/>
                  </a:lnTo>
                  <a:lnTo>
                    <a:pt x="112" y="281"/>
                  </a:lnTo>
                  <a:lnTo>
                    <a:pt x="114" y="276"/>
                  </a:lnTo>
                  <a:lnTo>
                    <a:pt x="122" y="270"/>
                  </a:lnTo>
                  <a:lnTo>
                    <a:pt x="128" y="265"/>
                  </a:lnTo>
                  <a:close/>
                  <a:moveTo>
                    <a:pt x="264" y="236"/>
                  </a:moveTo>
                  <a:lnTo>
                    <a:pt x="261" y="236"/>
                  </a:lnTo>
                  <a:lnTo>
                    <a:pt x="245" y="249"/>
                  </a:lnTo>
                  <a:lnTo>
                    <a:pt x="243" y="257"/>
                  </a:lnTo>
                  <a:lnTo>
                    <a:pt x="237" y="276"/>
                  </a:lnTo>
                  <a:lnTo>
                    <a:pt x="221" y="284"/>
                  </a:lnTo>
                  <a:lnTo>
                    <a:pt x="205" y="289"/>
                  </a:lnTo>
                  <a:lnTo>
                    <a:pt x="200" y="294"/>
                  </a:lnTo>
                  <a:lnTo>
                    <a:pt x="181" y="308"/>
                  </a:lnTo>
                  <a:lnTo>
                    <a:pt x="171" y="313"/>
                  </a:lnTo>
                  <a:lnTo>
                    <a:pt x="160" y="310"/>
                  </a:lnTo>
                  <a:lnTo>
                    <a:pt x="152" y="308"/>
                  </a:lnTo>
                  <a:lnTo>
                    <a:pt x="152" y="302"/>
                  </a:lnTo>
                  <a:lnTo>
                    <a:pt x="144" y="305"/>
                  </a:lnTo>
                  <a:lnTo>
                    <a:pt x="125" y="308"/>
                  </a:lnTo>
                  <a:lnTo>
                    <a:pt x="122" y="310"/>
                  </a:lnTo>
                  <a:lnTo>
                    <a:pt x="122" y="316"/>
                  </a:lnTo>
                  <a:lnTo>
                    <a:pt x="125" y="329"/>
                  </a:lnTo>
                  <a:lnTo>
                    <a:pt x="125" y="337"/>
                  </a:lnTo>
                  <a:lnTo>
                    <a:pt x="125" y="345"/>
                  </a:lnTo>
                  <a:lnTo>
                    <a:pt x="117" y="391"/>
                  </a:lnTo>
                  <a:lnTo>
                    <a:pt x="117" y="399"/>
                  </a:lnTo>
                  <a:lnTo>
                    <a:pt x="117" y="404"/>
                  </a:lnTo>
                  <a:lnTo>
                    <a:pt x="120" y="409"/>
                  </a:lnTo>
                  <a:lnTo>
                    <a:pt x="122" y="415"/>
                  </a:lnTo>
                  <a:lnTo>
                    <a:pt x="125" y="423"/>
                  </a:lnTo>
                  <a:lnTo>
                    <a:pt x="133" y="425"/>
                  </a:lnTo>
                  <a:lnTo>
                    <a:pt x="136" y="428"/>
                  </a:lnTo>
                  <a:lnTo>
                    <a:pt x="181" y="476"/>
                  </a:lnTo>
                  <a:lnTo>
                    <a:pt x="192" y="503"/>
                  </a:lnTo>
                  <a:lnTo>
                    <a:pt x="200" y="495"/>
                  </a:lnTo>
                  <a:lnTo>
                    <a:pt x="205" y="476"/>
                  </a:lnTo>
                  <a:lnTo>
                    <a:pt x="208" y="474"/>
                  </a:lnTo>
                  <a:lnTo>
                    <a:pt x="211" y="468"/>
                  </a:lnTo>
                  <a:lnTo>
                    <a:pt x="213" y="458"/>
                  </a:lnTo>
                  <a:lnTo>
                    <a:pt x="213" y="452"/>
                  </a:lnTo>
                  <a:lnTo>
                    <a:pt x="213" y="447"/>
                  </a:lnTo>
                  <a:lnTo>
                    <a:pt x="213" y="444"/>
                  </a:lnTo>
                  <a:lnTo>
                    <a:pt x="211" y="442"/>
                  </a:lnTo>
                  <a:lnTo>
                    <a:pt x="208" y="436"/>
                  </a:lnTo>
                  <a:lnTo>
                    <a:pt x="208" y="425"/>
                  </a:lnTo>
                  <a:lnTo>
                    <a:pt x="205" y="420"/>
                  </a:lnTo>
                  <a:lnTo>
                    <a:pt x="205" y="415"/>
                  </a:lnTo>
                  <a:lnTo>
                    <a:pt x="203" y="412"/>
                  </a:lnTo>
                  <a:lnTo>
                    <a:pt x="200" y="409"/>
                  </a:lnTo>
                  <a:lnTo>
                    <a:pt x="200" y="407"/>
                  </a:lnTo>
                  <a:lnTo>
                    <a:pt x="208" y="404"/>
                  </a:lnTo>
                  <a:lnTo>
                    <a:pt x="213" y="404"/>
                  </a:lnTo>
                  <a:lnTo>
                    <a:pt x="245" y="412"/>
                  </a:lnTo>
                  <a:lnTo>
                    <a:pt x="251" y="415"/>
                  </a:lnTo>
                  <a:lnTo>
                    <a:pt x="251" y="316"/>
                  </a:lnTo>
                  <a:lnTo>
                    <a:pt x="259" y="284"/>
                  </a:lnTo>
                  <a:lnTo>
                    <a:pt x="259" y="262"/>
                  </a:lnTo>
                  <a:lnTo>
                    <a:pt x="261" y="249"/>
                  </a:lnTo>
                  <a:lnTo>
                    <a:pt x="264" y="241"/>
                  </a:lnTo>
                  <a:lnTo>
                    <a:pt x="264" y="23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6A990EA8-E1EE-0AC8-3190-644CD53153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173076" y="5808663"/>
              <a:ext cx="1217613" cy="790575"/>
            </a:xfrm>
            <a:custGeom>
              <a:avLst/>
              <a:gdLst>
                <a:gd name="T0" fmla="*/ 136 w 767"/>
                <a:gd name="T1" fmla="*/ 54 h 498"/>
                <a:gd name="T2" fmla="*/ 147 w 767"/>
                <a:gd name="T3" fmla="*/ 48 h 498"/>
                <a:gd name="T4" fmla="*/ 150 w 767"/>
                <a:gd name="T5" fmla="*/ 54 h 498"/>
                <a:gd name="T6" fmla="*/ 118 w 767"/>
                <a:gd name="T7" fmla="*/ 59 h 498"/>
                <a:gd name="T8" fmla="*/ 142 w 767"/>
                <a:gd name="T9" fmla="*/ 62 h 498"/>
                <a:gd name="T10" fmla="*/ 152 w 767"/>
                <a:gd name="T11" fmla="*/ 54 h 498"/>
                <a:gd name="T12" fmla="*/ 139 w 767"/>
                <a:gd name="T13" fmla="*/ 80 h 498"/>
                <a:gd name="T14" fmla="*/ 142 w 767"/>
                <a:gd name="T15" fmla="*/ 51 h 498"/>
                <a:gd name="T16" fmla="*/ 139 w 767"/>
                <a:gd name="T17" fmla="*/ 56 h 498"/>
                <a:gd name="T18" fmla="*/ 139 w 767"/>
                <a:gd name="T19" fmla="*/ 48 h 498"/>
                <a:gd name="T20" fmla="*/ 144 w 767"/>
                <a:gd name="T21" fmla="*/ 59 h 498"/>
                <a:gd name="T22" fmla="*/ 123 w 767"/>
                <a:gd name="T23" fmla="*/ 75 h 498"/>
                <a:gd name="T24" fmla="*/ 126 w 767"/>
                <a:gd name="T25" fmla="*/ 70 h 498"/>
                <a:gd name="T26" fmla="*/ 128 w 767"/>
                <a:gd name="T27" fmla="*/ 137 h 498"/>
                <a:gd name="T28" fmla="*/ 112 w 767"/>
                <a:gd name="T29" fmla="*/ 150 h 498"/>
                <a:gd name="T30" fmla="*/ 123 w 767"/>
                <a:gd name="T31" fmla="*/ 142 h 498"/>
                <a:gd name="T32" fmla="*/ 123 w 767"/>
                <a:gd name="T33" fmla="*/ 131 h 498"/>
                <a:gd name="T34" fmla="*/ 118 w 767"/>
                <a:gd name="T35" fmla="*/ 126 h 498"/>
                <a:gd name="T36" fmla="*/ 107 w 767"/>
                <a:gd name="T37" fmla="*/ 134 h 498"/>
                <a:gd name="T38" fmla="*/ 112 w 767"/>
                <a:gd name="T39" fmla="*/ 139 h 498"/>
                <a:gd name="T40" fmla="*/ 118 w 767"/>
                <a:gd name="T41" fmla="*/ 139 h 498"/>
                <a:gd name="T42" fmla="*/ 123 w 767"/>
                <a:gd name="T43" fmla="*/ 70 h 498"/>
                <a:gd name="T44" fmla="*/ 150 w 767"/>
                <a:gd name="T45" fmla="*/ 72 h 498"/>
                <a:gd name="T46" fmla="*/ 123 w 767"/>
                <a:gd name="T47" fmla="*/ 89 h 498"/>
                <a:gd name="T48" fmla="*/ 118 w 767"/>
                <a:gd name="T49" fmla="*/ 70 h 498"/>
                <a:gd name="T50" fmla="*/ 115 w 767"/>
                <a:gd name="T51" fmla="*/ 78 h 498"/>
                <a:gd name="T52" fmla="*/ 126 w 767"/>
                <a:gd name="T53" fmla="*/ 75 h 498"/>
                <a:gd name="T54" fmla="*/ 128 w 767"/>
                <a:gd name="T55" fmla="*/ 72 h 498"/>
                <a:gd name="T56" fmla="*/ 123 w 767"/>
                <a:gd name="T57" fmla="*/ 70 h 498"/>
                <a:gd name="T58" fmla="*/ 120 w 767"/>
                <a:gd name="T59" fmla="*/ 62 h 498"/>
                <a:gd name="T60" fmla="*/ 136 w 767"/>
                <a:gd name="T61" fmla="*/ 75 h 498"/>
                <a:gd name="T62" fmla="*/ 136 w 767"/>
                <a:gd name="T63" fmla="*/ 75 h 498"/>
                <a:gd name="T64" fmla="*/ 142 w 767"/>
                <a:gd name="T65" fmla="*/ 80 h 498"/>
                <a:gd name="T66" fmla="*/ 142 w 767"/>
                <a:gd name="T67" fmla="*/ 43 h 498"/>
                <a:gd name="T68" fmla="*/ 136 w 767"/>
                <a:gd name="T69" fmla="*/ 51 h 498"/>
                <a:gd name="T70" fmla="*/ 160 w 767"/>
                <a:gd name="T71" fmla="*/ 62 h 498"/>
                <a:gd name="T72" fmla="*/ 139 w 767"/>
                <a:gd name="T73" fmla="*/ 80 h 498"/>
                <a:gd name="T74" fmla="*/ 67 w 767"/>
                <a:gd name="T75" fmla="*/ 185 h 498"/>
                <a:gd name="T76" fmla="*/ 123 w 767"/>
                <a:gd name="T77" fmla="*/ 121 h 498"/>
                <a:gd name="T78" fmla="*/ 235 w 767"/>
                <a:gd name="T79" fmla="*/ 46 h 498"/>
                <a:gd name="T80" fmla="*/ 45 w 767"/>
                <a:gd name="T81" fmla="*/ 217 h 498"/>
                <a:gd name="T82" fmla="*/ 40 w 767"/>
                <a:gd name="T83" fmla="*/ 225 h 498"/>
                <a:gd name="T84" fmla="*/ 29 w 767"/>
                <a:gd name="T85" fmla="*/ 214 h 498"/>
                <a:gd name="T86" fmla="*/ 29 w 767"/>
                <a:gd name="T87" fmla="*/ 209 h 498"/>
                <a:gd name="T88" fmla="*/ 13 w 767"/>
                <a:gd name="T89" fmla="*/ 204 h 498"/>
                <a:gd name="T90" fmla="*/ 16 w 767"/>
                <a:gd name="T91" fmla="*/ 214 h 498"/>
                <a:gd name="T92" fmla="*/ 21 w 767"/>
                <a:gd name="T93" fmla="*/ 220 h 498"/>
                <a:gd name="T94" fmla="*/ 19 w 767"/>
                <a:gd name="T95" fmla="*/ 233 h 498"/>
                <a:gd name="T96" fmla="*/ 5 w 767"/>
                <a:gd name="T97" fmla="*/ 204 h 498"/>
                <a:gd name="T98" fmla="*/ 19 w 767"/>
                <a:gd name="T99" fmla="*/ 238 h 498"/>
                <a:gd name="T100" fmla="*/ 120 w 767"/>
                <a:gd name="T101" fmla="*/ 59 h 498"/>
                <a:gd name="T102" fmla="*/ 110 w 767"/>
                <a:gd name="T103" fmla="*/ 72 h 498"/>
                <a:gd name="T104" fmla="*/ 136 w 767"/>
                <a:gd name="T105" fmla="*/ 43 h 498"/>
                <a:gd name="T106" fmla="*/ 136 w 767"/>
                <a:gd name="T107" fmla="*/ 46 h 498"/>
                <a:gd name="T108" fmla="*/ 134 w 767"/>
                <a:gd name="T109" fmla="*/ 64 h 498"/>
                <a:gd name="T110" fmla="*/ 139 w 767"/>
                <a:gd name="T111" fmla="*/ 64 h 498"/>
                <a:gd name="T112" fmla="*/ 142 w 767"/>
                <a:gd name="T113" fmla="*/ 56 h 498"/>
                <a:gd name="T114" fmla="*/ 136 w 767"/>
                <a:gd name="T115" fmla="*/ 54 h 498"/>
                <a:gd name="T116" fmla="*/ 142 w 767"/>
                <a:gd name="T117" fmla="*/ 59 h 498"/>
                <a:gd name="T118" fmla="*/ 147 w 767"/>
                <a:gd name="T119" fmla="*/ 62 h 498"/>
                <a:gd name="T120" fmla="*/ 144 w 767"/>
                <a:gd name="T121" fmla="*/ 48 h 498"/>
                <a:gd name="T122" fmla="*/ 142 w 767"/>
                <a:gd name="T123" fmla="*/ 64 h 498"/>
                <a:gd name="T124" fmla="*/ 144 w 767"/>
                <a:gd name="T125" fmla="*/ 70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67" h="498">
                  <a:moveTo>
                    <a:pt x="767" y="337"/>
                  </a:moveTo>
                  <a:lnTo>
                    <a:pt x="727" y="340"/>
                  </a:lnTo>
                  <a:lnTo>
                    <a:pt x="711" y="375"/>
                  </a:lnTo>
                  <a:lnTo>
                    <a:pt x="708" y="388"/>
                  </a:lnTo>
                  <a:lnTo>
                    <a:pt x="708" y="399"/>
                  </a:lnTo>
                  <a:lnTo>
                    <a:pt x="708" y="404"/>
                  </a:lnTo>
                  <a:lnTo>
                    <a:pt x="708" y="404"/>
                  </a:lnTo>
                  <a:lnTo>
                    <a:pt x="708" y="404"/>
                  </a:lnTo>
                  <a:lnTo>
                    <a:pt x="721" y="404"/>
                  </a:lnTo>
                  <a:lnTo>
                    <a:pt x="735" y="399"/>
                  </a:lnTo>
                  <a:lnTo>
                    <a:pt x="740" y="394"/>
                  </a:lnTo>
                  <a:lnTo>
                    <a:pt x="743" y="380"/>
                  </a:lnTo>
                  <a:lnTo>
                    <a:pt x="759" y="364"/>
                  </a:lnTo>
                  <a:lnTo>
                    <a:pt x="767" y="337"/>
                  </a:lnTo>
                  <a:lnTo>
                    <a:pt x="767" y="337"/>
                  </a:lnTo>
                  <a:lnTo>
                    <a:pt x="767" y="337"/>
                  </a:lnTo>
                  <a:close/>
                  <a:moveTo>
                    <a:pt x="136" y="75"/>
                  </a:moveTo>
                  <a:lnTo>
                    <a:pt x="136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75"/>
                  </a:lnTo>
                  <a:close/>
                  <a:moveTo>
                    <a:pt x="134" y="78"/>
                  </a:move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4" y="78"/>
                  </a:lnTo>
                  <a:close/>
                  <a:moveTo>
                    <a:pt x="131" y="59"/>
                  </a:move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close/>
                  <a:moveTo>
                    <a:pt x="139" y="80"/>
                  </a:moveTo>
                  <a:lnTo>
                    <a:pt x="139" y="80"/>
                  </a:lnTo>
                  <a:lnTo>
                    <a:pt x="139" y="80"/>
                  </a:lnTo>
                  <a:lnTo>
                    <a:pt x="139" y="83"/>
                  </a:lnTo>
                  <a:lnTo>
                    <a:pt x="139" y="83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close/>
                  <a:moveTo>
                    <a:pt x="136" y="54"/>
                  </a:moveTo>
                  <a:lnTo>
                    <a:pt x="136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6" y="54"/>
                  </a:lnTo>
                  <a:close/>
                  <a:moveTo>
                    <a:pt x="126" y="59"/>
                  </a:moveTo>
                  <a:lnTo>
                    <a:pt x="126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59"/>
                  </a:lnTo>
                  <a:lnTo>
                    <a:pt x="126" y="59"/>
                  </a:lnTo>
                  <a:close/>
                  <a:moveTo>
                    <a:pt x="139" y="48"/>
                  </a:moveTo>
                  <a:lnTo>
                    <a:pt x="139" y="46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3"/>
                  </a:lnTo>
                  <a:lnTo>
                    <a:pt x="139" y="43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8"/>
                  </a:lnTo>
                  <a:close/>
                  <a:moveTo>
                    <a:pt x="144" y="46"/>
                  </a:moveTo>
                  <a:lnTo>
                    <a:pt x="144" y="46"/>
                  </a:lnTo>
                  <a:lnTo>
                    <a:pt x="147" y="46"/>
                  </a:lnTo>
                  <a:lnTo>
                    <a:pt x="147" y="46"/>
                  </a:lnTo>
                  <a:lnTo>
                    <a:pt x="147" y="43"/>
                  </a:lnTo>
                  <a:lnTo>
                    <a:pt x="144" y="43"/>
                  </a:lnTo>
                  <a:lnTo>
                    <a:pt x="144" y="43"/>
                  </a:lnTo>
                  <a:lnTo>
                    <a:pt x="144" y="43"/>
                  </a:lnTo>
                  <a:lnTo>
                    <a:pt x="144" y="46"/>
                  </a:lnTo>
                  <a:lnTo>
                    <a:pt x="144" y="46"/>
                  </a:lnTo>
                  <a:close/>
                  <a:moveTo>
                    <a:pt x="136" y="51"/>
                  </a:move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close/>
                  <a:moveTo>
                    <a:pt x="144" y="46"/>
                  </a:moveTo>
                  <a:lnTo>
                    <a:pt x="144" y="46"/>
                  </a:lnTo>
                  <a:lnTo>
                    <a:pt x="144" y="46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6"/>
                  </a:lnTo>
                  <a:lnTo>
                    <a:pt x="147" y="46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44" y="46"/>
                  </a:lnTo>
                  <a:close/>
                  <a:moveTo>
                    <a:pt x="134" y="62"/>
                  </a:moveTo>
                  <a:lnTo>
                    <a:pt x="134" y="62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4" y="62"/>
                  </a:lnTo>
                  <a:close/>
                  <a:moveTo>
                    <a:pt x="144" y="80"/>
                  </a:moveTo>
                  <a:lnTo>
                    <a:pt x="147" y="80"/>
                  </a:lnTo>
                  <a:lnTo>
                    <a:pt x="147" y="80"/>
                  </a:lnTo>
                  <a:lnTo>
                    <a:pt x="144" y="80"/>
                  </a:lnTo>
                  <a:lnTo>
                    <a:pt x="144" y="80"/>
                  </a:lnTo>
                  <a:lnTo>
                    <a:pt x="144" y="80"/>
                  </a:lnTo>
                  <a:lnTo>
                    <a:pt x="144" y="80"/>
                  </a:lnTo>
                  <a:lnTo>
                    <a:pt x="144" y="80"/>
                  </a:lnTo>
                  <a:lnTo>
                    <a:pt x="142" y="83"/>
                  </a:lnTo>
                  <a:lnTo>
                    <a:pt x="142" y="83"/>
                  </a:lnTo>
                  <a:lnTo>
                    <a:pt x="142" y="83"/>
                  </a:lnTo>
                  <a:lnTo>
                    <a:pt x="142" y="83"/>
                  </a:lnTo>
                  <a:lnTo>
                    <a:pt x="142" y="83"/>
                  </a:lnTo>
                  <a:lnTo>
                    <a:pt x="144" y="83"/>
                  </a:lnTo>
                  <a:lnTo>
                    <a:pt x="144" y="83"/>
                  </a:lnTo>
                  <a:lnTo>
                    <a:pt x="144" y="83"/>
                  </a:lnTo>
                  <a:lnTo>
                    <a:pt x="144" y="83"/>
                  </a:lnTo>
                  <a:lnTo>
                    <a:pt x="144" y="80"/>
                  </a:lnTo>
                  <a:close/>
                  <a:moveTo>
                    <a:pt x="131" y="75"/>
                  </a:moveTo>
                  <a:lnTo>
                    <a:pt x="131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2"/>
                  </a:lnTo>
                  <a:lnTo>
                    <a:pt x="134" y="72"/>
                  </a:lnTo>
                  <a:lnTo>
                    <a:pt x="131" y="75"/>
                  </a:lnTo>
                  <a:close/>
                  <a:moveTo>
                    <a:pt x="139" y="43"/>
                  </a:moveTo>
                  <a:lnTo>
                    <a:pt x="136" y="43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9" y="46"/>
                  </a:lnTo>
                  <a:lnTo>
                    <a:pt x="139" y="43"/>
                  </a:lnTo>
                  <a:close/>
                  <a:moveTo>
                    <a:pt x="150" y="54"/>
                  </a:moveTo>
                  <a:lnTo>
                    <a:pt x="150" y="54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6"/>
                  </a:lnTo>
                  <a:lnTo>
                    <a:pt x="150" y="56"/>
                  </a:lnTo>
                  <a:lnTo>
                    <a:pt x="150" y="56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2" y="51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5" y="54"/>
                  </a:lnTo>
                  <a:lnTo>
                    <a:pt x="155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5" y="54"/>
                  </a:lnTo>
                  <a:lnTo>
                    <a:pt x="155" y="54"/>
                  </a:lnTo>
                  <a:lnTo>
                    <a:pt x="155" y="54"/>
                  </a:lnTo>
                  <a:lnTo>
                    <a:pt x="155" y="51"/>
                  </a:lnTo>
                  <a:lnTo>
                    <a:pt x="152" y="51"/>
                  </a:lnTo>
                  <a:lnTo>
                    <a:pt x="150" y="51"/>
                  </a:lnTo>
                  <a:lnTo>
                    <a:pt x="150" y="51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1"/>
                  </a:lnTo>
                  <a:lnTo>
                    <a:pt x="152" y="51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0" y="54"/>
                  </a:lnTo>
                  <a:close/>
                  <a:moveTo>
                    <a:pt x="118" y="56"/>
                  </a:moveTo>
                  <a:lnTo>
                    <a:pt x="118" y="59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18" y="56"/>
                  </a:lnTo>
                  <a:lnTo>
                    <a:pt x="118" y="56"/>
                  </a:lnTo>
                  <a:lnTo>
                    <a:pt x="120" y="56"/>
                  </a:lnTo>
                  <a:lnTo>
                    <a:pt x="120" y="56"/>
                  </a:lnTo>
                  <a:lnTo>
                    <a:pt x="118" y="56"/>
                  </a:lnTo>
                  <a:lnTo>
                    <a:pt x="118" y="56"/>
                  </a:lnTo>
                  <a:close/>
                  <a:moveTo>
                    <a:pt x="118" y="64"/>
                  </a:moveTo>
                  <a:lnTo>
                    <a:pt x="118" y="64"/>
                  </a:lnTo>
                  <a:lnTo>
                    <a:pt x="118" y="64"/>
                  </a:lnTo>
                  <a:lnTo>
                    <a:pt x="118" y="64"/>
                  </a:lnTo>
                  <a:lnTo>
                    <a:pt x="118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18" y="64"/>
                  </a:lnTo>
                  <a:close/>
                  <a:moveTo>
                    <a:pt x="118" y="59"/>
                  </a:moveTo>
                  <a:lnTo>
                    <a:pt x="118" y="62"/>
                  </a:lnTo>
                  <a:lnTo>
                    <a:pt x="118" y="62"/>
                  </a:lnTo>
                  <a:lnTo>
                    <a:pt x="120" y="62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18" y="59"/>
                  </a:lnTo>
                  <a:close/>
                  <a:moveTo>
                    <a:pt x="147" y="70"/>
                  </a:move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close/>
                  <a:moveTo>
                    <a:pt x="123" y="59"/>
                  </a:moveTo>
                  <a:lnTo>
                    <a:pt x="123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close/>
                  <a:moveTo>
                    <a:pt x="120" y="62"/>
                  </a:move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62"/>
                  </a:lnTo>
                  <a:close/>
                  <a:moveTo>
                    <a:pt x="150" y="56"/>
                  </a:moveTo>
                  <a:lnTo>
                    <a:pt x="150" y="59"/>
                  </a:lnTo>
                  <a:lnTo>
                    <a:pt x="150" y="59"/>
                  </a:lnTo>
                  <a:lnTo>
                    <a:pt x="150" y="59"/>
                  </a:lnTo>
                  <a:lnTo>
                    <a:pt x="150" y="59"/>
                  </a:lnTo>
                  <a:lnTo>
                    <a:pt x="150" y="59"/>
                  </a:lnTo>
                  <a:lnTo>
                    <a:pt x="150" y="59"/>
                  </a:lnTo>
                  <a:lnTo>
                    <a:pt x="150" y="56"/>
                  </a:lnTo>
                  <a:lnTo>
                    <a:pt x="150" y="56"/>
                  </a:lnTo>
                  <a:lnTo>
                    <a:pt x="150" y="56"/>
                  </a:lnTo>
                  <a:close/>
                  <a:moveTo>
                    <a:pt x="142" y="62"/>
                  </a:moveTo>
                  <a:lnTo>
                    <a:pt x="142" y="62"/>
                  </a:lnTo>
                  <a:lnTo>
                    <a:pt x="142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42" y="62"/>
                  </a:lnTo>
                  <a:lnTo>
                    <a:pt x="142" y="62"/>
                  </a:lnTo>
                  <a:close/>
                  <a:moveTo>
                    <a:pt x="158" y="51"/>
                  </a:moveTo>
                  <a:lnTo>
                    <a:pt x="158" y="51"/>
                  </a:lnTo>
                  <a:lnTo>
                    <a:pt x="155" y="51"/>
                  </a:lnTo>
                  <a:lnTo>
                    <a:pt x="155" y="51"/>
                  </a:lnTo>
                  <a:lnTo>
                    <a:pt x="155" y="51"/>
                  </a:lnTo>
                  <a:lnTo>
                    <a:pt x="152" y="51"/>
                  </a:lnTo>
                  <a:lnTo>
                    <a:pt x="152" y="51"/>
                  </a:lnTo>
                  <a:lnTo>
                    <a:pt x="152" y="51"/>
                  </a:lnTo>
                  <a:lnTo>
                    <a:pt x="152" y="51"/>
                  </a:lnTo>
                  <a:lnTo>
                    <a:pt x="155" y="51"/>
                  </a:lnTo>
                  <a:lnTo>
                    <a:pt x="155" y="51"/>
                  </a:lnTo>
                  <a:lnTo>
                    <a:pt x="155" y="51"/>
                  </a:lnTo>
                  <a:lnTo>
                    <a:pt x="158" y="51"/>
                  </a:lnTo>
                  <a:lnTo>
                    <a:pt x="158" y="51"/>
                  </a:lnTo>
                  <a:lnTo>
                    <a:pt x="158" y="51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1"/>
                  </a:lnTo>
                  <a:lnTo>
                    <a:pt x="158" y="51"/>
                  </a:lnTo>
                  <a:close/>
                  <a:moveTo>
                    <a:pt x="158" y="56"/>
                  </a:move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2" y="56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0" y="54"/>
                  </a:lnTo>
                  <a:lnTo>
                    <a:pt x="150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2" y="56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62"/>
                  </a:lnTo>
                  <a:lnTo>
                    <a:pt x="155" y="62"/>
                  </a:lnTo>
                  <a:lnTo>
                    <a:pt x="155" y="59"/>
                  </a:lnTo>
                  <a:lnTo>
                    <a:pt x="155" y="59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close/>
                  <a:moveTo>
                    <a:pt x="152" y="56"/>
                  </a:move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9"/>
                  </a:lnTo>
                  <a:lnTo>
                    <a:pt x="150" y="59"/>
                  </a:lnTo>
                  <a:lnTo>
                    <a:pt x="150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6"/>
                  </a:lnTo>
                  <a:lnTo>
                    <a:pt x="152" y="56"/>
                  </a:lnTo>
                  <a:close/>
                  <a:moveTo>
                    <a:pt x="139" y="80"/>
                  </a:move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close/>
                  <a:moveTo>
                    <a:pt x="139" y="64"/>
                  </a:moveTo>
                  <a:lnTo>
                    <a:pt x="139" y="64"/>
                  </a:lnTo>
                  <a:lnTo>
                    <a:pt x="139" y="67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close/>
                  <a:moveTo>
                    <a:pt x="139" y="62"/>
                  </a:move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close/>
                  <a:moveTo>
                    <a:pt x="139" y="64"/>
                  </a:move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close/>
                  <a:moveTo>
                    <a:pt x="139" y="56"/>
                  </a:moveTo>
                  <a:lnTo>
                    <a:pt x="139" y="56"/>
                  </a:lnTo>
                  <a:lnTo>
                    <a:pt x="139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39" y="56"/>
                  </a:lnTo>
                  <a:lnTo>
                    <a:pt x="139" y="56"/>
                  </a:lnTo>
                  <a:close/>
                  <a:moveTo>
                    <a:pt x="139" y="56"/>
                  </a:moveTo>
                  <a:lnTo>
                    <a:pt x="139" y="56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6"/>
                  </a:lnTo>
                  <a:lnTo>
                    <a:pt x="139" y="56"/>
                  </a:lnTo>
                  <a:lnTo>
                    <a:pt x="139" y="56"/>
                  </a:lnTo>
                  <a:close/>
                  <a:moveTo>
                    <a:pt x="139" y="51"/>
                  </a:move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9" y="51"/>
                  </a:lnTo>
                  <a:lnTo>
                    <a:pt x="139" y="51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39" y="51"/>
                  </a:lnTo>
                  <a:lnTo>
                    <a:pt x="139" y="51"/>
                  </a:lnTo>
                  <a:lnTo>
                    <a:pt x="139" y="51"/>
                  </a:lnTo>
                  <a:lnTo>
                    <a:pt x="139" y="51"/>
                  </a:lnTo>
                  <a:lnTo>
                    <a:pt x="139" y="51"/>
                  </a:lnTo>
                  <a:lnTo>
                    <a:pt x="139" y="51"/>
                  </a:lnTo>
                  <a:close/>
                  <a:moveTo>
                    <a:pt x="139" y="59"/>
                  </a:move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62"/>
                  </a:lnTo>
                  <a:lnTo>
                    <a:pt x="139" y="59"/>
                  </a:lnTo>
                  <a:close/>
                  <a:moveTo>
                    <a:pt x="136" y="59"/>
                  </a:move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6" y="59"/>
                  </a:lnTo>
                  <a:lnTo>
                    <a:pt x="136" y="59"/>
                  </a:lnTo>
                  <a:close/>
                  <a:moveTo>
                    <a:pt x="136" y="67"/>
                  </a:moveTo>
                  <a:lnTo>
                    <a:pt x="139" y="67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67"/>
                  </a:lnTo>
                  <a:close/>
                  <a:moveTo>
                    <a:pt x="139" y="54"/>
                  </a:move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39" y="54"/>
                  </a:lnTo>
                  <a:close/>
                  <a:moveTo>
                    <a:pt x="139" y="64"/>
                  </a:move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close/>
                  <a:moveTo>
                    <a:pt x="139" y="56"/>
                  </a:moveTo>
                  <a:lnTo>
                    <a:pt x="139" y="56"/>
                  </a:lnTo>
                  <a:lnTo>
                    <a:pt x="139" y="56"/>
                  </a:lnTo>
                  <a:lnTo>
                    <a:pt x="139" y="56"/>
                  </a:lnTo>
                  <a:lnTo>
                    <a:pt x="139" y="56"/>
                  </a:lnTo>
                  <a:lnTo>
                    <a:pt x="139" y="56"/>
                  </a:lnTo>
                  <a:lnTo>
                    <a:pt x="139" y="56"/>
                  </a:lnTo>
                  <a:close/>
                  <a:moveTo>
                    <a:pt x="139" y="59"/>
                  </a:move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6" y="59"/>
                  </a:lnTo>
                  <a:lnTo>
                    <a:pt x="139" y="59"/>
                  </a:lnTo>
                  <a:close/>
                  <a:moveTo>
                    <a:pt x="139" y="62"/>
                  </a:move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close/>
                  <a:moveTo>
                    <a:pt x="136" y="64"/>
                  </a:moveTo>
                  <a:lnTo>
                    <a:pt x="136" y="64"/>
                  </a:lnTo>
                  <a:lnTo>
                    <a:pt x="136" y="64"/>
                  </a:lnTo>
                  <a:lnTo>
                    <a:pt x="136" y="64"/>
                  </a:lnTo>
                  <a:lnTo>
                    <a:pt x="136" y="64"/>
                  </a:lnTo>
                  <a:lnTo>
                    <a:pt x="136" y="64"/>
                  </a:lnTo>
                  <a:lnTo>
                    <a:pt x="136" y="64"/>
                  </a:lnTo>
                  <a:lnTo>
                    <a:pt x="136" y="64"/>
                  </a:lnTo>
                  <a:close/>
                  <a:moveTo>
                    <a:pt x="142" y="48"/>
                  </a:move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close/>
                  <a:moveTo>
                    <a:pt x="147" y="54"/>
                  </a:move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7" y="54"/>
                  </a:lnTo>
                  <a:close/>
                  <a:moveTo>
                    <a:pt x="144" y="56"/>
                  </a:moveTo>
                  <a:lnTo>
                    <a:pt x="144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4" y="56"/>
                  </a:lnTo>
                  <a:lnTo>
                    <a:pt x="144" y="56"/>
                  </a:lnTo>
                  <a:lnTo>
                    <a:pt x="144" y="56"/>
                  </a:lnTo>
                  <a:close/>
                  <a:moveTo>
                    <a:pt x="139" y="51"/>
                  </a:moveTo>
                  <a:lnTo>
                    <a:pt x="139" y="51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51"/>
                  </a:lnTo>
                  <a:lnTo>
                    <a:pt x="139" y="51"/>
                  </a:lnTo>
                  <a:lnTo>
                    <a:pt x="139" y="51"/>
                  </a:lnTo>
                  <a:close/>
                  <a:moveTo>
                    <a:pt x="142" y="48"/>
                  </a:moveTo>
                  <a:lnTo>
                    <a:pt x="139" y="48"/>
                  </a:lnTo>
                  <a:lnTo>
                    <a:pt x="139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close/>
                  <a:moveTo>
                    <a:pt x="142" y="51"/>
                  </a:move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close/>
                  <a:moveTo>
                    <a:pt x="139" y="62"/>
                  </a:moveTo>
                  <a:lnTo>
                    <a:pt x="139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9" y="62"/>
                  </a:lnTo>
                  <a:close/>
                  <a:moveTo>
                    <a:pt x="136" y="62"/>
                  </a:moveTo>
                  <a:lnTo>
                    <a:pt x="136" y="64"/>
                  </a:lnTo>
                  <a:lnTo>
                    <a:pt x="136" y="64"/>
                  </a:lnTo>
                  <a:lnTo>
                    <a:pt x="136" y="64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close/>
                  <a:moveTo>
                    <a:pt x="136" y="62"/>
                  </a:move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close/>
                  <a:moveTo>
                    <a:pt x="144" y="56"/>
                  </a:moveTo>
                  <a:lnTo>
                    <a:pt x="144" y="56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6"/>
                  </a:lnTo>
                  <a:lnTo>
                    <a:pt x="144" y="56"/>
                  </a:lnTo>
                  <a:lnTo>
                    <a:pt x="144" y="56"/>
                  </a:lnTo>
                  <a:close/>
                  <a:moveTo>
                    <a:pt x="144" y="54"/>
                  </a:move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close/>
                  <a:moveTo>
                    <a:pt x="147" y="59"/>
                  </a:moveTo>
                  <a:lnTo>
                    <a:pt x="147" y="59"/>
                  </a:lnTo>
                  <a:lnTo>
                    <a:pt x="147" y="59"/>
                  </a:lnTo>
                  <a:lnTo>
                    <a:pt x="147" y="59"/>
                  </a:lnTo>
                  <a:lnTo>
                    <a:pt x="147" y="59"/>
                  </a:lnTo>
                  <a:lnTo>
                    <a:pt x="147" y="59"/>
                  </a:lnTo>
                  <a:lnTo>
                    <a:pt x="147" y="59"/>
                  </a:lnTo>
                  <a:lnTo>
                    <a:pt x="147" y="59"/>
                  </a:lnTo>
                  <a:lnTo>
                    <a:pt x="147" y="59"/>
                  </a:lnTo>
                  <a:lnTo>
                    <a:pt x="147" y="59"/>
                  </a:lnTo>
                  <a:close/>
                  <a:moveTo>
                    <a:pt x="155" y="46"/>
                  </a:moveTo>
                  <a:lnTo>
                    <a:pt x="152" y="46"/>
                  </a:lnTo>
                  <a:lnTo>
                    <a:pt x="152" y="46"/>
                  </a:lnTo>
                  <a:lnTo>
                    <a:pt x="152" y="46"/>
                  </a:lnTo>
                  <a:lnTo>
                    <a:pt x="152" y="46"/>
                  </a:lnTo>
                  <a:lnTo>
                    <a:pt x="152" y="46"/>
                  </a:lnTo>
                  <a:lnTo>
                    <a:pt x="152" y="46"/>
                  </a:lnTo>
                  <a:lnTo>
                    <a:pt x="152" y="48"/>
                  </a:lnTo>
                  <a:lnTo>
                    <a:pt x="155" y="48"/>
                  </a:lnTo>
                  <a:lnTo>
                    <a:pt x="155" y="48"/>
                  </a:lnTo>
                  <a:lnTo>
                    <a:pt x="155" y="48"/>
                  </a:lnTo>
                  <a:lnTo>
                    <a:pt x="155" y="48"/>
                  </a:lnTo>
                  <a:lnTo>
                    <a:pt x="152" y="48"/>
                  </a:lnTo>
                  <a:lnTo>
                    <a:pt x="152" y="48"/>
                  </a:lnTo>
                  <a:lnTo>
                    <a:pt x="152" y="46"/>
                  </a:lnTo>
                  <a:lnTo>
                    <a:pt x="152" y="46"/>
                  </a:lnTo>
                  <a:lnTo>
                    <a:pt x="155" y="46"/>
                  </a:lnTo>
                  <a:lnTo>
                    <a:pt x="155" y="48"/>
                  </a:lnTo>
                  <a:lnTo>
                    <a:pt x="155" y="48"/>
                  </a:lnTo>
                  <a:lnTo>
                    <a:pt x="155" y="48"/>
                  </a:lnTo>
                  <a:lnTo>
                    <a:pt x="155" y="46"/>
                  </a:lnTo>
                  <a:lnTo>
                    <a:pt x="155" y="46"/>
                  </a:lnTo>
                  <a:lnTo>
                    <a:pt x="155" y="46"/>
                  </a:lnTo>
                  <a:close/>
                  <a:moveTo>
                    <a:pt x="123" y="75"/>
                  </a:moveTo>
                  <a:lnTo>
                    <a:pt x="123" y="75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5"/>
                  </a:lnTo>
                  <a:lnTo>
                    <a:pt x="123" y="75"/>
                  </a:lnTo>
                  <a:close/>
                  <a:moveTo>
                    <a:pt x="123" y="75"/>
                  </a:move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close/>
                  <a:moveTo>
                    <a:pt x="126" y="75"/>
                  </a:move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6" y="75"/>
                  </a:lnTo>
                  <a:close/>
                  <a:moveTo>
                    <a:pt x="126" y="70"/>
                  </a:moveTo>
                  <a:lnTo>
                    <a:pt x="126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3" y="70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0"/>
                  </a:lnTo>
                  <a:close/>
                  <a:moveTo>
                    <a:pt x="123" y="72"/>
                  </a:move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0" y="72"/>
                  </a:lnTo>
                  <a:lnTo>
                    <a:pt x="120" y="72"/>
                  </a:lnTo>
                  <a:lnTo>
                    <a:pt x="123" y="72"/>
                  </a:lnTo>
                  <a:lnTo>
                    <a:pt x="123" y="72"/>
                  </a:lnTo>
                  <a:close/>
                  <a:moveTo>
                    <a:pt x="123" y="70"/>
                  </a:moveTo>
                  <a:lnTo>
                    <a:pt x="123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3" y="70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0"/>
                  </a:lnTo>
                  <a:lnTo>
                    <a:pt x="123" y="70"/>
                  </a:lnTo>
                  <a:lnTo>
                    <a:pt x="123" y="70"/>
                  </a:lnTo>
                  <a:lnTo>
                    <a:pt x="123" y="70"/>
                  </a:lnTo>
                  <a:lnTo>
                    <a:pt x="123" y="70"/>
                  </a:lnTo>
                  <a:close/>
                  <a:moveTo>
                    <a:pt x="128" y="70"/>
                  </a:moveTo>
                  <a:lnTo>
                    <a:pt x="128" y="70"/>
                  </a:lnTo>
                  <a:lnTo>
                    <a:pt x="128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8" y="70"/>
                  </a:lnTo>
                  <a:close/>
                  <a:moveTo>
                    <a:pt x="126" y="64"/>
                  </a:move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close/>
                  <a:moveTo>
                    <a:pt x="126" y="64"/>
                  </a:moveTo>
                  <a:lnTo>
                    <a:pt x="126" y="64"/>
                  </a:lnTo>
                  <a:lnTo>
                    <a:pt x="126" y="64"/>
                  </a:lnTo>
                  <a:lnTo>
                    <a:pt x="126" y="67"/>
                  </a:lnTo>
                  <a:lnTo>
                    <a:pt x="126" y="67"/>
                  </a:lnTo>
                  <a:lnTo>
                    <a:pt x="126" y="67"/>
                  </a:lnTo>
                  <a:lnTo>
                    <a:pt x="126" y="67"/>
                  </a:lnTo>
                  <a:lnTo>
                    <a:pt x="126" y="64"/>
                  </a:lnTo>
                  <a:lnTo>
                    <a:pt x="126" y="64"/>
                  </a:lnTo>
                  <a:close/>
                  <a:moveTo>
                    <a:pt x="126" y="62"/>
                  </a:move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close/>
                  <a:moveTo>
                    <a:pt x="126" y="72"/>
                  </a:moveTo>
                  <a:lnTo>
                    <a:pt x="126" y="72"/>
                  </a:lnTo>
                  <a:lnTo>
                    <a:pt x="126" y="72"/>
                  </a:lnTo>
                  <a:lnTo>
                    <a:pt x="126" y="70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close/>
                  <a:moveTo>
                    <a:pt x="126" y="62"/>
                  </a:move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8" y="62"/>
                  </a:lnTo>
                  <a:lnTo>
                    <a:pt x="126" y="62"/>
                  </a:lnTo>
                  <a:lnTo>
                    <a:pt x="126" y="62"/>
                  </a:lnTo>
                  <a:close/>
                  <a:moveTo>
                    <a:pt x="126" y="72"/>
                  </a:move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close/>
                  <a:moveTo>
                    <a:pt x="128" y="137"/>
                  </a:move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4"/>
                  </a:lnTo>
                  <a:lnTo>
                    <a:pt x="128" y="131"/>
                  </a:lnTo>
                  <a:lnTo>
                    <a:pt x="128" y="129"/>
                  </a:lnTo>
                  <a:lnTo>
                    <a:pt x="128" y="126"/>
                  </a:lnTo>
                  <a:lnTo>
                    <a:pt x="126" y="123"/>
                  </a:lnTo>
                  <a:lnTo>
                    <a:pt x="126" y="123"/>
                  </a:lnTo>
                  <a:lnTo>
                    <a:pt x="126" y="123"/>
                  </a:lnTo>
                  <a:lnTo>
                    <a:pt x="126" y="126"/>
                  </a:lnTo>
                  <a:lnTo>
                    <a:pt x="126" y="126"/>
                  </a:lnTo>
                  <a:lnTo>
                    <a:pt x="126" y="126"/>
                  </a:lnTo>
                  <a:lnTo>
                    <a:pt x="126" y="129"/>
                  </a:lnTo>
                  <a:lnTo>
                    <a:pt x="128" y="129"/>
                  </a:lnTo>
                  <a:lnTo>
                    <a:pt x="128" y="131"/>
                  </a:lnTo>
                  <a:lnTo>
                    <a:pt x="128" y="131"/>
                  </a:lnTo>
                  <a:lnTo>
                    <a:pt x="128" y="134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close/>
                  <a:moveTo>
                    <a:pt x="120" y="153"/>
                  </a:moveTo>
                  <a:lnTo>
                    <a:pt x="120" y="153"/>
                  </a:lnTo>
                  <a:lnTo>
                    <a:pt x="120" y="153"/>
                  </a:lnTo>
                  <a:lnTo>
                    <a:pt x="120" y="150"/>
                  </a:lnTo>
                  <a:lnTo>
                    <a:pt x="123" y="150"/>
                  </a:lnTo>
                  <a:lnTo>
                    <a:pt x="123" y="150"/>
                  </a:lnTo>
                  <a:lnTo>
                    <a:pt x="123" y="147"/>
                  </a:lnTo>
                  <a:lnTo>
                    <a:pt x="123" y="147"/>
                  </a:lnTo>
                  <a:lnTo>
                    <a:pt x="123" y="147"/>
                  </a:lnTo>
                  <a:lnTo>
                    <a:pt x="123" y="150"/>
                  </a:lnTo>
                  <a:lnTo>
                    <a:pt x="120" y="150"/>
                  </a:lnTo>
                  <a:lnTo>
                    <a:pt x="120" y="150"/>
                  </a:lnTo>
                  <a:lnTo>
                    <a:pt x="120" y="150"/>
                  </a:lnTo>
                  <a:lnTo>
                    <a:pt x="118" y="153"/>
                  </a:lnTo>
                  <a:lnTo>
                    <a:pt x="118" y="153"/>
                  </a:lnTo>
                  <a:lnTo>
                    <a:pt x="120" y="153"/>
                  </a:lnTo>
                  <a:lnTo>
                    <a:pt x="120" y="153"/>
                  </a:lnTo>
                  <a:lnTo>
                    <a:pt x="120" y="153"/>
                  </a:lnTo>
                  <a:lnTo>
                    <a:pt x="120" y="153"/>
                  </a:lnTo>
                  <a:lnTo>
                    <a:pt x="120" y="153"/>
                  </a:lnTo>
                  <a:close/>
                  <a:moveTo>
                    <a:pt x="118" y="150"/>
                  </a:move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5" y="150"/>
                  </a:lnTo>
                  <a:lnTo>
                    <a:pt x="115" y="150"/>
                  </a:lnTo>
                  <a:lnTo>
                    <a:pt x="112" y="150"/>
                  </a:lnTo>
                  <a:lnTo>
                    <a:pt x="112" y="150"/>
                  </a:lnTo>
                  <a:lnTo>
                    <a:pt x="110" y="150"/>
                  </a:lnTo>
                  <a:lnTo>
                    <a:pt x="107" y="150"/>
                  </a:lnTo>
                  <a:lnTo>
                    <a:pt x="107" y="150"/>
                  </a:lnTo>
                  <a:lnTo>
                    <a:pt x="107" y="147"/>
                  </a:lnTo>
                  <a:lnTo>
                    <a:pt x="104" y="147"/>
                  </a:lnTo>
                  <a:lnTo>
                    <a:pt x="104" y="147"/>
                  </a:lnTo>
                  <a:lnTo>
                    <a:pt x="104" y="147"/>
                  </a:lnTo>
                  <a:lnTo>
                    <a:pt x="104" y="147"/>
                  </a:lnTo>
                  <a:lnTo>
                    <a:pt x="104" y="147"/>
                  </a:lnTo>
                  <a:lnTo>
                    <a:pt x="104" y="150"/>
                  </a:lnTo>
                  <a:lnTo>
                    <a:pt x="104" y="150"/>
                  </a:lnTo>
                  <a:lnTo>
                    <a:pt x="107" y="150"/>
                  </a:lnTo>
                  <a:lnTo>
                    <a:pt x="107" y="150"/>
                  </a:lnTo>
                  <a:lnTo>
                    <a:pt x="110" y="150"/>
                  </a:lnTo>
                  <a:lnTo>
                    <a:pt x="110" y="153"/>
                  </a:lnTo>
                  <a:lnTo>
                    <a:pt x="112" y="153"/>
                  </a:lnTo>
                  <a:lnTo>
                    <a:pt x="115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close/>
                  <a:moveTo>
                    <a:pt x="126" y="147"/>
                  </a:moveTo>
                  <a:lnTo>
                    <a:pt x="126" y="147"/>
                  </a:lnTo>
                  <a:lnTo>
                    <a:pt x="126" y="147"/>
                  </a:lnTo>
                  <a:lnTo>
                    <a:pt x="126" y="147"/>
                  </a:lnTo>
                  <a:lnTo>
                    <a:pt x="128" y="147"/>
                  </a:lnTo>
                  <a:lnTo>
                    <a:pt x="128" y="145"/>
                  </a:lnTo>
                  <a:lnTo>
                    <a:pt x="128" y="145"/>
                  </a:lnTo>
                  <a:lnTo>
                    <a:pt x="128" y="145"/>
                  </a:lnTo>
                  <a:lnTo>
                    <a:pt x="126" y="142"/>
                  </a:lnTo>
                  <a:lnTo>
                    <a:pt x="126" y="142"/>
                  </a:lnTo>
                  <a:lnTo>
                    <a:pt x="126" y="142"/>
                  </a:lnTo>
                  <a:lnTo>
                    <a:pt x="126" y="142"/>
                  </a:lnTo>
                  <a:lnTo>
                    <a:pt x="126" y="142"/>
                  </a:lnTo>
                  <a:lnTo>
                    <a:pt x="126" y="142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3" y="142"/>
                  </a:lnTo>
                  <a:lnTo>
                    <a:pt x="123" y="142"/>
                  </a:lnTo>
                  <a:lnTo>
                    <a:pt x="123" y="142"/>
                  </a:lnTo>
                  <a:lnTo>
                    <a:pt x="123" y="139"/>
                  </a:lnTo>
                  <a:lnTo>
                    <a:pt x="120" y="139"/>
                  </a:lnTo>
                  <a:lnTo>
                    <a:pt x="123" y="139"/>
                  </a:lnTo>
                  <a:lnTo>
                    <a:pt x="123" y="139"/>
                  </a:lnTo>
                  <a:lnTo>
                    <a:pt x="123" y="137"/>
                  </a:lnTo>
                  <a:lnTo>
                    <a:pt x="120" y="137"/>
                  </a:lnTo>
                  <a:lnTo>
                    <a:pt x="120" y="139"/>
                  </a:lnTo>
                  <a:lnTo>
                    <a:pt x="120" y="139"/>
                  </a:lnTo>
                  <a:lnTo>
                    <a:pt x="120" y="139"/>
                  </a:lnTo>
                  <a:lnTo>
                    <a:pt x="120" y="139"/>
                  </a:lnTo>
                  <a:lnTo>
                    <a:pt x="120" y="139"/>
                  </a:lnTo>
                  <a:lnTo>
                    <a:pt x="120" y="139"/>
                  </a:lnTo>
                  <a:lnTo>
                    <a:pt x="120" y="139"/>
                  </a:lnTo>
                  <a:lnTo>
                    <a:pt x="120" y="137"/>
                  </a:lnTo>
                  <a:lnTo>
                    <a:pt x="118" y="139"/>
                  </a:lnTo>
                  <a:lnTo>
                    <a:pt x="118" y="139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20" y="137"/>
                  </a:lnTo>
                  <a:lnTo>
                    <a:pt x="120" y="137"/>
                  </a:lnTo>
                  <a:lnTo>
                    <a:pt x="123" y="137"/>
                  </a:lnTo>
                  <a:lnTo>
                    <a:pt x="126" y="137"/>
                  </a:lnTo>
                  <a:lnTo>
                    <a:pt x="126" y="137"/>
                  </a:lnTo>
                  <a:lnTo>
                    <a:pt x="126" y="137"/>
                  </a:lnTo>
                  <a:lnTo>
                    <a:pt x="126" y="134"/>
                  </a:lnTo>
                  <a:lnTo>
                    <a:pt x="120" y="134"/>
                  </a:lnTo>
                  <a:lnTo>
                    <a:pt x="120" y="134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20" y="134"/>
                  </a:lnTo>
                  <a:lnTo>
                    <a:pt x="123" y="134"/>
                  </a:lnTo>
                  <a:lnTo>
                    <a:pt x="123" y="134"/>
                  </a:lnTo>
                  <a:lnTo>
                    <a:pt x="126" y="134"/>
                  </a:lnTo>
                  <a:lnTo>
                    <a:pt x="126" y="134"/>
                  </a:lnTo>
                  <a:lnTo>
                    <a:pt x="126" y="134"/>
                  </a:lnTo>
                  <a:lnTo>
                    <a:pt x="126" y="131"/>
                  </a:lnTo>
                  <a:lnTo>
                    <a:pt x="126" y="131"/>
                  </a:lnTo>
                  <a:lnTo>
                    <a:pt x="123" y="131"/>
                  </a:lnTo>
                  <a:lnTo>
                    <a:pt x="120" y="134"/>
                  </a:lnTo>
                  <a:lnTo>
                    <a:pt x="120" y="134"/>
                  </a:lnTo>
                  <a:lnTo>
                    <a:pt x="118" y="134"/>
                  </a:lnTo>
                  <a:lnTo>
                    <a:pt x="118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8" y="134"/>
                  </a:lnTo>
                  <a:lnTo>
                    <a:pt x="120" y="134"/>
                  </a:lnTo>
                  <a:lnTo>
                    <a:pt x="120" y="131"/>
                  </a:lnTo>
                  <a:lnTo>
                    <a:pt x="123" y="131"/>
                  </a:lnTo>
                  <a:lnTo>
                    <a:pt x="126" y="131"/>
                  </a:lnTo>
                  <a:lnTo>
                    <a:pt x="126" y="131"/>
                  </a:lnTo>
                  <a:lnTo>
                    <a:pt x="126" y="131"/>
                  </a:lnTo>
                  <a:lnTo>
                    <a:pt x="126" y="129"/>
                  </a:lnTo>
                  <a:lnTo>
                    <a:pt x="126" y="129"/>
                  </a:lnTo>
                  <a:lnTo>
                    <a:pt x="123" y="131"/>
                  </a:lnTo>
                  <a:lnTo>
                    <a:pt x="120" y="131"/>
                  </a:lnTo>
                  <a:lnTo>
                    <a:pt x="118" y="131"/>
                  </a:lnTo>
                  <a:lnTo>
                    <a:pt x="118" y="134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4"/>
                  </a:lnTo>
                  <a:lnTo>
                    <a:pt x="118" y="134"/>
                  </a:lnTo>
                  <a:lnTo>
                    <a:pt x="118" y="131"/>
                  </a:lnTo>
                  <a:lnTo>
                    <a:pt x="120" y="129"/>
                  </a:lnTo>
                  <a:lnTo>
                    <a:pt x="120" y="129"/>
                  </a:lnTo>
                  <a:lnTo>
                    <a:pt x="123" y="129"/>
                  </a:lnTo>
                  <a:lnTo>
                    <a:pt x="123" y="129"/>
                  </a:lnTo>
                  <a:lnTo>
                    <a:pt x="123" y="129"/>
                  </a:lnTo>
                  <a:lnTo>
                    <a:pt x="123" y="126"/>
                  </a:lnTo>
                  <a:lnTo>
                    <a:pt x="123" y="126"/>
                  </a:lnTo>
                  <a:lnTo>
                    <a:pt x="123" y="126"/>
                  </a:lnTo>
                  <a:lnTo>
                    <a:pt x="120" y="129"/>
                  </a:lnTo>
                  <a:lnTo>
                    <a:pt x="120" y="129"/>
                  </a:lnTo>
                  <a:lnTo>
                    <a:pt x="118" y="131"/>
                  </a:lnTo>
                  <a:lnTo>
                    <a:pt x="115" y="131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5" y="131"/>
                  </a:lnTo>
                  <a:lnTo>
                    <a:pt x="118" y="129"/>
                  </a:lnTo>
                  <a:lnTo>
                    <a:pt x="118" y="129"/>
                  </a:lnTo>
                  <a:lnTo>
                    <a:pt x="118" y="126"/>
                  </a:lnTo>
                  <a:lnTo>
                    <a:pt x="120" y="126"/>
                  </a:lnTo>
                  <a:lnTo>
                    <a:pt x="120" y="126"/>
                  </a:lnTo>
                  <a:lnTo>
                    <a:pt x="120" y="126"/>
                  </a:lnTo>
                  <a:lnTo>
                    <a:pt x="120" y="126"/>
                  </a:lnTo>
                  <a:lnTo>
                    <a:pt x="120" y="126"/>
                  </a:lnTo>
                  <a:lnTo>
                    <a:pt x="118" y="126"/>
                  </a:lnTo>
                  <a:lnTo>
                    <a:pt x="118" y="129"/>
                  </a:lnTo>
                  <a:lnTo>
                    <a:pt x="115" y="129"/>
                  </a:lnTo>
                  <a:lnTo>
                    <a:pt x="115" y="131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1"/>
                  </a:lnTo>
                  <a:lnTo>
                    <a:pt x="115" y="131"/>
                  </a:lnTo>
                  <a:lnTo>
                    <a:pt x="115" y="129"/>
                  </a:lnTo>
                  <a:lnTo>
                    <a:pt x="115" y="126"/>
                  </a:lnTo>
                  <a:lnTo>
                    <a:pt x="118" y="126"/>
                  </a:lnTo>
                  <a:lnTo>
                    <a:pt x="118" y="126"/>
                  </a:lnTo>
                  <a:lnTo>
                    <a:pt x="115" y="126"/>
                  </a:lnTo>
                  <a:lnTo>
                    <a:pt x="115" y="126"/>
                  </a:lnTo>
                  <a:lnTo>
                    <a:pt x="115" y="126"/>
                  </a:lnTo>
                  <a:lnTo>
                    <a:pt x="115" y="129"/>
                  </a:lnTo>
                  <a:lnTo>
                    <a:pt x="112" y="129"/>
                  </a:lnTo>
                  <a:lnTo>
                    <a:pt x="112" y="131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29"/>
                  </a:lnTo>
                  <a:lnTo>
                    <a:pt x="112" y="126"/>
                  </a:lnTo>
                  <a:lnTo>
                    <a:pt x="112" y="126"/>
                  </a:lnTo>
                  <a:lnTo>
                    <a:pt x="112" y="126"/>
                  </a:lnTo>
                  <a:lnTo>
                    <a:pt x="112" y="129"/>
                  </a:lnTo>
                  <a:lnTo>
                    <a:pt x="112" y="129"/>
                  </a:lnTo>
                  <a:lnTo>
                    <a:pt x="112" y="131"/>
                  </a:lnTo>
                  <a:lnTo>
                    <a:pt x="112" y="131"/>
                  </a:lnTo>
                  <a:lnTo>
                    <a:pt x="112" y="131"/>
                  </a:lnTo>
                  <a:lnTo>
                    <a:pt x="112" y="131"/>
                  </a:lnTo>
                  <a:lnTo>
                    <a:pt x="112" y="131"/>
                  </a:lnTo>
                  <a:lnTo>
                    <a:pt x="112" y="131"/>
                  </a:lnTo>
                  <a:lnTo>
                    <a:pt x="110" y="131"/>
                  </a:lnTo>
                  <a:lnTo>
                    <a:pt x="110" y="131"/>
                  </a:lnTo>
                  <a:lnTo>
                    <a:pt x="110" y="131"/>
                  </a:lnTo>
                  <a:lnTo>
                    <a:pt x="110" y="129"/>
                  </a:lnTo>
                  <a:lnTo>
                    <a:pt x="110" y="129"/>
                  </a:lnTo>
                  <a:lnTo>
                    <a:pt x="110" y="129"/>
                  </a:lnTo>
                  <a:lnTo>
                    <a:pt x="110" y="129"/>
                  </a:lnTo>
                  <a:lnTo>
                    <a:pt x="110" y="131"/>
                  </a:lnTo>
                  <a:lnTo>
                    <a:pt x="110" y="131"/>
                  </a:lnTo>
                  <a:lnTo>
                    <a:pt x="110" y="131"/>
                  </a:lnTo>
                  <a:lnTo>
                    <a:pt x="110" y="131"/>
                  </a:lnTo>
                  <a:lnTo>
                    <a:pt x="110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4"/>
                  </a:lnTo>
                  <a:lnTo>
                    <a:pt x="107" y="134"/>
                  </a:lnTo>
                  <a:lnTo>
                    <a:pt x="107" y="134"/>
                  </a:lnTo>
                  <a:lnTo>
                    <a:pt x="110" y="134"/>
                  </a:lnTo>
                  <a:lnTo>
                    <a:pt x="110" y="134"/>
                  </a:lnTo>
                  <a:lnTo>
                    <a:pt x="110" y="134"/>
                  </a:lnTo>
                  <a:lnTo>
                    <a:pt x="110" y="134"/>
                  </a:lnTo>
                  <a:lnTo>
                    <a:pt x="110" y="134"/>
                  </a:lnTo>
                  <a:lnTo>
                    <a:pt x="110" y="134"/>
                  </a:lnTo>
                  <a:lnTo>
                    <a:pt x="107" y="134"/>
                  </a:lnTo>
                  <a:lnTo>
                    <a:pt x="107" y="134"/>
                  </a:lnTo>
                  <a:lnTo>
                    <a:pt x="104" y="134"/>
                  </a:lnTo>
                  <a:lnTo>
                    <a:pt x="104" y="137"/>
                  </a:lnTo>
                  <a:lnTo>
                    <a:pt x="104" y="137"/>
                  </a:lnTo>
                  <a:lnTo>
                    <a:pt x="107" y="134"/>
                  </a:lnTo>
                  <a:lnTo>
                    <a:pt x="107" y="134"/>
                  </a:lnTo>
                  <a:lnTo>
                    <a:pt x="110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0" y="137"/>
                  </a:lnTo>
                  <a:lnTo>
                    <a:pt x="107" y="137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7" y="139"/>
                  </a:lnTo>
                  <a:lnTo>
                    <a:pt x="107" y="137"/>
                  </a:lnTo>
                  <a:lnTo>
                    <a:pt x="110" y="137"/>
                  </a:lnTo>
                  <a:lnTo>
                    <a:pt x="112" y="137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7"/>
                  </a:lnTo>
                  <a:lnTo>
                    <a:pt x="112" y="137"/>
                  </a:lnTo>
                  <a:lnTo>
                    <a:pt x="110" y="137"/>
                  </a:lnTo>
                  <a:lnTo>
                    <a:pt x="107" y="139"/>
                  </a:lnTo>
                  <a:lnTo>
                    <a:pt x="107" y="142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104" y="145"/>
                  </a:lnTo>
                  <a:lnTo>
                    <a:pt x="104" y="145"/>
                  </a:lnTo>
                  <a:lnTo>
                    <a:pt x="104" y="145"/>
                  </a:lnTo>
                  <a:lnTo>
                    <a:pt x="107" y="145"/>
                  </a:lnTo>
                  <a:lnTo>
                    <a:pt x="107" y="142"/>
                  </a:lnTo>
                  <a:lnTo>
                    <a:pt x="107" y="142"/>
                  </a:lnTo>
                  <a:lnTo>
                    <a:pt x="110" y="139"/>
                  </a:lnTo>
                  <a:lnTo>
                    <a:pt x="110" y="137"/>
                  </a:lnTo>
                  <a:lnTo>
                    <a:pt x="112" y="137"/>
                  </a:lnTo>
                  <a:lnTo>
                    <a:pt x="112" y="137"/>
                  </a:lnTo>
                  <a:lnTo>
                    <a:pt x="112" y="137"/>
                  </a:lnTo>
                  <a:lnTo>
                    <a:pt x="112" y="137"/>
                  </a:lnTo>
                  <a:lnTo>
                    <a:pt x="115" y="137"/>
                  </a:lnTo>
                  <a:lnTo>
                    <a:pt x="112" y="137"/>
                  </a:lnTo>
                  <a:lnTo>
                    <a:pt x="112" y="137"/>
                  </a:lnTo>
                  <a:lnTo>
                    <a:pt x="110" y="139"/>
                  </a:lnTo>
                  <a:lnTo>
                    <a:pt x="110" y="139"/>
                  </a:lnTo>
                  <a:lnTo>
                    <a:pt x="110" y="142"/>
                  </a:lnTo>
                  <a:lnTo>
                    <a:pt x="107" y="145"/>
                  </a:lnTo>
                  <a:lnTo>
                    <a:pt x="107" y="145"/>
                  </a:lnTo>
                  <a:lnTo>
                    <a:pt x="107" y="145"/>
                  </a:lnTo>
                  <a:lnTo>
                    <a:pt x="107" y="147"/>
                  </a:lnTo>
                  <a:lnTo>
                    <a:pt x="107" y="147"/>
                  </a:lnTo>
                  <a:lnTo>
                    <a:pt x="107" y="147"/>
                  </a:lnTo>
                  <a:lnTo>
                    <a:pt x="110" y="147"/>
                  </a:lnTo>
                  <a:lnTo>
                    <a:pt x="110" y="145"/>
                  </a:lnTo>
                  <a:lnTo>
                    <a:pt x="110" y="145"/>
                  </a:lnTo>
                  <a:lnTo>
                    <a:pt x="110" y="142"/>
                  </a:lnTo>
                  <a:lnTo>
                    <a:pt x="110" y="142"/>
                  </a:lnTo>
                  <a:lnTo>
                    <a:pt x="112" y="139"/>
                  </a:lnTo>
                  <a:lnTo>
                    <a:pt x="112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2" y="137"/>
                  </a:lnTo>
                  <a:lnTo>
                    <a:pt x="112" y="139"/>
                  </a:lnTo>
                  <a:lnTo>
                    <a:pt x="112" y="142"/>
                  </a:lnTo>
                  <a:lnTo>
                    <a:pt x="110" y="142"/>
                  </a:lnTo>
                  <a:lnTo>
                    <a:pt x="110" y="145"/>
                  </a:lnTo>
                  <a:lnTo>
                    <a:pt x="110" y="147"/>
                  </a:lnTo>
                  <a:lnTo>
                    <a:pt x="110" y="147"/>
                  </a:lnTo>
                  <a:lnTo>
                    <a:pt x="110" y="147"/>
                  </a:lnTo>
                  <a:lnTo>
                    <a:pt x="110" y="147"/>
                  </a:lnTo>
                  <a:lnTo>
                    <a:pt x="110" y="147"/>
                  </a:lnTo>
                  <a:lnTo>
                    <a:pt x="110" y="147"/>
                  </a:lnTo>
                  <a:lnTo>
                    <a:pt x="112" y="145"/>
                  </a:lnTo>
                  <a:lnTo>
                    <a:pt x="112" y="142"/>
                  </a:lnTo>
                  <a:lnTo>
                    <a:pt x="112" y="142"/>
                  </a:lnTo>
                  <a:lnTo>
                    <a:pt x="112" y="139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9"/>
                  </a:lnTo>
                  <a:lnTo>
                    <a:pt x="115" y="139"/>
                  </a:lnTo>
                  <a:lnTo>
                    <a:pt x="112" y="142"/>
                  </a:lnTo>
                  <a:lnTo>
                    <a:pt x="112" y="145"/>
                  </a:lnTo>
                  <a:lnTo>
                    <a:pt x="112" y="147"/>
                  </a:lnTo>
                  <a:lnTo>
                    <a:pt x="112" y="147"/>
                  </a:lnTo>
                  <a:lnTo>
                    <a:pt x="112" y="147"/>
                  </a:lnTo>
                  <a:lnTo>
                    <a:pt x="115" y="147"/>
                  </a:lnTo>
                  <a:lnTo>
                    <a:pt x="115" y="147"/>
                  </a:lnTo>
                  <a:lnTo>
                    <a:pt x="115" y="145"/>
                  </a:lnTo>
                  <a:lnTo>
                    <a:pt x="115" y="142"/>
                  </a:lnTo>
                  <a:lnTo>
                    <a:pt x="115" y="142"/>
                  </a:lnTo>
                  <a:lnTo>
                    <a:pt x="115" y="139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9"/>
                  </a:lnTo>
                  <a:lnTo>
                    <a:pt x="115" y="139"/>
                  </a:lnTo>
                  <a:lnTo>
                    <a:pt x="115" y="145"/>
                  </a:lnTo>
                  <a:lnTo>
                    <a:pt x="115" y="145"/>
                  </a:lnTo>
                  <a:lnTo>
                    <a:pt x="115" y="147"/>
                  </a:lnTo>
                  <a:lnTo>
                    <a:pt x="115" y="147"/>
                  </a:lnTo>
                  <a:lnTo>
                    <a:pt x="118" y="147"/>
                  </a:lnTo>
                  <a:lnTo>
                    <a:pt x="118" y="145"/>
                  </a:lnTo>
                  <a:lnTo>
                    <a:pt x="115" y="145"/>
                  </a:lnTo>
                  <a:lnTo>
                    <a:pt x="115" y="142"/>
                  </a:lnTo>
                  <a:lnTo>
                    <a:pt x="115" y="142"/>
                  </a:lnTo>
                  <a:lnTo>
                    <a:pt x="115" y="139"/>
                  </a:lnTo>
                  <a:lnTo>
                    <a:pt x="118" y="139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18" y="139"/>
                  </a:lnTo>
                  <a:lnTo>
                    <a:pt x="118" y="139"/>
                  </a:lnTo>
                  <a:lnTo>
                    <a:pt x="118" y="139"/>
                  </a:lnTo>
                  <a:lnTo>
                    <a:pt x="118" y="139"/>
                  </a:lnTo>
                  <a:lnTo>
                    <a:pt x="118" y="139"/>
                  </a:lnTo>
                  <a:lnTo>
                    <a:pt x="118" y="139"/>
                  </a:lnTo>
                  <a:lnTo>
                    <a:pt x="118" y="142"/>
                  </a:lnTo>
                  <a:lnTo>
                    <a:pt x="118" y="142"/>
                  </a:lnTo>
                  <a:lnTo>
                    <a:pt x="118" y="142"/>
                  </a:lnTo>
                  <a:lnTo>
                    <a:pt x="118" y="142"/>
                  </a:lnTo>
                  <a:lnTo>
                    <a:pt x="118" y="142"/>
                  </a:lnTo>
                  <a:lnTo>
                    <a:pt x="118" y="142"/>
                  </a:lnTo>
                  <a:lnTo>
                    <a:pt x="118" y="142"/>
                  </a:lnTo>
                  <a:lnTo>
                    <a:pt x="120" y="142"/>
                  </a:lnTo>
                  <a:lnTo>
                    <a:pt x="120" y="142"/>
                  </a:lnTo>
                  <a:lnTo>
                    <a:pt x="120" y="145"/>
                  </a:lnTo>
                  <a:lnTo>
                    <a:pt x="126" y="147"/>
                  </a:lnTo>
                  <a:lnTo>
                    <a:pt x="126" y="147"/>
                  </a:lnTo>
                  <a:close/>
                  <a:moveTo>
                    <a:pt x="131" y="139"/>
                  </a:moveTo>
                  <a:lnTo>
                    <a:pt x="131" y="139"/>
                  </a:lnTo>
                  <a:lnTo>
                    <a:pt x="131" y="139"/>
                  </a:lnTo>
                  <a:lnTo>
                    <a:pt x="131" y="139"/>
                  </a:lnTo>
                  <a:lnTo>
                    <a:pt x="134" y="139"/>
                  </a:lnTo>
                  <a:lnTo>
                    <a:pt x="134" y="137"/>
                  </a:lnTo>
                  <a:lnTo>
                    <a:pt x="131" y="137"/>
                  </a:lnTo>
                  <a:lnTo>
                    <a:pt x="131" y="137"/>
                  </a:lnTo>
                  <a:lnTo>
                    <a:pt x="131" y="137"/>
                  </a:lnTo>
                  <a:lnTo>
                    <a:pt x="131" y="137"/>
                  </a:lnTo>
                  <a:lnTo>
                    <a:pt x="131" y="137"/>
                  </a:lnTo>
                  <a:lnTo>
                    <a:pt x="131" y="139"/>
                  </a:lnTo>
                  <a:lnTo>
                    <a:pt x="128" y="139"/>
                  </a:lnTo>
                  <a:lnTo>
                    <a:pt x="128" y="139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8" y="139"/>
                  </a:lnTo>
                  <a:lnTo>
                    <a:pt x="128" y="139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8" y="139"/>
                  </a:lnTo>
                  <a:lnTo>
                    <a:pt x="131" y="139"/>
                  </a:lnTo>
                  <a:lnTo>
                    <a:pt x="131" y="139"/>
                  </a:lnTo>
                  <a:lnTo>
                    <a:pt x="131" y="139"/>
                  </a:lnTo>
                  <a:lnTo>
                    <a:pt x="131" y="139"/>
                  </a:lnTo>
                  <a:lnTo>
                    <a:pt x="131" y="139"/>
                  </a:lnTo>
                  <a:lnTo>
                    <a:pt x="131" y="139"/>
                  </a:lnTo>
                  <a:lnTo>
                    <a:pt x="131" y="139"/>
                  </a:lnTo>
                  <a:close/>
                  <a:moveTo>
                    <a:pt x="123" y="70"/>
                  </a:moveTo>
                  <a:lnTo>
                    <a:pt x="123" y="70"/>
                  </a:lnTo>
                  <a:lnTo>
                    <a:pt x="123" y="70"/>
                  </a:lnTo>
                  <a:lnTo>
                    <a:pt x="123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3" y="70"/>
                  </a:lnTo>
                  <a:lnTo>
                    <a:pt x="123" y="70"/>
                  </a:lnTo>
                  <a:lnTo>
                    <a:pt x="123" y="70"/>
                  </a:lnTo>
                  <a:lnTo>
                    <a:pt x="123" y="70"/>
                  </a:lnTo>
                  <a:close/>
                  <a:moveTo>
                    <a:pt x="152" y="40"/>
                  </a:moveTo>
                  <a:lnTo>
                    <a:pt x="152" y="40"/>
                  </a:lnTo>
                  <a:lnTo>
                    <a:pt x="152" y="40"/>
                  </a:lnTo>
                  <a:lnTo>
                    <a:pt x="152" y="40"/>
                  </a:lnTo>
                  <a:lnTo>
                    <a:pt x="155" y="43"/>
                  </a:lnTo>
                  <a:lnTo>
                    <a:pt x="155" y="43"/>
                  </a:lnTo>
                  <a:lnTo>
                    <a:pt x="158" y="46"/>
                  </a:lnTo>
                  <a:lnTo>
                    <a:pt x="158" y="46"/>
                  </a:lnTo>
                  <a:lnTo>
                    <a:pt x="158" y="48"/>
                  </a:lnTo>
                  <a:lnTo>
                    <a:pt x="160" y="51"/>
                  </a:lnTo>
                  <a:lnTo>
                    <a:pt x="160" y="54"/>
                  </a:lnTo>
                  <a:lnTo>
                    <a:pt x="160" y="54"/>
                  </a:lnTo>
                  <a:lnTo>
                    <a:pt x="160" y="56"/>
                  </a:lnTo>
                  <a:lnTo>
                    <a:pt x="160" y="59"/>
                  </a:lnTo>
                  <a:lnTo>
                    <a:pt x="160" y="59"/>
                  </a:lnTo>
                  <a:lnTo>
                    <a:pt x="160" y="59"/>
                  </a:lnTo>
                  <a:lnTo>
                    <a:pt x="160" y="59"/>
                  </a:lnTo>
                  <a:lnTo>
                    <a:pt x="160" y="59"/>
                  </a:lnTo>
                  <a:lnTo>
                    <a:pt x="160" y="56"/>
                  </a:lnTo>
                  <a:lnTo>
                    <a:pt x="160" y="56"/>
                  </a:lnTo>
                  <a:lnTo>
                    <a:pt x="160" y="54"/>
                  </a:lnTo>
                  <a:lnTo>
                    <a:pt x="160" y="51"/>
                  </a:lnTo>
                  <a:lnTo>
                    <a:pt x="160" y="48"/>
                  </a:lnTo>
                  <a:lnTo>
                    <a:pt x="158" y="46"/>
                  </a:lnTo>
                  <a:lnTo>
                    <a:pt x="158" y="46"/>
                  </a:lnTo>
                  <a:lnTo>
                    <a:pt x="158" y="43"/>
                  </a:lnTo>
                  <a:lnTo>
                    <a:pt x="155" y="43"/>
                  </a:lnTo>
                  <a:lnTo>
                    <a:pt x="152" y="40"/>
                  </a:lnTo>
                  <a:close/>
                  <a:moveTo>
                    <a:pt x="150" y="70"/>
                  </a:moveTo>
                  <a:lnTo>
                    <a:pt x="150" y="70"/>
                  </a:lnTo>
                  <a:lnTo>
                    <a:pt x="152" y="70"/>
                  </a:lnTo>
                  <a:lnTo>
                    <a:pt x="152" y="67"/>
                  </a:lnTo>
                  <a:lnTo>
                    <a:pt x="155" y="67"/>
                  </a:lnTo>
                  <a:lnTo>
                    <a:pt x="155" y="64"/>
                  </a:lnTo>
                  <a:lnTo>
                    <a:pt x="155" y="64"/>
                  </a:lnTo>
                  <a:lnTo>
                    <a:pt x="155" y="64"/>
                  </a:lnTo>
                  <a:lnTo>
                    <a:pt x="155" y="64"/>
                  </a:lnTo>
                  <a:lnTo>
                    <a:pt x="155" y="64"/>
                  </a:lnTo>
                  <a:lnTo>
                    <a:pt x="155" y="64"/>
                  </a:lnTo>
                  <a:lnTo>
                    <a:pt x="155" y="64"/>
                  </a:lnTo>
                  <a:lnTo>
                    <a:pt x="155" y="64"/>
                  </a:lnTo>
                  <a:lnTo>
                    <a:pt x="155" y="62"/>
                  </a:lnTo>
                  <a:lnTo>
                    <a:pt x="152" y="62"/>
                  </a:lnTo>
                  <a:lnTo>
                    <a:pt x="152" y="64"/>
                  </a:lnTo>
                  <a:lnTo>
                    <a:pt x="152" y="64"/>
                  </a:lnTo>
                  <a:lnTo>
                    <a:pt x="152" y="64"/>
                  </a:lnTo>
                  <a:lnTo>
                    <a:pt x="152" y="64"/>
                  </a:lnTo>
                  <a:lnTo>
                    <a:pt x="152" y="64"/>
                  </a:lnTo>
                  <a:lnTo>
                    <a:pt x="155" y="64"/>
                  </a:lnTo>
                  <a:lnTo>
                    <a:pt x="152" y="64"/>
                  </a:lnTo>
                  <a:lnTo>
                    <a:pt x="152" y="67"/>
                  </a:lnTo>
                  <a:lnTo>
                    <a:pt x="152" y="67"/>
                  </a:lnTo>
                  <a:lnTo>
                    <a:pt x="152" y="67"/>
                  </a:lnTo>
                  <a:lnTo>
                    <a:pt x="150" y="70"/>
                  </a:lnTo>
                  <a:lnTo>
                    <a:pt x="150" y="70"/>
                  </a:lnTo>
                  <a:lnTo>
                    <a:pt x="150" y="72"/>
                  </a:lnTo>
                  <a:lnTo>
                    <a:pt x="150" y="72"/>
                  </a:lnTo>
                  <a:lnTo>
                    <a:pt x="150" y="72"/>
                  </a:lnTo>
                  <a:lnTo>
                    <a:pt x="150" y="75"/>
                  </a:lnTo>
                  <a:lnTo>
                    <a:pt x="150" y="75"/>
                  </a:lnTo>
                  <a:lnTo>
                    <a:pt x="150" y="75"/>
                  </a:lnTo>
                  <a:lnTo>
                    <a:pt x="150" y="75"/>
                  </a:lnTo>
                  <a:lnTo>
                    <a:pt x="150" y="75"/>
                  </a:lnTo>
                  <a:lnTo>
                    <a:pt x="150" y="75"/>
                  </a:lnTo>
                  <a:lnTo>
                    <a:pt x="150" y="75"/>
                  </a:lnTo>
                  <a:lnTo>
                    <a:pt x="150" y="72"/>
                  </a:lnTo>
                  <a:lnTo>
                    <a:pt x="150" y="72"/>
                  </a:lnTo>
                  <a:lnTo>
                    <a:pt x="150" y="70"/>
                  </a:lnTo>
                  <a:close/>
                  <a:moveTo>
                    <a:pt x="126" y="64"/>
                  </a:move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6" y="64"/>
                  </a:lnTo>
                  <a:lnTo>
                    <a:pt x="126" y="64"/>
                  </a:lnTo>
                  <a:close/>
                  <a:moveTo>
                    <a:pt x="123" y="67"/>
                  </a:moveTo>
                  <a:lnTo>
                    <a:pt x="123" y="67"/>
                  </a:lnTo>
                  <a:lnTo>
                    <a:pt x="123" y="67"/>
                  </a:lnTo>
                  <a:lnTo>
                    <a:pt x="123" y="70"/>
                  </a:lnTo>
                  <a:lnTo>
                    <a:pt x="123" y="67"/>
                  </a:lnTo>
                  <a:lnTo>
                    <a:pt x="123" y="67"/>
                  </a:lnTo>
                  <a:lnTo>
                    <a:pt x="123" y="67"/>
                  </a:lnTo>
                  <a:lnTo>
                    <a:pt x="123" y="67"/>
                  </a:lnTo>
                  <a:close/>
                  <a:moveTo>
                    <a:pt x="123" y="64"/>
                  </a:move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close/>
                  <a:moveTo>
                    <a:pt x="134" y="91"/>
                  </a:moveTo>
                  <a:lnTo>
                    <a:pt x="136" y="89"/>
                  </a:lnTo>
                  <a:lnTo>
                    <a:pt x="136" y="89"/>
                  </a:lnTo>
                  <a:lnTo>
                    <a:pt x="136" y="89"/>
                  </a:lnTo>
                  <a:lnTo>
                    <a:pt x="136" y="86"/>
                  </a:lnTo>
                  <a:lnTo>
                    <a:pt x="136" y="86"/>
                  </a:lnTo>
                  <a:lnTo>
                    <a:pt x="136" y="86"/>
                  </a:lnTo>
                  <a:lnTo>
                    <a:pt x="136" y="86"/>
                  </a:lnTo>
                  <a:lnTo>
                    <a:pt x="136" y="86"/>
                  </a:lnTo>
                  <a:lnTo>
                    <a:pt x="136" y="86"/>
                  </a:lnTo>
                  <a:lnTo>
                    <a:pt x="136" y="89"/>
                  </a:lnTo>
                  <a:lnTo>
                    <a:pt x="136" y="89"/>
                  </a:lnTo>
                  <a:lnTo>
                    <a:pt x="136" y="89"/>
                  </a:lnTo>
                  <a:lnTo>
                    <a:pt x="134" y="89"/>
                  </a:lnTo>
                  <a:lnTo>
                    <a:pt x="134" y="91"/>
                  </a:lnTo>
                  <a:lnTo>
                    <a:pt x="131" y="89"/>
                  </a:lnTo>
                  <a:lnTo>
                    <a:pt x="128" y="91"/>
                  </a:lnTo>
                  <a:lnTo>
                    <a:pt x="126" y="91"/>
                  </a:lnTo>
                  <a:lnTo>
                    <a:pt x="126" y="91"/>
                  </a:lnTo>
                  <a:lnTo>
                    <a:pt x="123" y="89"/>
                  </a:lnTo>
                  <a:lnTo>
                    <a:pt x="123" y="89"/>
                  </a:lnTo>
                  <a:lnTo>
                    <a:pt x="120" y="89"/>
                  </a:lnTo>
                  <a:lnTo>
                    <a:pt x="120" y="89"/>
                  </a:lnTo>
                  <a:lnTo>
                    <a:pt x="118" y="86"/>
                  </a:lnTo>
                  <a:lnTo>
                    <a:pt x="118" y="86"/>
                  </a:lnTo>
                  <a:lnTo>
                    <a:pt x="118" y="83"/>
                  </a:lnTo>
                  <a:lnTo>
                    <a:pt x="118" y="83"/>
                  </a:lnTo>
                  <a:lnTo>
                    <a:pt x="118" y="83"/>
                  </a:lnTo>
                  <a:lnTo>
                    <a:pt x="118" y="86"/>
                  </a:lnTo>
                  <a:lnTo>
                    <a:pt x="118" y="89"/>
                  </a:lnTo>
                  <a:lnTo>
                    <a:pt x="120" y="89"/>
                  </a:lnTo>
                  <a:lnTo>
                    <a:pt x="120" y="89"/>
                  </a:lnTo>
                  <a:lnTo>
                    <a:pt x="123" y="89"/>
                  </a:lnTo>
                  <a:lnTo>
                    <a:pt x="123" y="91"/>
                  </a:lnTo>
                  <a:lnTo>
                    <a:pt x="126" y="91"/>
                  </a:lnTo>
                  <a:lnTo>
                    <a:pt x="126" y="91"/>
                  </a:lnTo>
                  <a:lnTo>
                    <a:pt x="128" y="91"/>
                  </a:lnTo>
                  <a:lnTo>
                    <a:pt x="131" y="91"/>
                  </a:lnTo>
                  <a:lnTo>
                    <a:pt x="134" y="91"/>
                  </a:lnTo>
                  <a:lnTo>
                    <a:pt x="134" y="91"/>
                  </a:lnTo>
                  <a:close/>
                  <a:moveTo>
                    <a:pt x="118" y="80"/>
                  </a:moveTo>
                  <a:lnTo>
                    <a:pt x="118" y="80"/>
                  </a:lnTo>
                  <a:lnTo>
                    <a:pt x="118" y="80"/>
                  </a:lnTo>
                  <a:lnTo>
                    <a:pt x="118" y="80"/>
                  </a:lnTo>
                  <a:lnTo>
                    <a:pt x="118" y="80"/>
                  </a:lnTo>
                  <a:lnTo>
                    <a:pt x="118" y="80"/>
                  </a:lnTo>
                  <a:lnTo>
                    <a:pt x="120" y="80"/>
                  </a:lnTo>
                  <a:lnTo>
                    <a:pt x="120" y="80"/>
                  </a:lnTo>
                  <a:lnTo>
                    <a:pt x="120" y="80"/>
                  </a:lnTo>
                  <a:lnTo>
                    <a:pt x="120" y="80"/>
                  </a:lnTo>
                  <a:lnTo>
                    <a:pt x="120" y="80"/>
                  </a:lnTo>
                  <a:lnTo>
                    <a:pt x="118" y="80"/>
                  </a:lnTo>
                  <a:lnTo>
                    <a:pt x="118" y="80"/>
                  </a:lnTo>
                  <a:lnTo>
                    <a:pt x="118" y="80"/>
                  </a:lnTo>
                  <a:lnTo>
                    <a:pt x="118" y="80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2"/>
                  </a:lnTo>
                  <a:lnTo>
                    <a:pt x="118" y="72"/>
                  </a:lnTo>
                  <a:lnTo>
                    <a:pt x="118" y="72"/>
                  </a:lnTo>
                  <a:lnTo>
                    <a:pt x="118" y="72"/>
                  </a:lnTo>
                  <a:lnTo>
                    <a:pt x="118" y="72"/>
                  </a:lnTo>
                  <a:lnTo>
                    <a:pt x="118" y="70"/>
                  </a:lnTo>
                  <a:lnTo>
                    <a:pt x="118" y="70"/>
                  </a:lnTo>
                  <a:lnTo>
                    <a:pt x="118" y="70"/>
                  </a:lnTo>
                  <a:lnTo>
                    <a:pt x="118" y="70"/>
                  </a:lnTo>
                  <a:lnTo>
                    <a:pt x="118" y="67"/>
                  </a:lnTo>
                  <a:lnTo>
                    <a:pt x="118" y="67"/>
                  </a:lnTo>
                  <a:lnTo>
                    <a:pt x="118" y="67"/>
                  </a:lnTo>
                  <a:lnTo>
                    <a:pt x="118" y="67"/>
                  </a:lnTo>
                  <a:lnTo>
                    <a:pt x="118" y="67"/>
                  </a:lnTo>
                  <a:lnTo>
                    <a:pt x="118" y="67"/>
                  </a:lnTo>
                  <a:lnTo>
                    <a:pt x="115" y="64"/>
                  </a:lnTo>
                  <a:lnTo>
                    <a:pt x="118" y="64"/>
                  </a:lnTo>
                  <a:lnTo>
                    <a:pt x="118" y="64"/>
                  </a:lnTo>
                  <a:lnTo>
                    <a:pt x="118" y="64"/>
                  </a:lnTo>
                  <a:lnTo>
                    <a:pt x="118" y="62"/>
                  </a:lnTo>
                  <a:lnTo>
                    <a:pt x="118" y="62"/>
                  </a:lnTo>
                  <a:lnTo>
                    <a:pt x="118" y="62"/>
                  </a:lnTo>
                  <a:lnTo>
                    <a:pt x="115" y="62"/>
                  </a:lnTo>
                  <a:lnTo>
                    <a:pt x="115" y="62"/>
                  </a:lnTo>
                  <a:lnTo>
                    <a:pt x="115" y="62"/>
                  </a:lnTo>
                  <a:lnTo>
                    <a:pt x="115" y="62"/>
                  </a:lnTo>
                  <a:lnTo>
                    <a:pt x="115" y="64"/>
                  </a:lnTo>
                  <a:lnTo>
                    <a:pt x="115" y="64"/>
                  </a:lnTo>
                  <a:lnTo>
                    <a:pt x="115" y="64"/>
                  </a:lnTo>
                  <a:lnTo>
                    <a:pt x="115" y="64"/>
                  </a:lnTo>
                  <a:lnTo>
                    <a:pt x="115" y="67"/>
                  </a:lnTo>
                  <a:lnTo>
                    <a:pt x="115" y="67"/>
                  </a:lnTo>
                  <a:lnTo>
                    <a:pt x="115" y="67"/>
                  </a:lnTo>
                  <a:lnTo>
                    <a:pt x="115" y="70"/>
                  </a:lnTo>
                  <a:lnTo>
                    <a:pt x="115" y="70"/>
                  </a:lnTo>
                  <a:lnTo>
                    <a:pt x="115" y="70"/>
                  </a:lnTo>
                  <a:lnTo>
                    <a:pt x="115" y="70"/>
                  </a:lnTo>
                  <a:lnTo>
                    <a:pt x="115" y="72"/>
                  </a:lnTo>
                  <a:lnTo>
                    <a:pt x="115" y="72"/>
                  </a:lnTo>
                  <a:lnTo>
                    <a:pt x="115" y="75"/>
                  </a:lnTo>
                  <a:lnTo>
                    <a:pt x="115" y="75"/>
                  </a:lnTo>
                  <a:lnTo>
                    <a:pt x="115" y="75"/>
                  </a:lnTo>
                  <a:lnTo>
                    <a:pt x="115" y="75"/>
                  </a:lnTo>
                  <a:lnTo>
                    <a:pt x="115" y="75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8" y="72"/>
                  </a:lnTo>
                  <a:lnTo>
                    <a:pt x="118" y="72"/>
                  </a:lnTo>
                  <a:lnTo>
                    <a:pt x="118" y="72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5" y="75"/>
                  </a:lnTo>
                  <a:lnTo>
                    <a:pt x="115" y="75"/>
                  </a:lnTo>
                  <a:lnTo>
                    <a:pt x="115" y="75"/>
                  </a:lnTo>
                  <a:lnTo>
                    <a:pt x="115" y="75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80"/>
                  </a:lnTo>
                  <a:lnTo>
                    <a:pt x="115" y="80"/>
                  </a:lnTo>
                  <a:lnTo>
                    <a:pt x="118" y="80"/>
                  </a:lnTo>
                  <a:lnTo>
                    <a:pt x="118" y="80"/>
                  </a:lnTo>
                  <a:lnTo>
                    <a:pt x="118" y="80"/>
                  </a:lnTo>
                  <a:close/>
                  <a:moveTo>
                    <a:pt x="123" y="62"/>
                  </a:move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3" y="62"/>
                  </a:lnTo>
                  <a:close/>
                  <a:moveTo>
                    <a:pt x="123" y="72"/>
                  </a:move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close/>
                  <a:moveTo>
                    <a:pt x="120" y="75"/>
                  </a:move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close/>
                  <a:moveTo>
                    <a:pt x="126" y="78"/>
                  </a:moveTo>
                  <a:lnTo>
                    <a:pt x="126" y="78"/>
                  </a:lnTo>
                  <a:lnTo>
                    <a:pt x="128" y="78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8"/>
                  </a:lnTo>
                  <a:lnTo>
                    <a:pt x="126" y="78"/>
                  </a:lnTo>
                  <a:close/>
                  <a:moveTo>
                    <a:pt x="126" y="78"/>
                  </a:move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6" y="78"/>
                  </a:lnTo>
                  <a:close/>
                  <a:moveTo>
                    <a:pt x="126" y="75"/>
                  </a:moveTo>
                  <a:lnTo>
                    <a:pt x="126" y="75"/>
                  </a:lnTo>
                  <a:lnTo>
                    <a:pt x="128" y="75"/>
                  </a:lnTo>
                  <a:lnTo>
                    <a:pt x="128" y="75"/>
                  </a:lnTo>
                  <a:lnTo>
                    <a:pt x="128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close/>
                  <a:moveTo>
                    <a:pt x="120" y="78"/>
                  </a:moveTo>
                  <a:lnTo>
                    <a:pt x="123" y="78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0" y="78"/>
                  </a:lnTo>
                  <a:lnTo>
                    <a:pt x="120" y="78"/>
                  </a:lnTo>
                  <a:lnTo>
                    <a:pt x="120" y="78"/>
                  </a:lnTo>
                  <a:lnTo>
                    <a:pt x="120" y="78"/>
                  </a:lnTo>
                  <a:close/>
                  <a:moveTo>
                    <a:pt x="123" y="78"/>
                  </a:move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3" y="78"/>
                  </a:lnTo>
                  <a:close/>
                  <a:moveTo>
                    <a:pt x="126" y="78"/>
                  </a:move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5"/>
                  </a:lnTo>
                  <a:lnTo>
                    <a:pt x="123" y="75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close/>
                  <a:moveTo>
                    <a:pt x="128" y="70"/>
                  </a:moveTo>
                  <a:lnTo>
                    <a:pt x="128" y="70"/>
                  </a:lnTo>
                  <a:lnTo>
                    <a:pt x="128" y="70"/>
                  </a:lnTo>
                  <a:lnTo>
                    <a:pt x="128" y="70"/>
                  </a:lnTo>
                  <a:lnTo>
                    <a:pt x="128" y="70"/>
                  </a:lnTo>
                  <a:lnTo>
                    <a:pt x="128" y="70"/>
                  </a:lnTo>
                  <a:lnTo>
                    <a:pt x="128" y="70"/>
                  </a:lnTo>
                  <a:lnTo>
                    <a:pt x="128" y="70"/>
                  </a:lnTo>
                  <a:close/>
                  <a:moveTo>
                    <a:pt x="128" y="72"/>
                  </a:move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0"/>
                  </a:lnTo>
                  <a:lnTo>
                    <a:pt x="128" y="72"/>
                  </a:lnTo>
                  <a:lnTo>
                    <a:pt x="128" y="72"/>
                  </a:lnTo>
                  <a:close/>
                  <a:moveTo>
                    <a:pt x="128" y="64"/>
                  </a:moveTo>
                  <a:lnTo>
                    <a:pt x="126" y="64"/>
                  </a:lnTo>
                  <a:lnTo>
                    <a:pt x="126" y="64"/>
                  </a:lnTo>
                  <a:lnTo>
                    <a:pt x="126" y="67"/>
                  </a:lnTo>
                  <a:lnTo>
                    <a:pt x="126" y="67"/>
                  </a:lnTo>
                  <a:lnTo>
                    <a:pt x="128" y="67"/>
                  </a:lnTo>
                  <a:lnTo>
                    <a:pt x="128" y="67"/>
                  </a:lnTo>
                  <a:lnTo>
                    <a:pt x="128" y="64"/>
                  </a:lnTo>
                  <a:lnTo>
                    <a:pt x="128" y="64"/>
                  </a:lnTo>
                  <a:close/>
                  <a:moveTo>
                    <a:pt x="126" y="80"/>
                  </a:moveTo>
                  <a:lnTo>
                    <a:pt x="128" y="78"/>
                  </a:lnTo>
                  <a:lnTo>
                    <a:pt x="128" y="78"/>
                  </a:lnTo>
                  <a:lnTo>
                    <a:pt x="128" y="78"/>
                  </a:lnTo>
                  <a:lnTo>
                    <a:pt x="128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80"/>
                  </a:lnTo>
                  <a:close/>
                  <a:moveTo>
                    <a:pt x="128" y="75"/>
                  </a:moveTo>
                  <a:lnTo>
                    <a:pt x="128" y="75"/>
                  </a:lnTo>
                  <a:lnTo>
                    <a:pt x="128" y="75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5"/>
                  </a:lnTo>
                  <a:lnTo>
                    <a:pt x="128" y="75"/>
                  </a:lnTo>
                  <a:close/>
                  <a:moveTo>
                    <a:pt x="128" y="78"/>
                  </a:moveTo>
                  <a:lnTo>
                    <a:pt x="128" y="78"/>
                  </a:lnTo>
                  <a:lnTo>
                    <a:pt x="128" y="78"/>
                  </a:lnTo>
                  <a:lnTo>
                    <a:pt x="128" y="78"/>
                  </a:lnTo>
                  <a:lnTo>
                    <a:pt x="128" y="78"/>
                  </a:lnTo>
                  <a:lnTo>
                    <a:pt x="128" y="78"/>
                  </a:lnTo>
                  <a:lnTo>
                    <a:pt x="128" y="78"/>
                  </a:lnTo>
                  <a:close/>
                  <a:moveTo>
                    <a:pt x="120" y="67"/>
                  </a:moveTo>
                  <a:lnTo>
                    <a:pt x="120" y="67"/>
                  </a:lnTo>
                  <a:lnTo>
                    <a:pt x="120" y="67"/>
                  </a:lnTo>
                  <a:lnTo>
                    <a:pt x="120" y="67"/>
                  </a:lnTo>
                  <a:lnTo>
                    <a:pt x="120" y="67"/>
                  </a:lnTo>
                  <a:lnTo>
                    <a:pt x="120" y="67"/>
                  </a:lnTo>
                  <a:lnTo>
                    <a:pt x="120" y="67"/>
                  </a:lnTo>
                  <a:lnTo>
                    <a:pt x="120" y="67"/>
                  </a:lnTo>
                  <a:close/>
                  <a:moveTo>
                    <a:pt x="120" y="67"/>
                  </a:moveTo>
                  <a:lnTo>
                    <a:pt x="120" y="70"/>
                  </a:lnTo>
                  <a:lnTo>
                    <a:pt x="123" y="70"/>
                  </a:lnTo>
                  <a:lnTo>
                    <a:pt x="123" y="70"/>
                  </a:lnTo>
                  <a:lnTo>
                    <a:pt x="123" y="67"/>
                  </a:lnTo>
                  <a:lnTo>
                    <a:pt x="123" y="67"/>
                  </a:lnTo>
                  <a:lnTo>
                    <a:pt x="123" y="67"/>
                  </a:lnTo>
                  <a:lnTo>
                    <a:pt x="123" y="67"/>
                  </a:lnTo>
                  <a:lnTo>
                    <a:pt x="123" y="67"/>
                  </a:lnTo>
                  <a:lnTo>
                    <a:pt x="120" y="67"/>
                  </a:lnTo>
                  <a:lnTo>
                    <a:pt x="120" y="67"/>
                  </a:lnTo>
                  <a:lnTo>
                    <a:pt x="120" y="67"/>
                  </a:lnTo>
                  <a:close/>
                  <a:moveTo>
                    <a:pt x="120" y="64"/>
                  </a:move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close/>
                  <a:moveTo>
                    <a:pt x="120" y="72"/>
                  </a:moveTo>
                  <a:lnTo>
                    <a:pt x="120" y="72"/>
                  </a:lnTo>
                  <a:lnTo>
                    <a:pt x="120" y="72"/>
                  </a:lnTo>
                  <a:lnTo>
                    <a:pt x="120" y="72"/>
                  </a:lnTo>
                  <a:lnTo>
                    <a:pt x="120" y="72"/>
                  </a:lnTo>
                  <a:lnTo>
                    <a:pt x="120" y="72"/>
                  </a:lnTo>
                  <a:lnTo>
                    <a:pt x="120" y="72"/>
                  </a:lnTo>
                  <a:lnTo>
                    <a:pt x="120" y="72"/>
                  </a:lnTo>
                  <a:lnTo>
                    <a:pt x="120" y="72"/>
                  </a:lnTo>
                  <a:close/>
                  <a:moveTo>
                    <a:pt x="120" y="75"/>
                  </a:move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3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close/>
                  <a:moveTo>
                    <a:pt x="123" y="62"/>
                  </a:move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close/>
                  <a:moveTo>
                    <a:pt x="120" y="59"/>
                  </a:moveTo>
                  <a:lnTo>
                    <a:pt x="120" y="59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0" y="59"/>
                  </a:lnTo>
                  <a:close/>
                  <a:moveTo>
                    <a:pt x="120" y="62"/>
                  </a:move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close/>
                  <a:moveTo>
                    <a:pt x="120" y="70"/>
                  </a:move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close/>
                  <a:moveTo>
                    <a:pt x="120" y="72"/>
                  </a:moveTo>
                  <a:lnTo>
                    <a:pt x="120" y="72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2"/>
                  </a:lnTo>
                  <a:close/>
                  <a:moveTo>
                    <a:pt x="123" y="62"/>
                  </a:move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close/>
                  <a:moveTo>
                    <a:pt x="120" y="62"/>
                  </a:move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close/>
                  <a:moveTo>
                    <a:pt x="120" y="64"/>
                  </a:move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close/>
                  <a:moveTo>
                    <a:pt x="131" y="75"/>
                  </a:moveTo>
                  <a:lnTo>
                    <a:pt x="131" y="75"/>
                  </a:lnTo>
                  <a:lnTo>
                    <a:pt x="131" y="75"/>
                  </a:lnTo>
                  <a:lnTo>
                    <a:pt x="131" y="75"/>
                  </a:lnTo>
                  <a:lnTo>
                    <a:pt x="131" y="75"/>
                  </a:lnTo>
                  <a:lnTo>
                    <a:pt x="131" y="75"/>
                  </a:lnTo>
                  <a:lnTo>
                    <a:pt x="131" y="75"/>
                  </a:lnTo>
                  <a:lnTo>
                    <a:pt x="131" y="75"/>
                  </a:lnTo>
                  <a:close/>
                  <a:moveTo>
                    <a:pt x="136" y="75"/>
                  </a:moveTo>
                  <a:lnTo>
                    <a:pt x="136" y="72"/>
                  </a:lnTo>
                  <a:lnTo>
                    <a:pt x="136" y="72"/>
                  </a:lnTo>
                  <a:lnTo>
                    <a:pt x="136" y="72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close/>
                  <a:moveTo>
                    <a:pt x="131" y="78"/>
                  </a:move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1" y="75"/>
                  </a:lnTo>
                  <a:lnTo>
                    <a:pt x="131" y="75"/>
                  </a:lnTo>
                  <a:lnTo>
                    <a:pt x="131" y="78"/>
                  </a:lnTo>
                  <a:close/>
                  <a:moveTo>
                    <a:pt x="139" y="75"/>
                  </a:moveTo>
                  <a:lnTo>
                    <a:pt x="139" y="78"/>
                  </a:lnTo>
                  <a:lnTo>
                    <a:pt x="139" y="78"/>
                  </a:lnTo>
                  <a:lnTo>
                    <a:pt x="139" y="75"/>
                  </a:lnTo>
                  <a:lnTo>
                    <a:pt x="139" y="75"/>
                  </a:lnTo>
                  <a:lnTo>
                    <a:pt x="139" y="75"/>
                  </a:lnTo>
                  <a:lnTo>
                    <a:pt x="139" y="75"/>
                  </a:lnTo>
                  <a:lnTo>
                    <a:pt x="139" y="75"/>
                  </a:lnTo>
                  <a:lnTo>
                    <a:pt x="139" y="75"/>
                  </a:lnTo>
                  <a:close/>
                  <a:moveTo>
                    <a:pt x="136" y="78"/>
                  </a:moveTo>
                  <a:lnTo>
                    <a:pt x="136" y="78"/>
                  </a:lnTo>
                  <a:lnTo>
                    <a:pt x="139" y="78"/>
                  </a:lnTo>
                  <a:lnTo>
                    <a:pt x="139" y="78"/>
                  </a:lnTo>
                  <a:lnTo>
                    <a:pt x="139" y="78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78"/>
                  </a:lnTo>
                  <a:close/>
                  <a:moveTo>
                    <a:pt x="134" y="78"/>
                  </a:move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close/>
                  <a:moveTo>
                    <a:pt x="134" y="75"/>
                  </a:move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close/>
                  <a:moveTo>
                    <a:pt x="136" y="75"/>
                  </a:move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close/>
                  <a:moveTo>
                    <a:pt x="139" y="78"/>
                  </a:moveTo>
                  <a:lnTo>
                    <a:pt x="139" y="78"/>
                  </a:lnTo>
                  <a:lnTo>
                    <a:pt x="139" y="78"/>
                  </a:lnTo>
                  <a:lnTo>
                    <a:pt x="139" y="78"/>
                  </a:lnTo>
                  <a:lnTo>
                    <a:pt x="139" y="78"/>
                  </a:lnTo>
                  <a:lnTo>
                    <a:pt x="139" y="78"/>
                  </a:lnTo>
                  <a:lnTo>
                    <a:pt x="139" y="78"/>
                  </a:lnTo>
                  <a:close/>
                  <a:moveTo>
                    <a:pt x="144" y="83"/>
                  </a:moveTo>
                  <a:lnTo>
                    <a:pt x="144" y="83"/>
                  </a:lnTo>
                  <a:lnTo>
                    <a:pt x="147" y="83"/>
                  </a:lnTo>
                  <a:lnTo>
                    <a:pt x="147" y="83"/>
                  </a:lnTo>
                  <a:lnTo>
                    <a:pt x="147" y="83"/>
                  </a:lnTo>
                  <a:lnTo>
                    <a:pt x="144" y="80"/>
                  </a:lnTo>
                  <a:lnTo>
                    <a:pt x="144" y="83"/>
                  </a:lnTo>
                  <a:lnTo>
                    <a:pt x="144" y="83"/>
                  </a:lnTo>
                  <a:lnTo>
                    <a:pt x="144" y="83"/>
                  </a:lnTo>
                  <a:lnTo>
                    <a:pt x="144" y="83"/>
                  </a:lnTo>
                  <a:close/>
                  <a:moveTo>
                    <a:pt x="142" y="80"/>
                  </a:move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close/>
                  <a:moveTo>
                    <a:pt x="142" y="70"/>
                  </a:move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close/>
                  <a:moveTo>
                    <a:pt x="147" y="70"/>
                  </a:moveTo>
                  <a:lnTo>
                    <a:pt x="147" y="70"/>
                  </a:lnTo>
                  <a:lnTo>
                    <a:pt x="147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7" y="70"/>
                  </a:lnTo>
                  <a:lnTo>
                    <a:pt x="147" y="70"/>
                  </a:lnTo>
                  <a:close/>
                  <a:moveTo>
                    <a:pt x="142" y="83"/>
                  </a:moveTo>
                  <a:lnTo>
                    <a:pt x="142" y="83"/>
                  </a:lnTo>
                  <a:lnTo>
                    <a:pt x="142" y="83"/>
                  </a:lnTo>
                  <a:lnTo>
                    <a:pt x="139" y="83"/>
                  </a:lnTo>
                  <a:lnTo>
                    <a:pt x="139" y="83"/>
                  </a:lnTo>
                  <a:lnTo>
                    <a:pt x="142" y="83"/>
                  </a:lnTo>
                  <a:lnTo>
                    <a:pt x="142" y="83"/>
                  </a:lnTo>
                  <a:close/>
                  <a:moveTo>
                    <a:pt x="142" y="80"/>
                  </a:move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close/>
                  <a:moveTo>
                    <a:pt x="136" y="54"/>
                  </a:moveTo>
                  <a:lnTo>
                    <a:pt x="134" y="54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6" y="54"/>
                  </a:lnTo>
                  <a:lnTo>
                    <a:pt x="136" y="54"/>
                  </a:lnTo>
                  <a:close/>
                  <a:moveTo>
                    <a:pt x="136" y="48"/>
                  </a:moveTo>
                  <a:lnTo>
                    <a:pt x="136" y="48"/>
                  </a:lnTo>
                  <a:lnTo>
                    <a:pt x="136" y="48"/>
                  </a:lnTo>
                  <a:lnTo>
                    <a:pt x="136" y="48"/>
                  </a:lnTo>
                  <a:lnTo>
                    <a:pt x="136" y="48"/>
                  </a:lnTo>
                  <a:lnTo>
                    <a:pt x="136" y="48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6" y="48"/>
                  </a:lnTo>
                  <a:close/>
                  <a:moveTo>
                    <a:pt x="131" y="64"/>
                  </a:moveTo>
                  <a:lnTo>
                    <a:pt x="131" y="64"/>
                  </a:lnTo>
                  <a:lnTo>
                    <a:pt x="131" y="64"/>
                  </a:lnTo>
                  <a:lnTo>
                    <a:pt x="131" y="64"/>
                  </a:lnTo>
                  <a:lnTo>
                    <a:pt x="131" y="64"/>
                  </a:lnTo>
                  <a:lnTo>
                    <a:pt x="131" y="64"/>
                  </a:lnTo>
                  <a:lnTo>
                    <a:pt x="131" y="64"/>
                  </a:lnTo>
                  <a:close/>
                  <a:moveTo>
                    <a:pt x="139" y="48"/>
                  </a:move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close/>
                  <a:moveTo>
                    <a:pt x="139" y="46"/>
                  </a:moveTo>
                  <a:lnTo>
                    <a:pt x="139" y="46"/>
                  </a:lnTo>
                  <a:lnTo>
                    <a:pt x="139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39" y="46"/>
                  </a:lnTo>
                  <a:lnTo>
                    <a:pt x="139" y="46"/>
                  </a:lnTo>
                  <a:close/>
                  <a:moveTo>
                    <a:pt x="142" y="43"/>
                  </a:moveTo>
                  <a:lnTo>
                    <a:pt x="142" y="43"/>
                  </a:lnTo>
                  <a:lnTo>
                    <a:pt x="142" y="43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3"/>
                  </a:lnTo>
                  <a:lnTo>
                    <a:pt x="142" y="43"/>
                  </a:lnTo>
                  <a:close/>
                  <a:moveTo>
                    <a:pt x="139" y="48"/>
                  </a:moveTo>
                  <a:lnTo>
                    <a:pt x="139" y="48"/>
                  </a:lnTo>
                  <a:lnTo>
                    <a:pt x="139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close/>
                  <a:moveTo>
                    <a:pt x="131" y="56"/>
                  </a:moveTo>
                  <a:lnTo>
                    <a:pt x="131" y="56"/>
                  </a:lnTo>
                  <a:lnTo>
                    <a:pt x="131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1" y="56"/>
                  </a:lnTo>
                  <a:close/>
                  <a:moveTo>
                    <a:pt x="134" y="56"/>
                  </a:move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close/>
                  <a:moveTo>
                    <a:pt x="131" y="62"/>
                  </a:moveTo>
                  <a:lnTo>
                    <a:pt x="131" y="62"/>
                  </a:lnTo>
                  <a:lnTo>
                    <a:pt x="131" y="64"/>
                  </a:lnTo>
                  <a:lnTo>
                    <a:pt x="131" y="64"/>
                  </a:lnTo>
                  <a:lnTo>
                    <a:pt x="134" y="64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1" y="62"/>
                  </a:lnTo>
                  <a:lnTo>
                    <a:pt x="131" y="62"/>
                  </a:lnTo>
                  <a:close/>
                  <a:moveTo>
                    <a:pt x="134" y="51"/>
                  </a:moveTo>
                  <a:lnTo>
                    <a:pt x="134" y="51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4" y="51"/>
                  </a:lnTo>
                  <a:lnTo>
                    <a:pt x="134" y="51"/>
                  </a:lnTo>
                  <a:lnTo>
                    <a:pt x="134" y="51"/>
                  </a:lnTo>
                  <a:close/>
                  <a:moveTo>
                    <a:pt x="134" y="54"/>
                  </a:moveTo>
                  <a:lnTo>
                    <a:pt x="134" y="54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6" y="54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4" y="54"/>
                  </a:lnTo>
                  <a:close/>
                  <a:moveTo>
                    <a:pt x="136" y="48"/>
                  </a:moveTo>
                  <a:lnTo>
                    <a:pt x="136" y="48"/>
                  </a:lnTo>
                  <a:lnTo>
                    <a:pt x="136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6" y="48"/>
                  </a:lnTo>
                  <a:close/>
                  <a:moveTo>
                    <a:pt x="131" y="54"/>
                  </a:moveTo>
                  <a:lnTo>
                    <a:pt x="131" y="54"/>
                  </a:lnTo>
                  <a:lnTo>
                    <a:pt x="131" y="54"/>
                  </a:lnTo>
                  <a:lnTo>
                    <a:pt x="131" y="54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1" y="54"/>
                  </a:lnTo>
                  <a:lnTo>
                    <a:pt x="131" y="54"/>
                  </a:lnTo>
                  <a:lnTo>
                    <a:pt x="131" y="54"/>
                  </a:lnTo>
                  <a:close/>
                  <a:moveTo>
                    <a:pt x="155" y="67"/>
                  </a:moveTo>
                  <a:lnTo>
                    <a:pt x="155" y="67"/>
                  </a:lnTo>
                  <a:lnTo>
                    <a:pt x="152" y="67"/>
                  </a:lnTo>
                  <a:lnTo>
                    <a:pt x="152" y="67"/>
                  </a:lnTo>
                  <a:lnTo>
                    <a:pt x="152" y="70"/>
                  </a:lnTo>
                  <a:lnTo>
                    <a:pt x="155" y="70"/>
                  </a:lnTo>
                  <a:lnTo>
                    <a:pt x="155" y="67"/>
                  </a:lnTo>
                  <a:lnTo>
                    <a:pt x="155" y="67"/>
                  </a:lnTo>
                  <a:lnTo>
                    <a:pt x="155" y="67"/>
                  </a:lnTo>
                  <a:lnTo>
                    <a:pt x="155" y="67"/>
                  </a:lnTo>
                  <a:lnTo>
                    <a:pt x="155" y="64"/>
                  </a:lnTo>
                  <a:lnTo>
                    <a:pt x="155" y="67"/>
                  </a:lnTo>
                  <a:lnTo>
                    <a:pt x="155" y="67"/>
                  </a:lnTo>
                  <a:close/>
                  <a:moveTo>
                    <a:pt x="155" y="75"/>
                  </a:moveTo>
                  <a:lnTo>
                    <a:pt x="155" y="72"/>
                  </a:lnTo>
                  <a:lnTo>
                    <a:pt x="158" y="72"/>
                  </a:lnTo>
                  <a:lnTo>
                    <a:pt x="158" y="70"/>
                  </a:lnTo>
                  <a:lnTo>
                    <a:pt x="158" y="70"/>
                  </a:lnTo>
                  <a:lnTo>
                    <a:pt x="158" y="67"/>
                  </a:lnTo>
                  <a:lnTo>
                    <a:pt x="160" y="64"/>
                  </a:lnTo>
                  <a:lnTo>
                    <a:pt x="160" y="64"/>
                  </a:lnTo>
                  <a:lnTo>
                    <a:pt x="160" y="62"/>
                  </a:lnTo>
                  <a:lnTo>
                    <a:pt x="160" y="59"/>
                  </a:lnTo>
                  <a:lnTo>
                    <a:pt x="160" y="59"/>
                  </a:lnTo>
                  <a:lnTo>
                    <a:pt x="160" y="62"/>
                  </a:lnTo>
                  <a:lnTo>
                    <a:pt x="160" y="64"/>
                  </a:lnTo>
                  <a:lnTo>
                    <a:pt x="160" y="64"/>
                  </a:lnTo>
                  <a:lnTo>
                    <a:pt x="158" y="67"/>
                  </a:lnTo>
                  <a:lnTo>
                    <a:pt x="158" y="67"/>
                  </a:lnTo>
                  <a:lnTo>
                    <a:pt x="158" y="70"/>
                  </a:lnTo>
                  <a:lnTo>
                    <a:pt x="158" y="70"/>
                  </a:lnTo>
                  <a:lnTo>
                    <a:pt x="158" y="70"/>
                  </a:lnTo>
                  <a:lnTo>
                    <a:pt x="155" y="72"/>
                  </a:lnTo>
                  <a:lnTo>
                    <a:pt x="155" y="75"/>
                  </a:lnTo>
                  <a:lnTo>
                    <a:pt x="155" y="75"/>
                  </a:lnTo>
                  <a:lnTo>
                    <a:pt x="152" y="78"/>
                  </a:lnTo>
                  <a:lnTo>
                    <a:pt x="152" y="78"/>
                  </a:lnTo>
                  <a:lnTo>
                    <a:pt x="152" y="78"/>
                  </a:lnTo>
                  <a:lnTo>
                    <a:pt x="155" y="75"/>
                  </a:lnTo>
                  <a:close/>
                  <a:moveTo>
                    <a:pt x="139" y="89"/>
                  </a:moveTo>
                  <a:lnTo>
                    <a:pt x="139" y="89"/>
                  </a:lnTo>
                  <a:lnTo>
                    <a:pt x="139" y="89"/>
                  </a:lnTo>
                  <a:lnTo>
                    <a:pt x="139" y="89"/>
                  </a:lnTo>
                  <a:lnTo>
                    <a:pt x="142" y="89"/>
                  </a:lnTo>
                  <a:lnTo>
                    <a:pt x="144" y="86"/>
                  </a:lnTo>
                  <a:lnTo>
                    <a:pt x="144" y="86"/>
                  </a:lnTo>
                  <a:lnTo>
                    <a:pt x="147" y="86"/>
                  </a:lnTo>
                  <a:lnTo>
                    <a:pt x="147" y="83"/>
                  </a:lnTo>
                  <a:lnTo>
                    <a:pt x="147" y="83"/>
                  </a:lnTo>
                  <a:lnTo>
                    <a:pt x="150" y="83"/>
                  </a:lnTo>
                  <a:lnTo>
                    <a:pt x="150" y="83"/>
                  </a:lnTo>
                  <a:lnTo>
                    <a:pt x="150" y="83"/>
                  </a:lnTo>
                  <a:lnTo>
                    <a:pt x="150" y="83"/>
                  </a:lnTo>
                  <a:lnTo>
                    <a:pt x="150" y="83"/>
                  </a:lnTo>
                  <a:lnTo>
                    <a:pt x="150" y="83"/>
                  </a:lnTo>
                  <a:lnTo>
                    <a:pt x="150" y="83"/>
                  </a:lnTo>
                  <a:lnTo>
                    <a:pt x="147" y="83"/>
                  </a:lnTo>
                  <a:lnTo>
                    <a:pt x="147" y="83"/>
                  </a:lnTo>
                  <a:lnTo>
                    <a:pt x="147" y="83"/>
                  </a:lnTo>
                  <a:lnTo>
                    <a:pt x="147" y="83"/>
                  </a:lnTo>
                  <a:lnTo>
                    <a:pt x="144" y="86"/>
                  </a:lnTo>
                  <a:lnTo>
                    <a:pt x="142" y="86"/>
                  </a:lnTo>
                  <a:lnTo>
                    <a:pt x="142" y="86"/>
                  </a:lnTo>
                  <a:lnTo>
                    <a:pt x="142" y="86"/>
                  </a:lnTo>
                  <a:lnTo>
                    <a:pt x="139" y="86"/>
                  </a:lnTo>
                  <a:lnTo>
                    <a:pt x="139" y="89"/>
                  </a:lnTo>
                  <a:lnTo>
                    <a:pt x="139" y="89"/>
                  </a:lnTo>
                  <a:lnTo>
                    <a:pt x="139" y="89"/>
                  </a:lnTo>
                  <a:close/>
                  <a:moveTo>
                    <a:pt x="139" y="80"/>
                  </a:move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close/>
                  <a:moveTo>
                    <a:pt x="139" y="80"/>
                  </a:move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78"/>
                  </a:lnTo>
                  <a:lnTo>
                    <a:pt x="139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9" y="78"/>
                  </a:lnTo>
                  <a:lnTo>
                    <a:pt x="139" y="80"/>
                  </a:lnTo>
                  <a:close/>
                  <a:moveTo>
                    <a:pt x="123" y="46"/>
                  </a:moveTo>
                  <a:lnTo>
                    <a:pt x="126" y="43"/>
                  </a:lnTo>
                  <a:lnTo>
                    <a:pt x="126" y="40"/>
                  </a:lnTo>
                  <a:lnTo>
                    <a:pt x="128" y="40"/>
                  </a:lnTo>
                  <a:lnTo>
                    <a:pt x="128" y="38"/>
                  </a:lnTo>
                  <a:lnTo>
                    <a:pt x="131" y="38"/>
                  </a:lnTo>
                  <a:lnTo>
                    <a:pt x="134" y="38"/>
                  </a:lnTo>
                  <a:lnTo>
                    <a:pt x="136" y="38"/>
                  </a:lnTo>
                  <a:lnTo>
                    <a:pt x="136" y="35"/>
                  </a:lnTo>
                  <a:lnTo>
                    <a:pt x="139" y="35"/>
                  </a:lnTo>
                  <a:lnTo>
                    <a:pt x="139" y="35"/>
                  </a:lnTo>
                  <a:lnTo>
                    <a:pt x="142" y="35"/>
                  </a:lnTo>
                  <a:lnTo>
                    <a:pt x="142" y="35"/>
                  </a:lnTo>
                  <a:lnTo>
                    <a:pt x="144" y="35"/>
                  </a:lnTo>
                  <a:lnTo>
                    <a:pt x="147" y="38"/>
                  </a:lnTo>
                  <a:lnTo>
                    <a:pt x="150" y="38"/>
                  </a:lnTo>
                  <a:lnTo>
                    <a:pt x="152" y="38"/>
                  </a:lnTo>
                  <a:lnTo>
                    <a:pt x="152" y="38"/>
                  </a:lnTo>
                  <a:lnTo>
                    <a:pt x="155" y="40"/>
                  </a:lnTo>
                  <a:lnTo>
                    <a:pt x="155" y="40"/>
                  </a:lnTo>
                  <a:lnTo>
                    <a:pt x="155" y="40"/>
                  </a:lnTo>
                  <a:lnTo>
                    <a:pt x="155" y="40"/>
                  </a:lnTo>
                  <a:lnTo>
                    <a:pt x="155" y="38"/>
                  </a:lnTo>
                  <a:lnTo>
                    <a:pt x="152" y="38"/>
                  </a:lnTo>
                  <a:lnTo>
                    <a:pt x="150" y="38"/>
                  </a:lnTo>
                  <a:lnTo>
                    <a:pt x="150" y="38"/>
                  </a:lnTo>
                  <a:lnTo>
                    <a:pt x="147" y="35"/>
                  </a:lnTo>
                  <a:lnTo>
                    <a:pt x="144" y="35"/>
                  </a:lnTo>
                  <a:lnTo>
                    <a:pt x="142" y="35"/>
                  </a:lnTo>
                  <a:lnTo>
                    <a:pt x="142" y="35"/>
                  </a:lnTo>
                  <a:lnTo>
                    <a:pt x="139" y="35"/>
                  </a:lnTo>
                  <a:lnTo>
                    <a:pt x="139" y="35"/>
                  </a:lnTo>
                  <a:lnTo>
                    <a:pt x="136" y="35"/>
                  </a:lnTo>
                  <a:lnTo>
                    <a:pt x="134" y="35"/>
                  </a:lnTo>
                  <a:lnTo>
                    <a:pt x="134" y="38"/>
                  </a:lnTo>
                  <a:lnTo>
                    <a:pt x="131" y="38"/>
                  </a:lnTo>
                  <a:lnTo>
                    <a:pt x="128" y="38"/>
                  </a:lnTo>
                  <a:lnTo>
                    <a:pt x="128" y="40"/>
                  </a:lnTo>
                  <a:lnTo>
                    <a:pt x="126" y="40"/>
                  </a:lnTo>
                  <a:lnTo>
                    <a:pt x="126" y="43"/>
                  </a:lnTo>
                  <a:lnTo>
                    <a:pt x="123" y="43"/>
                  </a:lnTo>
                  <a:lnTo>
                    <a:pt x="120" y="46"/>
                  </a:lnTo>
                  <a:lnTo>
                    <a:pt x="120" y="46"/>
                  </a:lnTo>
                  <a:lnTo>
                    <a:pt x="120" y="46"/>
                  </a:lnTo>
                  <a:lnTo>
                    <a:pt x="120" y="46"/>
                  </a:lnTo>
                  <a:lnTo>
                    <a:pt x="120" y="46"/>
                  </a:lnTo>
                  <a:lnTo>
                    <a:pt x="123" y="46"/>
                  </a:lnTo>
                  <a:close/>
                  <a:moveTo>
                    <a:pt x="69" y="190"/>
                  </a:moveTo>
                  <a:lnTo>
                    <a:pt x="67" y="185"/>
                  </a:lnTo>
                  <a:lnTo>
                    <a:pt x="61" y="190"/>
                  </a:lnTo>
                  <a:lnTo>
                    <a:pt x="67" y="185"/>
                  </a:lnTo>
                  <a:lnTo>
                    <a:pt x="67" y="188"/>
                  </a:lnTo>
                  <a:lnTo>
                    <a:pt x="56" y="196"/>
                  </a:lnTo>
                  <a:lnTo>
                    <a:pt x="56" y="196"/>
                  </a:lnTo>
                  <a:lnTo>
                    <a:pt x="59" y="190"/>
                  </a:lnTo>
                  <a:lnTo>
                    <a:pt x="53" y="196"/>
                  </a:lnTo>
                  <a:lnTo>
                    <a:pt x="56" y="198"/>
                  </a:lnTo>
                  <a:lnTo>
                    <a:pt x="69" y="190"/>
                  </a:lnTo>
                  <a:close/>
                  <a:moveTo>
                    <a:pt x="142" y="59"/>
                  </a:move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42" y="59"/>
                  </a:lnTo>
                  <a:lnTo>
                    <a:pt x="142" y="59"/>
                  </a:lnTo>
                  <a:close/>
                  <a:moveTo>
                    <a:pt x="102" y="145"/>
                  </a:moveTo>
                  <a:lnTo>
                    <a:pt x="102" y="145"/>
                  </a:lnTo>
                  <a:lnTo>
                    <a:pt x="102" y="147"/>
                  </a:lnTo>
                  <a:lnTo>
                    <a:pt x="102" y="147"/>
                  </a:lnTo>
                  <a:lnTo>
                    <a:pt x="102" y="147"/>
                  </a:lnTo>
                  <a:lnTo>
                    <a:pt x="102" y="147"/>
                  </a:lnTo>
                  <a:lnTo>
                    <a:pt x="104" y="147"/>
                  </a:lnTo>
                  <a:lnTo>
                    <a:pt x="102" y="145"/>
                  </a:lnTo>
                  <a:lnTo>
                    <a:pt x="102" y="145"/>
                  </a:lnTo>
                  <a:lnTo>
                    <a:pt x="102" y="145"/>
                  </a:lnTo>
                  <a:lnTo>
                    <a:pt x="102" y="145"/>
                  </a:lnTo>
                  <a:lnTo>
                    <a:pt x="102" y="145"/>
                  </a:lnTo>
                  <a:lnTo>
                    <a:pt x="102" y="142"/>
                  </a:lnTo>
                  <a:lnTo>
                    <a:pt x="102" y="139"/>
                  </a:lnTo>
                  <a:lnTo>
                    <a:pt x="102" y="137"/>
                  </a:lnTo>
                  <a:lnTo>
                    <a:pt x="102" y="134"/>
                  </a:lnTo>
                  <a:lnTo>
                    <a:pt x="104" y="134"/>
                  </a:lnTo>
                  <a:lnTo>
                    <a:pt x="104" y="131"/>
                  </a:lnTo>
                  <a:lnTo>
                    <a:pt x="104" y="129"/>
                  </a:lnTo>
                  <a:lnTo>
                    <a:pt x="107" y="126"/>
                  </a:lnTo>
                  <a:lnTo>
                    <a:pt x="110" y="126"/>
                  </a:lnTo>
                  <a:lnTo>
                    <a:pt x="110" y="126"/>
                  </a:lnTo>
                  <a:lnTo>
                    <a:pt x="110" y="123"/>
                  </a:lnTo>
                  <a:lnTo>
                    <a:pt x="112" y="123"/>
                  </a:lnTo>
                  <a:lnTo>
                    <a:pt x="112" y="123"/>
                  </a:lnTo>
                  <a:lnTo>
                    <a:pt x="112" y="123"/>
                  </a:lnTo>
                  <a:lnTo>
                    <a:pt x="112" y="123"/>
                  </a:lnTo>
                  <a:lnTo>
                    <a:pt x="115" y="123"/>
                  </a:lnTo>
                  <a:lnTo>
                    <a:pt x="115" y="123"/>
                  </a:lnTo>
                  <a:lnTo>
                    <a:pt x="118" y="123"/>
                  </a:lnTo>
                  <a:lnTo>
                    <a:pt x="120" y="123"/>
                  </a:lnTo>
                  <a:lnTo>
                    <a:pt x="120" y="123"/>
                  </a:lnTo>
                  <a:lnTo>
                    <a:pt x="123" y="123"/>
                  </a:lnTo>
                  <a:lnTo>
                    <a:pt x="123" y="123"/>
                  </a:lnTo>
                  <a:lnTo>
                    <a:pt x="126" y="123"/>
                  </a:lnTo>
                  <a:lnTo>
                    <a:pt x="126" y="123"/>
                  </a:lnTo>
                  <a:lnTo>
                    <a:pt x="126" y="123"/>
                  </a:lnTo>
                  <a:lnTo>
                    <a:pt x="126" y="123"/>
                  </a:lnTo>
                  <a:lnTo>
                    <a:pt x="123" y="121"/>
                  </a:lnTo>
                  <a:lnTo>
                    <a:pt x="120" y="121"/>
                  </a:lnTo>
                  <a:lnTo>
                    <a:pt x="120" y="121"/>
                  </a:lnTo>
                  <a:lnTo>
                    <a:pt x="118" y="121"/>
                  </a:lnTo>
                  <a:lnTo>
                    <a:pt x="115" y="121"/>
                  </a:lnTo>
                  <a:lnTo>
                    <a:pt x="115" y="121"/>
                  </a:lnTo>
                  <a:lnTo>
                    <a:pt x="112" y="121"/>
                  </a:lnTo>
                  <a:lnTo>
                    <a:pt x="110" y="123"/>
                  </a:lnTo>
                  <a:lnTo>
                    <a:pt x="110" y="123"/>
                  </a:lnTo>
                  <a:lnTo>
                    <a:pt x="107" y="126"/>
                  </a:lnTo>
                  <a:lnTo>
                    <a:pt x="107" y="126"/>
                  </a:lnTo>
                  <a:lnTo>
                    <a:pt x="104" y="129"/>
                  </a:lnTo>
                  <a:lnTo>
                    <a:pt x="102" y="131"/>
                  </a:lnTo>
                  <a:lnTo>
                    <a:pt x="102" y="131"/>
                  </a:lnTo>
                  <a:lnTo>
                    <a:pt x="102" y="134"/>
                  </a:lnTo>
                  <a:lnTo>
                    <a:pt x="99" y="137"/>
                  </a:lnTo>
                  <a:lnTo>
                    <a:pt x="99" y="139"/>
                  </a:lnTo>
                  <a:lnTo>
                    <a:pt x="99" y="142"/>
                  </a:lnTo>
                  <a:lnTo>
                    <a:pt x="102" y="145"/>
                  </a:lnTo>
                  <a:close/>
                  <a:moveTo>
                    <a:pt x="454" y="353"/>
                  </a:moveTo>
                  <a:lnTo>
                    <a:pt x="449" y="324"/>
                  </a:lnTo>
                  <a:lnTo>
                    <a:pt x="446" y="305"/>
                  </a:lnTo>
                  <a:lnTo>
                    <a:pt x="446" y="289"/>
                  </a:lnTo>
                  <a:lnTo>
                    <a:pt x="444" y="284"/>
                  </a:lnTo>
                  <a:lnTo>
                    <a:pt x="444" y="273"/>
                  </a:lnTo>
                  <a:lnTo>
                    <a:pt x="436" y="254"/>
                  </a:lnTo>
                  <a:lnTo>
                    <a:pt x="425" y="230"/>
                  </a:lnTo>
                  <a:lnTo>
                    <a:pt x="419" y="217"/>
                  </a:lnTo>
                  <a:lnTo>
                    <a:pt x="419" y="214"/>
                  </a:lnTo>
                  <a:lnTo>
                    <a:pt x="419" y="214"/>
                  </a:lnTo>
                  <a:lnTo>
                    <a:pt x="422" y="206"/>
                  </a:lnTo>
                  <a:lnTo>
                    <a:pt x="425" y="204"/>
                  </a:lnTo>
                  <a:lnTo>
                    <a:pt x="427" y="201"/>
                  </a:lnTo>
                  <a:lnTo>
                    <a:pt x="436" y="193"/>
                  </a:lnTo>
                  <a:lnTo>
                    <a:pt x="441" y="190"/>
                  </a:lnTo>
                  <a:lnTo>
                    <a:pt x="444" y="185"/>
                  </a:lnTo>
                  <a:lnTo>
                    <a:pt x="444" y="182"/>
                  </a:lnTo>
                  <a:lnTo>
                    <a:pt x="444" y="177"/>
                  </a:lnTo>
                  <a:lnTo>
                    <a:pt x="425" y="99"/>
                  </a:lnTo>
                  <a:lnTo>
                    <a:pt x="417" y="86"/>
                  </a:lnTo>
                  <a:lnTo>
                    <a:pt x="406" y="75"/>
                  </a:lnTo>
                  <a:lnTo>
                    <a:pt x="363" y="46"/>
                  </a:lnTo>
                  <a:lnTo>
                    <a:pt x="358" y="38"/>
                  </a:lnTo>
                  <a:lnTo>
                    <a:pt x="353" y="35"/>
                  </a:lnTo>
                  <a:lnTo>
                    <a:pt x="347" y="30"/>
                  </a:lnTo>
                  <a:lnTo>
                    <a:pt x="326" y="19"/>
                  </a:lnTo>
                  <a:lnTo>
                    <a:pt x="321" y="14"/>
                  </a:lnTo>
                  <a:lnTo>
                    <a:pt x="315" y="3"/>
                  </a:lnTo>
                  <a:lnTo>
                    <a:pt x="313" y="0"/>
                  </a:lnTo>
                  <a:lnTo>
                    <a:pt x="305" y="3"/>
                  </a:lnTo>
                  <a:lnTo>
                    <a:pt x="286" y="8"/>
                  </a:lnTo>
                  <a:lnTo>
                    <a:pt x="267" y="11"/>
                  </a:lnTo>
                  <a:lnTo>
                    <a:pt x="235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24" y="11"/>
                  </a:lnTo>
                  <a:lnTo>
                    <a:pt x="219" y="16"/>
                  </a:lnTo>
                  <a:lnTo>
                    <a:pt x="222" y="22"/>
                  </a:lnTo>
                  <a:lnTo>
                    <a:pt x="235" y="46"/>
                  </a:lnTo>
                  <a:lnTo>
                    <a:pt x="238" y="62"/>
                  </a:lnTo>
                  <a:lnTo>
                    <a:pt x="235" y="75"/>
                  </a:lnTo>
                  <a:lnTo>
                    <a:pt x="219" y="80"/>
                  </a:lnTo>
                  <a:lnTo>
                    <a:pt x="227" y="67"/>
                  </a:lnTo>
                  <a:lnTo>
                    <a:pt x="230" y="56"/>
                  </a:lnTo>
                  <a:lnTo>
                    <a:pt x="227" y="48"/>
                  </a:lnTo>
                  <a:lnTo>
                    <a:pt x="216" y="35"/>
                  </a:lnTo>
                  <a:lnTo>
                    <a:pt x="206" y="32"/>
                  </a:lnTo>
                  <a:lnTo>
                    <a:pt x="195" y="43"/>
                  </a:lnTo>
                  <a:lnTo>
                    <a:pt x="195" y="54"/>
                  </a:lnTo>
                  <a:lnTo>
                    <a:pt x="192" y="64"/>
                  </a:lnTo>
                  <a:lnTo>
                    <a:pt x="128" y="147"/>
                  </a:lnTo>
                  <a:lnTo>
                    <a:pt x="80" y="204"/>
                  </a:lnTo>
                  <a:lnTo>
                    <a:pt x="77" y="201"/>
                  </a:lnTo>
                  <a:lnTo>
                    <a:pt x="56" y="206"/>
                  </a:lnTo>
                  <a:lnTo>
                    <a:pt x="59" y="220"/>
                  </a:lnTo>
                  <a:lnTo>
                    <a:pt x="43" y="230"/>
                  </a:lnTo>
                  <a:lnTo>
                    <a:pt x="40" y="230"/>
                  </a:lnTo>
                  <a:lnTo>
                    <a:pt x="40" y="230"/>
                  </a:lnTo>
                  <a:lnTo>
                    <a:pt x="40" y="230"/>
                  </a:lnTo>
                  <a:lnTo>
                    <a:pt x="40" y="230"/>
                  </a:lnTo>
                  <a:lnTo>
                    <a:pt x="40" y="228"/>
                  </a:lnTo>
                  <a:lnTo>
                    <a:pt x="40" y="225"/>
                  </a:lnTo>
                  <a:lnTo>
                    <a:pt x="40" y="225"/>
                  </a:lnTo>
                  <a:lnTo>
                    <a:pt x="43" y="222"/>
                  </a:lnTo>
                  <a:lnTo>
                    <a:pt x="43" y="222"/>
                  </a:lnTo>
                  <a:lnTo>
                    <a:pt x="43" y="222"/>
                  </a:lnTo>
                  <a:lnTo>
                    <a:pt x="43" y="222"/>
                  </a:lnTo>
                  <a:lnTo>
                    <a:pt x="45" y="220"/>
                  </a:lnTo>
                  <a:lnTo>
                    <a:pt x="45" y="217"/>
                  </a:lnTo>
                  <a:lnTo>
                    <a:pt x="45" y="217"/>
                  </a:lnTo>
                  <a:lnTo>
                    <a:pt x="45" y="220"/>
                  </a:lnTo>
                  <a:lnTo>
                    <a:pt x="45" y="220"/>
                  </a:lnTo>
                  <a:lnTo>
                    <a:pt x="45" y="222"/>
                  </a:lnTo>
                  <a:lnTo>
                    <a:pt x="45" y="222"/>
                  </a:lnTo>
                  <a:lnTo>
                    <a:pt x="45" y="222"/>
                  </a:lnTo>
                  <a:lnTo>
                    <a:pt x="45" y="222"/>
                  </a:lnTo>
                  <a:lnTo>
                    <a:pt x="45" y="222"/>
                  </a:lnTo>
                  <a:lnTo>
                    <a:pt x="45" y="222"/>
                  </a:lnTo>
                  <a:lnTo>
                    <a:pt x="45" y="222"/>
                  </a:lnTo>
                  <a:lnTo>
                    <a:pt x="48" y="220"/>
                  </a:lnTo>
                  <a:lnTo>
                    <a:pt x="48" y="217"/>
                  </a:lnTo>
                  <a:lnTo>
                    <a:pt x="48" y="214"/>
                  </a:lnTo>
                  <a:lnTo>
                    <a:pt x="48" y="212"/>
                  </a:lnTo>
                  <a:lnTo>
                    <a:pt x="48" y="209"/>
                  </a:lnTo>
                  <a:lnTo>
                    <a:pt x="48" y="209"/>
                  </a:lnTo>
                  <a:lnTo>
                    <a:pt x="48" y="206"/>
                  </a:lnTo>
                  <a:lnTo>
                    <a:pt x="48" y="206"/>
                  </a:lnTo>
                  <a:lnTo>
                    <a:pt x="48" y="206"/>
                  </a:lnTo>
                  <a:lnTo>
                    <a:pt x="48" y="206"/>
                  </a:lnTo>
                  <a:lnTo>
                    <a:pt x="48" y="209"/>
                  </a:lnTo>
                  <a:lnTo>
                    <a:pt x="48" y="209"/>
                  </a:lnTo>
                  <a:lnTo>
                    <a:pt x="48" y="212"/>
                  </a:lnTo>
                  <a:lnTo>
                    <a:pt x="48" y="214"/>
                  </a:lnTo>
                  <a:lnTo>
                    <a:pt x="48" y="217"/>
                  </a:lnTo>
                  <a:lnTo>
                    <a:pt x="48" y="217"/>
                  </a:lnTo>
                  <a:lnTo>
                    <a:pt x="45" y="217"/>
                  </a:lnTo>
                  <a:lnTo>
                    <a:pt x="45" y="217"/>
                  </a:lnTo>
                  <a:lnTo>
                    <a:pt x="45" y="217"/>
                  </a:lnTo>
                  <a:lnTo>
                    <a:pt x="45" y="217"/>
                  </a:lnTo>
                  <a:lnTo>
                    <a:pt x="45" y="214"/>
                  </a:lnTo>
                  <a:lnTo>
                    <a:pt x="45" y="212"/>
                  </a:lnTo>
                  <a:lnTo>
                    <a:pt x="45" y="209"/>
                  </a:lnTo>
                  <a:lnTo>
                    <a:pt x="45" y="206"/>
                  </a:lnTo>
                  <a:lnTo>
                    <a:pt x="45" y="206"/>
                  </a:lnTo>
                  <a:lnTo>
                    <a:pt x="45" y="204"/>
                  </a:lnTo>
                  <a:lnTo>
                    <a:pt x="45" y="204"/>
                  </a:lnTo>
                  <a:lnTo>
                    <a:pt x="45" y="204"/>
                  </a:lnTo>
                  <a:lnTo>
                    <a:pt x="48" y="206"/>
                  </a:lnTo>
                  <a:lnTo>
                    <a:pt x="48" y="206"/>
                  </a:lnTo>
                  <a:lnTo>
                    <a:pt x="51" y="206"/>
                  </a:lnTo>
                  <a:lnTo>
                    <a:pt x="51" y="206"/>
                  </a:lnTo>
                  <a:lnTo>
                    <a:pt x="51" y="206"/>
                  </a:lnTo>
                  <a:lnTo>
                    <a:pt x="48" y="206"/>
                  </a:lnTo>
                  <a:lnTo>
                    <a:pt x="48" y="206"/>
                  </a:lnTo>
                  <a:lnTo>
                    <a:pt x="45" y="204"/>
                  </a:lnTo>
                  <a:lnTo>
                    <a:pt x="45" y="204"/>
                  </a:lnTo>
                  <a:lnTo>
                    <a:pt x="43" y="204"/>
                  </a:lnTo>
                  <a:lnTo>
                    <a:pt x="43" y="204"/>
                  </a:lnTo>
                  <a:lnTo>
                    <a:pt x="43" y="204"/>
                  </a:lnTo>
                  <a:lnTo>
                    <a:pt x="43" y="201"/>
                  </a:lnTo>
                  <a:lnTo>
                    <a:pt x="43" y="201"/>
                  </a:lnTo>
                  <a:lnTo>
                    <a:pt x="37" y="198"/>
                  </a:lnTo>
                  <a:lnTo>
                    <a:pt x="37" y="196"/>
                  </a:lnTo>
                  <a:lnTo>
                    <a:pt x="35" y="196"/>
                  </a:lnTo>
                  <a:lnTo>
                    <a:pt x="32" y="196"/>
                  </a:lnTo>
                  <a:lnTo>
                    <a:pt x="27" y="196"/>
                  </a:lnTo>
                  <a:lnTo>
                    <a:pt x="24" y="196"/>
                  </a:lnTo>
                  <a:lnTo>
                    <a:pt x="24" y="198"/>
                  </a:lnTo>
                  <a:lnTo>
                    <a:pt x="24" y="198"/>
                  </a:lnTo>
                  <a:lnTo>
                    <a:pt x="24" y="196"/>
                  </a:lnTo>
                  <a:lnTo>
                    <a:pt x="29" y="196"/>
                  </a:lnTo>
                  <a:lnTo>
                    <a:pt x="29" y="196"/>
                  </a:lnTo>
                  <a:lnTo>
                    <a:pt x="32" y="198"/>
                  </a:lnTo>
                  <a:lnTo>
                    <a:pt x="35" y="198"/>
                  </a:lnTo>
                  <a:lnTo>
                    <a:pt x="35" y="198"/>
                  </a:lnTo>
                  <a:lnTo>
                    <a:pt x="37" y="201"/>
                  </a:lnTo>
                  <a:lnTo>
                    <a:pt x="40" y="201"/>
                  </a:lnTo>
                  <a:lnTo>
                    <a:pt x="40" y="204"/>
                  </a:lnTo>
                  <a:lnTo>
                    <a:pt x="40" y="204"/>
                  </a:lnTo>
                  <a:lnTo>
                    <a:pt x="43" y="204"/>
                  </a:lnTo>
                  <a:lnTo>
                    <a:pt x="43" y="204"/>
                  </a:lnTo>
                  <a:lnTo>
                    <a:pt x="43" y="206"/>
                  </a:lnTo>
                  <a:lnTo>
                    <a:pt x="43" y="206"/>
                  </a:lnTo>
                  <a:lnTo>
                    <a:pt x="43" y="206"/>
                  </a:lnTo>
                  <a:lnTo>
                    <a:pt x="43" y="209"/>
                  </a:lnTo>
                  <a:lnTo>
                    <a:pt x="43" y="212"/>
                  </a:lnTo>
                  <a:lnTo>
                    <a:pt x="43" y="214"/>
                  </a:lnTo>
                  <a:lnTo>
                    <a:pt x="43" y="217"/>
                  </a:lnTo>
                  <a:lnTo>
                    <a:pt x="43" y="220"/>
                  </a:lnTo>
                  <a:lnTo>
                    <a:pt x="40" y="222"/>
                  </a:lnTo>
                  <a:lnTo>
                    <a:pt x="40" y="222"/>
                  </a:lnTo>
                  <a:lnTo>
                    <a:pt x="40" y="222"/>
                  </a:lnTo>
                  <a:lnTo>
                    <a:pt x="40" y="222"/>
                  </a:lnTo>
                  <a:lnTo>
                    <a:pt x="40" y="225"/>
                  </a:lnTo>
                  <a:lnTo>
                    <a:pt x="40" y="225"/>
                  </a:lnTo>
                  <a:lnTo>
                    <a:pt x="40" y="225"/>
                  </a:lnTo>
                  <a:lnTo>
                    <a:pt x="40" y="225"/>
                  </a:lnTo>
                  <a:lnTo>
                    <a:pt x="40" y="228"/>
                  </a:lnTo>
                  <a:lnTo>
                    <a:pt x="40" y="230"/>
                  </a:lnTo>
                  <a:lnTo>
                    <a:pt x="40" y="230"/>
                  </a:lnTo>
                  <a:lnTo>
                    <a:pt x="40" y="230"/>
                  </a:lnTo>
                  <a:lnTo>
                    <a:pt x="37" y="233"/>
                  </a:lnTo>
                  <a:lnTo>
                    <a:pt x="35" y="233"/>
                  </a:lnTo>
                  <a:lnTo>
                    <a:pt x="35" y="233"/>
                  </a:lnTo>
                  <a:lnTo>
                    <a:pt x="35" y="233"/>
                  </a:lnTo>
                  <a:lnTo>
                    <a:pt x="35" y="233"/>
                  </a:lnTo>
                  <a:lnTo>
                    <a:pt x="35" y="233"/>
                  </a:lnTo>
                  <a:lnTo>
                    <a:pt x="35" y="233"/>
                  </a:lnTo>
                  <a:lnTo>
                    <a:pt x="35" y="233"/>
                  </a:lnTo>
                  <a:lnTo>
                    <a:pt x="35" y="230"/>
                  </a:lnTo>
                  <a:lnTo>
                    <a:pt x="35" y="230"/>
                  </a:lnTo>
                  <a:lnTo>
                    <a:pt x="35" y="230"/>
                  </a:lnTo>
                  <a:lnTo>
                    <a:pt x="35" y="230"/>
                  </a:lnTo>
                  <a:lnTo>
                    <a:pt x="29" y="220"/>
                  </a:lnTo>
                  <a:lnTo>
                    <a:pt x="27" y="220"/>
                  </a:lnTo>
                  <a:lnTo>
                    <a:pt x="27" y="220"/>
                  </a:lnTo>
                  <a:lnTo>
                    <a:pt x="27" y="220"/>
                  </a:lnTo>
                  <a:lnTo>
                    <a:pt x="27" y="220"/>
                  </a:lnTo>
                  <a:lnTo>
                    <a:pt x="27" y="220"/>
                  </a:lnTo>
                  <a:lnTo>
                    <a:pt x="27" y="217"/>
                  </a:lnTo>
                  <a:lnTo>
                    <a:pt x="27" y="217"/>
                  </a:lnTo>
                  <a:lnTo>
                    <a:pt x="27" y="217"/>
                  </a:lnTo>
                  <a:lnTo>
                    <a:pt x="29" y="217"/>
                  </a:lnTo>
                  <a:lnTo>
                    <a:pt x="29" y="217"/>
                  </a:lnTo>
                  <a:lnTo>
                    <a:pt x="32" y="220"/>
                  </a:lnTo>
                  <a:lnTo>
                    <a:pt x="35" y="220"/>
                  </a:lnTo>
                  <a:lnTo>
                    <a:pt x="35" y="222"/>
                  </a:lnTo>
                  <a:lnTo>
                    <a:pt x="35" y="222"/>
                  </a:lnTo>
                  <a:lnTo>
                    <a:pt x="37" y="222"/>
                  </a:lnTo>
                  <a:lnTo>
                    <a:pt x="37" y="222"/>
                  </a:lnTo>
                  <a:lnTo>
                    <a:pt x="37" y="220"/>
                  </a:lnTo>
                  <a:lnTo>
                    <a:pt x="35" y="220"/>
                  </a:lnTo>
                  <a:lnTo>
                    <a:pt x="35" y="220"/>
                  </a:lnTo>
                  <a:lnTo>
                    <a:pt x="32" y="217"/>
                  </a:lnTo>
                  <a:lnTo>
                    <a:pt x="29" y="217"/>
                  </a:lnTo>
                  <a:lnTo>
                    <a:pt x="29" y="217"/>
                  </a:lnTo>
                  <a:lnTo>
                    <a:pt x="27" y="217"/>
                  </a:lnTo>
                  <a:lnTo>
                    <a:pt x="27" y="217"/>
                  </a:lnTo>
                  <a:lnTo>
                    <a:pt x="27" y="217"/>
                  </a:lnTo>
                  <a:lnTo>
                    <a:pt x="27" y="217"/>
                  </a:lnTo>
                  <a:lnTo>
                    <a:pt x="29" y="217"/>
                  </a:lnTo>
                  <a:lnTo>
                    <a:pt x="32" y="217"/>
                  </a:lnTo>
                  <a:lnTo>
                    <a:pt x="35" y="217"/>
                  </a:lnTo>
                  <a:lnTo>
                    <a:pt x="35" y="217"/>
                  </a:lnTo>
                  <a:lnTo>
                    <a:pt x="37" y="217"/>
                  </a:lnTo>
                  <a:lnTo>
                    <a:pt x="37" y="217"/>
                  </a:lnTo>
                  <a:lnTo>
                    <a:pt x="37" y="217"/>
                  </a:lnTo>
                  <a:lnTo>
                    <a:pt x="37" y="217"/>
                  </a:lnTo>
                  <a:lnTo>
                    <a:pt x="37" y="217"/>
                  </a:lnTo>
                  <a:lnTo>
                    <a:pt x="35" y="217"/>
                  </a:lnTo>
                  <a:lnTo>
                    <a:pt x="35" y="214"/>
                  </a:lnTo>
                  <a:lnTo>
                    <a:pt x="32" y="214"/>
                  </a:lnTo>
                  <a:lnTo>
                    <a:pt x="29" y="214"/>
                  </a:lnTo>
                  <a:lnTo>
                    <a:pt x="27" y="214"/>
                  </a:lnTo>
                  <a:lnTo>
                    <a:pt x="27" y="217"/>
                  </a:lnTo>
                  <a:lnTo>
                    <a:pt x="27" y="214"/>
                  </a:lnTo>
                  <a:lnTo>
                    <a:pt x="27" y="214"/>
                  </a:lnTo>
                  <a:lnTo>
                    <a:pt x="27" y="214"/>
                  </a:lnTo>
                  <a:lnTo>
                    <a:pt x="29" y="214"/>
                  </a:lnTo>
                  <a:lnTo>
                    <a:pt x="32" y="214"/>
                  </a:lnTo>
                  <a:lnTo>
                    <a:pt x="32" y="214"/>
                  </a:lnTo>
                  <a:lnTo>
                    <a:pt x="35" y="214"/>
                  </a:lnTo>
                  <a:lnTo>
                    <a:pt x="37" y="214"/>
                  </a:lnTo>
                  <a:lnTo>
                    <a:pt x="37" y="214"/>
                  </a:lnTo>
                  <a:lnTo>
                    <a:pt x="37" y="214"/>
                  </a:lnTo>
                  <a:lnTo>
                    <a:pt x="37" y="214"/>
                  </a:lnTo>
                  <a:lnTo>
                    <a:pt x="37" y="214"/>
                  </a:lnTo>
                  <a:lnTo>
                    <a:pt x="37" y="214"/>
                  </a:lnTo>
                  <a:lnTo>
                    <a:pt x="37" y="214"/>
                  </a:lnTo>
                  <a:lnTo>
                    <a:pt x="35" y="212"/>
                  </a:lnTo>
                  <a:lnTo>
                    <a:pt x="32" y="212"/>
                  </a:lnTo>
                  <a:lnTo>
                    <a:pt x="32" y="212"/>
                  </a:lnTo>
                  <a:lnTo>
                    <a:pt x="29" y="212"/>
                  </a:lnTo>
                  <a:lnTo>
                    <a:pt x="27" y="214"/>
                  </a:lnTo>
                  <a:lnTo>
                    <a:pt x="27" y="214"/>
                  </a:lnTo>
                  <a:lnTo>
                    <a:pt x="24" y="214"/>
                  </a:lnTo>
                  <a:lnTo>
                    <a:pt x="24" y="214"/>
                  </a:lnTo>
                  <a:lnTo>
                    <a:pt x="24" y="214"/>
                  </a:lnTo>
                  <a:lnTo>
                    <a:pt x="27" y="212"/>
                  </a:lnTo>
                  <a:lnTo>
                    <a:pt x="29" y="212"/>
                  </a:lnTo>
                  <a:lnTo>
                    <a:pt x="32" y="212"/>
                  </a:lnTo>
                  <a:lnTo>
                    <a:pt x="32" y="212"/>
                  </a:lnTo>
                  <a:lnTo>
                    <a:pt x="35" y="212"/>
                  </a:lnTo>
                  <a:lnTo>
                    <a:pt x="37" y="212"/>
                  </a:lnTo>
                  <a:lnTo>
                    <a:pt x="37" y="212"/>
                  </a:lnTo>
                  <a:lnTo>
                    <a:pt x="37" y="212"/>
                  </a:lnTo>
                  <a:lnTo>
                    <a:pt x="37" y="212"/>
                  </a:lnTo>
                  <a:lnTo>
                    <a:pt x="37" y="212"/>
                  </a:lnTo>
                  <a:lnTo>
                    <a:pt x="37" y="209"/>
                  </a:lnTo>
                  <a:lnTo>
                    <a:pt x="35" y="209"/>
                  </a:lnTo>
                  <a:lnTo>
                    <a:pt x="32" y="209"/>
                  </a:lnTo>
                  <a:lnTo>
                    <a:pt x="29" y="209"/>
                  </a:lnTo>
                  <a:lnTo>
                    <a:pt x="29" y="212"/>
                  </a:lnTo>
                  <a:lnTo>
                    <a:pt x="27" y="212"/>
                  </a:lnTo>
                  <a:lnTo>
                    <a:pt x="24" y="214"/>
                  </a:lnTo>
                  <a:lnTo>
                    <a:pt x="24" y="214"/>
                  </a:lnTo>
                  <a:lnTo>
                    <a:pt x="24" y="212"/>
                  </a:lnTo>
                  <a:lnTo>
                    <a:pt x="24" y="212"/>
                  </a:lnTo>
                  <a:lnTo>
                    <a:pt x="27" y="209"/>
                  </a:lnTo>
                  <a:lnTo>
                    <a:pt x="29" y="209"/>
                  </a:lnTo>
                  <a:lnTo>
                    <a:pt x="32" y="206"/>
                  </a:lnTo>
                  <a:lnTo>
                    <a:pt x="32" y="206"/>
                  </a:lnTo>
                  <a:lnTo>
                    <a:pt x="35" y="206"/>
                  </a:lnTo>
                  <a:lnTo>
                    <a:pt x="37" y="206"/>
                  </a:lnTo>
                  <a:lnTo>
                    <a:pt x="37" y="206"/>
                  </a:lnTo>
                  <a:lnTo>
                    <a:pt x="37" y="206"/>
                  </a:lnTo>
                  <a:lnTo>
                    <a:pt x="37" y="206"/>
                  </a:lnTo>
                  <a:lnTo>
                    <a:pt x="35" y="206"/>
                  </a:lnTo>
                  <a:lnTo>
                    <a:pt x="35" y="206"/>
                  </a:lnTo>
                  <a:lnTo>
                    <a:pt x="29" y="206"/>
                  </a:lnTo>
                  <a:lnTo>
                    <a:pt x="29" y="209"/>
                  </a:lnTo>
                  <a:lnTo>
                    <a:pt x="27" y="209"/>
                  </a:lnTo>
                  <a:lnTo>
                    <a:pt x="24" y="212"/>
                  </a:lnTo>
                  <a:lnTo>
                    <a:pt x="24" y="212"/>
                  </a:lnTo>
                  <a:lnTo>
                    <a:pt x="24" y="212"/>
                  </a:lnTo>
                  <a:lnTo>
                    <a:pt x="24" y="212"/>
                  </a:lnTo>
                  <a:lnTo>
                    <a:pt x="24" y="209"/>
                  </a:lnTo>
                  <a:lnTo>
                    <a:pt x="27" y="206"/>
                  </a:lnTo>
                  <a:lnTo>
                    <a:pt x="29" y="206"/>
                  </a:lnTo>
                  <a:lnTo>
                    <a:pt x="29" y="204"/>
                  </a:lnTo>
                  <a:lnTo>
                    <a:pt x="32" y="204"/>
                  </a:lnTo>
                  <a:lnTo>
                    <a:pt x="35" y="204"/>
                  </a:lnTo>
                  <a:lnTo>
                    <a:pt x="35" y="204"/>
                  </a:lnTo>
                  <a:lnTo>
                    <a:pt x="32" y="204"/>
                  </a:lnTo>
                  <a:lnTo>
                    <a:pt x="32" y="204"/>
                  </a:lnTo>
                  <a:lnTo>
                    <a:pt x="29" y="204"/>
                  </a:lnTo>
                  <a:lnTo>
                    <a:pt x="27" y="206"/>
                  </a:lnTo>
                  <a:lnTo>
                    <a:pt x="24" y="206"/>
                  </a:lnTo>
                  <a:lnTo>
                    <a:pt x="24" y="209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24" y="209"/>
                  </a:lnTo>
                  <a:lnTo>
                    <a:pt x="24" y="206"/>
                  </a:lnTo>
                  <a:lnTo>
                    <a:pt x="24" y="204"/>
                  </a:lnTo>
                  <a:lnTo>
                    <a:pt x="27" y="204"/>
                  </a:lnTo>
                  <a:lnTo>
                    <a:pt x="27" y="204"/>
                  </a:lnTo>
                  <a:lnTo>
                    <a:pt x="29" y="201"/>
                  </a:lnTo>
                  <a:lnTo>
                    <a:pt x="29" y="201"/>
                  </a:lnTo>
                  <a:lnTo>
                    <a:pt x="27" y="201"/>
                  </a:lnTo>
                  <a:lnTo>
                    <a:pt x="27" y="201"/>
                  </a:lnTo>
                  <a:lnTo>
                    <a:pt x="27" y="201"/>
                  </a:lnTo>
                  <a:lnTo>
                    <a:pt x="24" y="204"/>
                  </a:lnTo>
                  <a:lnTo>
                    <a:pt x="24" y="206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21" y="206"/>
                  </a:lnTo>
                  <a:lnTo>
                    <a:pt x="21" y="204"/>
                  </a:lnTo>
                  <a:lnTo>
                    <a:pt x="24" y="201"/>
                  </a:lnTo>
                  <a:lnTo>
                    <a:pt x="24" y="201"/>
                  </a:lnTo>
                  <a:lnTo>
                    <a:pt x="24" y="201"/>
                  </a:lnTo>
                  <a:lnTo>
                    <a:pt x="24" y="201"/>
                  </a:lnTo>
                  <a:lnTo>
                    <a:pt x="24" y="201"/>
                  </a:lnTo>
                  <a:lnTo>
                    <a:pt x="21" y="204"/>
                  </a:lnTo>
                  <a:lnTo>
                    <a:pt x="21" y="204"/>
                  </a:lnTo>
                  <a:lnTo>
                    <a:pt x="21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9" y="201"/>
                  </a:lnTo>
                  <a:lnTo>
                    <a:pt x="19" y="201"/>
                  </a:lnTo>
                  <a:lnTo>
                    <a:pt x="19" y="201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6" y="204"/>
                  </a:lnTo>
                  <a:lnTo>
                    <a:pt x="13" y="204"/>
                  </a:lnTo>
                  <a:lnTo>
                    <a:pt x="13" y="204"/>
                  </a:lnTo>
                  <a:lnTo>
                    <a:pt x="16" y="206"/>
                  </a:lnTo>
                  <a:lnTo>
                    <a:pt x="16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6" y="206"/>
                  </a:lnTo>
                  <a:lnTo>
                    <a:pt x="16" y="206"/>
                  </a:lnTo>
                  <a:lnTo>
                    <a:pt x="13" y="206"/>
                  </a:lnTo>
                  <a:lnTo>
                    <a:pt x="13" y="206"/>
                  </a:lnTo>
                  <a:lnTo>
                    <a:pt x="11" y="206"/>
                  </a:lnTo>
                  <a:lnTo>
                    <a:pt x="13" y="209"/>
                  </a:lnTo>
                  <a:lnTo>
                    <a:pt x="13" y="206"/>
                  </a:lnTo>
                  <a:lnTo>
                    <a:pt x="16" y="209"/>
                  </a:lnTo>
                  <a:lnTo>
                    <a:pt x="19" y="209"/>
                  </a:lnTo>
                  <a:lnTo>
                    <a:pt x="19" y="209"/>
                  </a:lnTo>
                  <a:lnTo>
                    <a:pt x="19" y="209"/>
                  </a:lnTo>
                  <a:lnTo>
                    <a:pt x="19" y="209"/>
                  </a:lnTo>
                  <a:lnTo>
                    <a:pt x="19" y="209"/>
                  </a:lnTo>
                  <a:lnTo>
                    <a:pt x="19" y="209"/>
                  </a:lnTo>
                  <a:lnTo>
                    <a:pt x="16" y="209"/>
                  </a:lnTo>
                  <a:lnTo>
                    <a:pt x="13" y="209"/>
                  </a:lnTo>
                  <a:lnTo>
                    <a:pt x="11" y="212"/>
                  </a:lnTo>
                  <a:lnTo>
                    <a:pt x="11" y="212"/>
                  </a:lnTo>
                  <a:lnTo>
                    <a:pt x="11" y="212"/>
                  </a:lnTo>
                  <a:lnTo>
                    <a:pt x="11" y="212"/>
                  </a:lnTo>
                  <a:lnTo>
                    <a:pt x="11" y="212"/>
                  </a:lnTo>
                  <a:lnTo>
                    <a:pt x="13" y="212"/>
                  </a:lnTo>
                  <a:lnTo>
                    <a:pt x="16" y="209"/>
                  </a:lnTo>
                  <a:lnTo>
                    <a:pt x="19" y="212"/>
                  </a:lnTo>
                  <a:lnTo>
                    <a:pt x="19" y="212"/>
                  </a:lnTo>
                  <a:lnTo>
                    <a:pt x="19" y="212"/>
                  </a:lnTo>
                  <a:lnTo>
                    <a:pt x="19" y="212"/>
                  </a:lnTo>
                  <a:lnTo>
                    <a:pt x="19" y="212"/>
                  </a:lnTo>
                  <a:lnTo>
                    <a:pt x="19" y="212"/>
                  </a:lnTo>
                  <a:lnTo>
                    <a:pt x="19" y="212"/>
                  </a:lnTo>
                  <a:lnTo>
                    <a:pt x="16" y="212"/>
                  </a:lnTo>
                  <a:lnTo>
                    <a:pt x="13" y="212"/>
                  </a:lnTo>
                  <a:lnTo>
                    <a:pt x="11" y="214"/>
                  </a:lnTo>
                  <a:lnTo>
                    <a:pt x="8" y="214"/>
                  </a:lnTo>
                  <a:lnTo>
                    <a:pt x="8" y="217"/>
                  </a:lnTo>
                  <a:lnTo>
                    <a:pt x="8" y="217"/>
                  </a:lnTo>
                  <a:lnTo>
                    <a:pt x="8" y="217"/>
                  </a:lnTo>
                  <a:lnTo>
                    <a:pt x="8" y="217"/>
                  </a:lnTo>
                  <a:lnTo>
                    <a:pt x="11" y="217"/>
                  </a:lnTo>
                  <a:lnTo>
                    <a:pt x="11" y="214"/>
                  </a:lnTo>
                  <a:lnTo>
                    <a:pt x="13" y="214"/>
                  </a:lnTo>
                  <a:lnTo>
                    <a:pt x="16" y="214"/>
                  </a:lnTo>
                  <a:lnTo>
                    <a:pt x="19" y="212"/>
                  </a:lnTo>
                  <a:lnTo>
                    <a:pt x="19" y="212"/>
                  </a:lnTo>
                  <a:lnTo>
                    <a:pt x="21" y="212"/>
                  </a:lnTo>
                  <a:lnTo>
                    <a:pt x="21" y="212"/>
                  </a:lnTo>
                  <a:lnTo>
                    <a:pt x="21" y="214"/>
                  </a:lnTo>
                  <a:lnTo>
                    <a:pt x="21" y="214"/>
                  </a:lnTo>
                  <a:lnTo>
                    <a:pt x="21" y="214"/>
                  </a:lnTo>
                  <a:lnTo>
                    <a:pt x="19" y="214"/>
                  </a:lnTo>
                  <a:lnTo>
                    <a:pt x="16" y="214"/>
                  </a:lnTo>
                  <a:lnTo>
                    <a:pt x="16" y="214"/>
                  </a:lnTo>
                  <a:lnTo>
                    <a:pt x="13" y="217"/>
                  </a:lnTo>
                  <a:lnTo>
                    <a:pt x="11" y="217"/>
                  </a:lnTo>
                  <a:lnTo>
                    <a:pt x="11" y="220"/>
                  </a:lnTo>
                  <a:lnTo>
                    <a:pt x="8" y="220"/>
                  </a:lnTo>
                  <a:lnTo>
                    <a:pt x="8" y="222"/>
                  </a:lnTo>
                  <a:lnTo>
                    <a:pt x="8" y="222"/>
                  </a:lnTo>
                  <a:lnTo>
                    <a:pt x="11" y="222"/>
                  </a:lnTo>
                  <a:lnTo>
                    <a:pt x="11" y="220"/>
                  </a:lnTo>
                  <a:lnTo>
                    <a:pt x="11" y="220"/>
                  </a:lnTo>
                  <a:lnTo>
                    <a:pt x="13" y="217"/>
                  </a:lnTo>
                  <a:lnTo>
                    <a:pt x="13" y="217"/>
                  </a:lnTo>
                  <a:lnTo>
                    <a:pt x="16" y="214"/>
                  </a:lnTo>
                  <a:lnTo>
                    <a:pt x="19" y="214"/>
                  </a:lnTo>
                  <a:lnTo>
                    <a:pt x="21" y="214"/>
                  </a:lnTo>
                  <a:lnTo>
                    <a:pt x="21" y="214"/>
                  </a:lnTo>
                  <a:lnTo>
                    <a:pt x="21" y="214"/>
                  </a:lnTo>
                  <a:lnTo>
                    <a:pt x="21" y="214"/>
                  </a:lnTo>
                  <a:lnTo>
                    <a:pt x="21" y="214"/>
                  </a:lnTo>
                  <a:lnTo>
                    <a:pt x="19" y="214"/>
                  </a:lnTo>
                  <a:lnTo>
                    <a:pt x="19" y="217"/>
                  </a:lnTo>
                  <a:lnTo>
                    <a:pt x="16" y="217"/>
                  </a:lnTo>
                  <a:lnTo>
                    <a:pt x="13" y="220"/>
                  </a:lnTo>
                  <a:lnTo>
                    <a:pt x="13" y="222"/>
                  </a:lnTo>
                  <a:lnTo>
                    <a:pt x="11" y="225"/>
                  </a:lnTo>
                  <a:lnTo>
                    <a:pt x="11" y="225"/>
                  </a:lnTo>
                  <a:lnTo>
                    <a:pt x="13" y="225"/>
                  </a:lnTo>
                  <a:lnTo>
                    <a:pt x="13" y="225"/>
                  </a:lnTo>
                  <a:lnTo>
                    <a:pt x="13" y="225"/>
                  </a:lnTo>
                  <a:lnTo>
                    <a:pt x="13" y="222"/>
                  </a:lnTo>
                  <a:lnTo>
                    <a:pt x="13" y="222"/>
                  </a:lnTo>
                  <a:lnTo>
                    <a:pt x="16" y="220"/>
                  </a:lnTo>
                  <a:lnTo>
                    <a:pt x="19" y="217"/>
                  </a:lnTo>
                  <a:lnTo>
                    <a:pt x="19" y="217"/>
                  </a:lnTo>
                  <a:lnTo>
                    <a:pt x="21" y="214"/>
                  </a:lnTo>
                  <a:lnTo>
                    <a:pt x="21" y="214"/>
                  </a:lnTo>
                  <a:lnTo>
                    <a:pt x="21" y="217"/>
                  </a:lnTo>
                  <a:lnTo>
                    <a:pt x="21" y="217"/>
                  </a:lnTo>
                  <a:lnTo>
                    <a:pt x="21" y="217"/>
                  </a:lnTo>
                  <a:lnTo>
                    <a:pt x="19" y="217"/>
                  </a:lnTo>
                  <a:lnTo>
                    <a:pt x="19" y="220"/>
                  </a:lnTo>
                  <a:lnTo>
                    <a:pt x="16" y="222"/>
                  </a:lnTo>
                  <a:lnTo>
                    <a:pt x="16" y="225"/>
                  </a:lnTo>
                  <a:lnTo>
                    <a:pt x="13" y="228"/>
                  </a:lnTo>
                  <a:lnTo>
                    <a:pt x="13" y="228"/>
                  </a:lnTo>
                  <a:lnTo>
                    <a:pt x="16" y="228"/>
                  </a:lnTo>
                  <a:lnTo>
                    <a:pt x="16" y="228"/>
                  </a:lnTo>
                  <a:lnTo>
                    <a:pt x="16" y="225"/>
                  </a:lnTo>
                  <a:lnTo>
                    <a:pt x="16" y="225"/>
                  </a:lnTo>
                  <a:lnTo>
                    <a:pt x="16" y="222"/>
                  </a:lnTo>
                  <a:lnTo>
                    <a:pt x="19" y="220"/>
                  </a:lnTo>
                  <a:lnTo>
                    <a:pt x="21" y="217"/>
                  </a:lnTo>
                  <a:lnTo>
                    <a:pt x="21" y="217"/>
                  </a:lnTo>
                  <a:lnTo>
                    <a:pt x="21" y="217"/>
                  </a:lnTo>
                  <a:lnTo>
                    <a:pt x="24" y="217"/>
                  </a:lnTo>
                  <a:lnTo>
                    <a:pt x="21" y="217"/>
                  </a:lnTo>
                  <a:lnTo>
                    <a:pt x="21" y="217"/>
                  </a:lnTo>
                  <a:lnTo>
                    <a:pt x="21" y="220"/>
                  </a:lnTo>
                  <a:lnTo>
                    <a:pt x="19" y="222"/>
                  </a:lnTo>
                  <a:lnTo>
                    <a:pt x="19" y="225"/>
                  </a:lnTo>
                  <a:lnTo>
                    <a:pt x="19" y="228"/>
                  </a:lnTo>
                  <a:lnTo>
                    <a:pt x="19" y="228"/>
                  </a:lnTo>
                  <a:lnTo>
                    <a:pt x="19" y="228"/>
                  </a:lnTo>
                  <a:lnTo>
                    <a:pt x="19" y="228"/>
                  </a:lnTo>
                  <a:lnTo>
                    <a:pt x="19" y="228"/>
                  </a:lnTo>
                  <a:lnTo>
                    <a:pt x="19" y="225"/>
                  </a:lnTo>
                  <a:lnTo>
                    <a:pt x="19" y="222"/>
                  </a:lnTo>
                  <a:lnTo>
                    <a:pt x="21" y="220"/>
                  </a:lnTo>
                  <a:lnTo>
                    <a:pt x="24" y="217"/>
                  </a:lnTo>
                  <a:lnTo>
                    <a:pt x="24" y="217"/>
                  </a:lnTo>
                  <a:lnTo>
                    <a:pt x="24" y="220"/>
                  </a:lnTo>
                  <a:lnTo>
                    <a:pt x="24" y="220"/>
                  </a:lnTo>
                  <a:lnTo>
                    <a:pt x="24" y="220"/>
                  </a:lnTo>
                  <a:lnTo>
                    <a:pt x="21" y="222"/>
                  </a:lnTo>
                  <a:lnTo>
                    <a:pt x="21" y="225"/>
                  </a:lnTo>
                  <a:lnTo>
                    <a:pt x="21" y="228"/>
                  </a:lnTo>
                  <a:lnTo>
                    <a:pt x="21" y="228"/>
                  </a:lnTo>
                  <a:lnTo>
                    <a:pt x="21" y="230"/>
                  </a:lnTo>
                  <a:lnTo>
                    <a:pt x="21" y="230"/>
                  </a:lnTo>
                  <a:lnTo>
                    <a:pt x="21" y="228"/>
                  </a:lnTo>
                  <a:lnTo>
                    <a:pt x="21" y="228"/>
                  </a:lnTo>
                  <a:lnTo>
                    <a:pt x="21" y="225"/>
                  </a:lnTo>
                  <a:lnTo>
                    <a:pt x="21" y="222"/>
                  </a:lnTo>
                  <a:lnTo>
                    <a:pt x="24" y="220"/>
                  </a:lnTo>
                  <a:lnTo>
                    <a:pt x="24" y="220"/>
                  </a:lnTo>
                  <a:lnTo>
                    <a:pt x="24" y="220"/>
                  </a:lnTo>
                  <a:lnTo>
                    <a:pt x="24" y="220"/>
                  </a:lnTo>
                  <a:lnTo>
                    <a:pt x="24" y="220"/>
                  </a:lnTo>
                  <a:lnTo>
                    <a:pt x="24" y="220"/>
                  </a:lnTo>
                  <a:lnTo>
                    <a:pt x="29" y="230"/>
                  </a:lnTo>
                  <a:lnTo>
                    <a:pt x="32" y="233"/>
                  </a:lnTo>
                  <a:lnTo>
                    <a:pt x="32" y="233"/>
                  </a:lnTo>
                  <a:lnTo>
                    <a:pt x="32" y="233"/>
                  </a:lnTo>
                  <a:lnTo>
                    <a:pt x="32" y="233"/>
                  </a:lnTo>
                  <a:lnTo>
                    <a:pt x="32" y="233"/>
                  </a:lnTo>
                  <a:lnTo>
                    <a:pt x="32" y="236"/>
                  </a:lnTo>
                  <a:lnTo>
                    <a:pt x="32" y="236"/>
                  </a:lnTo>
                  <a:lnTo>
                    <a:pt x="29" y="236"/>
                  </a:lnTo>
                  <a:lnTo>
                    <a:pt x="27" y="236"/>
                  </a:lnTo>
                  <a:lnTo>
                    <a:pt x="27" y="238"/>
                  </a:lnTo>
                  <a:lnTo>
                    <a:pt x="27" y="238"/>
                  </a:lnTo>
                  <a:lnTo>
                    <a:pt x="24" y="236"/>
                  </a:lnTo>
                  <a:lnTo>
                    <a:pt x="24" y="236"/>
                  </a:lnTo>
                  <a:lnTo>
                    <a:pt x="24" y="236"/>
                  </a:lnTo>
                  <a:lnTo>
                    <a:pt x="24" y="236"/>
                  </a:lnTo>
                  <a:lnTo>
                    <a:pt x="21" y="236"/>
                  </a:lnTo>
                  <a:lnTo>
                    <a:pt x="21" y="236"/>
                  </a:lnTo>
                  <a:lnTo>
                    <a:pt x="21" y="236"/>
                  </a:lnTo>
                  <a:lnTo>
                    <a:pt x="21" y="236"/>
                  </a:lnTo>
                  <a:lnTo>
                    <a:pt x="19" y="236"/>
                  </a:lnTo>
                  <a:lnTo>
                    <a:pt x="19" y="233"/>
                  </a:lnTo>
                  <a:lnTo>
                    <a:pt x="19" y="233"/>
                  </a:lnTo>
                  <a:lnTo>
                    <a:pt x="19" y="233"/>
                  </a:lnTo>
                  <a:lnTo>
                    <a:pt x="19" y="233"/>
                  </a:lnTo>
                  <a:lnTo>
                    <a:pt x="19" y="233"/>
                  </a:lnTo>
                  <a:lnTo>
                    <a:pt x="19" y="233"/>
                  </a:lnTo>
                  <a:lnTo>
                    <a:pt x="16" y="233"/>
                  </a:lnTo>
                  <a:lnTo>
                    <a:pt x="13" y="233"/>
                  </a:lnTo>
                  <a:lnTo>
                    <a:pt x="11" y="230"/>
                  </a:lnTo>
                  <a:lnTo>
                    <a:pt x="8" y="230"/>
                  </a:lnTo>
                  <a:lnTo>
                    <a:pt x="8" y="228"/>
                  </a:lnTo>
                  <a:lnTo>
                    <a:pt x="5" y="228"/>
                  </a:lnTo>
                  <a:lnTo>
                    <a:pt x="5" y="225"/>
                  </a:lnTo>
                  <a:lnTo>
                    <a:pt x="5" y="225"/>
                  </a:lnTo>
                  <a:lnTo>
                    <a:pt x="5" y="225"/>
                  </a:lnTo>
                  <a:lnTo>
                    <a:pt x="5" y="225"/>
                  </a:lnTo>
                  <a:lnTo>
                    <a:pt x="5" y="225"/>
                  </a:lnTo>
                  <a:lnTo>
                    <a:pt x="5" y="225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5" y="225"/>
                  </a:lnTo>
                  <a:lnTo>
                    <a:pt x="5" y="222"/>
                  </a:lnTo>
                  <a:lnTo>
                    <a:pt x="5" y="222"/>
                  </a:lnTo>
                  <a:lnTo>
                    <a:pt x="5" y="222"/>
                  </a:lnTo>
                  <a:lnTo>
                    <a:pt x="3" y="222"/>
                  </a:lnTo>
                  <a:lnTo>
                    <a:pt x="3" y="222"/>
                  </a:lnTo>
                  <a:lnTo>
                    <a:pt x="3" y="220"/>
                  </a:lnTo>
                  <a:lnTo>
                    <a:pt x="3" y="217"/>
                  </a:lnTo>
                  <a:lnTo>
                    <a:pt x="3" y="214"/>
                  </a:lnTo>
                  <a:lnTo>
                    <a:pt x="3" y="214"/>
                  </a:lnTo>
                  <a:lnTo>
                    <a:pt x="5" y="212"/>
                  </a:lnTo>
                  <a:lnTo>
                    <a:pt x="5" y="209"/>
                  </a:lnTo>
                  <a:lnTo>
                    <a:pt x="8" y="206"/>
                  </a:lnTo>
                  <a:lnTo>
                    <a:pt x="8" y="206"/>
                  </a:lnTo>
                  <a:lnTo>
                    <a:pt x="8" y="206"/>
                  </a:lnTo>
                  <a:lnTo>
                    <a:pt x="8" y="206"/>
                  </a:lnTo>
                  <a:lnTo>
                    <a:pt x="8" y="206"/>
                  </a:lnTo>
                  <a:lnTo>
                    <a:pt x="8" y="206"/>
                  </a:lnTo>
                  <a:lnTo>
                    <a:pt x="8" y="204"/>
                  </a:lnTo>
                  <a:lnTo>
                    <a:pt x="11" y="204"/>
                  </a:lnTo>
                  <a:lnTo>
                    <a:pt x="11" y="201"/>
                  </a:lnTo>
                  <a:lnTo>
                    <a:pt x="13" y="201"/>
                  </a:lnTo>
                  <a:lnTo>
                    <a:pt x="13" y="201"/>
                  </a:lnTo>
                  <a:lnTo>
                    <a:pt x="13" y="201"/>
                  </a:lnTo>
                  <a:lnTo>
                    <a:pt x="16" y="198"/>
                  </a:lnTo>
                  <a:lnTo>
                    <a:pt x="19" y="198"/>
                  </a:lnTo>
                  <a:lnTo>
                    <a:pt x="19" y="198"/>
                  </a:lnTo>
                  <a:lnTo>
                    <a:pt x="19" y="198"/>
                  </a:lnTo>
                  <a:lnTo>
                    <a:pt x="19" y="198"/>
                  </a:lnTo>
                  <a:lnTo>
                    <a:pt x="21" y="196"/>
                  </a:lnTo>
                  <a:lnTo>
                    <a:pt x="21" y="196"/>
                  </a:lnTo>
                  <a:lnTo>
                    <a:pt x="21" y="196"/>
                  </a:lnTo>
                  <a:lnTo>
                    <a:pt x="21" y="196"/>
                  </a:lnTo>
                  <a:lnTo>
                    <a:pt x="21" y="196"/>
                  </a:lnTo>
                  <a:lnTo>
                    <a:pt x="21" y="196"/>
                  </a:lnTo>
                  <a:lnTo>
                    <a:pt x="19" y="196"/>
                  </a:lnTo>
                  <a:lnTo>
                    <a:pt x="16" y="196"/>
                  </a:lnTo>
                  <a:lnTo>
                    <a:pt x="13" y="196"/>
                  </a:lnTo>
                  <a:lnTo>
                    <a:pt x="11" y="196"/>
                  </a:lnTo>
                  <a:lnTo>
                    <a:pt x="11" y="198"/>
                  </a:lnTo>
                  <a:lnTo>
                    <a:pt x="8" y="198"/>
                  </a:lnTo>
                  <a:lnTo>
                    <a:pt x="8" y="201"/>
                  </a:lnTo>
                  <a:lnTo>
                    <a:pt x="8" y="204"/>
                  </a:lnTo>
                  <a:lnTo>
                    <a:pt x="5" y="204"/>
                  </a:lnTo>
                  <a:lnTo>
                    <a:pt x="5" y="206"/>
                  </a:lnTo>
                  <a:lnTo>
                    <a:pt x="3" y="209"/>
                  </a:lnTo>
                  <a:lnTo>
                    <a:pt x="3" y="212"/>
                  </a:lnTo>
                  <a:lnTo>
                    <a:pt x="0" y="214"/>
                  </a:lnTo>
                  <a:lnTo>
                    <a:pt x="0" y="217"/>
                  </a:lnTo>
                  <a:lnTo>
                    <a:pt x="0" y="220"/>
                  </a:lnTo>
                  <a:lnTo>
                    <a:pt x="0" y="222"/>
                  </a:lnTo>
                  <a:lnTo>
                    <a:pt x="3" y="222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3" y="228"/>
                  </a:lnTo>
                  <a:lnTo>
                    <a:pt x="3" y="228"/>
                  </a:lnTo>
                  <a:lnTo>
                    <a:pt x="3" y="228"/>
                  </a:lnTo>
                  <a:lnTo>
                    <a:pt x="3" y="233"/>
                  </a:lnTo>
                  <a:lnTo>
                    <a:pt x="3" y="233"/>
                  </a:lnTo>
                  <a:lnTo>
                    <a:pt x="3" y="233"/>
                  </a:lnTo>
                  <a:lnTo>
                    <a:pt x="3" y="228"/>
                  </a:lnTo>
                  <a:lnTo>
                    <a:pt x="3" y="228"/>
                  </a:lnTo>
                  <a:lnTo>
                    <a:pt x="3" y="228"/>
                  </a:lnTo>
                  <a:lnTo>
                    <a:pt x="3" y="228"/>
                  </a:lnTo>
                  <a:lnTo>
                    <a:pt x="3" y="228"/>
                  </a:lnTo>
                  <a:lnTo>
                    <a:pt x="5" y="228"/>
                  </a:lnTo>
                  <a:lnTo>
                    <a:pt x="5" y="228"/>
                  </a:lnTo>
                  <a:lnTo>
                    <a:pt x="5" y="228"/>
                  </a:lnTo>
                  <a:lnTo>
                    <a:pt x="5" y="228"/>
                  </a:lnTo>
                  <a:lnTo>
                    <a:pt x="5" y="228"/>
                  </a:lnTo>
                  <a:lnTo>
                    <a:pt x="5" y="230"/>
                  </a:lnTo>
                  <a:lnTo>
                    <a:pt x="8" y="233"/>
                  </a:lnTo>
                  <a:lnTo>
                    <a:pt x="11" y="233"/>
                  </a:lnTo>
                  <a:lnTo>
                    <a:pt x="11" y="233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1" y="236"/>
                  </a:lnTo>
                  <a:lnTo>
                    <a:pt x="8" y="233"/>
                  </a:lnTo>
                  <a:lnTo>
                    <a:pt x="5" y="233"/>
                  </a:lnTo>
                  <a:lnTo>
                    <a:pt x="5" y="230"/>
                  </a:lnTo>
                  <a:lnTo>
                    <a:pt x="5" y="230"/>
                  </a:lnTo>
                  <a:lnTo>
                    <a:pt x="5" y="230"/>
                  </a:lnTo>
                  <a:lnTo>
                    <a:pt x="3" y="230"/>
                  </a:lnTo>
                  <a:lnTo>
                    <a:pt x="3" y="230"/>
                  </a:lnTo>
                  <a:lnTo>
                    <a:pt x="3" y="230"/>
                  </a:lnTo>
                  <a:lnTo>
                    <a:pt x="5" y="230"/>
                  </a:lnTo>
                  <a:lnTo>
                    <a:pt x="5" y="233"/>
                  </a:lnTo>
                  <a:lnTo>
                    <a:pt x="8" y="236"/>
                  </a:lnTo>
                  <a:lnTo>
                    <a:pt x="11" y="236"/>
                  </a:lnTo>
                  <a:lnTo>
                    <a:pt x="13" y="23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9" y="238"/>
                  </a:lnTo>
                  <a:lnTo>
                    <a:pt x="19" y="238"/>
                  </a:lnTo>
                  <a:lnTo>
                    <a:pt x="19" y="238"/>
                  </a:lnTo>
                  <a:lnTo>
                    <a:pt x="19" y="238"/>
                  </a:lnTo>
                  <a:lnTo>
                    <a:pt x="19" y="238"/>
                  </a:lnTo>
                  <a:lnTo>
                    <a:pt x="19" y="236"/>
                  </a:lnTo>
                  <a:lnTo>
                    <a:pt x="19" y="236"/>
                  </a:lnTo>
                  <a:lnTo>
                    <a:pt x="19" y="236"/>
                  </a:lnTo>
                  <a:lnTo>
                    <a:pt x="16" y="236"/>
                  </a:lnTo>
                  <a:lnTo>
                    <a:pt x="16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6" y="236"/>
                  </a:lnTo>
                  <a:lnTo>
                    <a:pt x="16" y="236"/>
                  </a:lnTo>
                  <a:lnTo>
                    <a:pt x="19" y="236"/>
                  </a:lnTo>
                  <a:lnTo>
                    <a:pt x="19" y="236"/>
                  </a:lnTo>
                  <a:lnTo>
                    <a:pt x="21" y="236"/>
                  </a:lnTo>
                  <a:lnTo>
                    <a:pt x="21" y="236"/>
                  </a:lnTo>
                  <a:lnTo>
                    <a:pt x="21" y="236"/>
                  </a:lnTo>
                  <a:lnTo>
                    <a:pt x="24" y="238"/>
                  </a:lnTo>
                  <a:lnTo>
                    <a:pt x="24" y="238"/>
                  </a:lnTo>
                  <a:lnTo>
                    <a:pt x="24" y="238"/>
                  </a:lnTo>
                  <a:lnTo>
                    <a:pt x="24" y="238"/>
                  </a:lnTo>
                  <a:lnTo>
                    <a:pt x="24" y="238"/>
                  </a:lnTo>
                  <a:lnTo>
                    <a:pt x="27" y="238"/>
                  </a:lnTo>
                  <a:lnTo>
                    <a:pt x="29" y="236"/>
                  </a:lnTo>
                  <a:lnTo>
                    <a:pt x="32" y="236"/>
                  </a:lnTo>
                  <a:lnTo>
                    <a:pt x="32" y="236"/>
                  </a:lnTo>
                  <a:lnTo>
                    <a:pt x="32" y="236"/>
                  </a:lnTo>
                  <a:lnTo>
                    <a:pt x="37" y="244"/>
                  </a:lnTo>
                  <a:lnTo>
                    <a:pt x="115" y="468"/>
                  </a:lnTo>
                  <a:lnTo>
                    <a:pt x="120" y="482"/>
                  </a:lnTo>
                  <a:lnTo>
                    <a:pt x="128" y="493"/>
                  </a:lnTo>
                  <a:lnTo>
                    <a:pt x="142" y="495"/>
                  </a:lnTo>
                  <a:lnTo>
                    <a:pt x="155" y="498"/>
                  </a:lnTo>
                  <a:lnTo>
                    <a:pt x="289" y="493"/>
                  </a:lnTo>
                  <a:lnTo>
                    <a:pt x="307" y="487"/>
                  </a:lnTo>
                  <a:lnTo>
                    <a:pt x="326" y="482"/>
                  </a:lnTo>
                  <a:lnTo>
                    <a:pt x="369" y="458"/>
                  </a:lnTo>
                  <a:lnTo>
                    <a:pt x="438" y="428"/>
                  </a:lnTo>
                  <a:lnTo>
                    <a:pt x="452" y="418"/>
                  </a:lnTo>
                  <a:lnTo>
                    <a:pt x="454" y="410"/>
                  </a:lnTo>
                  <a:lnTo>
                    <a:pt x="457" y="404"/>
                  </a:lnTo>
                  <a:lnTo>
                    <a:pt x="457" y="396"/>
                  </a:lnTo>
                  <a:lnTo>
                    <a:pt x="460" y="388"/>
                  </a:lnTo>
                  <a:lnTo>
                    <a:pt x="457" y="375"/>
                  </a:lnTo>
                  <a:lnTo>
                    <a:pt x="454" y="353"/>
                  </a:lnTo>
                  <a:close/>
                  <a:moveTo>
                    <a:pt x="120" y="56"/>
                  </a:moveTo>
                  <a:lnTo>
                    <a:pt x="123" y="56"/>
                  </a:lnTo>
                  <a:lnTo>
                    <a:pt x="123" y="56"/>
                  </a:lnTo>
                  <a:lnTo>
                    <a:pt x="123" y="56"/>
                  </a:lnTo>
                  <a:lnTo>
                    <a:pt x="123" y="56"/>
                  </a:lnTo>
                  <a:lnTo>
                    <a:pt x="120" y="56"/>
                  </a:lnTo>
                  <a:lnTo>
                    <a:pt x="120" y="56"/>
                  </a:lnTo>
                  <a:lnTo>
                    <a:pt x="120" y="56"/>
                  </a:lnTo>
                  <a:lnTo>
                    <a:pt x="120" y="56"/>
                  </a:lnTo>
                  <a:close/>
                  <a:moveTo>
                    <a:pt x="120" y="59"/>
                  </a:move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close/>
                  <a:moveTo>
                    <a:pt x="112" y="80"/>
                  </a:moveTo>
                  <a:lnTo>
                    <a:pt x="112" y="83"/>
                  </a:lnTo>
                  <a:lnTo>
                    <a:pt x="115" y="86"/>
                  </a:lnTo>
                  <a:lnTo>
                    <a:pt x="115" y="86"/>
                  </a:lnTo>
                  <a:lnTo>
                    <a:pt x="115" y="86"/>
                  </a:lnTo>
                  <a:lnTo>
                    <a:pt x="115" y="86"/>
                  </a:lnTo>
                  <a:lnTo>
                    <a:pt x="115" y="86"/>
                  </a:lnTo>
                  <a:lnTo>
                    <a:pt x="115" y="83"/>
                  </a:lnTo>
                  <a:lnTo>
                    <a:pt x="112" y="83"/>
                  </a:lnTo>
                  <a:lnTo>
                    <a:pt x="112" y="80"/>
                  </a:lnTo>
                  <a:lnTo>
                    <a:pt x="110" y="75"/>
                  </a:lnTo>
                  <a:lnTo>
                    <a:pt x="110" y="72"/>
                  </a:lnTo>
                  <a:lnTo>
                    <a:pt x="110" y="72"/>
                  </a:lnTo>
                  <a:lnTo>
                    <a:pt x="110" y="67"/>
                  </a:lnTo>
                  <a:lnTo>
                    <a:pt x="112" y="67"/>
                  </a:lnTo>
                  <a:lnTo>
                    <a:pt x="112" y="64"/>
                  </a:lnTo>
                  <a:lnTo>
                    <a:pt x="112" y="62"/>
                  </a:lnTo>
                  <a:lnTo>
                    <a:pt x="112" y="59"/>
                  </a:lnTo>
                  <a:lnTo>
                    <a:pt x="112" y="56"/>
                  </a:lnTo>
                  <a:lnTo>
                    <a:pt x="115" y="56"/>
                  </a:lnTo>
                  <a:lnTo>
                    <a:pt x="115" y="54"/>
                  </a:lnTo>
                  <a:lnTo>
                    <a:pt x="115" y="54"/>
                  </a:lnTo>
                  <a:lnTo>
                    <a:pt x="115" y="51"/>
                  </a:lnTo>
                  <a:lnTo>
                    <a:pt x="118" y="51"/>
                  </a:lnTo>
                  <a:lnTo>
                    <a:pt x="118" y="48"/>
                  </a:lnTo>
                  <a:lnTo>
                    <a:pt x="118" y="48"/>
                  </a:lnTo>
                  <a:lnTo>
                    <a:pt x="118" y="48"/>
                  </a:lnTo>
                  <a:lnTo>
                    <a:pt x="118" y="46"/>
                  </a:lnTo>
                  <a:lnTo>
                    <a:pt x="118" y="43"/>
                  </a:lnTo>
                  <a:lnTo>
                    <a:pt x="120" y="43"/>
                  </a:lnTo>
                  <a:lnTo>
                    <a:pt x="120" y="43"/>
                  </a:lnTo>
                  <a:lnTo>
                    <a:pt x="120" y="43"/>
                  </a:lnTo>
                  <a:lnTo>
                    <a:pt x="120" y="43"/>
                  </a:lnTo>
                  <a:lnTo>
                    <a:pt x="120" y="43"/>
                  </a:lnTo>
                  <a:lnTo>
                    <a:pt x="120" y="43"/>
                  </a:lnTo>
                  <a:lnTo>
                    <a:pt x="120" y="43"/>
                  </a:lnTo>
                  <a:lnTo>
                    <a:pt x="118" y="43"/>
                  </a:lnTo>
                  <a:lnTo>
                    <a:pt x="118" y="46"/>
                  </a:lnTo>
                  <a:lnTo>
                    <a:pt x="118" y="46"/>
                  </a:lnTo>
                  <a:lnTo>
                    <a:pt x="118" y="48"/>
                  </a:lnTo>
                  <a:lnTo>
                    <a:pt x="118" y="48"/>
                  </a:lnTo>
                  <a:lnTo>
                    <a:pt x="118" y="48"/>
                  </a:lnTo>
                  <a:lnTo>
                    <a:pt x="115" y="51"/>
                  </a:lnTo>
                  <a:lnTo>
                    <a:pt x="115" y="54"/>
                  </a:lnTo>
                  <a:lnTo>
                    <a:pt x="115" y="54"/>
                  </a:lnTo>
                  <a:lnTo>
                    <a:pt x="112" y="56"/>
                  </a:lnTo>
                  <a:lnTo>
                    <a:pt x="112" y="56"/>
                  </a:lnTo>
                  <a:lnTo>
                    <a:pt x="112" y="59"/>
                  </a:lnTo>
                  <a:lnTo>
                    <a:pt x="112" y="62"/>
                  </a:lnTo>
                  <a:lnTo>
                    <a:pt x="110" y="64"/>
                  </a:lnTo>
                  <a:lnTo>
                    <a:pt x="110" y="67"/>
                  </a:lnTo>
                  <a:lnTo>
                    <a:pt x="110" y="67"/>
                  </a:lnTo>
                  <a:lnTo>
                    <a:pt x="110" y="72"/>
                  </a:lnTo>
                  <a:lnTo>
                    <a:pt x="110" y="72"/>
                  </a:lnTo>
                  <a:lnTo>
                    <a:pt x="110" y="75"/>
                  </a:lnTo>
                  <a:lnTo>
                    <a:pt x="112" y="80"/>
                  </a:lnTo>
                  <a:close/>
                  <a:moveTo>
                    <a:pt x="134" y="46"/>
                  </a:moveTo>
                  <a:lnTo>
                    <a:pt x="134" y="46"/>
                  </a:lnTo>
                  <a:lnTo>
                    <a:pt x="134" y="46"/>
                  </a:lnTo>
                  <a:lnTo>
                    <a:pt x="134" y="46"/>
                  </a:lnTo>
                  <a:lnTo>
                    <a:pt x="134" y="46"/>
                  </a:lnTo>
                  <a:lnTo>
                    <a:pt x="134" y="46"/>
                  </a:lnTo>
                  <a:lnTo>
                    <a:pt x="134" y="46"/>
                  </a:lnTo>
                  <a:lnTo>
                    <a:pt x="134" y="46"/>
                  </a:lnTo>
                  <a:lnTo>
                    <a:pt x="134" y="46"/>
                  </a:lnTo>
                  <a:close/>
                  <a:moveTo>
                    <a:pt x="147" y="46"/>
                  </a:moveTo>
                  <a:lnTo>
                    <a:pt x="144" y="46"/>
                  </a:lnTo>
                  <a:lnTo>
                    <a:pt x="144" y="46"/>
                  </a:lnTo>
                  <a:lnTo>
                    <a:pt x="147" y="46"/>
                  </a:lnTo>
                  <a:lnTo>
                    <a:pt x="147" y="46"/>
                  </a:lnTo>
                  <a:lnTo>
                    <a:pt x="147" y="46"/>
                  </a:lnTo>
                  <a:lnTo>
                    <a:pt x="147" y="46"/>
                  </a:lnTo>
                  <a:lnTo>
                    <a:pt x="147" y="46"/>
                  </a:lnTo>
                  <a:close/>
                  <a:moveTo>
                    <a:pt x="144" y="40"/>
                  </a:moveTo>
                  <a:lnTo>
                    <a:pt x="144" y="40"/>
                  </a:lnTo>
                  <a:lnTo>
                    <a:pt x="144" y="40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39" y="43"/>
                  </a:lnTo>
                  <a:lnTo>
                    <a:pt x="139" y="43"/>
                  </a:lnTo>
                  <a:lnTo>
                    <a:pt x="139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4" y="43"/>
                  </a:lnTo>
                  <a:lnTo>
                    <a:pt x="144" y="43"/>
                  </a:lnTo>
                  <a:lnTo>
                    <a:pt x="147" y="43"/>
                  </a:lnTo>
                  <a:lnTo>
                    <a:pt x="147" y="43"/>
                  </a:lnTo>
                  <a:lnTo>
                    <a:pt x="147" y="40"/>
                  </a:lnTo>
                  <a:lnTo>
                    <a:pt x="144" y="40"/>
                  </a:lnTo>
                  <a:close/>
                  <a:moveTo>
                    <a:pt x="131" y="56"/>
                  </a:moveTo>
                  <a:lnTo>
                    <a:pt x="131" y="56"/>
                  </a:lnTo>
                  <a:lnTo>
                    <a:pt x="131" y="56"/>
                  </a:lnTo>
                  <a:lnTo>
                    <a:pt x="131" y="56"/>
                  </a:lnTo>
                  <a:lnTo>
                    <a:pt x="131" y="56"/>
                  </a:lnTo>
                  <a:lnTo>
                    <a:pt x="131" y="56"/>
                  </a:lnTo>
                  <a:lnTo>
                    <a:pt x="131" y="56"/>
                  </a:lnTo>
                  <a:close/>
                  <a:moveTo>
                    <a:pt x="139" y="40"/>
                  </a:moveTo>
                  <a:lnTo>
                    <a:pt x="139" y="40"/>
                  </a:lnTo>
                  <a:lnTo>
                    <a:pt x="139" y="40"/>
                  </a:lnTo>
                  <a:lnTo>
                    <a:pt x="139" y="40"/>
                  </a:lnTo>
                  <a:lnTo>
                    <a:pt x="136" y="43"/>
                  </a:lnTo>
                  <a:lnTo>
                    <a:pt x="136" y="43"/>
                  </a:lnTo>
                  <a:lnTo>
                    <a:pt x="136" y="43"/>
                  </a:lnTo>
                  <a:lnTo>
                    <a:pt x="136" y="43"/>
                  </a:lnTo>
                  <a:lnTo>
                    <a:pt x="139" y="43"/>
                  </a:lnTo>
                  <a:lnTo>
                    <a:pt x="139" y="43"/>
                  </a:lnTo>
                  <a:lnTo>
                    <a:pt x="139" y="40"/>
                  </a:lnTo>
                  <a:lnTo>
                    <a:pt x="139" y="40"/>
                  </a:lnTo>
                  <a:lnTo>
                    <a:pt x="142" y="40"/>
                  </a:lnTo>
                  <a:lnTo>
                    <a:pt x="139" y="40"/>
                  </a:lnTo>
                  <a:lnTo>
                    <a:pt x="139" y="40"/>
                  </a:lnTo>
                  <a:close/>
                  <a:moveTo>
                    <a:pt x="147" y="51"/>
                  </a:moveTo>
                  <a:lnTo>
                    <a:pt x="147" y="51"/>
                  </a:lnTo>
                  <a:lnTo>
                    <a:pt x="147" y="51"/>
                  </a:lnTo>
                  <a:lnTo>
                    <a:pt x="150" y="51"/>
                  </a:lnTo>
                  <a:lnTo>
                    <a:pt x="150" y="51"/>
                  </a:lnTo>
                  <a:lnTo>
                    <a:pt x="150" y="51"/>
                  </a:lnTo>
                  <a:lnTo>
                    <a:pt x="150" y="51"/>
                  </a:lnTo>
                  <a:lnTo>
                    <a:pt x="147" y="51"/>
                  </a:lnTo>
                  <a:close/>
                  <a:moveTo>
                    <a:pt x="147" y="48"/>
                  </a:moveTo>
                  <a:lnTo>
                    <a:pt x="147" y="46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close/>
                  <a:moveTo>
                    <a:pt x="147" y="51"/>
                  </a:moveTo>
                  <a:lnTo>
                    <a:pt x="147" y="51"/>
                  </a:lnTo>
                  <a:lnTo>
                    <a:pt x="147" y="51"/>
                  </a:lnTo>
                  <a:lnTo>
                    <a:pt x="147" y="51"/>
                  </a:lnTo>
                  <a:lnTo>
                    <a:pt x="147" y="51"/>
                  </a:lnTo>
                  <a:lnTo>
                    <a:pt x="147" y="51"/>
                  </a:lnTo>
                  <a:close/>
                  <a:moveTo>
                    <a:pt x="142" y="46"/>
                  </a:moveTo>
                  <a:lnTo>
                    <a:pt x="142" y="46"/>
                  </a:lnTo>
                  <a:lnTo>
                    <a:pt x="142" y="46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6"/>
                  </a:lnTo>
                  <a:lnTo>
                    <a:pt x="142" y="46"/>
                  </a:lnTo>
                  <a:close/>
                  <a:moveTo>
                    <a:pt x="136" y="46"/>
                  </a:moveTo>
                  <a:lnTo>
                    <a:pt x="136" y="46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6" y="48"/>
                  </a:lnTo>
                  <a:lnTo>
                    <a:pt x="136" y="48"/>
                  </a:lnTo>
                  <a:lnTo>
                    <a:pt x="136" y="48"/>
                  </a:lnTo>
                  <a:lnTo>
                    <a:pt x="136" y="48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6" y="46"/>
                  </a:lnTo>
                  <a:close/>
                  <a:moveTo>
                    <a:pt x="131" y="51"/>
                  </a:moveTo>
                  <a:lnTo>
                    <a:pt x="131" y="51"/>
                  </a:lnTo>
                  <a:lnTo>
                    <a:pt x="131" y="51"/>
                  </a:lnTo>
                  <a:lnTo>
                    <a:pt x="131" y="54"/>
                  </a:lnTo>
                  <a:lnTo>
                    <a:pt x="131" y="54"/>
                  </a:lnTo>
                  <a:lnTo>
                    <a:pt x="131" y="51"/>
                  </a:lnTo>
                  <a:lnTo>
                    <a:pt x="131" y="51"/>
                  </a:lnTo>
                  <a:lnTo>
                    <a:pt x="131" y="51"/>
                  </a:lnTo>
                  <a:lnTo>
                    <a:pt x="131" y="51"/>
                  </a:lnTo>
                  <a:lnTo>
                    <a:pt x="131" y="51"/>
                  </a:lnTo>
                  <a:lnTo>
                    <a:pt x="131" y="51"/>
                  </a:lnTo>
                  <a:close/>
                  <a:moveTo>
                    <a:pt x="150" y="67"/>
                  </a:moveTo>
                  <a:lnTo>
                    <a:pt x="150" y="67"/>
                  </a:lnTo>
                  <a:lnTo>
                    <a:pt x="147" y="64"/>
                  </a:lnTo>
                  <a:lnTo>
                    <a:pt x="147" y="64"/>
                  </a:lnTo>
                  <a:lnTo>
                    <a:pt x="147" y="64"/>
                  </a:lnTo>
                  <a:lnTo>
                    <a:pt x="147" y="64"/>
                  </a:lnTo>
                  <a:lnTo>
                    <a:pt x="147" y="67"/>
                  </a:lnTo>
                  <a:lnTo>
                    <a:pt x="150" y="67"/>
                  </a:lnTo>
                  <a:close/>
                  <a:moveTo>
                    <a:pt x="131" y="48"/>
                  </a:moveTo>
                  <a:lnTo>
                    <a:pt x="131" y="48"/>
                  </a:lnTo>
                  <a:lnTo>
                    <a:pt x="131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1" y="46"/>
                  </a:lnTo>
                  <a:lnTo>
                    <a:pt x="131" y="48"/>
                  </a:lnTo>
                  <a:close/>
                  <a:moveTo>
                    <a:pt x="136" y="80"/>
                  </a:moveTo>
                  <a:lnTo>
                    <a:pt x="136" y="80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80"/>
                  </a:lnTo>
                  <a:lnTo>
                    <a:pt x="136" y="80"/>
                  </a:lnTo>
                  <a:lnTo>
                    <a:pt x="136" y="80"/>
                  </a:lnTo>
                  <a:lnTo>
                    <a:pt x="136" y="80"/>
                  </a:lnTo>
                  <a:lnTo>
                    <a:pt x="136" y="80"/>
                  </a:lnTo>
                  <a:close/>
                  <a:moveTo>
                    <a:pt x="134" y="67"/>
                  </a:move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lnTo>
                    <a:pt x="134" y="67"/>
                  </a:lnTo>
                  <a:lnTo>
                    <a:pt x="134" y="67"/>
                  </a:lnTo>
                  <a:lnTo>
                    <a:pt x="134" y="67"/>
                  </a:lnTo>
                  <a:close/>
                  <a:moveTo>
                    <a:pt x="134" y="64"/>
                  </a:move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close/>
                  <a:moveTo>
                    <a:pt x="136" y="62"/>
                  </a:moveTo>
                  <a:lnTo>
                    <a:pt x="136" y="62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6" y="62"/>
                  </a:lnTo>
                  <a:lnTo>
                    <a:pt x="136" y="62"/>
                  </a:lnTo>
                  <a:close/>
                  <a:moveTo>
                    <a:pt x="136" y="70"/>
                  </a:moveTo>
                  <a:lnTo>
                    <a:pt x="136" y="70"/>
                  </a:lnTo>
                  <a:lnTo>
                    <a:pt x="136" y="70"/>
                  </a:lnTo>
                  <a:lnTo>
                    <a:pt x="136" y="70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70"/>
                  </a:lnTo>
                  <a:lnTo>
                    <a:pt x="136" y="70"/>
                  </a:lnTo>
                  <a:close/>
                  <a:moveTo>
                    <a:pt x="134" y="62"/>
                  </a:moveTo>
                  <a:lnTo>
                    <a:pt x="134" y="62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4" y="62"/>
                  </a:lnTo>
                  <a:close/>
                  <a:moveTo>
                    <a:pt x="134" y="59"/>
                  </a:moveTo>
                  <a:lnTo>
                    <a:pt x="134" y="62"/>
                  </a:lnTo>
                  <a:lnTo>
                    <a:pt x="134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9"/>
                  </a:lnTo>
                  <a:close/>
                  <a:moveTo>
                    <a:pt x="139" y="67"/>
                  </a:moveTo>
                  <a:lnTo>
                    <a:pt x="136" y="67"/>
                  </a:lnTo>
                  <a:lnTo>
                    <a:pt x="136" y="70"/>
                  </a:lnTo>
                  <a:lnTo>
                    <a:pt x="136" y="70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67"/>
                  </a:lnTo>
                  <a:close/>
                  <a:moveTo>
                    <a:pt x="139" y="70"/>
                  </a:moveTo>
                  <a:lnTo>
                    <a:pt x="142" y="70"/>
                  </a:lnTo>
                  <a:lnTo>
                    <a:pt x="142" y="67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close/>
                  <a:moveTo>
                    <a:pt x="142" y="67"/>
                  </a:move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close/>
                  <a:moveTo>
                    <a:pt x="139" y="70"/>
                  </a:move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close/>
                  <a:moveTo>
                    <a:pt x="136" y="72"/>
                  </a:moveTo>
                  <a:lnTo>
                    <a:pt x="136" y="72"/>
                  </a:lnTo>
                  <a:lnTo>
                    <a:pt x="136" y="72"/>
                  </a:lnTo>
                  <a:lnTo>
                    <a:pt x="136" y="72"/>
                  </a:lnTo>
                  <a:lnTo>
                    <a:pt x="136" y="75"/>
                  </a:lnTo>
                  <a:lnTo>
                    <a:pt x="139" y="75"/>
                  </a:lnTo>
                  <a:lnTo>
                    <a:pt x="139" y="75"/>
                  </a:lnTo>
                  <a:lnTo>
                    <a:pt x="139" y="72"/>
                  </a:lnTo>
                  <a:lnTo>
                    <a:pt x="136" y="72"/>
                  </a:lnTo>
                  <a:close/>
                  <a:moveTo>
                    <a:pt x="142" y="64"/>
                  </a:move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42" y="64"/>
                  </a:lnTo>
                  <a:lnTo>
                    <a:pt x="142" y="64"/>
                  </a:lnTo>
                  <a:lnTo>
                    <a:pt x="142" y="64"/>
                  </a:lnTo>
                  <a:lnTo>
                    <a:pt x="142" y="64"/>
                  </a:lnTo>
                  <a:close/>
                  <a:moveTo>
                    <a:pt x="134" y="59"/>
                  </a:moveTo>
                  <a:lnTo>
                    <a:pt x="134" y="59"/>
                  </a:lnTo>
                  <a:lnTo>
                    <a:pt x="134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4" y="59"/>
                  </a:lnTo>
                  <a:lnTo>
                    <a:pt x="134" y="59"/>
                  </a:lnTo>
                  <a:close/>
                  <a:moveTo>
                    <a:pt x="136" y="67"/>
                  </a:moveTo>
                  <a:lnTo>
                    <a:pt x="136" y="67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64"/>
                  </a:lnTo>
                  <a:lnTo>
                    <a:pt x="136" y="64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67"/>
                  </a:lnTo>
                  <a:close/>
                  <a:moveTo>
                    <a:pt x="144" y="56"/>
                  </a:moveTo>
                  <a:lnTo>
                    <a:pt x="144" y="56"/>
                  </a:lnTo>
                  <a:lnTo>
                    <a:pt x="144" y="56"/>
                  </a:lnTo>
                  <a:lnTo>
                    <a:pt x="144" y="56"/>
                  </a:lnTo>
                  <a:lnTo>
                    <a:pt x="144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4" y="56"/>
                  </a:lnTo>
                  <a:lnTo>
                    <a:pt x="144" y="56"/>
                  </a:lnTo>
                  <a:close/>
                  <a:moveTo>
                    <a:pt x="142" y="59"/>
                  </a:moveTo>
                  <a:lnTo>
                    <a:pt x="142" y="59"/>
                  </a:lnTo>
                  <a:lnTo>
                    <a:pt x="144" y="59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9"/>
                  </a:lnTo>
                  <a:lnTo>
                    <a:pt x="142" y="59"/>
                  </a:lnTo>
                  <a:close/>
                  <a:moveTo>
                    <a:pt x="144" y="51"/>
                  </a:moveTo>
                  <a:lnTo>
                    <a:pt x="144" y="51"/>
                  </a:lnTo>
                  <a:lnTo>
                    <a:pt x="144" y="51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1"/>
                  </a:lnTo>
                  <a:lnTo>
                    <a:pt x="144" y="51"/>
                  </a:lnTo>
                  <a:lnTo>
                    <a:pt x="144" y="51"/>
                  </a:lnTo>
                  <a:lnTo>
                    <a:pt x="144" y="51"/>
                  </a:lnTo>
                  <a:close/>
                  <a:moveTo>
                    <a:pt x="142" y="56"/>
                  </a:move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6"/>
                  </a:lnTo>
                  <a:lnTo>
                    <a:pt x="142" y="56"/>
                  </a:lnTo>
                  <a:close/>
                  <a:moveTo>
                    <a:pt x="142" y="56"/>
                  </a:move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close/>
                  <a:moveTo>
                    <a:pt x="144" y="48"/>
                  </a:moveTo>
                  <a:lnTo>
                    <a:pt x="142" y="51"/>
                  </a:lnTo>
                  <a:lnTo>
                    <a:pt x="142" y="51"/>
                  </a:lnTo>
                  <a:lnTo>
                    <a:pt x="144" y="51"/>
                  </a:lnTo>
                  <a:lnTo>
                    <a:pt x="144" y="51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close/>
                  <a:moveTo>
                    <a:pt x="136" y="54"/>
                  </a:moveTo>
                  <a:lnTo>
                    <a:pt x="136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6" y="54"/>
                  </a:lnTo>
                  <a:close/>
                  <a:moveTo>
                    <a:pt x="136" y="56"/>
                  </a:moveTo>
                  <a:lnTo>
                    <a:pt x="136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9" y="56"/>
                  </a:lnTo>
                  <a:lnTo>
                    <a:pt x="139" y="56"/>
                  </a:lnTo>
                  <a:lnTo>
                    <a:pt x="139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6" y="56"/>
                  </a:lnTo>
                  <a:close/>
                  <a:moveTo>
                    <a:pt x="136" y="56"/>
                  </a:moveTo>
                  <a:lnTo>
                    <a:pt x="136" y="56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6" y="56"/>
                  </a:lnTo>
                  <a:close/>
                  <a:moveTo>
                    <a:pt x="142" y="54"/>
                  </a:move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close/>
                  <a:moveTo>
                    <a:pt x="136" y="56"/>
                  </a:moveTo>
                  <a:lnTo>
                    <a:pt x="136" y="56"/>
                  </a:lnTo>
                  <a:lnTo>
                    <a:pt x="134" y="56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6"/>
                  </a:lnTo>
                  <a:lnTo>
                    <a:pt x="136" y="56"/>
                  </a:lnTo>
                  <a:close/>
                  <a:moveTo>
                    <a:pt x="142" y="54"/>
                  </a:moveTo>
                  <a:lnTo>
                    <a:pt x="142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1"/>
                  </a:lnTo>
                  <a:lnTo>
                    <a:pt x="144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4"/>
                  </a:lnTo>
                  <a:close/>
                  <a:moveTo>
                    <a:pt x="142" y="59"/>
                  </a:move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62"/>
                  </a:lnTo>
                  <a:lnTo>
                    <a:pt x="144" y="62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62"/>
                  </a:lnTo>
                  <a:lnTo>
                    <a:pt x="142" y="59"/>
                  </a:lnTo>
                  <a:close/>
                  <a:moveTo>
                    <a:pt x="147" y="62"/>
                  </a:move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close/>
                  <a:moveTo>
                    <a:pt x="147" y="56"/>
                  </a:move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9"/>
                  </a:lnTo>
                  <a:lnTo>
                    <a:pt x="147" y="56"/>
                  </a:lnTo>
                  <a:close/>
                  <a:moveTo>
                    <a:pt x="147" y="62"/>
                  </a:moveTo>
                  <a:lnTo>
                    <a:pt x="147" y="62"/>
                  </a:lnTo>
                  <a:lnTo>
                    <a:pt x="150" y="62"/>
                  </a:lnTo>
                  <a:lnTo>
                    <a:pt x="150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close/>
                  <a:moveTo>
                    <a:pt x="147" y="67"/>
                  </a:moveTo>
                  <a:lnTo>
                    <a:pt x="147" y="67"/>
                  </a:lnTo>
                  <a:lnTo>
                    <a:pt x="147" y="67"/>
                  </a:lnTo>
                  <a:lnTo>
                    <a:pt x="147" y="67"/>
                  </a:lnTo>
                  <a:lnTo>
                    <a:pt x="144" y="67"/>
                  </a:lnTo>
                  <a:lnTo>
                    <a:pt x="147" y="67"/>
                  </a:lnTo>
                  <a:lnTo>
                    <a:pt x="147" y="67"/>
                  </a:lnTo>
                  <a:close/>
                  <a:moveTo>
                    <a:pt x="147" y="62"/>
                  </a:move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close/>
                  <a:moveTo>
                    <a:pt x="147" y="67"/>
                  </a:moveTo>
                  <a:lnTo>
                    <a:pt x="147" y="67"/>
                  </a:lnTo>
                  <a:lnTo>
                    <a:pt x="147" y="67"/>
                  </a:lnTo>
                  <a:lnTo>
                    <a:pt x="147" y="67"/>
                  </a:lnTo>
                  <a:lnTo>
                    <a:pt x="147" y="64"/>
                  </a:lnTo>
                  <a:lnTo>
                    <a:pt x="147" y="64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7" y="67"/>
                  </a:lnTo>
                  <a:close/>
                  <a:moveTo>
                    <a:pt x="147" y="54"/>
                  </a:moveTo>
                  <a:lnTo>
                    <a:pt x="147" y="51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50" y="54"/>
                  </a:lnTo>
                  <a:lnTo>
                    <a:pt x="147" y="54"/>
                  </a:lnTo>
                  <a:close/>
                  <a:moveTo>
                    <a:pt x="144" y="46"/>
                  </a:moveTo>
                  <a:lnTo>
                    <a:pt x="144" y="46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44" y="46"/>
                  </a:lnTo>
                  <a:close/>
                  <a:moveTo>
                    <a:pt x="147" y="51"/>
                  </a:moveTo>
                  <a:lnTo>
                    <a:pt x="144" y="48"/>
                  </a:lnTo>
                  <a:lnTo>
                    <a:pt x="144" y="51"/>
                  </a:lnTo>
                  <a:lnTo>
                    <a:pt x="144" y="51"/>
                  </a:lnTo>
                  <a:lnTo>
                    <a:pt x="144" y="51"/>
                  </a:lnTo>
                  <a:lnTo>
                    <a:pt x="144" y="51"/>
                  </a:lnTo>
                  <a:lnTo>
                    <a:pt x="147" y="51"/>
                  </a:lnTo>
                  <a:lnTo>
                    <a:pt x="147" y="51"/>
                  </a:lnTo>
                  <a:close/>
                  <a:moveTo>
                    <a:pt x="142" y="48"/>
                  </a:move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2" y="48"/>
                  </a:lnTo>
                  <a:lnTo>
                    <a:pt x="142" y="48"/>
                  </a:lnTo>
                  <a:close/>
                  <a:moveTo>
                    <a:pt x="147" y="54"/>
                  </a:moveTo>
                  <a:lnTo>
                    <a:pt x="144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close/>
                  <a:moveTo>
                    <a:pt x="147" y="54"/>
                  </a:move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close/>
                  <a:moveTo>
                    <a:pt x="147" y="56"/>
                  </a:move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close/>
                  <a:moveTo>
                    <a:pt x="142" y="46"/>
                  </a:move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4" y="46"/>
                  </a:lnTo>
                  <a:lnTo>
                    <a:pt x="142" y="46"/>
                  </a:lnTo>
                  <a:lnTo>
                    <a:pt x="142" y="46"/>
                  </a:lnTo>
                  <a:close/>
                  <a:moveTo>
                    <a:pt x="144" y="64"/>
                  </a:moveTo>
                  <a:lnTo>
                    <a:pt x="144" y="64"/>
                  </a:lnTo>
                  <a:lnTo>
                    <a:pt x="144" y="64"/>
                  </a:lnTo>
                  <a:lnTo>
                    <a:pt x="144" y="64"/>
                  </a:lnTo>
                  <a:lnTo>
                    <a:pt x="144" y="64"/>
                  </a:lnTo>
                  <a:lnTo>
                    <a:pt x="144" y="64"/>
                  </a:lnTo>
                  <a:lnTo>
                    <a:pt x="144" y="64"/>
                  </a:lnTo>
                  <a:lnTo>
                    <a:pt x="144" y="64"/>
                  </a:lnTo>
                  <a:close/>
                  <a:moveTo>
                    <a:pt x="144" y="62"/>
                  </a:moveTo>
                  <a:lnTo>
                    <a:pt x="144" y="62"/>
                  </a:lnTo>
                  <a:lnTo>
                    <a:pt x="144" y="62"/>
                  </a:lnTo>
                  <a:lnTo>
                    <a:pt x="144" y="64"/>
                  </a:lnTo>
                  <a:lnTo>
                    <a:pt x="144" y="64"/>
                  </a:lnTo>
                  <a:lnTo>
                    <a:pt x="144" y="64"/>
                  </a:lnTo>
                  <a:lnTo>
                    <a:pt x="144" y="62"/>
                  </a:lnTo>
                  <a:lnTo>
                    <a:pt x="144" y="62"/>
                  </a:lnTo>
                  <a:lnTo>
                    <a:pt x="144" y="62"/>
                  </a:lnTo>
                  <a:close/>
                  <a:moveTo>
                    <a:pt x="144" y="64"/>
                  </a:moveTo>
                  <a:lnTo>
                    <a:pt x="142" y="64"/>
                  </a:lnTo>
                  <a:lnTo>
                    <a:pt x="142" y="64"/>
                  </a:lnTo>
                  <a:lnTo>
                    <a:pt x="142" y="64"/>
                  </a:lnTo>
                  <a:lnTo>
                    <a:pt x="142" y="64"/>
                  </a:lnTo>
                  <a:lnTo>
                    <a:pt x="142" y="64"/>
                  </a:lnTo>
                  <a:lnTo>
                    <a:pt x="144" y="64"/>
                  </a:lnTo>
                  <a:lnTo>
                    <a:pt x="144" y="64"/>
                  </a:lnTo>
                  <a:close/>
                  <a:moveTo>
                    <a:pt x="142" y="64"/>
                  </a:moveTo>
                  <a:lnTo>
                    <a:pt x="142" y="64"/>
                  </a:lnTo>
                  <a:lnTo>
                    <a:pt x="142" y="64"/>
                  </a:lnTo>
                  <a:lnTo>
                    <a:pt x="142" y="67"/>
                  </a:lnTo>
                  <a:lnTo>
                    <a:pt x="144" y="64"/>
                  </a:lnTo>
                  <a:lnTo>
                    <a:pt x="142" y="64"/>
                  </a:lnTo>
                  <a:lnTo>
                    <a:pt x="142" y="64"/>
                  </a:lnTo>
                  <a:lnTo>
                    <a:pt x="142" y="64"/>
                  </a:lnTo>
                  <a:close/>
                  <a:moveTo>
                    <a:pt x="144" y="64"/>
                  </a:moveTo>
                  <a:lnTo>
                    <a:pt x="144" y="67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4" y="64"/>
                  </a:lnTo>
                  <a:lnTo>
                    <a:pt x="144" y="64"/>
                  </a:lnTo>
                  <a:close/>
                  <a:moveTo>
                    <a:pt x="147" y="59"/>
                  </a:moveTo>
                  <a:lnTo>
                    <a:pt x="147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6"/>
                  </a:lnTo>
                  <a:lnTo>
                    <a:pt x="144" y="56"/>
                  </a:lnTo>
                  <a:lnTo>
                    <a:pt x="144" y="56"/>
                  </a:lnTo>
                  <a:lnTo>
                    <a:pt x="144" y="56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7" y="59"/>
                  </a:lnTo>
                  <a:close/>
                  <a:moveTo>
                    <a:pt x="144" y="67"/>
                  </a:moveTo>
                  <a:lnTo>
                    <a:pt x="144" y="67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4" y="67"/>
                  </a:lnTo>
                  <a:close/>
                  <a:moveTo>
                    <a:pt x="144" y="70"/>
                  </a:move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4" y="70"/>
                  </a:lnTo>
                  <a:lnTo>
                    <a:pt x="144" y="70"/>
                  </a:lnTo>
                  <a:close/>
                  <a:moveTo>
                    <a:pt x="144" y="67"/>
                  </a:moveTo>
                  <a:lnTo>
                    <a:pt x="144" y="67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4" y="67"/>
                  </a:lnTo>
                  <a:close/>
                  <a:moveTo>
                    <a:pt x="142" y="62"/>
                  </a:move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close/>
                  <a:moveTo>
                    <a:pt x="142" y="67"/>
                  </a:move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close/>
                  <a:moveTo>
                    <a:pt x="142" y="62"/>
                  </a:move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4" y="62"/>
                  </a:lnTo>
                  <a:lnTo>
                    <a:pt x="144" y="62"/>
                  </a:lnTo>
                  <a:lnTo>
                    <a:pt x="144" y="62"/>
                  </a:lnTo>
                  <a:lnTo>
                    <a:pt x="142" y="62"/>
                  </a:lnTo>
                  <a:close/>
                </a:path>
              </a:pathLst>
            </a:custGeom>
            <a:solidFill>
              <a:srgbClr val="E4B97D"/>
            </a:solidFill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E50361F1-AA10-A233-0DC1-71515E53C0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644563" y="5638800"/>
              <a:ext cx="584200" cy="200025"/>
            </a:xfrm>
            <a:custGeom>
              <a:avLst/>
              <a:gdLst>
                <a:gd name="T0" fmla="*/ 366 w 368"/>
                <a:gd name="T1" fmla="*/ 102 h 126"/>
                <a:gd name="T2" fmla="*/ 366 w 368"/>
                <a:gd name="T3" fmla="*/ 99 h 126"/>
                <a:gd name="T4" fmla="*/ 366 w 368"/>
                <a:gd name="T5" fmla="*/ 97 h 126"/>
                <a:gd name="T6" fmla="*/ 363 w 368"/>
                <a:gd name="T7" fmla="*/ 97 h 126"/>
                <a:gd name="T8" fmla="*/ 360 w 368"/>
                <a:gd name="T9" fmla="*/ 94 h 126"/>
                <a:gd name="T10" fmla="*/ 352 w 368"/>
                <a:gd name="T11" fmla="*/ 91 h 126"/>
                <a:gd name="T12" fmla="*/ 347 w 368"/>
                <a:gd name="T13" fmla="*/ 94 h 126"/>
                <a:gd name="T14" fmla="*/ 344 w 368"/>
                <a:gd name="T15" fmla="*/ 97 h 126"/>
                <a:gd name="T16" fmla="*/ 342 w 368"/>
                <a:gd name="T17" fmla="*/ 99 h 126"/>
                <a:gd name="T18" fmla="*/ 342 w 368"/>
                <a:gd name="T19" fmla="*/ 105 h 126"/>
                <a:gd name="T20" fmla="*/ 342 w 368"/>
                <a:gd name="T21" fmla="*/ 107 h 126"/>
                <a:gd name="T22" fmla="*/ 350 w 368"/>
                <a:gd name="T23" fmla="*/ 126 h 126"/>
                <a:gd name="T24" fmla="*/ 366 w 368"/>
                <a:gd name="T25" fmla="*/ 113 h 126"/>
                <a:gd name="T26" fmla="*/ 368 w 368"/>
                <a:gd name="T27" fmla="*/ 105 h 126"/>
                <a:gd name="T28" fmla="*/ 366 w 368"/>
                <a:gd name="T29" fmla="*/ 102 h 126"/>
                <a:gd name="T30" fmla="*/ 120 w 368"/>
                <a:gd name="T31" fmla="*/ 27 h 126"/>
                <a:gd name="T32" fmla="*/ 82 w 368"/>
                <a:gd name="T33" fmla="*/ 19 h 126"/>
                <a:gd name="T34" fmla="*/ 77 w 368"/>
                <a:gd name="T35" fmla="*/ 16 h 126"/>
                <a:gd name="T36" fmla="*/ 66 w 368"/>
                <a:gd name="T37" fmla="*/ 11 h 126"/>
                <a:gd name="T38" fmla="*/ 61 w 368"/>
                <a:gd name="T39" fmla="*/ 8 h 126"/>
                <a:gd name="T40" fmla="*/ 50 w 368"/>
                <a:gd name="T41" fmla="*/ 6 h 126"/>
                <a:gd name="T42" fmla="*/ 42 w 368"/>
                <a:gd name="T43" fmla="*/ 0 h 126"/>
                <a:gd name="T44" fmla="*/ 42 w 368"/>
                <a:gd name="T45" fmla="*/ 0 h 126"/>
                <a:gd name="T46" fmla="*/ 42 w 368"/>
                <a:gd name="T47" fmla="*/ 0 h 126"/>
                <a:gd name="T48" fmla="*/ 37 w 368"/>
                <a:gd name="T49" fmla="*/ 8 h 126"/>
                <a:gd name="T50" fmla="*/ 29 w 368"/>
                <a:gd name="T51" fmla="*/ 32 h 126"/>
                <a:gd name="T52" fmla="*/ 26 w 368"/>
                <a:gd name="T53" fmla="*/ 30 h 126"/>
                <a:gd name="T54" fmla="*/ 21 w 368"/>
                <a:gd name="T55" fmla="*/ 38 h 126"/>
                <a:gd name="T56" fmla="*/ 18 w 368"/>
                <a:gd name="T57" fmla="*/ 43 h 126"/>
                <a:gd name="T58" fmla="*/ 16 w 368"/>
                <a:gd name="T59" fmla="*/ 43 h 126"/>
                <a:gd name="T60" fmla="*/ 13 w 368"/>
                <a:gd name="T61" fmla="*/ 32 h 126"/>
                <a:gd name="T62" fmla="*/ 8 w 368"/>
                <a:gd name="T63" fmla="*/ 32 h 126"/>
                <a:gd name="T64" fmla="*/ 0 w 368"/>
                <a:gd name="T65" fmla="*/ 46 h 126"/>
                <a:gd name="T66" fmla="*/ 0 w 368"/>
                <a:gd name="T67" fmla="*/ 46 h 126"/>
                <a:gd name="T68" fmla="*/ 0 w 368"/>
                <a:gd name="T69" fmla="*/ 46 h 126"/>
                <a:gd name="T70" fmla="*/ 13 w 368"/>
                <a:gd name="T71" fmla="*/ 56 h 126"/>
                <a:gd name="T72" fmla="*/ 32 w 368"/>
                <a:gd name="T73" fmla="*/ 62 h 126"/>
                <a:gd name="T74" fmla="*/ 56 w 368"/>
                <a:gd name="T75" fmla="*/ 67 h 126"/>
                <a:gd name="T76" fmla="*/ 109 w 368"/>
                <a:gd name="T77" fmla="*/ 70 h 126"/>
                <a:gd name="T78" fmla="*/ 112 w 368"/>
                <a:gd name="T79" fmla="*/ 70 h 126"/>
                <a:gd name="T80" fmla="*/ 117 w 368"/>
                <a:gd name="T81" fmla="*/ 67 h 126"/>
                <a:gd name="T82" fmla="*/ 122 w 368"/>
                <a:gd name="T83" fmla="*/ 56 h 126"/>
                <a:gd name="T84" fmla="*/ 130 w 368"/>
                <a:gd name="T85" fmla="*/ 32 h 126"/>
                <a:gd name="T86" fmla="*/ 128 w 368"/>
                <a:gd name="T87" fmla="*/ 30 h 126"/>
                <a:gd name="T88" fmla="*/ 120 w 368"/>
                <a:gd name="T89" fmla="*/ 2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68" h="126">
                  <a:moveTo>
                    <a:pt x="366" y="102"/>
                  </a:moveTo>
                  <a:lnTo>
                    <a:pt x="366" y="99"/>
                  </a:lnTo>
                  <a:lnTo>
                    <a:pt x="366" y="97"/>
                  </a:lnTo>
                  <a:lnTo>
                    <a:pt x="363" y="97"/>
                  </a:lnTo>
                  <a:lnTo>
                    <a:pt x="360" y="94"/>
                  </a:lnTo>
                  <a:lnTo>
                    <a:pt x="352" y="91"/>
                  </a:lnTo>
                  <a:lnTo>
                    <a:pt x="347" y="94"/>
                  </a:lnTo>
                  <a:lnTo>
                    <a:pt x="344" y="97"/>
                  </a:lnTo>
                  <a:lnTo>
                    <a:pt x="342" y="99"/>
                  </a:lnTo>
                  <a:lnTo>
                    <a:pt x="342" y="105"/>
                  </a:lnTo>
                  <a:lnTo>
                    <a:pt x="342" y="107"/>
                  </a:lnTo>
                  <a:lnTo>
                    <a:pt x="350" y="126"/>
                  </a:lnTo>
                  <a:lnTo>
                    <a:pt x="366" y="113"/>
                  </a:lnTo>
                  <a:lnTo>
                    <a:pt x="368" y="105"/>
                  </a:lnTo>
                  <a:lnTo>
                    <a:pt x="366" y="102"/>
                  </a:lnTo>
                  <a:close/>
                  <a:moveTo>
                    <a:pt x="120" y="27"/>
                  </a:moveTo>
                  <a:lnTo>
                    <a:pt x="82" y="19"/>
                  </a:lnTo>
                  <a:lnTo>
                    <a:pt x="77" y="16"/>
                  </a:lnTo>
                  <a:lnTo>
                    <a:pt x="66" y="11"/>
                  </a:lnTo>
                  <a:lnTo>
                    <a:pt x="61" y="8"/>
                  </a:lnTo>
                  <a:lnTo>
                    <a:pt x="50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7" y="8"/>
                  </a:lnTo>
                  <a:lnTo>
                    <a:pt x="29" y="32"/>
                  </a:lnTo>
                  <a:lnTo>
                    <a:pt x="26" y="30"/>
                  </a:lnTo>
                  <a:lnTo>
                    <a:pt x="21" y="38"/>
                  </a:lnTo>
                  <a:lnTo>
                    <a:pt x="18" y="43"/>
                  </a:lnTo>
                  <a:lnTo>
                    <a:pt x="16" y="43"/>
                  </a:lnTo>
                  <a:lnTo>
                    <a:pt x="13" y="32"/>
                  </a:lnTo>
                  <a:lnTo>
                    <a:pt x="8" y="32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13" y="56"/>
                  </a:lnTo>
                  <a:lnTo>
                    <a:pt x="32" y="62"/>
                  </a:lnTo>
                  <a:lnTo>
                    <a:pt x="56" y="67"/>
                  </a:lnTo>
                  <a:lnTo>
                    <a:pt x="109" y="70"/>
                  </a:lnTo>
                  <a:lnTo>
                    <a:pt x="112" y="70"/>
                  </a:lnTo>
                  <a:lnTo>
                    <a:pt x="117" y="67"/>
                  </a:lnTo>
                  <a:lnTo>
                    <a:pt x="122" y="56"/>
                  </a:lnTo>
                  <a:lnTo>
                    <a:pt x="130" y="32"/>
                  </a:lnTo>
                  <a:lnTo>
                    <a:pt x="128" y="30"/>
                  </a:lnTo>
                  <a:lnTo>
                    <a:pt x="120" y="27"/>
                  </a:lnTo>
                  <a:close/>
                </a:path>
              </a:pathLst>
            </a:custGeom>
            <a:grpFill/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C497FF14-98D9-E89D-33CD-BD8A05F147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75826" y="6183313"/>
              <a:ext cx="4440238" cy="2578100"/>
            </a:xfrm>
            <a:custGeom>
              <a:avLst/>
              <a:gdLst>
                <a:gd name="T0" fmla="*/ 1432 w 2797"/>
                <a:gd name="T1" fmla="*/ 570 h 1624"/>
                <a:gd name="T2" fmla="*/ 1507 w 2797"/>
                <a:gd name="T3" fmla="*/ 535 h 1624"/>
                <a:gd name="T4" fmla="*/ 1443 w 2797"/>
                <a:gd name="T5" fmla="*/ 492 h 1624"/>
                <a:gd name="T6" fmla="*/ 1370 w 2797"/>
                <a:gd name="T7" fmla="*/ 511 h 1624"/>
                <a:gd name="T8" fmla="*/ 1309 w 2797"/>
                <a:gd name="T9" fmla="*/ 545 h 1624"/>
                <a:gd name="T10" fmla="*/ 1654 w 2797"/>
                <a:gd name="T11" fmla="*/ 481 h 1624"/>
                <a:gd name="T12" fmla="*/ 1656 w 2797"/>
                <a:gd name="T13" fmla="*/ 460 h 1624"/>
                <a:gd name="T14" fmla="*/ 1688 w 2797"/>
                <a:gd name="T15" fmla="*/ 438 h 1624"/>
                <a:gd name="T16" fmla="*/ 646 w 2797"/>
                <a:gd name="T17" fmla="*/ 500 h 1624"/>
                <a:gd name="T18" fmla="*/ 625 w 2797"/>
                <a:gd name="T19" fmla="*/ 449 h 1624"/>
                <a:gd name="T20" fmla="*/ 1720 w 2797"/>
                <a:gd name="T21" fmla="*/ 409 h 1624"/>
                <a:gd name="T22" fmla="*/ 1731 w 2797"/>
                <a:gd name="T23" fmla="*/ 457 h 1624"/>
                <a:gd name="T24" fmla="*/ 1114 w 2797"/>
                <a:gd name="T25" fmla="*/ 481 h 1624"/>
                <a:gd name="T26" fmla="*/ 1170 w 2797"/>
                <a:gd name="T27" fmla="*/ 398 h 1624"/>
                <a:gd name="T28" fmla="*/ 1125 w 2797"/>
                <a:gd name="T29" fmla="*/ 452 h 1624"/>
                <a:gd name="T30" fmla="*/ 1026 w 2797"/>
                <a:gd name="T31" fmla="*/ 465 h 1624"/>
                <a:gd name="T32" fmla="*/ 1822 w 2797"/>
                <a:gd name="T33" fmla="*/ 361 h 1624"/>
                <a:gd name="T34" fmla="*/ 1747 w 2797"/>
                <a:gd name="T35" fmla="*/ 361 h 1624"/>
                <a:gd name="T36" fmla="*/ 2645 w 2797"/>
                <a:gd name="T37" fmla="*/ 516 h 1624"/>
                <a:gd name="T38" fmla="*/ 2656 w 2797"/>
                <a:gd name="T39" fmla="*/ 369 h 1624"/>
                <a:gd name="T40" fmla="*/ 2674 w 2797"/>
                <a:gd name="T41" fmla="*/ 192 h 1624"/>
                <a:gd name="T42" fmla="*/ 2295 w 2797"/>
                <a:gd name="T43" fmla="*/ 262 h 1624"/>
                <a:gd name="T44" fmla="*/ 2164 w 2797"/>
                <a:gd name="T45" fmla="*/ 2 h 1624"/>
                <a:gd name="T46" fmla="*/ 2004 w 2797"/>
                <a:gd name="T47" fmla="*/ 125 h 1624"/>
                <a:gd name="T48" fmla="*/ 1950 w 2797"/>
                <a:gd name="T49" fmla="*/ 174 h 1624"/>
                <a:gd name="T50" fmla="*/ 1937 w 2797"/>
                <a:gd name="T51" fmla="*/ 240 h 1624"/>
                <a:gd name="T52" fmla="*/ 1883 w 2797"/>
                <a:gd name="T53" fmla="*/ 318 h 1624"/>
                <a:gd name="T54" fmla="*/ 1827 w 2797"/>
                <a:gd name="T55" fmla="*/ 297 h 1624"/>
                <a:gd name="T56" fmla="*/ 1851 w 2797"/>
                <a:gd name="T57" fmla="*/ 337 h 1624"/>
                <a:gd name="T58" fmla="*/ 1862 w 2797"/>
                <a:gd name="T59" fmla="*/ 353 h 1624"/>
                <a:gd name="T60" fmla="*/ 1838 w 2797"/>
                <a:gd name="T61" fmla="*/ 388 h 1624"/>
                <a:gd name="T62" fmla="*/ 1696 w 2797"/>
                <a:gd name="T63" fmla="*/ 521 h 1624"/>
                <a:gd name="T64" fmla="*/ 1558 w 2797"/>
                <a:gd name="T65" fmla="*/ 588 h 1624"/>
                <a:gd name="T66" fmla="*/ 1344 w 2797"/>
                <a:gd name="T67" fmla="*/ 628 h 1624"/>
                <a:gd name="T68" fmla="*/ 1266 w 2797"/>
                <a:gd name="T69" fmla="*/ 636 h 1624"/>
                <a:gd name="T70" fmla="*/ 1191 w 2797"/>
                <a:gd name="T71" fmla="*/ 596 h 1624"/>
                <a:gd name="T72" fmla="*/ 994 w 2797"/>
                <a:gd name="T73" fmla="*/ 559 h 1624"/>
                <a:gd name="T74" fmla="*/ 916 w 2797"/>
                <a:gd name="T75" fmla="*/ 570 h 1624"/>
                <a:gd name="T76" fmla="*/ 871 w 2797"/>
                <a:gd name="T77" fmla="*/ 580 h 1624"/>
                <a:gd name="T78" fmla="*/ 727 w 2797"/>
                <a:gd name="T79" fmla="*/ 570 h 1624"/>
                <a:gd name="T80" fmla="*/ 636 w 2797"/>
                <a:gd name="T81" fmla="*/ 545 h 1624"/>
                <a:gd name="T82" fmla="*/ 556 w 2797"/>
                <a:gd name="T83" fmla="*/ 623 h 1624"/>
                <a:gd name="T84" fmla="*/ 459 w 2797"/>
                <a:gd name="T85" fmla="*/ 671 h 1624"/>
                <a:gd name="T86" fmla="*/ 347 w 2797"/>
                <a:gd name="T87" fmla="*/ 695 h 1624"/>
                <a:gd name="T88" fmla="*/ 232 w 2797"/>
                <a:gd name="T89" fmla="*/ 695 h 1624"/>
                <a:gd name="T90" fmla="*/ 144 w 2797"/>
                <a:gd name="T91" fmla="*/ 655 h 1624"/>
                <a:gd name="T92" fmla="*/ 107 w 2797"/>
                <a:gd name="T93" fmla="*/ 481 h 1624"/>
                <a:gd name="T94" fmla="*/ 64 w 2797"/>
                <a:gd name="T95" fmla="*/ 481 h 1624"/>
                <a:gd name="T96" fmla="*/ 13 w 2797"/>
                <a:gd name="T97" fmla="*/ 446 h 1624"/>
                <a:gd name="T98" fmla="*/ 117 w 2797"/>
                <a:gd name="T99" fmla="*/ 754 h 1624"/>
                <a:gd name="T100" fmla="*/ 446 w 2797"/>
                <a:gd name="T101" fmla="*/ 1182 h 1624"/>
                <a:gd name="T102" fmla="*/ 916 w 2797"/>
                <a:gd name="T103" fmla="*/ 1450 h 1624"/>
                <a:gd name="T104" fmla="*/ 1795 w 2797"/>
                <a:gd name="T105" fmla="*/ 1568 h 1624"/>
                <a:gd name="T106" fmla="*/ 2290 w 2797"/>
                <a:gd name="T107" fmla="*/ 1367 h 1624"/>
                <a:gd name="T108" fmla="*/ 2450 w 2797"/>
                <a:gd name="T109" fmla="*/ 984 h 1624"/>
                <a:gd name="T110" fmla="*/ 2453 w 2797"/>
                <a:gd name="T111" fmla="*/ 711 h 1624"/>
                <a:gd name="T112" fmla="*/ 2629 w 2797"/>
                <a:gd name="T113" fmla="*/ 661 h 1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97" h="1624">
                  <a:moveTo>
                    <a:pt x="1309" y="564"/>
                  </a:moveTo>
                  <a:lnTo>
                    <a:pt x="1320" y="564"/>
                  </a:lnTo>
                  <a:lnTo>
                    <a:pt x="1336" y="567"/>
                  </a:lnTo>
                  <a:lnTo>
                    <a:pt x="1344" y="567"/>
                  </a:lnTo>
                  <a:lnTo>
                    <a:pt x="1344" y="567"/>
                  </a:lnTo>
                  <a:lnTo>
                    <a:pt x="1354" y="575"/>
                  </a:lnTo>
                  <a:lnTo>
                    <a:pt x="1373" y="583"/>
                  </a:lnTo>
                  <a:lnTo>
                    <a:pt x="1395" y="586"/>
                  </a:lnTo>
                  <a:lnTo>
                    <a:pt x="1413" y="580"/>
                  </a:lnTo>
                  <a:lnTo>
                    <a:pt x="1432" y="570"/>
                  </a:lnTo>
                  <a:lnTo>
                    <a:pt x="1427" y="564"/>
                  </a:lnTo>
                  <a:lnTo>
                    <a:pt x="1432" y="551"/>
                  </a:lnTo>
                  <a:lnTo>
                    <a:pt x="1440" y="554"/>
                  </a:lnTo>
                  <a:lnTo>
                    <a:pt x="1445" y="562"/>
                  </a:lnTo>
                  <a:lnTo>
                    <a:pt x="1445" y="570"/>
                  </a:lnTo>
                  <a:lnTo>
                    <a:pt x="1464" y="578"/>
                  </a:lnTo>
                  <a:lnTo>
                    <a:pt x="1485" y="578"/>
                  </a:lnTo>
                  <a:lnTo>
                    <a:pt x="1504" y="570"/>
                  </a:lnTo>
                  <a:lnTo>
                    <a:pt x="1515" y="556"/>
                  </a:lnTo>
                  <a:lnTo>
                    <a:pt x="1507" y="535"/>
                  </a:lnTo>
                  <a:lnTo>
                    <a:pt x="1493" y="529"/>
                  </a:lnTo>
                  <a:lnTo>
                    <a:pt x="1488" y="529"/>
                  </a:lnTo>
                  <a:lnTo>
                    <a:pt x="1467" y="524"/>
                  </a:lnTo>
                  <a:lnTo>
                    <a:pt x="1467" y="521"/>
                  </a:lnTo>
                  <a:lnTo>
                    <a:pt x="1448" y="511"/>
                  </a:lnTo>
                  <a:lnTo>
                    <a:pt x="1445" y="508"/>
                  </a:lnTo>
                  <a:lnTo>
                    <a:pt x="1440" y="497"/>
                  </a:lnTo>
                  <a:lnTo>
                    <a:pt x="1440" y="497"/>
                  </a:lnTo>
                  <a:lnTo>
                    <a:pt x="1443" y="495"/>
                  </a:lnTo>
                  <a:lnTo>
                    <a:pt x="1443" y="492"/>
                  </a:lnTo>
                  <a:lnTo>
                    <a:pt x="1440" y="484"/>
                  </a:lnTo>
                  <a:lnTo>
                    <a:pt x="1435" y="492"/>
                  </a:lnTo>
                  <a:lnTo>
                    <a:pt x="1427" y="495"/>
                  </a:lnTo>
                  <a:lnTo>
                    <a:pt x="1411" y="503"/>
                  </a:lnTo>
                  <a:lnTo>
                    <a:pt x="1395" y="516"/>
                  </a:lnTo>
                  <a:lnTo>
                    <a:pt x="1392" y="516"/>
                  </a:lnTo>
                  <a:lnTo>
                    <a:pt x="1386" y="516"/>
                  </a:lnTo>
                  <a:lnTo>
                    <a:pt x="1386" y="516"/>
                  </a:lnTo>
                  <a:lnTo>
                    <a:pt x="1376" y="513"/>
                  </a:lnTo>
                  <a:lnTo>
                    <a:pt x="1370" y="511"/>
                  </a:lnTo>
                  <a:lnTo>
                    <a:pt x="1362" y="513"/>
                  </a:lnTo>
                  <a:lnTo>
                    <a:pt x="1360" y="516"/>
                  </a:lnTo>
                  <a:lnTo>
                    <a:pt x="1357" y="519"/>
                  </a:lnTo>
                  <a:lnTo>
                    <a:pt x="1352" y="521"/>
                  </a:lnTo>
                  <a:lnTo>
                    <a:pt x="1341" y="532"/>
                  </a:lnTo>
                  <a:lnTo>
                    <a:pt x="1333" y="535"/>
                  </a:lnTo>
                  <a:lnTo>
                    <a:pt x="1320" y="540"/>
                  </a:lnTo>
                  <a:lnTo>
                    <a:pt x="1320" y="540"/>
                  </a:lnTo>
                  <a:lnTo>
                    <a:pt x="1317" y="540"/>
                  </a:lnTo>
                  <a:lnTo>
                    <a:pt x="1309" y="545"/>
                  </a:lnTo>
                  <a:lnTo>
                    <a:pt x="1301" y="556"/>
                  </a:lnTo>
                  <a:lnTo>
                    <a:pt x="1301" y="562"/>
                  </a:lnTo>
                  <a:lnTo>
                    <a:pt x="1309" y="564"/>
                  </a:lnTo>
                  <a:close/>
                  <a:moveTo>
                    <a:pt x="1622" y="495"/>
                  </a:moveTo>
                  <a:lnTo>
                    <a:pt x="1638" y="497"/>
                  </a:lnTo>
                  <a:lnTo>
                    <a:pt x="1651" y="505"/>
                  </a:lnTo>
                  <a:lnTo>
                    <a:pt x="1656" y="516"/>
                  </a:lnTo>
                  <a:lnTo>
                    <a:pt x="1662" y="500"/>
                  </a:lnTo>
                  <a:lnTo>
                    <a:pt x="1662" y="500"/>
                  </a:lnTo>
                  <a:lnTo>
                    <a:pt x="1654" y="481"/>
                  </a:lnTo>
                  <a:lnTo>
                    <a:pt x="1646" y="473"/>
                  </a:lnTo>
                  <a:lnTo>
                    <a:pt x="1630" y="455"/>
                  </a:lnTo>
                  <a:lnTo>
                    <a:pt x="1624" y="452"/>
                  </a:lnTo>
                  <a:lnTo>
                    <a:pt x="1622" y="449"/>
                  </a:lnTo>
                  <a:lnTo>
                    <a:pt x="1608" y="455"/>
                  </a:lnTo>
                  <a:lnTo>
                    <a:pt x="1600" y="468"/>
                  </a:lnTo>
                  <a:lnTo>
                    <a:pt x="1600" y="468"/>
                  </a:lnTo>
                  <a:lnTo>
                    <a:pt x="1606" y="487"/>
                  </a:lnTo>
                  <a:lnTo>
                    <a:pt x="1622" y="495"/>
                  </a:lnTo>
                  <a:close/>
                  <a:moveTo>
                    <a:pt x="1656" y="460"/>
                  </a:moveTo>
                  <a:lnTo>
                    <a:pt x="1664" y="465"/>
                  </a:lnTo>
                  <a:lnTo>
                    <a:pt x="1675" y="479"/>
                  </a:lnTo>
                  <a:lnTo>
                    <a:pt x="1680" y="479"/>
                  </a:lnTo>
                  <a:lnTo>
                    <a:pt x="1686" y="479"/>
                  </a:lnTo>
                  <a:lnTo>
                    <a:pt x="1691" y="479"/>
                  </a:lnTo>
                  <a:lnTo>
                    <a:pt x="1699" y="476"/>
                  </a:lnTo>
                  <a:lnTo>
                    <a:pt x="1704" y="471"/>
                  </a:lnTo>
                  <a:lnTo>
                    <a:pt x="1710" y="465"/>
                  </a:lnTo>
                  <a:lnTo>
                    <a:pt x="1694" y="449"/>
                  </a:lnTo>
                  <a:lnTo>
                    <a:pt x="1688" y="438"/>
                  </a:lnTo>
                  <a:lnTo>
                    <a:pt x="1683" y="428"/>
                  </a:lnTo>
                  <a:lnTo>
                    <a:pt x="1672" y="425"/>
                  </a:lnTo>
                  <a:lnTo>
                    <a:pt x="1664" y="430"/>
                  </a:lnTo>
                  <a:lnTo>
                    <a:pt x="1656" y="436"/>
                  </a:lnTo>
                  <a:lnTo>
                    <a:pt x="1654" y="441"/>
                  </a:lnTo>
                  <a:lnTo>
                    <a:pt x="1648" y="452"/>
                  </a:lnTo>
                  <a:lnTo>
                    <a:pt x="1651" y="457"/>
                  </a:lnTo>
                  <a:lnTo>
                    <a:pt x="1656" y="460"/>
                  </a:lnTo>
                  <a:close/>
                  <a:moveTo>
                    <a:pt x="638" y="489"/>
                  </a:moveTo>
                  <a:lnTo>
                    <a:pt x="646" y="500"/>
                  </a:lnTo>
                  <a:lnTo>
                    <a:pt x="657" y="489"/>
                  </a:lnTo>
                  <a:lnTo>
                    <a:pt x="668" y="479"/>
                  </a:lnTo>
                  <a:lnTo>
                    <a:pt x="681" y="460"/>
                  </a:lnTo>
                  <a:lnTo>
                    <a:pt x="684" y="449"/>
                  </a:lnTo>
                  <a:lnTo>
                    <a:pt x="678" y="430"/>
                  </a:lnTo>
                  <a:lnTo>
                    <a:pt x="673" y="420"/>
                  </a:lnTo>
                  <a:lnTo>
                    <a:pt x="657" y="414"/>
                  </a:lnTo>
                  <a:lnTo>
                    <a:pt x="644" y="425"/>
                  </a:lnTo>
                  <a:lnTo>
                    <a:pt x="636" y="436"/>
                  </a:lnTo>
                  <a:lnTo>
                    <a:pt x="625" y="449"/>
                  </a:lnTo>
                  <a:lnTo>
                    <a:pt x="622" y="463"/>
                  </a:lnTo>
                  <a:lnTo>
                    <a:pt x="630" y="479"/>
                  </a:lnTo>
                  <a:lnTo>
                    <a:pt x="638" y="489"/>
                  </a:lnTo>
                  <a:close/>
                  <a:moveTo>
                    <a:pt x="1731" y="457"/>
                  </a:moveTo>
                  <a:lnTo>
                    <a:pt x="1742" y="452"/>
                  </a:lnTo>
                  <a:lnTo>
                    <a:pt x="1747" y="430"/>
                  </a:lnTo>
                  <a:lnTo>
                    <a:pt x="1747" y="422"/>
                  </a:lnTo>
                  <a:lnTo>
                    <a:pt x="1742" y="417"/>
                  </a:lnTo>
                  <a:lnTo>
                    <a:pt x="1729" y="406"/>
                  </a:lnTo>
                  <a:lnTo>
                    <a:pt x="1720" y="409"/>
                  </a:lnTo>
                  <a:lnTo>
                    <a:pt x="1723" y="414"/>
                  </a:lnTo>
                  <a:lnTo>
                    <a:pt x="1731" y="422"/>
                  </a:lnTo>
                  <a:lnTo>
                    <a:pt x="1734" y="425"/>
                  </a:lnTo>
                  <a:lnTo>
                    <a:pt x="1734" y="428"/>
                  </a:lnTo>
                  <a:lnTo>
                    <a:pt x="1729" y="428"/>
                  </a:lnTo>
                  <a:lnTo>
                    <a:pt x="1723" y="422"/>
                  </a:lnTo>
                  <a:lnTo>
                    <a:pt x="1718" y="420"/>
                  </a:lnTo>
                  <a:lnTo>
                    <a:pt x="1712" y="422"/>
                  </a:lnTo>
                  <a:lnTo>
                    <a:pt x="1712" y="428"/>
                  </a:lnTo>
                  <a:lnTo>
                    <a:pt x="1731" y="457"/>
                  </a:lnTo>
                  <a:close/>
                  <a:moveTo>
                    <a:pt x="1023" y="484"/>
                  </a:moveTo>
                  <a:lnTo>
                    <a:pt x="1026" y="481"/>
                  </a:lnTo>
                  <a:lnTo>
                    <a:pt x="1039" y="479"/>
                  </a:lnTo>
                  <a:lnTo>
                    <a:pt x="1047" y="481"/>
                  </a:lnTo>
                  <a:lnTo>
                    <a:pt x="1071" y="484"/>
                  </a:lnTo>
                  <a:lnTo>
                    <a:pt x="1079" y="473"/>
                  </a:lnTo>
                  <a:lnTo>
                    <a:pt x="1090" y="481"/>
                  </a:lnTo>
                  <a:lnTo>
                    <a:pt x="1098" y="481"/>
                  </a:lnTo>
                  <a:lnTo>
                    <a:pt x="1109" y="492"/>
                  </a:lnTo>
                  <a:lnTo>
                    <a:pt x="1114" y="481"/>
                  </a:lnTo>
                  <a:lnTo>
                    <a:pt x="1114" y="476"/>
                  </a:lnTo>
                  <a:lnTo>
                    <a:pt x="1122" y="468"/>
                  </a:lnTo>
                  <a:lnTo>
                    <a:pt x="1138" y="465"/>
                  </a:lnTo>
                  <a:lnTo>
                    <a:pt x="1149" y="457"/>
                  </a:lnTo>
                  <a:lnTo>
                    <a:pt x="1173" y="446"/>
                  </a:lnTo>
                  <a:lnTo>
                    <a:pt x="1181" y="438"/>
                  </a:lnTo>
                  <a:lnTo>
                    <a:pt x="1186" y="412"/>
                  </a:lnTo>
                  <a:lnTo>
                    <a:pt x="1186" y="412"/>
                  </a:lnTo>
                  <a:lnTo>
                    <a:pt x="1173" y="404"/>
                  </a:lnTo>
                  <a:lnTo>
                    <a:pt x="1170" y="398"/>
                  </a:lnTo>
                  <a:lnTo>
                    <a:pt x="1167" y="393"/>
                  </a:lnTo>
                  <a:lnTo>
                    <a:pt x="1167" y="388"/>
                  </a:lnTo>
                  <a:lnTo>
                    <a:pt x="1157" y="396"/>
                  </a:lnTo>
                  <a:lnTo>
                    <a:pt x="1133" y="430"/>
                  </a:lnTo>
                  <a:lnTo>
                    <a:pt x="1133" y="430"/>
                  </a:lnTo>
                  <a:lnTo>
                    <a:pt x="1135" y="438"/>
                  </a:lnTo>
                  <a:lnTo>
                    <a:pt x="1138" y="446"/>
                  </a:lnTo>
                  <a:lnTo>
                    <a:pt x="1135" y="455"/>
                  </a:lnTo>
                  <a:lnTo>
                    <a:pt x="1130" y="457"/>
                  </a:lnTo>
                  <a:lnTo>
                    <a:pt x="1125" y="452"/>
                  </a:lnTo>
                  <a:lnTo>
                    <a:pt x="1117" y="441"/>
                  </a:lnTo>
                  <a:lnTo>
                    <a:pt x="1111" y="441"/>
                  </a:lnTo>
                  <a:lnTo>
                    <a:pt x="1101" y="446"/>
                  </a:lnTo>
                  <a:lnTo>
                    <a:pt x="1079" y="455"/>
                  </a:lnTo>
                  <a:lnTo>
                    <a:pt x="1077" y="457"/>
                  </a:lnTo>
                  <a:lnTo>
                    <a:pt x="1074" y="460"/>
                  </a:lnTo>
                  <a:lnTo>
                    <a:pt x="1058" y="468"/>
                  </a:lnTo>
                  <a:lnTo>
                    <a:pt x="1050" y="471"/>
                  </a:lnTo>
                  <a:lnTo>
                    <a:pt x="1026" y="465"/>
                  </a:lnTo>
                  <a:lnTo>
                    <a:pt x="1026" y="465"/>
                  </a:lnTo>
                  <a:lnTo>
                    <a:pt x="1023" y="471"/>
                  </a:lnTo>
                  <a:lnTo>
                    <a:pt x="1020" y="476"/>
                  </a:lnTo>
                  <a:lnTo>
                    <a:pt x="1020" y="479"/>
                  </a:lnTo>
                  <a:lnTo>
                    <a:pt x="1020" y="484"/>
                  </a:lnTo>
                  <a:lnTo>
                    <a:pt x="1023" y="484"/>
                  </a:lnTo>
                  <a:close/>
                  <a:moveTo>
                    <a:pt x="1809" y="380"/>
                  </a:moveTo>
                  <a:lnTo>
                    <a:pt x="1825" y="382"/>
                  </a:lnTo>
                  <a:lnTo>
                    <a:pt x="1833" y="380"/>
                  </a:lnTo>
                  <a:lnTo>
                    <a:pt x="1833" y="372"/>
                  </a:lnTo>
                  <a:lnTo>
                    <a:pt x="1822" y="361"/>
                  </a:lnTo>
                  <a:lnTo>
                    <a:pt x="1798" y="348"/>
                  </a:lnTo>
                  <a:lnTo>
                    <a:pt x="1787" y="339"/>
                  </a:lnTo>
                  <a:lnTo>
                    <a:pt x="1782" y="326"/>
                  </a:lnTo>
                  <a:lnTo>
                    <a:pt x="1782" y="326"/>
                  </a:lnTo>
                  <a:lnTo>
                    <a:pt x="1787" y="313"/>
                  </a:lnTo>
                  <a:lnTo>
                    <a:pt x="1787" y="313"/>
                  </a:lnTo>
                  <a:lnTo>
                    <a:pt x="1782" y="313"/>
                  </a:lnTo>
                  <a:lnTo>
                    <a:pt x="1774" y="326"/>
                  </a:lnTo>
                  <a:lnTo>
                    <a:pt x="1747" y="350"/>
                  </a:lnTo>
                  <a:lnTo>
                    <a:pt x="1747" y="361"/>
                  </a:lnTo>
                  <a:lnTo>
                    <a:pt x="1777" y="369"/>
                  </a:lnTo>
                  <a:lnTo>
                    <a:pt x="1809" y="380"/>
                  </a:lnTo>
                  <a:close/>
                  <a:moveTo>
                    <a:pt x="2776" y="575"/>
                  </a:moveTo>
                  <a:lnTo>
                    <a:pt x="2768" y="545"/>
                  </a:lnTo>
                  <a:lnTo>
                    <a:pt x="2757" y="521"/>
                  </a:lnTo>
                  <a:lnTo>
                    <a:pt x="2738" y="513"/>
                  </a:lnTo>
                  <a:lnTo>
                    <a:pt x="2704" y="527"/>
                  </a:lnTo>
                  <a:lnTo>
                    <a:pt x="2693" y="527"/>
                  </a:lnTo>
                  <a:lnTo>
                    <a:pt x="2653" y="519"/>
                  </a:lnTo>
                  <a:lnTo>
                    <a:pt x="2645" y="516"/>
                  </a:lnTo>
                  <a:lnTo>
                    <a:pt x="2645" y="505"/>
                  </a:lnTo>
                  <a:lnTo>
                    <a:pt x="2650" y="492"/>
                  </a:lnTo>
                  <a:lnTo>
                    <a:pt x="2674" y="449"/>
                  </a:lnTo>
                  <a:lnTo>
                    <a:pt x="2677" y="438"/>
                  </a:lnTo>
                  <a:lnTo>
                    <a:pt x="2680" y="404"/>
                  </a:lnTo>
                  <a:lnTo>
                    <a:pt x="2680" y="398"/>
                  </a:lnTo>
                  <a:lnTo>
                    <a:pt x="2674" y="393"/>
                  </a:lnTo>
                  <a:lnTo>
                    <a:pt x="2661" y="385"/>
                  </a:lnTo>
                  <a:lnTo>
                    <a:pt x="2658" y="380"/>
                  </a:lnTo>
                  <a:lnTo>
                    <a:pt x="2656" y="369"/>
                  </a:lnTo>
                  <a:lnTo>
                    <a:pt x="2656" y="331"/>
                  </a:lnTo>
                  <a:lnTo>
                    <a:pt x="2656" y="331"/>
                  </a:lnTo>
                  <a:lnTo>
                    <a:pt x="2648" y="302"/>
                  </a:lnTo>
                  <a:lnTo>
                    <a:pt x="2648" y="286"/>
                  </a:lnTo>
                  <a:lnTo>
                    <a:pt x="2656" y="278"/>
                  </a:lnTo>
                  <a:lnTo>
                    <a:pt x="2664" y="267"/>
                  </a:lnTo>
                  <a:lnTo>
                    <a:pt x="2666" y="243"/>
                  </a:lnTo>
                  <a:lnTo>
                    <a:pt x="2685" y="227"/>
                  </a:lnTo>
                  <a:lnTo>
                    <a:pt x="2682" y="214"/>
                  </a:lnTo>
                  <a:lnTo>
                    <a:pt x="2674" y="192"/>
                  </a:lnTo>
                  <a:lnTo>
                    <a:pt x="2674" y="192"/>
                  </a:lnTo>
                  <a:lnTo>
                    <a:pt x="2666" y="195"/>
                  </a:lnTo>
                  <a:lnTo>
                    <a:pt x="2642" y="195"/>
                  </a:lnTo>
                  <a:lnTo>
                    <a:pt x="2592" y="182"/>
                  </a:lnTo>
                  <a:lnTo>
                    <a:pt x="2578" y="192"/>
                  </a:lnTo>
                  <a:lnTo>
                    <a:pt x="2509" y="222"/>
                  </a:lnTo>
                  <a:lnTo>
                    <a:pt x="2466" y="246"/>
                  </a:lnTo>
                  <a:lnTo>
                    <a:pt x="2447" y="251"/>
                  </a:lnTo>
                  <a:lnTo>
                    <a:pt x="2429" y="257"/>
                  </a:lnTo>
                  <a:lnTo>
                    <a:pt x="2295" y="262"/>
                  </a:lnTo>
                  <a:lnTo>
                    <a:pt x="2282" y="259"/>
                  </a:lnTo>
                  <a:lnTo>
                    <a:pt x="2268" y="257"/>
                  </a:lnTo>
                  <a:lnTo>
                    <a:pt x="2260" y="246"/>
                  </a:lnTo>
                  <a:lnTo>
                    <a:pt x="2255" y="232"/>
                  </a:lnTo>
                  <a:lnTo>
                    <a:pt x="2177" y="8"/>
                  </a:lnTo>
                  <a:lnTo>
                    <a:pt x="2172" y="0"/>
                  </a:lnTo>
                  <a:lnTo>
                    <a:pt x="2172" y="0"/>
                  </a:lnTo>
                  <a:lnTo>
                    <a:pt x="2169" y="0"/>
                  </a:lnTo>
                  <a:lnTo>
                    <a:pt x="2167" y="2"/>
                  </a:lnTo>
                  <a:lnTo>
                    <a:pt x="2164" y="2"/>
                  </a:lnTo>
                  <a:lnTo>
                    <a:pt x="2164" y="2"/>
                  </a:lnTo>
                  <a:lnTo>
                    <a:pt x="2148" y="8"/>
                  </a:lnTo>
                  <a:lnTo>
                    <a:pt x="2135" y="16"/>
                  </a:lnTo>
                  <a:lnTo>
                    <a:pt x="2116" y="34"/>
                  </a:lnTo>
                  <a:lnTo>
                    <a:pt x="2084" y="56"/>
                  </a:lnTo>
                  <a:lnTo>
                    <a:pt x="2017" y="99"/>
                  </a:lnTo>
                  <a:lnTo>
                    <a:pt x="2025" y="109"/>
                  </a:lnTo>
                  <a:lnTo>
                    <a:pt x="2022" y="117"/>
                  </a:lnTo>
                  <a:lnTo>
                    <a:pt x="2012" y="123"/>
                  </a:lnTo>
                  <a:lnTo>
                    <a:pt x="2004" y="125"/>
                  </a:lnTo>
                  <a:lnTo>
                    <a:pt x="2001" y="125"/>
                  </a:lnTo>
                  <a:lnTo>
                    <a:pt x="1982" y="115"/>
                  </a:lnTo>
                  <a:lnTo>
                    <a:pt x="1980" y="120"/>
                  </a:lnTo>
                  <a:lnTo>
                    <a:pt x="1977" y="125"/>
                  </a:lnTo>
                  <a:lnTo>
                    <a:pt x="1972" y="131"/>
                  </a:lnTo>
                  <a:lnTo>
                    <a:pt x="1948" y="147"/>
                  </a:lnTo>
                  <a:lnTo>
                    <a:pt x="1942" y="155"/>
                  </a:lnTo>
                  <a:lnTo>
                    <a:pt x="1940" y="166"/>
                  </a:lnTo>
                  <a:lnTo>
                    <a:pt x="1945" y="171"/>
                  </a:lnTo>
                  <a:lnTo>
                    <a:pt x="1950" y="174"/>
                  </a:lnTo>
                  <a:lnTo>
                    <a:pt x="1948" y="179"/>
                  </a:lnTo>
                  <a:lnTo>
                    <a:pt x="1950" y="187"/>
                  </a:lnTo>
                  <a:lnTo>
                    <a:pt x="1950" y="198"/>
                  </a:lnTo>
                  <a:lnTo>
                    <a:pt x="1953" y="203"/>
                  </a:lnTo>
                  <a:lnTo>
                    <a:pt x="1958" y="208"/>
                  </a:lnTo>
                  <a:lnTo>
                    <a:pt x="1958" y="211"/>
                  </a:lnTo>
                  <a:lnTo>
                    <a:pt x="1948" y="216"/>
                  </a:lnTo>
                  <a:lnTo>
                    <a:pt x="1945" y="227"/>
                  </a:lnTo>
                  <a:lnTo>
                    <a:pt x="1942" y="238"/>
                  </a:lnTo>
                  <a:lnTo>
                    <a:pt x="1937" y="240"/>
                  </a:lnTo>
                  <a:lnTo>
                    <a:pt x="1926" y="243"/>
                  </a:lnTo>
                  <a:lnTo>
                    <a:pt x="1924" y="249"/>
                  </a:lnTo>
                  <a:lnTo>
                    <a:pt x="1926" y="254"/>
                  </a:lnTo>
                  <a:lnTo>
                    <a:pt x="1937" y="259"/>
                  </a:lnTo>
                  <a:lnTo>
                    <a:pt x="1916" y="307"/>
                  </a:lnTo>
                  <a:lnTo>
                    <a:pt x="1910" y="310"/>
                  </a:lnTo>
                  <a:lnTo>
                    <a:pt x="1905" y="318"/>
                  </a:lnTo>
                  <a:lnTo>
                    <a:pt x="1902" y="321"/>
                  </a:lnTo>
                  <a:lnTo>
                    <a:pt x="1897" y="321"/>
                  </a:lnTo>
                  <a:lnTo>
                    <a:pt x="1883" y="318"/>
                  </a:lnTo>
                  <a:lnTo>
                    <a:pt x="1878" y="315"/>
                  </a:lnTo>
                  <a:lnTo>
                    <a:pt x="1886" y="323"/>
                  </a:lnTo>
                  <a:lnTo>
                    <a:pt x="1891" y="326"/>
                  </a:lnTo>
                  <a:lnTo>
                    <a:pt x="1875" y="329"/>
                  </a:lnTo>
                  <a:lnTo>
                    <a:pt x="1859" y="318"/>
                  </a:lnTo>
                  <a:lnTo>
                    <a:pt x="1849" y="299"/>
                  </a:lnTo>
                  <a:lnTo>
                    <a:pt x="1843" y="278"/>
                  </a:lnTo>
                  <a:lnTo>
                    <a:pt x="1838" y="278"/>
                  </a:lnTo>
                  <a:lnTo>
                    <a:pt x="1830" y="289"/>
                  </a:lnTo>
                  <a:lnTo>
                    <a:pt x="1827" y="297"/>
                  </a:lnTo>
                  <a:lnTo>
                    <a:pt x="1830" y="302"/>
                  </a:lnTo>
                  <a:lnTo>
                    <a:pt x="1825" y="299"/>
                  </a:lnTo>
                  <a:lnTo>
                    <a:pt x="1822" y="294"/>
                  </a:lnTo>
                  <a:lnTo>
                    <a:pt x="1822" y="289"/>
                  </a:lnTo>
                  <a:lnTo>
                    <a:pt x="1814" y="297"/>
                  </a:lnTo>
                  <a:lnTo>
                    <a:pt x="1806" y="302"/>
                  </a:lnTo>
                  <a:lnTo>
                    <a:pt x="1801" y="302"/>
                  </a:lnTo>
                  <a:lnTo>
                    <a:pt x="1801" y="307"/>
                  </a:lnTo>
                  <a:lnTo>
                    <a:pt x="1814" y="310"/>
                  </a:lnTo>
                  <a:lnTo>
                    <a:pt x="1851" y="337"/>
                  </a:lnTo>
                  <a:lnTo>
                    <a:pt x="1867" y="339"/>
                  </a:lnTo>
                  <a:lnTo>
                    <a:pt x="1886" y="339"/>
                  </a:lnTo>
                  <a:lnTo>
                    <a:pt x="1897" y="345"/>
                  </a:lnTo>
                  <a:lnTo>
                    <a:pt x="1900" y="364"/>
                  </a:lnTo>
                  <a:lnTo>
                    <a:pt x="1894" y="364"/>
                  </a:lnTo>
                  <a:lnTo>
                    <a:pt x="1889" y="358"/>
                  </a:lnTo>
                  <a:lnTo>
                    <a:pt x="1881" y="353"/>
                  </a:lnTo>
                  <a:lnTo>
                    <a:pt x="1870" y="350"/>
                  </a:lnTo>
                  <a:lnTo>
                    <a:pt x="1859" y="345"/>
                  </a:lnTo>
                  <a:lnTo>
                    <a:pt x="1862" y="353"/>
                  </a:lnTo>
                  <a:lnTo>
                    <a:pt x="1873" y="366"/>
                  </a:lnTo>
                  <a:lnTo>
                    <a:pt x="1878" y="374"/>
                  </a:lnTo>
                  <a:lnTo>
                    <a:pt x="1867" y="372"/>
                  </a:lnTo>
                  <a:lnTo>
                    <a:pt x="1851" y="366"/>
                  </a:lnTo>
                  <a:lnTo>
                    <a:pt x="1843" y="364"/>
                  </a:lnTo>
                  <a:lnTo>
                    <a:pt x="1843" y="369"/>
                  </a:lnTo>
                  <a:lnTo>
                    <a:pt x="1846" y="372"/>
                  </a:lnTo>
                  <a:lnTo>
                    <a:pt x="1851" y="374"/>
                  </a:lnTo>
                  <a:lnTo>
                    <a:pt x="1841" y="380"/>
                  </a:lnTo>
                  <a:lnTo>
                    <a:pt x="1838" y="388"/>
                  </a:lnTo>
                  <a:lnTo>
                    <a:pt x="1843" y="406"/>
                  </a:lnTo>
                  <a:lnTo>
                    <a:pt x="1817" y="455"/>
                  </a:lnTo>
                  <a:lnTo>
                    <a:pt x="1806" y="473"/>
                  </a:lnTo>
                  <a:lnTo>
                    <a:pt x="1782" y="489"/>
                  </a:lnTo>
                  <a:lnTo>
                    <a:pt x="1777" y="497"/>
                  </a:lnTo>
                  <a:lnTo>
                    <a:pt x="1753" y="487"/>
                  </a:lnTo>
                  <a:lnTo>
                    <a:pt x="1739" y="487"/>
                  </a:lnTo>
                  <a:lnTo>
                    <a:pt x="1734" y="495"/>
                  </a:lnTo>
                  <a:lnTo>
                    <a:pt x="1729" y="497"/>
                  </a:lnTo>
                  <a:lnTo>
                    <a:pt x="1696" y="521"/>
                  </a:lnTo>
                  <a:lnTo>
                    <a:pt x="1654" y="535"/>
                  </a:lnTo>
                  <a:lnTo>
                    <a:pt x="1648" y="537"/>
                  </a:lnTo>
                  <a:lnTo>
                    <a:pt x="1643" y="548"/>
                  </a:lnTo>
                  <a:lnTo>
                    <a:pt x="1632" y="559"/>
                  </a:lnTo>
                  <a:lnTo>
                    <a:pt x="1622" y="570"/>
                  </a:lnTo>
                  <a:lnTo>
                    <a:pt x="1614" y="575"/>
                  </a:lnTo>
                  <a:lnTo>
                    <a:pt x="1606" y="578"/>
                  </a:lnTo>
                  <a:lnTo>
                    <a:pt x="1587" y="580"/>
                  </a:lnTo>
                  <a:lnTo>
                    <a:pt x="1571" y="588"/>
                  </a:lnTo>
                  <a:lnTo>
                    <a:pt x="1558" y="588"/>
                  </a:lnTo>
                  <a:lnTo>
                    <a:pt x="1544" y="596"/>
                  </a:lnTo>
                  <a:lnTo>
                    <a:pt x="1504" y="602"/>
                  </a:lnTo>
                  <a:lnTo>
                    <a:pt x="1467" y="623"/>
                  </a:lnTo>
                  <a:lnTo>
                    <a:pt x="1459" y="628"/>
                  </a:lnTo>
                  <a:lnTo>
                    <a:pt x="1443" y="631"/>
                  </a:lnTo>
                  <a:lnTo>
                    <a:pt x="1365" y="631"/>
                  </a:lnTo>
                  <a:lnTo>
                    <a:pt x="1360" y="628"/>
                  </a:lnTo>
                  <a:lnTo>
                    <a:pt x="1354" y="626"/>
                  </a:lnTo>
                  <a:lnTo>
                    <a:pt x="1349" y="626"/>
                  </a:lnTo>
                  <a:lnTo>
                    <a:pt x="1344" y="628"/>
                  </a:lnTo>
                  <a:lnTo>
                    <a:pt x="1338" y="631"/>
                  </a:lnTo>
                  <a:lnTo>
                    <a:pt x="1320" y="642"/>
                  </a:lnTo>
                  <a:lnTo>
                    <a:pt x="1314" y="639"/>
                  </a:lnTo>
                  <a:lnTo>
                    <a:pt x="1309" y="636"/>
                  </a:lnTo>
                  <a:lnTo>
                    <a:pt x="1301" y="636"/>
                  </a:lnTo>
                  <a:lnTo>
                    <a:pt x="1290" y="642"/>
                  </a:lnTo>
                  <a:lnTo>
                    <a:pt x="1282" y="642"/>
                  </a:lnTo>
                  <a:lnTo>
                    <a:pt x="1277" y="642"/>
                  </a:lnTo>
                  <a:lnTo>
                    <a:pt x="1272" y="642"/>
                  </a:lnTo>
                  <a:lnTo>
                    <a:pt x="1266" y="636"/>
                  </a:lnTo>
                  <a:lnTo>
                    <a:pt x="1258" y="623"/>
                  </a:lnTo>
                  <a:lnTo>
                    <a:pt x="1256" y="620"/>
                  </a:lnTo>
                  <a:lnTo>
                    <a:pt x="1250" y="620"/>
                  </a:lnTo>
                  <a:lnTo>
                    <a:pt x="1242" y="615"/>
                  </a:lnTo>
                  <a:lnTo>
                    <a:pt x="1232" y="607"/>
                  </a:lnTo>
                  <a:lnTo>
                    <a:pt x="1224" y="612"/>
                  </a:lnTo>
                  <a:lnTo>
                    <a:pt x="1215" y="612"/>
                  </a:lnTo>
                  <a:lnTo>
                    <a:pt x="1207" y="610"/>
                  </a:lnTo>
                  <a:lnTo>
                    <a:pt x="1199" y="604"/>
                  </a:lnTo>
                  <a:lnTo>
                    <a:pt x="1191" y="596"/>
                  </a:lnTo>
                  <a:lnTo>
                    <a:pt x="1186" y="591"/>
                  </a:lnTo>
                  <a:lnTo>
                    <a:pt x="1181" y="591"/>
                  </a:lnTo>
                  <a:lnTo>
                    <a:pt x="1098" y="607"/>
                  </a:lnTo>
                  <a:lnTo>
                    <a:pt x="1063" y="607"/>
                  </a:lnTo>
                  <a:lnTo>
                    <a:pt x="1058" y="602"/>
                  </a:lnTo>
                  <a:lnTo>
                    <a:pt x="1050" y="588"/>
                  </a:lnTo>
                  <a:lnTo>
                    <a:pt x="1039" y="578"/>
                  </a:lnTo>
                  <a:lnTo>
                    <a:pt x="1026" y="564"/>
                  </a:lnTo>
                  <a:lnTo>
                    <a:pt x="1007" y="556"/>
                  </a:lnTo>
                  <a:lnTo>
                    <a:pt x="994" y="559"/>
                  </a:lnTo>
                  <a:lnTo>
                    <a:pt x="996" y="570"/>
                  </a:lnTo>
                  <a:lnTo>
                    <a:pt x="996" y="578"/>
                  </a:lnTo>
                  <a:lnTo>
                    <a:pt x="999" y="583"/>
                  </a:lnTo>
                  <a:lnTo>
                    <a:pt x="1007" y="588"/>
                  </a:lnTo>
                  <a:lnTo>
                    <a:pt x="996" y="591"/>
                  </a:lnTo>
                  <a:lnTo>
                    <a:pt x="986" y="583"/>
                  </a:lnTo>
                  <a:lnTo>
                    <a:pt x="972" y="580"/>
                  </a:lnTo>
                  <a:lnTo>
                    <a:pt x="946" y="591"/>
                  </a:lnTo>
                  <a:lnTo>
                    <a:pt x="935" y="586"/>
                  </a:lnTo>
                  <a:lnTo>
                    <a:pt x="916" y="570"/>
                  </a:lnTo>
                  <a:lnTo>
                    <a:pt x="914" y="567"/>
                  </a:lnTo>
                  <a:lnTo>
                    <a:pt x="914" y="564"/>
                  </a:lnTo>
                  <a:lnTo>
                    <a:pt x="911" y="562"/>
                  </a:lnTo>
                  <a:lnTo>
                    <a:pt x="908" y="559"/>
                  </a:lnTo>
                  <a:lnTo>
                    <a:pt x="903" y="559"/>
                  </a:lnTo>
                  <a:lnTo>
                    <a:pt x="903" y="562"/>
                  </a:lnTo>
                  <a:lnTo>
                    <a:pt x="903" y="567"/>
                  </a:lnTo>
                  <a:lnTo>
                    <a:pt x="898" y="570"/>
                  </a:lnTo>
                  <a:lnTo>
                    <a:pt x="876" y="578"/>
                  </a:lnTo>
                  <a:lnTo>
                    <a:pt x="871" y="580"/>
                  </a:lnTo>
                  <a:lnTo>
                    <a:pt x="817" y="575"/>
                  </a:lnTo>
                  <a:lnTo>
                    <a:pt x="812" y="572"/>
                  </a:lnTo>
                  <a:lnTo>
                    <a:pt x="807" y="572"/>
                  </a:lnTo>
                  <a:lnTo>
                    <a:pt x="801" y="570"/>
                  </a:lnTo>
                  <a:lnTo>
                    <a:pt x="796" y="570"/>
                  </a:lnTo>
                  <a:lnTo>
                    <a:pt x="788" y="572"/>
                  </a:lnTo>
                  <a:lnTo>
                    <a:pt x="775" y="578"/>
                  </a:lnTo>
                  <a:lnTo>
                    <a:pt x="767" y="580"/>
                  </a:lnTo>
                  <a:lnTo>
                    <a:pt x="753" y="578"/>
                  </a:lnTo>
                  <a:lnTo>
                    <a:pt x="727" y="570"/>
                  </a:lnTo>
                  <a:lnTo>
                    <a:pt x="713" y="570"/>
                  </a:lnTo>
                  <a:lnTo>
                    <a:pt x="708" y="572"/>
                  </a:lnTo>
                  <a:lnTo>
                    <a:pt x="705" y="575"/>
                  </a:lnTo>
                  <a:lnTo>
                    <a:pt x="702" y="578"/>
                  </a:lnTo>
                  <a:lnTo>
                    <a:pt x="694" y="575"/>
                  </a:lnTo>
                  <a:lnTo>
                    <a:pt x="673" y="543"/>
                  </a:lnTo>
                  <a:lnTo>
                    <a:pt x="662" y="532"/>
                  </a:lnTo>
                  <a:lnTo>
                    <a:pt x="652" y="529"/>
                  </a:lnTo>
                  <a:lnTo>
                    <a:pt x="638" y="537"/>
                  </a:lnTo>
                  <a:lnTo>
                    <a:pt x="636" y="545"/>
                  </a:lnTo>
                  <a:lnTo>
                    <a:pt x="636" y="556"/>
                  </a:lnTo>
                  <a:lnTo>
                    <a:pt x="636" y="570"/>
                  </a:lnTo>
                  <a:lnTo>
                    <a:pt x="628" y="575"/>
                  </a:lnTo>
                  <a:lnTo>
                    <a:pt x="620" y="578"/>
                  </a:lnTo>
                  <a:lnTo>
                    <a:pt x="609" y="583"/>
                  </a:lnTo>
                  <a:lnTo>
                    <a:pt x="598" y="591"/>
                  </a:lnTo>
                  <a:lnTo>
                    <a:pt x="588" y="599"/>
                  </a:lnTo>
                  <a:lnTo>
                    <a:pt x="580" y="607"/>
                  </a:lnTo>
                  <a:lnTo>
                    <a:pt x="561" y="615"/>
                  </a:lnTo>
                  <a:lnTo>
                    <a:pt x="556" y="623"/>
                  </a:lnTo>
                  <a:lnTo>
                    <a:pt x="553" y="631"/>
                  </a:lnTo>
                  <a:lnTo>
                    <a:pt x="542" y="639"/>
                  </a:lnTo>
                  <a:lnTo>
                    <a:pt x="529" y="644"/>
                  </a:lnTo>
                  <a:lnTo>
                    <a:pt x="521" y="644"/>
                  </a:lnTo>
                  <a:lnTo>
                    <a:pt x="510" y="647"/>
                  </a:lnTo>
                  <a:lnTo>
                    <a:pt x="502" y="655"/>
                  </a:lnTo>
                  <a:lnTo>
                    <a:pt x="494" y="663"/>
                  </a:lnTo>
                  <a:lnTo>
                    <a:pt x="486" y="669"/>
                  </a:lnTo>
                  <a:lnTo>
                    <a:pt x="478" y="671"/>
                  </a:lnTo>
                  <a:lnTo>
                    <a:pt x="459" y="671"/>
                  </a:lnTo>
                  <a:lnTo>
                    <a:pt x="449" y="674"/>
                  </a:lnTo>
                  <a:lnTo>
                    <a:pt x="425" y="690"/>
                  </a:lnTo>
                  <a:lnTo>
                    <a:pt x="414" y="693"/>
                  </a:lnTo>
                  <a:lnTo>
                    <a:pt x="403" y="693"/>
                  </a:lnTo>
                  <a:lnTo>
                    <a:pt x="390" y="693"/>
                  </a:lnTo>
                  <a:lnTo>
                    <a:pt x="379" y="693"/>
                  </a:lnTo>
                  <a:lnTo>
                    <a:pt x="371" y="698"/>
                  </a:lnTo>
                  <a:lnTo>
                    <a:pt x="363" y="695"/>
                  </a:lnTo>
                  <a:lnTo>
                    <a:pt x="358" y="698"/>
                  </a:lnTo>
                  <a:lnTo>
                    <a:pt x="347" y="695"/>
                  </a:lnTo>
                  <a:lnTo>
                    <a:pt x="320" y="701"/>
                  </a:lnTo>
                  <a:lnTo>
                    <a:pt x="315" y="701"/>
                  </a:lnTo>
                  <a:lnTo>
                    <a:pt x="294" y="690"/>
                  </a:lnTo>
                  <a:lnTo>
                    <a:pt x="286" y="682"/>
                  </a:lnTo>
                  <a:lnTo>
                    <a:pt x="283" y="682"/>
                  </a:lnTo>
                  <a:lnTo>
                    <a:pt x="278" y="682"/>
                  </a:lnTo>
                  <a:lnTo>
                    <a:pt x="243" y="682"/>
                  </a:lnTo>
                  <a:lnTo>
                    <a:pt x="230" y="682"/>
                  </a:lnTo>
                  <a:lnTo>
                    <a:pt x="230" y="690"/>
                  </a:lnTo>
                  <a:lnTo>
                    <a:pt x="232" y="695"/>
                  </a:lnTo>
                  <a:lnTo>
                    <a:pt x="232" y="698"/>
                  </a:lnTo>
                  <a:lnTo>
                    <a:pt x="227" y="698"/>
                  </a:lnTo>
                  <a:lnTo>
                    <a:pt x="222" y="695"/>
                  </a:lnTo>
                  <a:lnTo>
                    <a:pt x="211" y="685"/>
                  </a:lnTo>
                  <a:lnTo>
                    <a:pt x="206" y="682"/>
                  </a:lnTo>
                  <a:lnTo>
                    <a:pt x="197" y="679"/>
                  </a:lnTo>
                  <a:lnTo>
                    <a:pt x="165" y="679"/>
                  </a:lnTo>
                  <a:lnTo>
                    <a:pt x="152" y="674"/>
                  </a:lnTo>
                  <a:lnTo>
                    <a:pt x="144" y="663"/>
                  </a:lnTo>
                  <a:lnTo>
                    <a:pt x="144" y="655"/>
                  </a:lnTo>
                  <a:lnTo>
                    <a:pt x="139" y="642"/>
                  </a:lnTo>
                  <a:lnTo>
                    <a:pt x="136" y="634"/>
                  </a:lnTo>
                  <a:lnTo>
                    <a:pt x="136" y="610"/>
                  </a:lnTo>
                  <a:lnTo>
                    <a:pt x="136" y="602"/>
                  </a:lnTo>
                  <a:lnTo>
                    <a:pt x="128" y="570"/>
                  </a:lnTo>
                  <a:lnTo>
                    <a:pt x="128" y="554"/>
                  </a:lnTo>
                  <a:lnTo>
                    <a:pt x="133" y="508"/>
                  </a:lnTo>
                  <a:lnTo>
                    <a:pt x="133" y="492"/>
                  </a:lnTo>
                  <a:lnTo>
                    <a:pt x="120" y="473"/>
                  </a:lnTo>
                  <a:lnTo>
                    <a:pt x="107" y="481"/>
                  </a:lnTo>
                  <a:lnTo>
                    <a:pt x="96" y="511"/>
                  </a:lnTo>
                  <a:lnTo>
                    <a:pt x="99" y="513"/>
                  </a:lnTo>
                  <a:lnTo>
                    <a:pt x="96" y="516"/>
                  </a:lnTo>
                  <a:lnTo>
                    <a:pt x="93" y="519"/>
                  </a:lnTo>
                  <a:lnTo>
                    <a:pt x="88" y="521"/>
                  </a:lnTo>
                  <a:lnTo>
                    <a:pt x="83" y="521"/>
                  </a:lnTo>
                  <a:lnTo>
                    <a:pt x="80" y="519"/>
                  </a:lnTo>
                  <a:lnTo>
                    <a:pt x="75" y="511"/>
                  </a:lnTo>
                  <a:lnTo>
                    <a:pt x="69" y="489"/>
                  </a:lnTo>
                  <a:lnTo>
                    <a:pt x="64" y="481"/>
                  </a:lnTo>
                  <a:lnTo>
                    <a:pt x="59" y="513"/>
                  </a:lnTo>
                  <a:lnTo>
                    <a:pt x="51" y="524"/>
                  </a:lnTo>
                  <a:lnTo>
                    <a:pt x="40" y="516"/>
                  </a:lnTo>
                  <a:lnTo>
                    <a:pt x="37" y="492"/>
                  </a:lnTo>
                  <a:lnTo>
                    <a:pt x="37" y="452"/>
                  </a:lnTo>
                  <a:lnTo>
                    <a:pt x="35" y="438"/>
                  </a:lnTo>
                  <a:lnTo>
                    <a:pt x="21" y="420"/>
                  </a:lnTo>
                  <a:lnTo>
                    <a:pt x="16" y="406"/>
                  </a:lnTo>
                  <a:lnTo>
                    <a:pt x="2" y="422"/>
                  </a:lnTo>
                  <a:lnTo>
                    <a:pt x="13" y="446"/>
                  </a:lnTo>
                  <a:lnTo>
                    <a:pt x="13" y="479"/>
                  </a:lnTo>
                  <a:lnTo>
                    <a:pt x="0" y="497"/>
                  </a:lnTo>
                  <a:lnTo>
                    <a:pt x="2" y="524"/>
                  </a:lnTo>
                  <a:lnTo>
                    <a:pt x="2" y="543"/>
                  </a:lnTo>
                  <a:lnTo>
                    <a:pt x="2" y="586"/>
                  </a:lnTo>
                  <a:lnTo>
                    <a:pt x="5" y="604"/>
                  </a:lnTo>
                  <a:lnTo>
                    <a:pt x="16" y="620"/>
                  </a:lnTo>
                  <a:lnTo>
                    <a:pt x="51" y="669"/>
                  </a:lnTo>
                  <a:lnTo>
                    <a:pt x="83" y="711"/>
                  </a:lnTo>
                  <a:lnTo>
                    <a:pt x="117" y="754"/>
                  </a:lnTo>
                  <a:lnTo>
                    <a:pt x="149" y="797"/>
                  </a:lnTo>
                  <a:lnTo>
                    <a:pt x="181" y="840"/>
                  </a:lnTo>
                  <a:lnTo>
                    <a:pt x="216" y="883"/>
                  </a:lnTo>
                  <a:lnTo>
                    <a:pt x="248" y="925"/>
                  </a:lnTo>
                  <a:lnTo>
                    <a:pt x="280" y="968"/>
                  </a:lnTo>
                  <a:lnTo>
                    <a:pt x="315" y="1011"/>
                  </a:lnTo>
                  <a:lnTo>
                    <a:pt x="347" y="1054"/>
                  </a:lnTo>
                  <a:lnTo>
                    <a:pt x="379" y="1097"/>
                  </a:lnTo>
                  <a:lnTo>
                    <a:pt x="414" y="1139"/>
                  </a:lnTo>
                  <a:lnTo>
                    <a:pt x="446" y="1182"/>
                  </a:lnTo>
                  <a:lnTo>
                    <a:pt x="478" y="1225"/>
                  </a:lnTo>
                  <a:lnTo>
                    <a:pt x="513" y="1268"/>
                  </a:lnTo>
                  <a:lnTo>
                    <a:pt x="545" y="1311"/>
                  </a:lnTo>
                  <a:lnTo>
                    <a:pt x="577" y="1354"/>
                  </a:lnTo>
                  <a:lnTo>
                    <a:pt x="612" y="1396"/>
                  </a:lnTo>
                  <a:lnTo>
                    <a:pt x="625" y="1407"/>
                  </a:lnTo>
                  <a:lnTo>
                    <a:pt x="641" y="1412"/>
                  </a:lnTo>
                  <a:lnTo>
                    <a:pt x="743" y="1426"/>
                  </a:lnTo>
                  <a:lnTo>
                    <a:pt x="831" y="1436"/>
                  </a:lnTo>
                  <a:lnTo>
                    <a:pt x="916" y="1450"/>
                  </a:lnTo>
                  <a:lnTo>
                    <a:pt x="1004" y="1461"/>
                  </a:lnTo>
                  <a:lnTo>
                    <a:pt x="1093" y="1474"/>
                  </a:lnTo>
                  <a:lnTo>
                    <a:pt x="1181" y="1485"/>
                  </a:lnTo>
                  <a:lnTo>
                    <a:pt x="1269" y="1495"/>
                  </a:lnTo>
                  <a:lnTo>
                    <a:pt x="1357" y="1509"/>
                  </a:lnTo>
                  <a:lnTo>
                    <a:pt x="1445" y="1519"/>
                  </a:lnTo>
                  <a:lnTo>
                    <a:pt x="1533" y="1530"/>
                  </a:lnTo>
                  <a:lnTo>
                    <a:pt x="1622" y="1543"/>
                  </a:lnTo>
                  <a:lnTo>
                    <a:pt x="1710" y="1554"/>
                  </a:lnTo>
                  <a:lnTo>
                    <a:pt x="1795" y="1568"/>
                  </a:lnTo>
                  <a:lnTo>
                    <a:pt x="1883" y="1578"/>
                  </a:lnTo>
                  <a:lnTo>
                    <a:pt x="1972" y="1589"/>
                  </a:lnTo>
                  <a:lnTo>
                    <a:pt x="2060" y="1602"/>
                  </a:lnTo>
                  <a:lnTo>
                    <a:pt x="2148" y="1613"/>
                  </a:lnTo>
                  <a:lnTo>
                    <a:pt x="2233" y="1624"/>
                  </a:lnTo>
                  <a:lnTo>
                    <a:pt x="2244" y="1624"/>
                  </a:lnTo>
                  <a:lnTo>
                    <a:pt x="2287" y="1568"/>
                  </a:lnTo>
                  <a:lnTo>
                    <a:pt x="2292" y="1469"/>
                  </a:lnTo>
                  <a:lnTo>
                    <a:pt x="2290" y="1367"/>
                  </a:lnTo>
                  <a:lnTo>
                    <a:pt x="2290" y="1367"/>
                  </a:lnTo>
                  <a:lnTo>
                    <a:pt x="2290" y="1348"/>
                  </a:lnTo>
                  <a:lnTo>
                    <a:pt x="2311" y="1281"/>
                  </a:lnTo>
                  <a:lnTo>
                    <a:pt x="2370" y="1174"/>
                  </a:lnTo>
                  <a:lnTo>
                    <a:pt x="2386" y="1134"/>
                  </a:lnTo>
                  <a:lnTo>
                    <a:pt x="2399" y="1065"/>
                  </a:lnTo>
                  <a:lnTo>
                    <a:pt x="2405" y="1040"/>
                  </a:lnTo>
                  <a:lnTo>
                    <a:pt x="2418" y="1024"/>
                  </a:lnTo>
                  <a:lnTo>
                    <a:pt x="2418" y="1024"/>
                  </a:lnTo>
                  <a:lnTo>
                    <a:pt x="2439" y="998"/>
                  </a:lnTo>
                  <a:lnTo>
                    <a:pt x="2450" y="984"/>
                  </a:lnTo>
                  <a:lnTo>
                    <a:pt x="2471" y="899"/>
                  </a:lnTo>
                  <a:lnTo>
                    <a:pt x="2477" y="888"/>
                  </a:lnTo>
                  <a:lnTo>
                    <a:pt x="2506" y="842"/>
                  </a:lnTo>
                  <a:lnTo>
                    <a:pt x="2509" y="834"/>
                  </a:lnTo>
                  <a:lnTo>
                    <a:pt x="2506" y="781"/>
                  </a:lnTo>
                  <a:lnTo>
                    <a:pt x="2503" y="762"/>
                  </a:lnTo>
                  <a:lnTo>
                    <a:pt x="2493" y="746"/>
                  </a:lnTo>
                  <a:lnTo>
                    <a:pt x="2471" y="733"/>
                  </a:lnTo>
                  <a:lnTo>
                    <a:pt x="2461" y="722"/>
                  </a:lnTo>
                  <a:lnTo>
                    <a:pt x="2453" y="711"/>
                  </a:lnTo>
                  <a:lnTo>
                    <a:pt x="2455" y="701"/>
                  </a:lnTo>
                  <a:lnTo>
                    <a:pt x="2485" y="695"/>
                  </a:lnTo>
                  <a:lnTo>
                    <a:pt x="2511" y="685"/>
                  </a:lnTo>
                  <a:lnTo>
                    <a:pt x="2522" y="679"/>
                  </a:lnTo>
                  <a:lnTo>
                    <a:pt x="2541" y="669"/>
                  </a:lnTo>
                  <a:lnTo>
                    <a:pt x="2559" y="661"/>
                  </a:lnTo>
                  <a:lnTo>
                    <a:pt x="2576" y="658"/>
                  </a:lnTo>
                  <a:lnTo>
                    <a:pt x="2597" y="658"/>
                  </a:lnTo>
                  <a:lnTo>
                    <a:pt x="2618" y="661"/>
                  </a:lnTo>
                  <a:lnTo>
                    <a:pt x="2629" y="661"/>
                  </a:lnTo>
                  <a:lnTo>
                    <a:pt x="2637" y="658"/>
                  </a:lnTo>
                  <a:lnTo>
                    <a:pt x="2650" y="655"/>
                  </a:lnTo>
                  <a:lnTo>
                    <a:pt x="2666" y="669"/>
                  </a:lnTo>
                  <a:lnTo>
                    <a:pt x="2677" y="669"/>
                  </a:lnTo>
                  <a:lnTo>
                    <a:pt x="2752" y="639"/>
                  </a:lnTo>
                  <a:lnTo>
                    <a:pt x="2792" y="628"/>
                  </a:lnTo>
                  <a:lnTo>
                    <a:pt x="2797" y="618"/>
                  </a:lnTo>
                  <a:lnTo>
                    <a:pt x="2776" y="575"/>
                  </a:lnTo>
                  <a:close/>
                </a:path>
              </a:pathLst>
            </a:custGeom>
            <a:solidFill>
              <a:srgbClr val="00667A"/>
            </a:solidFill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2" name="Rectangle: Rounded Corners 9">
            <a:extLst>
              <a:ext uri="{FF2B5EF4-FFF2-40B4-BE49-F238E27FC236}">
                <a16:creationId xmlns:a16="http://schemas.microsoft.com/office/drawing/2014/main" id="{AAF2A03C-EC9B-B652-4187-BADA32289080}"/>
              </a:ext>
            </a:extLst>
          </p:cNvPr>
          <p:cNvSpPr/>
          <p:nvPr userDrawn="1"/>
        </p:nvSpPr>
        <p:spPr>
          <a:xfrm rot="18900000">
            <a:off x="957135" y="6204617"/>
            <a:ext cx="289767" cy="289767"/>
          </a:xfrm>
          <a:prstGeom prst="roundRect">
            <a:avLst>
              <a:gd name="adj" fmla="val 37858"/>
            </a:avLst>
          </a:prstGeom>
          <a:solidFill>
            <a:srgbClr val="005F72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Rectangle: Rounded Corners 9">
            <a:extLst>
              <a:ext uri="{FF2B5EF4-FFF2-40B4-BE49-F238E27FC236}">
                <a16:creationId xmlns:a16="http://schemas.microsoft.com/office/drawing/2014/main" id="{E9667080-EB52-609B-2772-F1898B6603BB}"/>
              </a:ext>
            </a:extLst>
          </p:cNvPr>
          <p:cNvSpPr/>
          <p:nvPr userDrawn="1"/>
        </p:nvSpPr>
        <p:spPr>
          <a:xfrm rot="18900000">
            <a:off x="2595302" y="6204616"/>
            <a:ext cx="289767" cy="289767"/>
          </a:xfrm>
          <a:prstGeom prst="roundRect">
            <a:avLst>
              <a:gd name="adj" fmla="val 37858"/>
            </a:avLst>
          </a:prstGeom>
          <a:solidFill>
            <a:srgbClr val="E4B97D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Rectangle: Rounded Corners 9">
            <a:extLst>
              <a:ext uri="{FF2B5EF4-FFF2-40B4-BE49-F238E27FC236}">
                <a16:creationId xmlns:a16="http://schemas.microsoft.com/office/drawing/2014/main" id="{1B851F2D-3679-0382-0C71-75C672943D33}"/>
              </a:ext>
            </a:extLst>
          </p:cNvPr>
          <p:cNvSpPr/>
          <p:nvPr userDrawn="1"/>
        </p:nvSpPr>
        <p:spPr>
          <a:xfrm rot="18900000">
            <a:off x="4233469" y="6197420"/>
            <a:ext cx="289767" cy="289767"/>
          </a:xfrm>
          <a:prstGeom prst="roundRect">
            <a:avLst>
              <a:gd name="adj" fmla="val 37858"/>
            </a:avLst>
          </a:prstGeom>
          <a:solidFill>
            <a:srgbClr val="575756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Rectangle: Rounded Corners 9">
            <a:extLst>
              <a:ext uri="{FF2B5EF4-FFF2-40B4-BE49-F238E27FC236}">
                <a16:creationId xmlns:a16="http://schemas.microsoft.com/office/drawing/2014/main" id="{9079C80E-8316-AE0C-5E18-4E0236240424}"/>
              </a:ext>
            </a:extLst>
          </p:cNvPr>
          <p:cNvSpPr/>
          <p:nvPr userDrawn="1"/>
        </p:nvSpPr>
        <p:spPr>
          <a:xfrm rot="18900000">
            <a:off x="5871636" y="6213733"/>
            <a:ext cx="289767" cy="289767"/>
          </a:xfrm>
          <a:prstGeom prst="roundRect">
            <a:avLst>
              <a:gd name="adj" fmla="val 37858"/>
            </a:avLst>
          </a:prstGeom>
          <a:solidFill>
            <a:srgbClr val="EBDED1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Rectangle: Rounded Corners 9">
            <a:extLst>
              <a:ext uri="{FF2B5EF4-FFF2-40B4-BE49-F238E27FC236}">
                <a16:creationId xmlns:a16="http://schemas.microsoft.com/office/drawing/2014/main" id="{B15E726D-9C7F-9A9A-68E3-D212B653C40B}"/>
              </a:ext>
            </a:extLst>
          </p:cNvPr>
          <p:cNvSpPr/>
          <p:nvPr userDrawn="1"/>
        </p:nvSpPr>
        <p:spPr>
          <a:xfrm rot="18900000">
            <a:off x="7509804" y="6197418"/>
            <a:ext cx="289767" cy="289767"/>
          </a:xfrm>
          <a:prstGeom prst="roundRect">
            <a:avLst>
              <a:gd name="adj" fmla="val 37858"/>
            </a:avLst>
          </a:prstGeom>
          <a:solidFill>
            <a:srgbClr val="92D050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Rectangle: Rounded Corners 9">
            <a:extLst>
              <a:ext uri="{FF2B5EF4-FFF2-40B4-BE49-F238E27FC236}">
                <a16:creationId xmlns:a16="http://schemas.microsoft.com/office/drawing/2014/main" id="{BD3E9C77-23B3-8CAF-C338-DE380808100A}"/>
              </a:ext>
            </a:extLst>
          </p:cNvPr>
          <p:cNvSpPr/>
          <p:nvPr userDrawn="1"/>
        </p:nvSpPr>
        <p:spPr>
          <a:xfrm rot="18900000">
            <a:off x="9147972" y="6204615"/>
            <a:ext cx="289767" cy="289767"/>
          </a:xfrm>
          <a:prstGeom prst="roundRect">
            <a:avLst>
              <a:gd name="adj" fmla="val 37858"/>
            </a:avLst>
          </a:prstGeom>
          <a:solidFill>
            <a:schemeClr val="bg1">
              <a:lumMod val="65000"/>
            </a:schemeClr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Rectangle: Rounded Corners 9">
            <a:extLst>
              <a:ext uri="{FF2B5EF4-FFF2-40B4-BE49-F238E27FC236}">
                <a16:creationId xmlns:a16="http://schemas.microsoft.com/office/drawing/2014/main" id="{569E9735-C214-FAA9-3ED1-14A4B8F88E4E}"/>
              </a:ext>
            </a:extLst>
          </p:cNvPr>
          <p:cNvSpPr/>
          <p:nvPr userDrawn="1"/>
        </p:nvSpPr>
        <p:spPr>
          <a:xfrm rot="18900000">
            <a:off x="10786140" y="6204616"/>
            <a:ext cx="289767" cy="289767"/>
          </a:xfrm>
          <a:prstGeom prst="roundRect">
            <a:avLst>
              <a:gd name="adj" fmla="val 37858"/>
            </a:avLst>
          </a:prstGeom>
          <a:solidFill>
            <a:schemeClr val="tx2">
              <a:lumMod val="60000"/>
              <a:lumOff val="40000"/>
            </a:schemeClr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9" name="صورة 18">
            <a:extLst>
              <a:ext uri="{FF2B5EF4-FFF2-40B4-BE49-F238E27FC236}">
                <a16:creationId xmlns:a16="http://schemas.microsoft.com/office/drawing/2014/main" id="{B5356F93-7ACA-4844-778C-D755B93EAA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6871" y="369167"/>
            <a:ext cx="1328935" cy="15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057244"/>
      </p:ext>
    </p:extLst>
  </p:cSld>
  <p:clrMapOvr>
    <a:masterClrMapping/>
  </p:clrMapOvr>
  <p:transition spd="slow" advClick="0" advTm="1000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mirates Map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>
            <a:extLst>
              <a:ext uri="{FF2B5EF4-FFF2-40B4-BE49-F238E27FC236}">
                <a16:creationId xmlns:a16="http://schemas.microsoft.com/office/drawing/2014/main" id="{E49B40F7-6AED-E155-678A-2D6828814525}"/>
              </a:ext>
            </a:extLst>
          </p:cNvPr>
          <p:cNvGrpSpPr/>
          <p:nvPr userDrawn="1"/>
        </p:nvGrpSpPr>
        <p:grpSpPr>
          <a:xfrm rot="21110327">
            <a:off x="6639054" y="1025970"/>
            <a:ext cx="4964533" cy="4030668"/>
            <a:chOff x="9775826" y="4954588"/>
            <a:chExt cx="4830763" cy="3806825"/>
          </a:xfrm>
          <a:solidFill>
            <a:schemeClr val="tx1">
              <a:lumMod val="40000"/>
              <a:lumOff val="60000"/>
            </a:schemeClr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5A90339F-6AA4-314A-E738-FB9DDBFCE0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92288" y="6203950"/>
              <a:ext cx="46038" cy="46038"/>
            </a:xfrm>
            <a:custGeom>
              <a:avLst/>
              <a:gdLst>
                <a:gd name="T0" fmla="*/ 29 w 29"/>
                <a:gd name="T1" fmla="*/ 16 h 29"/>
                <a:gd name="T2" fmla="*/ 24 w 29"/>
                <a:gd name="T3" fmla="*/ 16 h 29"/>
                <a:gd name="T4" fmla="*/ 16 w 29"/>
                <a:gd name="T5" fmla="*/ 11 h 29"/>
                <a:gd name="T6" fmla="*/ 8 w 29"/>
                <a:gd name="T7" fmla="*/ 0 h 29"/>
                <a:gd name="T8" fmla="*/ 0 w 29"/>
                <a:gd name="T9" fmla="*/ 8 h 29"/>
                <a:gd name="T10" fmla="*/ 0 w 29"/>
                <a:gd name="T11" fmla="*/ 16 h 29"/>
                <a:gd name="T12" fmla="*/ 3 w 29"/>
                <a:gd name="T13" fmla="*/ 27 h 29"/>
                <a:gd name="T14" fmla="*/ 21 w 29"/>
                <a:gd name="T15" fmla="*/ 29 h 29"/>
                <a:gd name="T16" fmla="*/ 27 w 29"/>
                <a:gd name="T17" fmla="*/ 27 h 29"/>
                <a:gd name="T18" fmla="*/ 27 w 29"/>
                <a:gd name="T19" fmla="*/ 27 h 29"/>
                <a:gd name="T20" fmla="*/ 29 w 29"/>
                <a:gd name="T21" fmla="*/ 16 h 29"/>
                <a:gd name="T22" fmla="*/ 29 w 29"/>
                <a:gd name="T23" fmla="*/ 1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" h="29">
                  <a:moveTo>
                    <a:pt x="29" y="16"/>
                  </a:moveTo>
                  <a:lnTo>
                    <a:pt x="24" y="16"/>
                  </a:lnTo>
                  <a:lnTo>
                    <a:pt x="16" y="11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3" y="27"/>
                  </a:lnTo>
                  <a:lnTo>
                    <a:pt x="21" y="29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9" y="16"/>
                  </a:lnTo>
                  <a:lnTo>
                    <a:pt x="29" y="16"/>
                  </a:lnTo>
                  <a:close/>
                </a:path>
              </a:pathLst>
            </a:custGeom>
            <a:grpFill/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2C71DB68-06C8-7313-6B50-4EAAC8A1E61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77963" y="6276975"/>
              <a:ext cx="149225" cy="173038"/>
            </a:xfrm>
            <a:custGeom>
              <a:avLst/>
              <a:gdLst>
                <a:gd name="T0" fmla="*/ 94 w 94"/>
                <a:gd name="T1" fmla="*/ 45 h 109"/>
                <a:gd name="T2" fmla="*/ 59 w 94"/>
                <a:gd name="T3" fmla="*/ 13 h 109"/>
                <a:gd name="T4" fmla="*/ 43 w 94"/>
                <a:gd name="T5" fmla="*/ 2 h 109"/>
                <a:gd name="T6" fmla="*/ 46 w 94"/>
                <a:gd name="T7" fmla="*/ 18 h 109"/>
                <a:gd name="T8" fmla="*/ 30 w 94"/>
                <a:gd name="T9" fmla="*/ 5 h 109"/>
                <a:gd name="T10" fmla="*/ 22 w 94"/>
                <a:gd name="T11" fmla="*/ 2 h 109"/>
                <a:gd name="T12" fmla="*/ 14 w 94"/>
                <a:gd name="T13" fmla="*/ 0 h 109"/>
                <a:gd name="T14" fmla="*/ 3 w 94"/>
                <a:gd name="T15" fmla="*/ 2 h 109"/>
                <a:gd name="T16" fmla="*/ 0 w 94"/>
                <a:gd name="T17" fmla="*/ 13 h 109"/>
                <a:gd name="T18" fmla="*/ 6 w 94"/>
                <a:gd name="T19" fmla="*/ 21 h 109"/>
                <a:gd name="T20" fmla="*/ 27 w 94"/>
                <a:gd name="T21" fmla="*/ 42 h 109"/>
                <a:gd name="T22" fmla="*/ 46 w 94"/>
                <a:gd name="T23" fmla="*/ 91 h 109"/>
                <a:gd name="T24" fmla="*/ 67 w 94"/>
                <a:gd name="T25" fmla="*/ 107 h 109"/>
                <a:gd name="T26" fmla="*/ 75 w 94"/>
                <a:gd name="T27" fmla="*/ 109 h 109"/>
                <a:gd name="T28" fmla="*/ 75 w 94"/>
                <a:gd name="T29" fmla="*/ 109 h 109"/>
                <a:gd name="T30" fmla="*/ 75 w 94"/>
                <a:gd name="T31" fmla="*/ 104 h 109"/>
                <a:gd name="T32" fmla="*/ 75 w 94"/>
                <a:gd name="T33" fmla="*/ 93 h 109"/>
                <a:gd name="T34" fmla="*/ 78 w 94"/>
                <a:gd name="T35" fmla="*/ 80 h 109"/>
                <a:gd name="T36" fmla="*/ 94 w 94"/>
                <a:gd name="T37" fmla="*/ 45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4" h="109">
                  <a:moveTo>
                    <a:pt x="94" y="45"/>
                  </a:moveTo>
                  <a:lnTo>
                    <a:pt x="59" y="13"/>
                  </a:lnTo>
                  <a:lnTo>
                    <a:pt x="43" y="2"/>
                  </a:lnTo>
                  <a:lnTo>
                    <a:pt x="46" y="18"/>
                  </a:lnTo>
                  <a:lnTo>
                    <a:pt x="30" y="5"/>
                  </a:lnTo>
                  <a:lnTo>
                    <a:pt x="22" y="2"/>
                  </a:lnTo>
                  <a:lnTo>
                    <a:pt x="14" y="0"/>
                  </a:lnTo>
                  <a:lnTo>
                    <a:pt x="3" y="2"/>
                  </a:lnTo>
                  <a:lnTo>
                    <a:pt x="0" y="13"/>
                  </a:lnTo>
                  <a:lnTo>
                    <a:pt x="6" y="21"/>
                  </a:lnTo>
                  <a:lnTo>
                    <a:pt x="27" y="42"/>
                  </a:lnTo>
                  <a:lnTo>
                    <a:pt x="46" y="91"/>
                  </a:lnTo>
                  <a:lnTo>
                    <a:pt x="67" y="107"/>
                  </a:lnTo>
                  <a:lnTo>
                    <a:pt x="75" y="109"/>
                  </a:lnTo>
                  <a:lnTo>
                    <a:pt x="75" y="109"/>
                  </a:lnTo>
                  <a:lnTo>
                    <a:pt x="75" y="104"/>
                  </a:lnTo>
                  <a:lnTo>
                    <a:pt x="75" y="93"/>
                  </a:lnTo>
                  <a:lnTo>
                    <a:pt x="78" y="80"/>
                  </a:lnTo>
                  <a:lnTo>
                    <a:pt x="94" y="45"/>
                  </a:lnTo>
                  <a:close/>
                </a:path>
              </a:pathLst>
            </a:custGeom>
            <a:grpFill/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E26D875A-2B94-220A-7CE7-3D9D3A70F7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33463" y="5413375"/>
              <a:ext cx="415925" cy="430213"/>
            </a:xfrm>
            <a:custGeom>
              <a:avLst/>
              <a:gdLst>
                <a:gd name="T0" fmla="*/ 248 w 262"/>
                <a:gd name="T1" fmla="*/ 225 h 271"/>
                <a:gd name="T2" fmla="*/ 251 w 262"/>
                <a:gd name="T3" fmla="*/ 220 h 271"/>
                <a:gd name="T4" fmla="*/ 248 w 262"/>
                <a:gd name="T5" fmla="*/ 204 h 271"/>
                <a:gd name="T6" fmla="*/ 229 w 262"/>
                <a:gd name="T7" fmla="*/ 182 h 271"/>
                <a:gd name="T8" fmla="*/ 235 w 262"/>
                <a:gd name="T9" fmla="*/ 172 h 271"/>
                <a:gd name="T10" fmla="*/ 232 w 262"/>
                <a:gd name="T11" fmla="*/ 158 h 271"/>
                <a:gd name="T12" fmla="*/ 205 w 262"/>
                <a:gd name="T13" fmla="*/ 123 h 271"/>
                <a:gd name="T14" fmla="*/ 203 w 262"/>
                <a:gd name="T15" fmla="*/ 115 h 271"/>
                <a:gd name="T16" fmla="*/ 200 w 262"/>
                <a:gd name="T17" fmla="*/ 97 h 271"/>
                <a:gd name="T18" fmla="*/ 181 w 262"/>
                <a:gd name="T19" fmla="*/ 24 h 271"/>
                <a:gd name="T20" fmla="*/ 173 w 262"/>
                <a:gd name="T21" fmla="*/ 19 h 271"/>
                <a:gd name="T22" fmla="*/ 163 w 262"/>
                <a:gd name="T23" fmla="*/ 16 h 271"/>
                <a:gd name="T24" fmla="*/ 147 w 262"/>
                <a:gd name="T25" fmla="*/ 0 h 271"/>
                <a:gd name="T26" fmla="*/ 139 w 262"/>
                <a:gd name="T27" fmla="*/ 11 h 271"/>
                <a:gd name="T28" fmla="*/ 107 w 262"/>
                <a:gd name="T29" fmla="*/ 27 h 271"/>
                <a:gd name="T30" fmla="*/ 85 w 262"/>
                <a:gd name="T31" fmla="*/ 57 h 271"/>
                <a:gd name="T32" fmla="*/ 72 w 262"/>
                <a:gd name="T33" fmla="*/ 89 h 271"/>
                <a:gd name="T34" fmla="*/ 42 w 262"/>
                <a:gd name="T35" fmla="*/ 97 h 271"/>
                <a:gd name="T36" fmla="*/ 21 w 262"/>
                <a:gd name="T37" fmla="*/ 94 h 271"/>
                <a:gd name="T38" fmla="*/ 21 w 262"/>
                <a:gd name="T39" fmla="*/ 75 h 271"/>
                <a:gd name="T40" fmla="*/ 34 w 262"/>
                <a:gd name="T41" fmla="*/ 54 h 271"/>
                <a:gd name="T42" fmla="*/ 13 w 262"/>
                <a:gd name="T43" fmla="*/ 70 h 271"/>
                <a:gd name="T44" fmla="*/ 2 w 262"/>
                <a:gd name="T45" fmla="*/ 97 h 271"/>
                <a:gd name="T46" fmla="*/ 0 w 262"/>
                <a:gd name="T47" fmla="*/ 105 h 271"/>
                <a:gd name="T48" fmla="*/ 42 w 262"/>
                <a:gd name="T49" fmla="*/ 132 h 271"/>
                <a:gd name="T50" fmla="*/ 69 w 262"/>
                <a:gd name="T51" fmla="*/ 153 h 271"/>
                <a:gd name="T52" fmla="*/ 128 w 262"/>
                <a:gd name="T53" fmla="*/ 180 h 271"/>
                <a:gd name="T54" fmla="*/ 163 w 262"/>
                <a:gd name="T55" fmla="*/ 214 h 271"/>
                <a:gd name="T56" fmla="*/ 173 w 262"/>
                <a:gd name="T57" fmla="*/ 241 h 271"/>
                <a:gd name="T58" fmla="*/ 184 w 262"/>
                <a:gd name="T59" fmla="*/ 265 h 271"/>
                <a:gd name="T60" fmla="*/ 195 w 262"/>
                <a:gd name="T61" fmla="*/ 271 h 271"/>
                <a:gd name="T62" fmla="*/ 211 w 262"/>
                <a:gd name="T63" fmla="*/ 271 h 271"/>
                <a:gd name="T64" fmla="*/ 224 w 262"/>
                <a:gd name="T65" fmla="*/ 265 h 271"/>
                <a:gd name="T66" fmla="*/ 243 w 262"/>
                <a:gd name="T67" fmla="*/ 260 h 271"/>
                <a:gd name="T68" fmla="*/ 251 w 262"/>
                <a:gd name="T69" fmla="*/ 255 h 271"/>
                <a:gd name="T70" fmla="*/ 254 w 262"/>
                <a:gd name="T71" fmla="*/ 247 h 271"/>
                <a:gd name="T72" fmla="*/ 251 w 262"/>
                <a:gd name="T73" fmla="*/ 233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2" h="271">
                  <a:moveTo>
                    <a:pt x="251" y="233"/>
                  </a:moveTo>
                  <a:lnTo>
                    <a:pt x="248" y="225"/>
                  </a:lnTo>
                  <a:lnTo>
                    <a:pt x="248" y="222"/>
                  </a:lnTo>
                  <a:lnTo>
                    <a:pt x="251" y="220"/>
                  </a:lnTo>
                  <a:lnTo>
                    <a:pt x="262" y="220"/>
                  </a:lnTo>
                  <a:lnTo>
                    <a:pt x="248" y="204"/>
                  </a:lnTo>
                  <a:lnTo>
                    <a:pt x="232" y="188"/>
                  </a:lnTo>
                  <a:lnTo>
                    <a:pt x="229" y="182"/>
                  </a:lnTo>
                  <a:lnTo>
                    <a:pt x="232" y="177"/>
                  </a:lnTo>
                  <a:lnTo>
                    <a:pt x="235" y="172"/>
                  </a:lnTo>
                  <a:lnTo>
                    <a:pt x="237" y="166"/>
                  </a:lnTo>
                  <a:lnTo>
                    <a:pt x="232" y="158"/>
                  </a:lnTo>
                  <a:lnTo>
                    <a:pt x="208" y="134"/>
                  </a:lnTo>
                  <a:lnTo>
                    <a:pt x="205" y="123"/>
                  </a:lnTo>
                  <a:lnTo>
                    <a:pt x="203" y="118"/>
                  </a:lnTo>
                  <a:lnTo>
                    <a:pt x="203" y="115"/>
                  </a:lnTo>
                  <a:lnTo>
                    <a:pt x="203" y="107"/>
                  </a:lnTo>
                  <a:lnTo>
                    <a:pt x="200" y="97"/>
                  </a:lnTo>
                  <a:lnTo>
                    <a:pt x="197" y="83"/>
                  </a:lnTo>
                  <a:lnTo>
                    <a:pt x="181" y="24"/>
                  </a:lnTo>
                  <a:lnTo>
                    <a:pt x="179" y="19"/>
                  </a:lnTo>
                  <a:lnTo>
                    <a:pt x="173" y="19"/>
                  </a:lnTo>
                  <a:lnTo>
                    <a:pt x="168" y="16"/>
                  </a:lnTo>
                  <a:lnTo>
                    <a:pt x="163" y="16"/>
                  </a:lnTo>
                  <a:lnTo>
                    <a:pt x="147" y="0"/>
                  </a:lnTo>
                  <a:lnTo>
                    <a:pt x="147" y="0"/>
                  </a:lnTo>
                  <a:lnTo>
                    <a:pt x="147" y="0"/>
                  </a:lnTo>
                  <a:lnTo>
                    <a:pt x="139" y="11"/>
                  </a:lnTo>
                  <a:lnTo>
                    <a:pt x="117" y="19"/>
                  </a:lnTo>
                  <a:lnTo>
                    <a:pt x="107" y="27"/>
                  </a:lnTo>
                  <a:lnTo>
                    <a:pt x="91" y="46"/>
                  </a:lnTo>
                  <a:lnTo>
                    <a:pt x="85" y="57"/>
                  </a:lnTo>
                  <a:lnTo>
                    <a:pt x="74" y="83"/>
                  </a:lnTo>
                  <a:lnTo>
                    <a:pt x="72" y="89"/>
                  </a:lnTo>
                  <a:lnTo>
                    <a:pt x="58" y="91"/>
                  </a:lnTo>
                  <a:lnTo>
                    <a:pt x="42" y="97"/>
                  </a:lnTo>
                  <a:lnTo>
                    <a:pt x="32" y="97"/>
                  </a:lnTo>
                  <a:lnTo>
                    <a:pt x="21" y="94"/>
                  </a:lnTo>
                  <a:lnTo>
                    <a:pt x="18" y="83"/>
                  </a:lnTo>
                  <a:lnTo>
                    <a:pt x="21" y="75"/>
                  </a:lnTo>
                  <a:lnTo>
                    <a:pt x="29" y="67"/>
                  </a:lnTo>
                  <a:lnTo>
                    <a:pt x="34" y="54"/>
                  </a:lnTo>
                  <a:lnTo>
                    <a:pt x="24" y="59"/>
                  </a:lnTo>
                  <a:lnTo>
                    <a:pt x="13" y="70"/>
                  </a:lnTo>
                  <a:lnTo>
                    <a:pt x="5" y="83"/>
                  </a:lnTo>
                  <a:lnTo>
                    <a:pt x="2" y="97"/>
                  </a:lnTo>
                  <a:lnTo>
                    <a:pt x="0" y="105"/>
                  </a:lnTo>
                  <a:lnTo>
                    <a:pt x="0" y="105"/>
                  </a:lnTo>
                  <a:lnTo>
                    <a:pt x="2" y="105"/>
                  </a:lnTo>
                  <a:lnTo>
                    <a:pt x="42" y="132"/>
                  </a:lnTo>
                  <a:lnTo>
                    <a:pt x="64" y="148"/>
                  </a:lnTo>
                  <a:lnTo>
                    <a:pt x="69" y="153"/>
                  </a:lnTo>
                  <a:lnTo>
                    <a:pt x="115" y="172"/>
                  </a:lnTo>
                  <a:lnTo>
                    <a:pt x="128" y="180"/>
                  </a:lnTo>
                  <a:lnTo>
                    <a:pt x="157" y="206"/>
                  </a:lnTo>
                  <a:lnTo>
                    <a:pt x="163" y="214"/>
                  </a:lnTo>
                  <a:lnTo>
                    <a:pt x="168" y="222"/>
                  </a:lnTo>
                  <a:lnTo>
                    <a:pt x="173" y="241"/>
                  </a:lnTo>
                  <a:lnTo>
                    <a:pt x="179" y="257"/>
                  </a:lnTo>
                  <a:lnTo>
                    <a:pt x="184" y="265"/>
                  </a:lnTo>
                  <a:lnTo>
                    <a:pt x="189" y="268"/>
                  </a:lnTo>
                  <a:lnTo>
                    <a:pt x="195" y="271"/>
                  </a:lnTo>
                  <a:lnTo>
                    <a:pt x="203" y="271"/>
                  </a:lnTo>
                  <a:lnTo>
                    <a:pt x="211" y="271"/>
                  </a:lnTo>
                  <a:lnTo>
                    <a:pt x="221" y="268"/>
                  </a:lnTo>
                  <a:lnTo>
                    <a:pt x="224" y="265"/>
                  </a:lnTo>
                  <a:lnTo>
                    <a:pt x="232" y="263"/>
                  </a:lnTo>
                  <a:lnTo>
                    <a:pt x="243" y="260"/>
                  </a:lnTo>
                  <a:lnTo>
                    <a:pt x="245" y="257"/>
                  </a:lnTo>
                  <a:lnTo>
                    <a:pt x="251" y="255"/>
                  </a:lnTo>
                  <a:lnTo>
                    <a:pt x="251" y="252"/>
                  </a:lnTo>
                  <a:lnTo>
                    <a:pt x="254" y="247"/>
                  </a:lnTo>
                  <a:lnTo>
                    <a:pt x="251" y="239"/>
                  </a:lnTo>
                  <a:lnTo>
                    <a:pt x="251" y="233"/>
                  </a:lnTo>
                  <a:close/>
                </a:path>
              </a:pathLst>
            </a:custGeom>
            <a:solidFill>
              <a:srgbClr val="E3D1BF"/>
            </a:solidFill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9CCE4EEF-DF34-9829-B3DF-C85EF78BE2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541376" y="5580063"/>
              <a:ext cx="1065213" cy="912813"/>
            </a:xfrm>
            <a:custGeom>
              <a:avLst/>
              <a:gdLst>
                <a:gd name="T0" fmla="*/ 668 w 671"/>
                <a:gd name="T1" fmla="*/ 134 h 575"/>
                <a:gd name="T2" fmla="*/ 666 w 671"/>
                <a:gd name="T3" fmla="*/ 120 h 575"/>
                <a:gd name="T4" fmla="*/ 660 w 671"/>
                <a:gd name="T5" fmla="*/ 88 h 575"/>
                <a:gd name="T6" fmla="*/ 655 w 671"/>
                <a:gd name="T7" fmla="*/ 64 h 575"/>
                <a:gd name="T8" fmla="*/ 596 w 671"/>
                <a:gd name="T9" fmla="*/ 115 h 575"/>
                <a:gd name="T10" fmla="*/ 623 w 671"/>
                <a:gd name="T11" fmla="*/ 150 h 575"/>
                <a:gd name="T12" fmla="*/ 596 w 671"/>
                <a:gd name="T13" fmla="*/ 163 h 575"/>
                <a:gd name="T14" fmla="*/ 407 w 671"/>
                <a:gd name="T15" fmla="*/ 136 h 575"/>
                <a:gd name="T16" fmla="*/ 428 w 671"/>
                <a:gd name="T17" fmla="*/ 93 h 575"/>
                <a:gd name="T18" fmla="*/ 404 w 671"/>
                <a:gd name="T19" fmla="*/ 96 h 575"/>
                <a:gd name="T20" fmla="*/ 372 w 671"/>
                <a:gd name="T21" fmla="*/ 115 h 575"/>
                <a:gd name="T22" fmla="*/ 372 w 671"/>
                <a:gd name="T23" fmla="*/ 134 h 575"/>
                <a:gd name="T24" fmla="*/ 366 w 671"/>
                <a:gd name="T25" fmla="*/ 152 h 575"/>
                <a:gd name="T26" fmla="*/ 342 w 671"/>
                <a:gd name="T27" fmla="*/ 163 h 575"/>
                <a:gd name="T28" fmla="*/ 310 w 671"/>
                <a:gd name="T29" fmla="*/ 163 h 575"/>
                <a:gd name="T30" fmla="*/ 289 w 671"/>
                <a:gd name="T31" fmla="*/ 117 h 575"/>
                <a:gd name="T32" fmla="*/ 236 w 671"/>
                <a:gd name="T33" fmla="*/ 67 h 575"/>
                <a:gd name="T34" fmla="*/ 123 w 671"/>
                <a:gd name="T35" fmla="*/ 0 h 575"/>
                <a:gd name="T36" fmla="*/ 113 w 671"/>
                <a:gd name="T37" fmla="*/ 13 h 575"/>
                <a:gd name="T38" fmla="*/ 107 w 671"/>
                <a:gd name="T39" fmla="*/ 37 h 575"/>
                <a:gd name="T40" fmla="*/ 126 w 671"/>
                <a:gd name="T41" fmla="*/ 45 h 575"/>
                <a:gd name="T42" fmla="*/ 185 w 671"/>
                <a:gd name="T43" fmla="*/ 64 h 575"/>
                <a:gd name="T44" fmla="*/ 182 w 671"/>
                <a:gd name="T45" fmla="*/ 104 h 575"/>
                <a:gd name="T46" fmla="*/ 97 w 671"/>
                <a:gd name="T47" fmla="*/ 99 h 575"/>
                <a:gd name="T48" fmla="*/ 65 w 671"/>
                <a:gd name="T49" fmla="*/ 83 h 575"/>
                <a:gd name="T50" fmla="*/ 27 w 671"/>
                <a:gd name="T51" fmla="*/ 109 h 575"/>
                <a:gd name="T52" fmla="*/ 16 w 671"/>
                <a:gd name="T53" fmla="*/ 131 h 575"/>
                <a:gd name="T54" fmla="*/ 3 w 671"/>
                <a:gd name="T55" fmla="*/ 144 h 575"/>
                <a:gd name="T56" fmla="*/ 81 w 671"/>
                <a:gd name="T57" fmla="*/ 144 h 575"/>
                <a:gd name="T58" fmla="*/ 115 w 671"/>
                <a:gd name="T59" fmla="*/ 174 h 575"/>
                <a:gd name="T60" fmla="*/ 174 w 671"/>
                <a:gd name="T61" fmla="*/ 219 h 575"/>
                <a:gd name="T62" fmla="*/ 212 w 671"/>
                <a:gd name="T63" fmla="*/ 326 h 575"/>
                <a:gd name="T64" fmla="*/ 195 w 671"/>
                <a:gd name="T65" fmla="*/ 345 h 575"/>
                <a:gd name="T66" fmla="*/ 187 w 671"/>
                <a:gd name="T67" fmla="*/ 358 h 575"/>
                <a:gd name="T68" fmla="*/ 212 w 671"/>
                <a:gd name="T69" fmla="*/ 417 h 575"/>
                <a:gd name="T70" fmla="*/ 217 w 671"/>
                <a:gd name="T71" fmla="*/ 468 h 575"/>
                <a:gd name="T72" fmla="*/ 225 w 671"/>
                <a:gd name="T73" fmla="*/ 540 h 575"/>
                <a:gd name="T74" fmla="*/ 270 w 671"/>
                <a:gd name="T75" fmla="*/ 575 h 575"/>
                <a:gd name="T76" fmla="*/ 297 w 671"/>
                <a:gd name="T77" fmla="*/ 567 h 575"/>
                <a:gd name="T78" fmla="*/ 294 w 671"/>
                <a:gd name="T79" fmla="*/ 460 h 575"/>
                <a:gd name="T80" fmla="*/ 340 w 671"/>
                <a:gd name="T81" fmla="*/ 396 h 575"/>
                <a:gd name="T82" fmla="*/ 412 w 671"/>
                <a:gd name="T83" fmla="*/ 380 h 575"/>
                <a:gd name="T84" fmla="*/ 396 w 671"/>
                <a:gd name="T85" fmla="*/ 329 h 575"/>
                <a:gd name="T86" fmla="*/ 409 w 671"/>
                <a:gd name="T87" fmla="*/ 267 h 575"/>
                <a:gd name="T88" fmla="*/ 409 w 671"/>
                <a:gd name="T89" fmla="*/ 249 h 575"/>
                <a:gd name="T90" fmla="*/ 399 w 671"/>
                <a:gd name="T91" fmla="*/ 227 h 575"/>
                <a:gd name="T92" fmla="*/ 420 w 671"/>
                <a:gd name="T93" fmla="*/ 187 h 575"/>
                <a:gd name="T94" fmla="*/ 407 w 671"/>
                <a:gd name="T95" fmla="*/ 142 h 575"/>
                <a:gd name="T96" fmla="*/ 658 w 671"/>
                <a:gd name="T97" fmla="*/ 313 h 575"/>
                <a:gd name="T98" fmla="*/ 607 w 671"/>
                <a:gd name="T99" fmla="*/ 305 h 575"/>
                <a:gd name="T100" fmla="*/ 612 w 671"/>
                <a:gd name="T101" fmla="*/ 318 h 575"/>
                <a:gd name="T102" fmla="*/ 620 w 671"/>
                <a:gd name="T103" fmla="*/ 342 h 575"/>
                <a:gd name="T104" fmla="*/ 618 w 671"/>
                <a:gd name="T105" fmla="*/ 366 h 575"/>
                <a:gd name="T106" fmla="*/ 615 w 671"/>
                <a:gd name="T107" fmla="*/ 404 h 575"/>
                <a:gd name="T108" fmla="*/ 628 w 671"/>
                <a:gd name="T109" fmla="*/ 385 h 575"/>
                <a:gd name="T110" fmla="*/ 658 w 671"/>
                <a:gd name="T111" fmla="*/ 318 h 575"/>
                <a:gd name="T112" fmla="*/ 540 w 671"/>
                <a:gd name="T113" fmla="*/ 323 h 575"/>
                <a:gd name="T114" fmla="*/ 524 w 671"/>
                <a:gd name="T115" fmla="*/ 334 h 575"/>
                <a:gd name="T116" fmla="*/ 548 w 671"/>
                <a:gd name="T117" fmla="*/ 388 h 575"/>
                <a:gd name="T118" fmla="*/ 546 w 671"/>
                <a:gd name="T119" fmla="*/ 420 h 575"/>
                <a:gd name="T120" fmla="*/ 591 w 671"/>
                <a:gd name="T121" fmla="*/ 417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71" h="575">
                  <a:moveTo>
                    <a:pt x="623" y="150"/>
                  </a:moveTo>
                  <a:lnTo>
                    <a:pt x="650" y="155"/>
                  </a:lnTo>
                  <a:lnTo>
                    <a:pt x="652" y="147"/>
                  </a:lnTo>
                  <a:lnTo>
                    <a:pt x="668" y="134"/>
                  </a:lnTo>
                  <a:lnTo>
                    <a:pt x="671" y="134"/>
                  </a:lnTo>
                  <a:lnTo>
                    <a:pt x="668" y="131"/>
                  </a:lnTo>
                  <a:lnTo>
                    <a:pt x="668" y="126"/>
                  </a:lnTo>
                  <a:lnTo>
                    <a:pt x="666" y="120"/>
                  </a:lnTo>
                  <a:lnTo>
                    <a:pt x="660" y="115"/>
                  </a:lnTo>
                  <a:lnTo>
                    <a:pt x="655" y="101"/>
                  </a:lnTo>
                  <a:lnTo>
                    <a:pt x="655" y="96"/>
                  </a:lnTo>
                  <a:lnTo>
                    <a:pt x="660" y="88"/>
                  </a:lnTo>
                  <a:lnTo>
                    <a:pt x="660" y="83"/>
                  </a:lnTo>
                  <a:lnTo>
                    <a:pt x="658" y="64"/>
                  </a:lnTo>
                  <a:lnTo>
                    <a:pt x="658" y="64"/>
                  </a:lnTo>
                  <a:lnTo>
                    <a:pt x="655" y="64"/>
                  </a:lnTo>
                  <a:lnTo>
                    <a:pt x="631" y="88"/>
                  </a:lnTo>
                  <a:lnTo>
                    <a:pt x="607" y="101"/>
                  </a:lnTo>
                  <a:lnTo>
                    <a:pt x="599" y="107"/>
                  </a:lnTo>
                  <a:lnTo>
                    <a:pt x="596" y="115"/>
                  </a:lnTo>
                  <a:lnTo>
                    <a:pt x="594" y="123"/>
                  </a:lnTo>
                  <a:lnTo>
                    <a:pt x="594" y="128"/>
                  </a:lnTo>
                  <a:lnTo>
                    <a:pt x="612" y="131"/>
                  </a:lnTo>
                  <a:lnTo>
                    <a:pt x="623" y="150"/>
                  </a:lnTo>
                  <a:close/>
                  <a:moveTo>
                    <a:pt x="607" y="182"/>
                  </a:moveTo>
                  <a:lnTo>
                    <a:pt x="610" y="168"/>
                  </a:lnTo>
                  <a:lnTo>
                    <a:pt x="602" y="163"/>
                  </a:lnTo>
                  <a:lnTo>
                    <a:pt x="596" y="163"/>
                  </a:lnTo>
                  <a:lnTo>
                    <a:pt x="591" y="166"/>
                  </a:lnTo>
                  <a:lnTo>
                    <a:pt x="594" y="184"/>
                  </a:lnTo>
                  <a:lnTo>
                    <a:pt x="607" y="182"/>
                  </a:lnTo>
                  <a:close/>
                  <a:moveTo>
                    <a:pt x="407" y="136"/>
                  </a:moveTo>
                  <a:lnTo>
                    <a:pt x="409" y="134"/>
                  </a:lnTo>
                  <a:lnTo>
                    <a:pt x="412" y="131"/>
                  </a:lnTo>
                  <a:lnTo>
                    <a:pt x="417" y="128"/>
                  </a:lnTo>
                  <a:lnTo>
                    <a:pt x="428" y="93"/>
                  </a:lnTo>
                  <a:lnTo>
                    <a:pt x="415" y="85"/>
                  </a:lnTo>
                  <a:lnTo>
                    <a:pt x="412" y="88"/>
                  </a:lnTo>
                  <a:lnTo>
                    <a:pt x="407" y="91"/>
                  </a:lnTo>
                  <a:lnTo>
                    <a:pt x="404" y="96"/>
                  </a:lnTo>
                  <a:lnTo>
                    <a:pt x="401" y="112"/>
                  </a:lnTo>
                  <a:lnTo>
                    <a:pt x="393" y="131"/>
                  </a:lnTo>
                  <a:lnTo>
                    <a:pt x="383" y="115"/>
                  </a:lnTo>
                  <a:lnTo>
                    <a:pt x="372" y="115"/>
                  </a:lnTo>
                  <a:lnTo>
                    <a:pt x="369" y="117"/>
                  </a:lnTo>
                  <a:lnTo>
                    <a:pt x="369" y="120"/>
                  </a:lnTo>
                  <a:lnTo>
                    <a:pt x="372" y="128"/>
                  </a:lnTo>
                  <a:lnTo>
                    <a:pt x="372" y="134"/>
                  </a:lnTo>
                  <a:lnTo>
                    <a:pt x="375" y="142"/>
                  </a:lnTo>
                  <a:lnTo>
                    <a:pt x="372" y="147"/>
                  </a:lnTo>
                  <a:lnTo>
                    <a:pt x="372" y="150"/>
                  </a:lnTo>
                  <a:lnTo>
                    <a:pt x="366" y="152"/>
                  </a:lnTo>
                  <a:lnTo>
                    <a:pt x="364" y="155"/>
                  </a:lnTo>
                  <a:lnTo>
                    <a:pt x="353" y="158"/>
                  </a:lnTo>
                  <a:lnTo>
                    <a:pt x="345" y="160"/>
                  </a:lnTo>
                  <a:lnTo>
                    <a:pt x="342" y="163"/>
                  </a:lnTo>
                  <a:lnTo>
                    <a:pt x="332" y="166"/>
                  </a:lnTo>
                  <a:lnTo>
                    <a:pt x="324" y="166"/>
                  </a:lnTo>
                  <a:lnTo>
                    <a:pt x="316" y="166"/>
                  </a:lnTo>
                  <a:lnTo>
                    <a:pt x="310" y="163"/>
                  </a:lnTo>
                  <a:lnTo>
                    <a:pt x="305" y="160"/>
                  </a:lnTo>
                  <a:lnTo>
                    <a:pt x="300" y="152"/>
                  </a:lnTo>
                  <a:lnTo>
                    <a:pt x="294" y="136"/>
                  </a:lnTo>
                  <a:lnTo>
                    <a:pt x="289" y="117"/>
                  </a:lnTo>
                  <a:lnTo>
                    <a:pt x="284" y="109"/>
                  </a:lnTo>
                  <a:lnTo>
                    <a:pt x="278" y="101"/>
                  </a:lnTo>
                  <a:lnTo>
                    <a:pt x="249" y="75"/>
                  </a:lnTo>
                  <a:lnTo>
                    <a:pt x="236" y="67"/>
                  </a:lnTo>
                  <a:lnTo>
                    <a:pt x="190" y="48"/>
                  </a:lnTo>
                  <a:lnTo>
                    <a:pt x="185" y="43"/>
                  </a:lnTo>
                  <a:lnTo>
                    <a:pt x="163" y="27"/>
                  </a:lnTo>
                  <a:lnTo>
                    <a:pt x="123" y="0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21" y="2"/>
                  </a:lnTo>
                  <a:lnTo>
                    <a:pt x="113" y="13"/>
                  </a:lnTo>
                  <a:lnTo>
                    <a:pt x="107" y="24"/>
                  </a:lnTo>
                  <a:lnTo>
                    <a:pt x="115" y="27"/>
                  </a:lnTo>
                  <a:lnTo>
                    <a:pt x="110" y="32"/>
                  </a:lnTo>
                  <a:lnTo>
                    <a:pt x="107" y="37"/>
                  </a:lnTo>
                  <a:lnTo>
                    <a:pt x="107" y="37"/>
                  </a:lnTo>
                  <a:lnTo>
                    <a:pt x="107" y="37"/>
                  </a:lnTo>
                  <a:lnTo>
                    <a:pt x="115" y="43"/>
                  </a:lnTo>
                  <a:lnTo>
                    <a:pt x="126" y="45"/>
                  </a:lnTo>
                  <a:lnTo>
                    <a:pt x="131" y="48"/>
                  </a:lnTo>
                  <a:lnTo>
                    <a:pt x="142" y="53"/>
                  </a:lnTo>
                  <a:lnTo>
                    <a:pt x="147" y="56"/>
                  </a:lnTo>
                  <a:lnTo>
                    <a:pt x="185" y="64"/>
                  </a:lnTo>
                  <a:lnTo>
                    <a:pt x="193" y="67"/>
                  </a:lnTo>
                  <a:lnTo>
                    <a:pt x="195" y="69"/>
                  </a:lnTo>
                  <a:lnTo>
                    <a:pt x="187" y="93"/>
                  </a:lnTo>
                  <a:lnTo>
                    <a:pt x="182" y="104"/>
                  </a:lnTo>
                  <a:lnTo>
                    <a:pt x="177" y="107"/>
                  </a:lnTo>
                  <a:lnTo>
                    <a:pt x="174" y="107"/>
                  </a:lnTo>
                  <a:lnTo>
                    <a:pt x="121" y="104"/>
                  </a:lnTo>
                  <a:lnTo>
                    <a:pt x="97" y="99"/>
                  </a:lnTo>
                  <a:lnTo>
                    <a:pt x="78" y="93"/>
                  </a:lnTo>
                  <a:lnTo>
                    <a:pt x="65" y="83"/>
                  </a:lnTo>
                  <a:lnTo>
                    <a:pt x="65" y="83"/>
                  </a:lnTo>
                  <a:lnTo>
                    <a:pt x="65" y="83"/>
                  </a:lnTo>
                  <a:lnTo>
                    <a:pt x="54" y="99"/>
                  </a:lnTo>
                  <a:lnTo>
                    <a:pt x="41" y="109"/>
                  </a:lnTo>
                  <a:lnTo>
                    <a:pt x="35" y="104"/>
                  </a:lnTo>
                  <a:lnTo>
                    <a:pt x="27" y="109"/>
                  </a:lnTo>
                  <a:lnTo>
                    <a:pt x="22" y="115"/>
                  </a:lnTo>
                  <a:lnTo>
                    <a:pt x="22" y="123"/>
                  </a:lnTo>
                  <a:lnTo>
                    <a:pt x="24" y="134"/>
                  </a:lnTo>
                  <a:lnTo>
                    <a:pt x="16" y="131"/>
                  </a:lnTo>
                  <a:lnTo>
                    <a:pt x="11" y="134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3" y="144"/>
                  </a:lnTo>
                  <a:lnTo>
                    <a:pt x="35" y="155"/>
                  </a:lnTo>
                  <a:lnTo>
                    <a:pt x="54" y="152"/>
                  </a:lnTo>
                  <a:lnTo>
                    <a:pt x="73" y="147"/>
                  </a:lnTo>
                  <a:lnTo>
                    <a:pt x="81" y="144"/>
                  </a:lnTo>
                  <a:lnTo>
                    <a:pt x="83" y="147"/>
                  </a:lnTo>
                  <a:lnTo>
                    <a:pt x="89" y="158"/>
                  </a:lnTo>
                  <a:lnTo>
                    <a:pt x="94" y="163"/>
                  </a:lnTo>
                  <a:lnTo>
                    <a:pt x="115" y="174"/>
                  </a:lnTo>
                  <a:lnTo>
                    <a:pt x="121" y="179"/>
                  </a:lnTo>
                  <a:lnTo>
                    <a:pt x="126" y="182"/>
                  </a:lnTo>
                  <a:lnTo>
                    <a:pt x="131" y="190"/>
                  </a:lnTo>
                  <a:lnTo>
                    <a:pt x="174" y="219"/>
                  </a:lnTo>
                  <a:lnTo>
                    <a:pt x="185" y="230"/>
                  </a:lnTo>
                  <a:lnTo>
                    <a:pt x="193" y="243"/>
                  </a:lnTo>
                  <a:lnTo>
                    <a:pt x="212" y="321"/>
                  </a:lnTo>
                  <a:lnTo>
                    <a:pt x="212" y="326"/>
                  </a:lnTo>
                  <a:lnTo>
                    <a:pt x="212" y="329"/>
                  </a:lnTo>
                  <a:lnTo>
                    <a:pt x="209" y="334"/>
                  </a:lnTo>
                  <a:lnTo>
                    <a:pt x="204" y="337"/>
                  </a:lnTo>
                  <a:lnTo>
                    <a:pt x="195" y="345"/>
                  </a:lnTo>
                  <a:lnTo>
                    <a:pt x="193" y="348"/>
                  </a:lnTo>
                  <a:lnTo>
                    <a:pt x="190" y="350"/>
                  </a:lnTo>
                  <a:lnTo>
                    <a:pt x="187" y="358"/>
                  </a:lnTo>
                  <a:lnTo>
                    <a:pt x="187" y="358"/>
                  </a:lnTo>
                  <a:lnTo>
                    <a:pt x="187" y="361"/>
                  </a:lnTo>
                  <a:lnTo>
                    <a:pt x="193" y="374"/>
                  </a:lnTo>
                  <a:lnTo>
                    <a:pt x="204" y="398"/>
                  </a:lnTo>
                  <a:lnTo>
                    <a:pt x="212" y="417"/>
                  </a:lnTo>
                  <a:lnTo>
                    <a:pt x="212" y="428"/>
                  </a:lnTo>
                  <a:lnTo>
                    <a:pt x="214" y="433"/>
                  </a:lnTo>
                  <a:lnTo>
                    <a:pt x="214" y="449"/>
                  </a:lnTo>
                  <a:lnTo>
                    <a:pt x="217" y="468"/>
                  </a:lnTo>
                  <a:lnTo>
                    <a:pt x="222" y="497"/>
                  </a:lnTo>
                  <a:lnTo>
                    <a:pt x="225" y="519"/>
                  </a:lnTo>
                  <a:lnTo>
                    <a:pt x="228" y="532"/>
                  </a:lnTo>
                  <a:lnTo>
                    <a:pt x="225" y="540"/>
                  </a:lnTo>
                  <a:lnTo>
                    <a:pt x="225" y="548"/>
                  </a:lnTo>
                  <a:lnTo>
                    <a:pt x="222" y="554"/>
                  </a:lnTo>
                  <a:lnTo>
                    <a:pt x="220" y="562"/>
                  </a:lnTo>
                  <a:lnTo>
                    <a:pt x="270" y="575"/>
                  </a:lnTo>
                  <a:lnTo>
                    <a:pt x="294" y="575"/>
                  </a:lnTo>
                  <a:lnTo>
                    <a:pt x="302" y="572"/>
                  </a:lnTo>
                  <a:lnTo>
                    <a:pt x="302" y="572"/>
                  </a:lnTo>
                  <a:lnTo>
                    <a:pt x="297" y="567"/>
                  </a:lnTo>
                  <a:lnTo>
                    <a:pt x="297" y="554"/>
                  </a:lnTo>
                  <a:lnTo>
                    <a:pt x="300" y="527"/>
                  </a:lnTo>
                  <a:lnTo>
                    <a:pt x="300" y="513"/>
                  </a:lnTo>
                  <a:lnTo>
                    <a:pt x="294" y="460"/>
                  </a:lnTo>
                  <a:lnTo>
                    <a:pt x="300" y="439"/>
                  </a:lnTo>
                  <a:lnTo>
                    <a:pt x="321" y="414"/>
                  </a:lnTo>
                  <a:lnTo>
                    <a:pt x="337" y="398"/>
                  </a:lnTo>
                  <a:lnTo>
                    <a:pt x="340" y="396"/>
                  </a:lnTo>
                  <a:lnTo>
                    <a:pt x="364" y="382"/>
                  </a:lnTo>
                  <a:lnTo>
                    <a:pt x="388" y="374"/>
                  </a:lnTo>
                  <a:lnTo>
                    <a:pt x="412" y="380"/>
                  </a:lnTo>
                  <a:lnTo>
                    <a:pt x="412" y="380"/>
                  </a:lnTo>
                  <a:lnTo>
                    <a:pt x="412" y="372"/>
                  </a:lnTo>
                  <a:lnTo>
                    <a:pt x="409" y="356"/>
                  </a:lnTo>
                  <a:lnTo>
                    <a:pt x="399" y="337"/>
                  </a:lnTo>
                  <a:lnTo>
                    <a:pt x="396" y="329"/>
                  </a:lnTo>
                  <a:lnTo>
                    <a:pt x="396" y="318"/>
                  </a:lnTo>
                  <a:lnTo>
                    <a:pt x="396" y="310"/>
                  </a:lnTo>
                  <a:lnTo>
                    <a:pt x="396" y="299"/>
                  </a:lnTo>
                  <a:lnTo>
                    <a:pt x="409" y="267"/>
                  </a:lnTo>
                  <a:lnTo>
                    <a:pt x="415" y="259"/>
                  </a:lnTo>
                  <a:lnTo>
                    <a:pt x="415" y="257"/>
                  </a:lnTo>
                  <a:lnTo>
                    <a:pt x="412" y="254"/>
                  </a:lnTo>
                  <a:lnTo>
                    <a:pt x="409" y="249"/>
                  </a:lnTo>
                  <a:lnTo>
                    <a:pt x="401" y="238"/>
                  </a:lnTo>
                  <a:lnTo>
                    <a:pt x="399" y="235"/>
                  </a:lnTo>
                  <a:lnTo>
                    <a:pt x="399" y="233"/>
                  </a:lnTo>
                  <a:lnTo>
                    <a:pt x="399" y="227"/>
                  </a:lnTo>
                  <a:lnTo>
                    <a:pt x="404" y="219"/>
                  </a:lnTo>
                  <a:lnTo>
                    <a:pt x="412" y="211"/>
                  </a:lnTo>
                  <a:lnTo>
                    <a:pt x="420" y="200"/>
                  </a:lnTo>
                  <a:lnTo>
                    <a:pt x="420" y="187"/>
                  </a:lnTo>
                  <a:lnTo>
                    <a:pt x="420" y="182"/>
                  </a:lnTo>
                  <a:lnTo>
                    <a:pt x="415" y="163"/>
                  </a:lnTo>
                  <a:lnTo>
                    <a:pt x="407" y="144"/>
                  </a:lnTo>
                  <a:lnTo>
                    <a:pt x="407" y="142"/>
                  </a:lnTo>
                  <a:lnTo>
                    <a:pt x="407" y="136"/>
                  </a:lnTo>
                  <a:close/>
                  <a:moveTo>
                    <a:pt x="658" y="318"/>
                  </a:moveTo>
                  <a:lnTo>
                    <a:pt x="658" y="313"/>
                  </a:lnTo>
                  <a:lnTo>
                    <a:pt x="658" y="313"/>
                  </a:lnTo>
                  <a:lnTo>
                    <a:pt x="652" y="310"/>
                  </a:lnTo>
                  <a:lnTo>
                    <a:pt x="620" y="302"/>
                  </a:lnTo>
                  <a:lnTo>
                    <a:pt x="615" y="302"/>
                  </a:lnTo>
                  <a:lnTo>
                    <a:pt x="607" y="305"/>
                  </a:lnTo>
                  <a:lnTo>
                    <a:pt x="607" y="307"/>
                  </a:lnTo>
                  <a:lnTo>
                    <a:pt x="610" y="310"/>
                  </a:lnTo>
                  <a:lnTo>
                    <a:pt x="612" y="313"/>
                  </a:lnTo>
                  <a:lnTo>
                    <a:pt x="612" y="318"/>
                  </a:lnTo>
                  <a:lnTo>
                    <a:pt x="615" y="323"/>
                  </a:lnTo>
                  <a:lnTo>
                    <a:pt x="615" y="334"/>
                  </a:lnTo>
                  <a:lnTo>
                    <a:pt x="618" y="340"/>
                  </a:lnTo>
                  <a:lnTo>
                    <a:pt x="620" y="342"/>
                  </a:lnTo>
                  <a:lnTo>
                    <a:pt x="620" y="345"/>
                  </a:lnTo>
                  <a:lnTo>
                    <a:pt x="620" y="350"/>
                  </a:lnTo>
                  <a:lnTo>
                    <a:pt x="620" y="356"/>
                  </a:lnTo>
                  <a:lnTo>
                    <a:pt x="618" y="366"/>
                  </a:lnTo>
                  <a:lnTo>
                    <a:pt x="615" y="372"/>
                  </a:lnTo>
                  <a:lnTo>
                    <a:pt x="612" y="374"/>
                  </a:lnTo>
                  <a:lnTo>
                    <a:pt x="607" y="393"/>
                  </a:lnTo>
                  <a:lnTo>
                    <a:pt x="615" y="404"/>
                  </a:lnTo>
                  <a:lnTo>
                    <a:pt x="623" y="409"/>
                  </a:lnTo>
                  <a:lnTo>
                    <a:pt x="628" y="409"/>
                  </a:lnTo>
                  <a:lnTo>
                    <a:pt x="628" y="409"/>
                  </a:lnTo>
                  <a:lnTo>
                    <a:pt x="628" y="385"/>
                  </a:lnTo>
                  <a:lnTo>
                    <a:pt x="634" y="382"/>
                  </a:lnTo>
                  <a:lnTo>
                    <a:pt x="636" y="377"/>
                  </a:lnTo>
                  <a:lnTo>
                    <a:pt x="671" y="374"/>
                  </a:lnTo>
                  <a:lnTo>
                    <a:pt x="658" y="318"/>
                  </a:lnTo>
                  <a:close/>
                  <a:moveTo>
                    <a:pt x="599" y="401"/>
                  </a:moveTo>
                  <a:lnTo>
                    <a:pt x="588" y="374"/>
                  </a:lnTo>
                  <a:lnTo>
                    <a:pt x="543" y="326"/>
                  </a:lnTo>
                  <a:lnTo>
                    <a:pt x="540" y="323"/>
                  </a:lnTo>
                  <a:lnTo>
                    <a:pt x="532" y="321"/>
                  </a:lnTo>
                  <a:lnTo>
                    <a:pt x="524" y="326"/>
                  </a:lnTo>
                  <a:lnTo>
                    <a:pt x="524" y="329"/>
                  </a:lnTo>
                  <a:lnTo>
                    <a:pt x="524" y="334"/>
                  </a:lnTo>
                  <a:lnTo>
                    <a:pt x="537" y="356"/>
                  </a:lnTo>
                  <a:lnTo>
                    <a:pt x="546" y="374"/>
                  </a:lnTo>
                  <a:lnTo>
                    <a:pt x="548" y="382"/>
                  </a:lnTo>
                  <a:lnTo>
                    <a:pt x="548" y="388"/>
                  </a:lnTo>
                  <a:lnTo>
                    <a:pt x="546" y="393"/>
                  </a:lnTo>
                  <a:lnTo>
                    <a:pt x="543" y="398"/>
                  </a:lnTo>
                  <a:lnTo>
                    <a:pt x="543" y="414"/>
                  </a:lnTo>
                  <a:lnTo>
                    <a:pt x="546" y="420"/>
                  </a:lnTo>
                  <a:lnTo>
                    <a:pt x="551" y="425"/>
                  </a:lnTo>
                  <a:lnTo>
                    <a:pt x="556" y="428"/>
                  </a:lnTo>
                  <a:lnTo>
                    <a:pt x="588" y="433"/>
                  </a:lnTo>
                  <a:lnTo>
                    <a:pt x="591" y="417"/>
                  </a:lnTo>
                  <a:lnTo>
                    <a:pt x="602" y="420"/>
                  </a:lnTo>
                  <a:lnTo>
                    <a:pt x="599" y="409"/>
                  </a:lnTo>
                  <a:lnTo>
                    <a:pt x="599" y="401"/>
                  </a:lnTo>
                  <a:close/>
                </a:path>
              </a:pathLst>
            </a:custGeom>
            <a:solidFill>
              <a:srgbClr val="575756"/>
            </a:solidFill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9021B4BD-2E91-A553-683F-AA36AB7F50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966826" y="4954588"/>
              <a:ext cx="530225" cy="1393825"/>
            </a:xfrm>
            <a:custGeom>
              <a:avLst/>
              <a:gdLst>
                <a:gd name="T0" fmla="*/ 283 w 334"/>
                <a:gd name="T1" fmla="*/ 819 h 878"/>
                <a:gd name="T2" fmla="*/ 280 w 334"/>
                <a:gd name="T3" fmla="*/ 782 h 878"/>
                <a:gd name="T4" fmla="*/ 256 w 334"/>
                <a:gd name="T5" fmla="*/ 723 h 878"/>
                <a:gd name="T6" fmla="*/ 256 w 334"/>
                <a:gd name="T7" fmla="*/ 696 h 878"/>
                <a:gd name="T8" fmla="*/ 264 w 334"/>
                <a:gd name="T9" fmla="*/ 621 h 878"/>
                <a:gd name="T10" fmla="*/ 291 w 334"/>
                <a:gd name="T11" fmla="*/ 594 h 878"/>
                <a:gd name="T12" fmla="*/ 310 w 334"/>
                <a:gd name="T13" fmla="*/ 554 h 878"/>
                <a:gd name="T14" fmla="*/ 283 w 334"/>
                <a:gd name="T15" fmla="*/ 533 h 878"/>
                <a:gd name="T16" fmla="*/ 283 w 334"/>
                <a:gd name="T17" fmla="*/ 525 h 878"/>
                <a:gd name="T18" fmla="*/ 243 w 334"/>
                <a:gd name="T19" fmla="*/ 533 h 878"/>
                <a:gd name="T20" fmla="*/ 253 w 334"/>
                <a:gd name="T21" fmla="*/ 538 h 878"/>
                <a:gd name="T22" fmla="*/ 264 w 334"/>
                <a:gd name="T23" fmla="*/ 546 h 878"/>
                <a:gd name="T24" fmla="*/ 272 w 334"/>
                <a:gd name="T25" fmla="*/ 546 h 878"/>
                <a:gd name="T26" fmla="*/ 251 w 334"/>
                <a:gd name="T27" fmla="*/ 573 h 878"/>
                <a:gd name="T28" fmla="*/ 245 w 334"/>
                <a:gd name="T29" fmla="*/ 589 h 878"/>
                <a:gd name="T30" fmla="*/ 229 w 334"/>
                <a:gd name="T31" fmla="*/ 600 h 878"/>
                <a:gd name="T32" fmla="*/ 184 w 334"/>
                <a:gd name="T33" fmla="*/ 600 h 878"/>
                <a:gd name="T34" fmla="*/ 131 w 334"/>
                <a:gd name="T35" fmla="*/ 621 h 878"/>
                <a:gd name="T36" fmla="*/ 144 w 334"/>
                <a:gd name="T37" fmla="*/ 648 h 878"/>
                <a:gd name="T38" fmla="*/ 128 w 334"/>
                <a:gd name="T39" fmla="*/ 704 h 878"/>
                <a:gd name="T40" fmla="*/ 144 w 334"/>
                <a:gd name="T41" fmla="*/ 766 h 878"/>
                <a:gd name="T42" fmla="*/ 171 w 334"/>
                <a:gd name="T43" fmla="*/ 803 h 878"/>
                <a:gd name="T44" fmla="*/ 267 w 334"/>
                <a:gd name="T45" fmla="*/ 875 h 878"/>
                <a:gd name="T46" fmla="*/ 334 w 334"/>
                <a:gd name="T47" fmla="*/ 843 h 878"/>
                <a:gd name="T48" fmla="*/ 160 w 334"/>
                <a:gd name="T49" fmla="*/ 487 h 878"/>
                <a:gd name="T50" fmla="*/ 179 w 334"/>
                <a:gd name="T51" fmla="*/ 503 h 878"/>
                <a:gd name="T52" fmla="*/ 229 w 334"/>
                <a:gd name="T53" fmla="*/ 506 h 878"/>
                <a:gd name="T54" fmla="*/ 245 w 334"/>
                <a:gd name="T55" fmla="*/ 493 h 878"/>
                <a:gd name="T56" fmla="*/ 229 w 334"/>
                <a:gd name="T57" fmla="*/ 474 h 878"/>
                <a:gd name="T58" fmla="*/ 221 w 334"/>
                <a:gd name="T59" fmla="*/ 466 h 878"/>
                <a:gd name="T60" fmla="*/ 219 w 334"/>
                <a:gd name="T61" fmla="*/ 458 h 878"/>
                <a:gd name="T62" fmla="*/ 237 w 334"/>
                <a:gd name="T63" fmla="*/ 418 h 878"/>
                <a:gd name="T64" fmla="*/ 227 w 334"/>
                <a:gd name="T65" fmla="*/ 402 h 878"/>
                <a:gd name="T66" fmla="*/ 216 w 334"/>
                <a:gd name="T67" fmla="*/ 402 h 878"/>
                <a:gd name="T68" fmla="*/ 200 w 334"/>
                <a:gd name="T69" fmla="*/ 412 h 878"/>
                <a:gd name="T70" fmla="*/ 160 w 334"/>
                <a:gd name="T71" fmla="*/ 410 h 878"/>
                <a:gd name="T72" fmla="*/ 147 w 334"/>
                <a:gd name="T73" fmla="*/ 391 h 878"/>
                <a:gd name="T74" fmla="*/ 141 w 334"/>
                <a:gd name="T75" fmla="*/ 340 h 878"/>
                <a:gd name="T76" fmla="*/ 168 w 334"/>
                <a:gd name="T77" fmla="*/ 335 h 878"/>
                <a:gd name="T78" fmla="*/ 203 w 334"/>
                <a:gd name="T79" fmla="*/ 303 h 878"/>
                <a:gd name="T80" fmla="*/ 256 w 334"/>
                <a:gd name="T81" fmla="*/ 292 h 878"/>
                <a:gd name="T82" fmla="*/ 256 w 334"/>
                <a:gd name="T83" fmla="*/ 233 h 878"/>
                <a:gd name="T84" fmla="*/ 248 w 334"/>
                <a:gd name="T85" fmla="*/ 177 h 878"/>
                <a:gd name="T86" fmla="*/ 275 w 334"/>
                <a:gd name="T87" fmla="*/ 54 h 878"/>
                <a:gd name="T88" fmla="*/ 224 w 334"/>
                <a:gd name="T89" fmla="*/ 8 h 878"/>
                <a:gd name="T90" fmla="*/ 165 w 334"/>
                <a:gd name="T91" fmla="*/ 118 h 878"/>
                <a:gd name="T92" fmla="*/ 187 w 334"/>
                <a:gd name="T93" fmla="*/ 99 h 878"/>
                <a:gd name="T94" fmla="*/ 141 w 334"/>
                <a:gd name="T95" fmla="*/ 164 h 878"/>
                <a:gd name="T96" fmla="*/ 128 w 334"/>
                <a:gd name="T97" fmla="*/ 214 h 878"/>
                <a:gd name="T98" fmla="*/ 133 w 334"/>
                <a:gd name="T99" fmla="*/ 177 h 878"/>
                <a:gd name="T100" fmla="*/ 40 w 334"/>
                <a:gd name="T101" fmla="*/ 260 h 878"/>
                <a:gd name="T102" fmla="*/ 8 w 334"/>
                <a:gd name="T103" fmla="*/ 276 h 878"/>
                <a:gd name="T104" fmla="*/ 21 w 334"/>
                <a:gd name="T105" fmla="*/ 305 h 878"/>
                <a:gd name="T106" fmla="*/ 53 w 334"/>
                <a:gd name="T107" fmla="*/ 386 h 878"/>
                <a:gd name="T108" fmla="*/ 61 w 334"/>
                <a:gd name="T109" fmla="*/ 423 h 878"/>
                <a:gd name="T110" fmla="*/ 82 w 334"/>
                <a:gd name="T111" fmla="*/ 471 h 878"/>
                <a:gd name="T112" fmla="*/ 133 w 334"/>
                <a:gd name="T113" fmla="*/ 506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34" h="878">
                  <a:moveTo>
                    <a:pt x="334" y="843"/>
                  </a:moveTo>
                  <a:lnTo>
                    <a:pt x="331" y="835"/>
                  </a:lnTo>
                  <a:lnTo>
                    <a:pt x="320" y="827"/>
                  </a:lnTo>
                  <a:lnTo>
                    <a:pt x="288" y="822"/>
                  </a:lnTo>
                  <a:lnTo>
                    <a:pt x="283" y="819"/>
                  </a:lnTo>
                  <a:lnTo>
                    <a:pt x="278" y="814"/>
                  </a:lnTo>
                  <a:lnTo>
                    <a:pt x="275" y="808"/>
                  </a:lnTo>
                  <a:lnTo>
                    <a:pt x="275" y="792"/>
                  </a:lnTo>
                  <a:lnTo>
                    <a:pt x="278" y="787"/>
                  </a:lnTo>
                  <a:lnTo>
                    <a:pt x="280" y="782"/>
                  </a:lnTo>
                  <a:lnTo>
                    <a:pt x="280" y="776"/>
                  </a:lnTo>
                  <a:lnTo>
                    <a:pt x="278" y="768"/>
                  </a:lnTo>
                  <a:lnTo>
                    <a:pt x="269" y="750"/>
                  </a:lnTo>
                  <a:lnTo>
                    <a:pt x="256" y="728"/>
                  </a:lnTo>
                  <a:lnTo>
                    <a:pt x="256" y="723"/>
                  </a:lnTo>
                  <a:lnTo>
                    <a:pt x="256" y="720"/>
                  </a:lnTo>
                  <a:lnTo>
                    <a:pt x="264" y="715"/>
                  </a:lnTo>
                  <a:lnTo>
                    <a:pt x="261" y="707"/>
                  </a:lnTo>
                  <a:lnTo>
                    <a:pt x="259" y="701"/>
                  </a:lnTo>
                  <a:lnTo>
                    <a:pt x="256" y="696"/>
                  </a:lnTo>
                  <a:lnTo>
                    <a:pt x="256" y="691"/>
                  </a:lnTo>
                  <a:lnTo>
                    <a:pt x="256" y="683"/>
                  </a:lnTo>
                  <a:lnTo>
                    <a:pt x="264" y="637"/>
                  </a:lnTo>
                  <a:lnTo>
                    <a:pt x="264" y="629"/>
                  </a:lnTo>
                  <a:lnTo>
                    <a:pt x="264" y="621"/>
                  </a:lnTo>
                  <a:lnTo>
                    <a:pt x="261" y="608"/>
                  </a:lnTo>
                  <a:lnTo>
                    <a:pt x="261" y="602"/>
                  </a:lnTo>
                  <a:lnTo>
                    <a:pt x="264" y="600"/>
                  </a:lnTo>
                  <a:lnTo>
                    <a:pt x="283" y="597"/>
                  </a:lnTo>
                  <a:lnTo>
                    <a:pt x="291" y="594"/>
                  </a:lnTo>
                  <a:lnTo>
                    <a:pt x="291" y="592"/>
                  </a:lnTo>
                  <a:lnTo>
                    <a:pt x="291" y="576"/>
                  </a:lnTo>
                  <a:lnTo>
                    <a:pt x="310" y="565"/>
                  </a:lnTo>
                  <a:lnTo>
                    <a:pt x="315" y="560"/>
                  </a:lnTo>
                  <a:lnTo>
                    <a:pt x="310" y="554"/>
                  </a:lnTo>
                  <a:lnTo>
                    <a:pt x="310" y="546"/>
                  </a:lnTo>
                  <a:lnTo>
                    <a:pt x="307" y="536"/>
                  </a:lnTo>
                  <a:lnTo>
                    <a:pt x="291" y="538"/>
                  </a:lnTo>
                  <a:lnTo>
                    <a:pt x="286" y="536"/>
                  </a:lnTo>
                  <a:lnTo>
                    <a:pt x="283" y="533"/>
                  </a:lnTo>
                  <a:lnTo>
                    <a:pt x="283" y="530"/>
                  </a:lnTo>
                  <a:lnTo>
                    <a:pt x="286" y="530"/>
                  </a:lnTo>
                  <a:lnTo>
                    <a:pt x="286" y="528"/>
                  </a:lnTo>
                  <a:lnTo>
                    <a:pt x="286" y="525"/>
                  </a:lnTo>
                  <a:lnTo>
                    <a:pt x="283" y="525"/>
                  </a:lnTo>
                  <a:lnTo>
                    <a:pt x="261" y="520"/>
                  </a:lnTo>
                  <a:lnTo>
                    <a:pt x="259" y="520"/>
                  </a:lnTo>
                  <a:lnTo>
                    <a:pt x="256" y="520"/>
                  </a:lnTo>
                  <a:lnTo>
                    <a:pt x="251" y="525"/>
                  </a:lnTo>
                  <a:lnTo>
                    <a:pt x="243" y="533"/>
                  </a:lnTo>
                  <a:lnTo>
                    <a:pt x="240" y="536"/>
                  </a:lnTo>
                  <a:lnTo>
                    <a:pt x="243" y="538"/>
                  </a:lnTo>
                  <a:lnTo>
                    <a:pt x="248" y="538"/>
                  </a:lnTo>
                  <a:lnTo>
                    <a:pt x="251" y="538"/>
                  </a:lnTo>
                  <a:lnTo>
                    <a:pt x="253" y="538"/>
                  </a:lnTo>
                  <a:lnTo>
                    <a:pt x="256" y="544"/>
                  </a:lnTo>
                  <a:lnTo>
                    <a:pt x="256" y="544"/>
                  </a:lnTo>
                  <a:lnTo>
                    <a:pt x="259" y="546"/>
                  </a:lnTo>
                  <a:lnTo>
                    <a:pt x="261" y="546"/>
                  </a:lnTo>
                  <a:lnTo>
                    <a:pt x="264" y="546"/>
                  </a:lnTo>
                  <a:lnTo>
                    <a:pt x="272" y="546"/>
                  </a:lnTo>
                  <a:lnTo>
                    <a:pt x="272" y="546"/>
                  </a:lnTo>
                  <a:lnTo>
                    <a:pt x="272" y="546"/>
                  </a:lnTo>
                  <a:lnTo>
                    <a:pt x="272" y="546"/>
                  </a:lnTo>
                  <a:lnTo>
                    <a:pt x="272" y="546"/>
                  </a:lnTo>
                  <a:lnTo>
                    <a:pt x="269" y="554"/>
                  </a:lnTo>
                  <a:lnTo>
                    <a:pt x="267" y="557"/>
                  </a:lnTo>
                  <a:lnTo>
                    <a:pt x="261" y="562"/>
                  </a:lnTo>
                  <a:lnTo>
                    <a:pt x="253" y="568"/>
                  </a:lnTo>
                  <a:lnTo>
                    <a:pt x="251" y="573"/>
                  </a:lnTo>
                  <a:lnTo>
                    <a:pt x="248" y="578"/>
                  </a:lnTo>
                  <a:lnTo>
                    <a:pt x="248" y="581"/>
                  </a:lnTo>
                  <a:lnTo>
                    <a:pt x="248" y="586"/>
                  </a:lnTo>
                  <a:lnTo>
                    <a:pt x="248" y="589"/>
                  </a:lnTo>
                  <a:lnTo>
                    <a:pt x="245" y="589"/>
                  </a:lnTo>
                  <a:lnTo>
                    <a:pt x="243" y="592"/>
                  </a:lnTo>
                  <a:lnTo>
                    <a:pt x="240" y="594"/>
                  </a:lnTo>
                  <a:lnTo>
                    <a:pt x="240" y="597"/>
                  </a:lnTo>
                  <a:lnTo>
                    <a:pt x="235" y="600"/>
                  </a:lnTo>
                  <a:lnTo>
                    <a:pt x="229" y="600"/>
                  </a:lnTo>
                  <a:lnTo>
                    <a:pt x="211" y="597"/>
                  </a:lnTo>
                  <a:lnTo>
                    <a:pt x="203" y="597"/>
                  </a:lnTo>
                  <a:lnTo>
                    <a:pt x="197" y="600"/>
                  </a:lnTo>
                  <a:lnTo>
                    <a:pt x="192" y="600"/>
                  </a:lnTo>
                  <a:lnTo>
                    <a:pt x="184" y="600"/>
                  </a:lnTo>
                  <a:lnTo>
                    <a:pt x="176" y="597"/>
                  </a:lnTo>
                  <a:lnTo>
                    <a:pt x="152" y="594"/>
                  </a:lnTo>
                  <a:lnTo>
                    <a:pt x="144" y="605"/>
                  </a:lnTo>
                  <a:lnTo>
                    <a:pt x="136" y="613"/>
                  </a:lnTo>
                  <a:lnTo>
                    <a:pt x="131" y="621"/>
                  </a:lnTo>
                  <a:lnTo>
                    <a:pt x="131" y="627"/>
                  </a:lnTo>
                  <a:lnTo>
                    <a:pt x="131" y="629"/>
                  </a:lnTo>
                  <a:lnTo>
                    <a:pt x="133" y="632"/>
                  </a:lnTo>
                  <a:lnTo>
                    <a:pt x="141" y="643"/>
                  </a:lnTo>
                  <a:lnTo>
                    <a:pt x="144" y="648"/>
                  </a:lnTo>
                  <a:lnTo>
                    <a:pt x="147" y="651"/>
                  </a:lnTo>
                  <a:lnTo>
                    <a:pt x="147" y="653"/>
                  </a:lnTo>
                  <a:lnTo>
                    <a:pt x="141" y="661"/>
                  </a:lnTo>
                  <a:lnTo>
                    <a:pt x="128" y="693"/>
                  </a:lnTo>
                  <a:lnTo>
                    <a:pt x="128" y="704"/>
                  </a:lnTo>
                  <a:lnTo>
                    <a:pt x="128" y="712"/>
                  </a:lnTo>
                  <a:lnTo>
                    <a:pt x="128" y="723"/>
                  </a:lnTo>
                  <a:lnTo>
                    <a:pt x="131" y="731"/>
                  </a:lnTo>
                  <a:lnTo>
                    <a:pt x="141" y="750"/>
                  </a:lnTo>
                  <a:lnTo>
                    <a:pt x="144" y="766"/>
                  </a:lnTo>
                  <a:lnTo>
                    <a:pt x="144" y="774"/>
                  </a:lnTo>
                  <a:lnTo>
                    <a:pt x="144" y="774"/>
                  </a:lnTo>
                  <a:lnTo>
                    <a:pt x="147" y="774"/>
                  </a:lnTo>
                  <a:lnTo>
                    <a:pt x="163" y="784"/>
                  </a:lnTo>
                  <a:lnTo>
                    <a:pt x="171" y="803"/>
                  </a:lnTo>
                  <a:lnTo>
                    <a:pt x="176" y="835"/>
                  </a:lnTo>
                  <a:lnTo>
                    <a:pt x="192" y="846"/>
                  </a:lnTo>
                  <a:lnTo>
                    <a:pt x="227" y="878"/>
                  </a:lnTo>
                  <a:lnTo>
                    <a:pt x="267" y="875"/>
                  </a:lnTo>
                  <a:lnTo>
                    <a:pt x="267" y="875"/>
                  </a:lnTo>
                  <a:lnTo>
                    <a:pt x="278" y="873"/>
                  </a:lnTo>
                  <a:lnTo>
                    <a:pt x="302" y="870"/>
                  </a:lnTo>
                  <a:lnTo>
                    <a:pt x="312" y="862"/>
                  </a:lnTo>
                  <a:lnTo>
                    <a:pt x="334" y="843"/>
                  </a:lnTo>
                  <a:lnTo>
                    <a:pt x="334" y="843"/>
                  </a:lnTo>
                  <a:close/>
                  <a:moveTo>
                    <a:pt x="136" y="490"/>
                  </a:moveTo>
                  <a:lnTo>
                    <a:pt x="139" y="485"/>
                  </a:lnTo>
                  <a:lnTo>
                    <a:pt x="144" y="482"/>
                  </a:lnTo>
                  <a:lnTo>
                    <a:pt x="147" y="479"/>
                  </a:lnTo>
                  <a:lnTo>
                    <a:pt x="160" y="487"/>
                  </a:lnTo>
                  <a:lnTo>
                    <a:pt x="165" y="490"/>
                  </a:lnTo>
                  <a:lnTo>
                    <a:pt x="168" y="493"/>
                  </a:lnTo>
                  <a:lnTo>
                    <a:pt x="171" y="498"/>
                  </a:lnTo>
                  <a:lnTo>
                    <a:pt x="173" y="501"/>
                  </a:lnTo>
                  <a:lnTo>
                    <a:pt x="179" y="503"/>
                  </a:lnTo>
                  <a:lnTo>
                    <a:pt x="208" y="514"/>
                  </a:lnTo>
                  <a:lnTo>
                    <a:pt x="216" y="514"/>
                  </a:lnTo>
                  <a:lnTo>
                    <a:pt x="221" y="514"/>
                  </a:lnTo>
                  <a:lnTo>
                    <a:pt x="227" y="511"/>
                  </a:lnTo>
                  <a:lnTo>
                    <a:pt x="229" y="506"/>
                  </a:lnTo>
                  <a:lnTo>
                    <a:pt x="235" y="501"/>
                  </a:lnTo>
                  <a:lnTo>
                    <a:pt x="237" y="501"/>
                  </a:lnTo>
                  <a:lnTo>
                    <a:pt x="240" y="501"/>
                  </a:lnTo>
                  <a:lnTo>
                    <a:pt x="243" y="498"/>
                  </a:lnTo>
                  <a:lnTo>
                    <a:pt x="245" y="493"/>
                  </a:lnTo>
                  <a:lnTo>
                    <a:pt x="245" y="479"/>
                  </a:lnTo>
                  <a:lnTo>
                    <a:pt x="243" y="474"/>
                  </a:lnTo>
                  <a:lnTo>
                    <a:pt x="237" y="471"/>
                  </a:lnTo>
                  <a:lnTo>
                    <a:pt x="232" y="474"/>
                  </a:lnTo>
                  <a:lnTo>
                    <a:pt x="229" y="474"/>
                  </a:lnTo>
                  <a:lnTo>
                    <a:pt x="224" y="471"/>
                  </a:lnTo>
                  <a:lnTo>
                    <a:pt x="221" y="471"/>
                  </a:lnTo>
                  <a:lnTo>
                    <a:pt x="221" y="469"/>
                  </a:lnTo>
                  <a:lnTo>
                    <a:pt x="221" y="466"/>
                  </a:lnTo>
                  <a:lnTo>
                    <a:pt x="221" y="466"/>
                  </a:lnTo>
                  <a:lnTo>
                    <a:pt x="219" y="463"/>
                  </a:lnTo>
                  <a:lnTo>
                    <a:pt x="219" y="463"/>
                  </a:lnTo>
                  <a:lnTo>
                    <a:pt x="219" y="461"/>
                  </a:lnTo>
                  <a:lnTo>
                    <a:pt x="219" y="461"/>
                  </a:lnTo>
                  <a:lnTo>
                    <a:pt x="219" y="458"/>
                  </a:lnTo>
                  <a:lnTo>
                    <a:pt x="235" y="439"/>
                  </a:lnTo>
                  <a:lnTo>
                    <a:pt x="240" y="434"/>
                  </a:lnTo>
                  <a:lnTo>
                    <a:pt x="240" y="429"/>
                  </a:lnTo>
                  <a:lnTo>
                    <a:pt x="240" y="421"/>
                  </a:lnTo>
                  <a:lnTo>
                    <a:pt x="237" y="418"/>
                  </a:lnTo>
                  <a:lnTo>
                    <a:pt x="229" y="407"/>
                  </a:lnTo>
                  <a:lnTo>
                    <a:pt x="227" y="404"/>
                  </a:lnTo>
                  <a:lnTo>
                    <a:pt x="227" y="404"/>
                  </a:lnTo>
                  <a:lnTo>
                    <a:pt x="227" y="404"/>
                  </a:lnTo>
                  <a:lnTo>
                    <a:pt x="227" y="402"/>
                  </a:lnTo>
                  <a:lnTo>
                    <a:pt x="224" y="402"/>
                  </a:lnTo>
                  <a:lnTo>
                    <a:pt x="224" y="402"/>
                  </a:lnTo>
                  <a:lnTo>
                    <a:pt x="221" y="402"/>
                  </a:lnTo>
                  <a:lnTo>
                    <a:pt x="219" y="402"/>
                  </a:lnTo>
                  <a:lnTo>
                    <a:pt x="216" y="402"/>
                  </a:lnTo>
                  <a:lnTo>
                    <a:pt x="216" y="404"/>
                  </a:lnTo>
                  <a:lnTo>
                    <a:pt x="216" y="404"/>
                  </a:lnTo>
                  <a:lnTo>
                    <a:pt x="208" y="410"/>
                  </a:lnTo>
                  <a:lnTo>
                    <a:pt x="203" y="412"/>
                  </a:lnTo>
                  <a:lnTo>
                    <a:pt x="200" y="412"/>
                  </a:lnTo>
                  <a:lnTo>
                    <a:pt x="187" y="412"/>
                  </a:lnTo>
                  <a:lnTo>
                    <a:pt x="168" y="412"/>
                  </a:lnTo>
                  <a:lnTo>
                    <a:pt x="165" y="412"/>
                  </a:lnTo>
                  <a:lnTo>
                    <a:pt x="160" y="412"/>
                  </a:lnTo>
                  <a:lnTo>
                    <a:pt x="160" y="410"/>
                  </a:lnTo>
                  <a:lnTo>
                    <a:pt x="152" y="410"/>
                  </a:lnTo>
                  <a:lnTo>
                    <a:pt x="149" y="407"/>
                  </a:lnTo>
                  <a:lnTo>
                    <a:pt x="149" y="407"/>
                  </a:lnTo>
                  <a:lnTo>
                    <a:pt x="149" y="404"/>
                  </a:lnTo>
                  <a:lnTo>
                    <a:pt x="147" y="391"/>
                  </a:lnTo>
                  <a:lnTo>
                    <a:pt x="141" y="370"/>
                  </a:lnTo>
                  <a:lnTo>
                    <a:pt x="141" y="364"/>
                  </a:lnTo>
                  <a:lnTo>
                    <a:pt x="139" y="348"/>
                  </a:lnTo>
                  <a:lnTo>
                    <a:pt x="139" y="343"/>
                  </a:lnTo>
                  <a:lnTo>
                    <a:pt x="141" y="340"/>
                  </a:lnTo>
                  <a:lnTo>
                    <a:pt x="147" y="335"/>
                  </a:lnTo>
                  <a:lnTo>
                    <a:pt x="152" y="335"/>
                  </a:lnTo>
                  <a:lnTo>
                    <a:pt x="157" y="335"/>
                  </a:lnTo>
                  <a:lnTo>
                    <a:pt x="160" y="335"/>
                  </a:lnTo>
                  <a:lnTo>
                    <a:pt x="168" y="335"/>
                  </a:lnTo>
                  <a:lnTo>
                    <a:pt x="173" y="330"/>
                  </a:lnTo>
                  <a:lnTo>
                    <a:pt x="189" y="313"/>
                  </a:lnTo>
                  <a:lnTo>
                    <a:pt x="197" y="308"/>
                  </a:lnTo>
                  <a:lnTo>
                    <a:pt x="200" y="305"/>
                  </a:lnTo>
                  <a:lnTo>
                    <a:pt x="203" y="303"/>
                  </a:lnTo>
                  <a:lnTo>
                    <a:pt x="208" y="305"/>
                  </a:lnTo>
                  <a:lnTo>
                    <a:pt x="213" y="305"/>
                  </a:lnTo>
                  <a:lnTo>
                    <a:pt x="221" y="305"/>
                  </a:lnTo>
                  <a:lnTo>
                    <a:pt x="248" y="297"/>
                  </a:lnTo>
                  <a:lnTo>
                    <a:pt x="256" y="292"/>
                  </a:lnTo>
                  <a:lnTo>
                    <a:pt x="256" y="292"/>
                  </a:lnTo>
                  <a:lnTo>
                    <a:pt x="251" y="284"/>
                  </a:lnTo>
                  <a:lnTo>
                    <a:pt x="248" y="252"/>
                  </a:lnTo>
                  <a:lnTo>
                    <a:pt x="248" y="241"/>
                  </a:lnTo>
                  <a:lnTo>
                    <a:pt x="256" y="233"/>
                  </a:lnTo>
                  <a:lnTo>
                    <a:pt x="264" y="225"/>
                  </a:lnTo>
                  <a:lnTo>
                    <a:pt x="269" y="217"/>
                  </a:lnTo>
                  <a:lnTo>
                    <a:pt x="267" y="209"/>
                  </a:lnTo>
                  <a:lnTo>
                    <a:pt x="251" y="188"/>
                  </a:lnTo>
                  <a:lnTo>
                    <a:pt x="248" y="177"/>
                  </a:lnTo>
                  <a:lnTo>
                    <a:pt x="251" y="166"/>
                  </a:lnTo>
                  <a:lnTo>
                    <a:pt x="264" y="148"/>
                  </a:lnTo>
                  <a:lnTo>
                    <a:pt x="267" y="140"/>
                  </a:lnTo>
                  <a:lnTo>
                    <a:pt x="269" y="75"/>
                  </a:lnTo>
                  <a:lnTo>
                    <a:pt x="275" y="54"/>
                  </a:lnTo>
                  <a:lnTo>
                    <a:pt x="275" y="41"/>
                  </a:lnTo>
                  <a:lnTo>
                    <a:pt x="272" y="27"/>
                  </a:lnTo>
                  <a:lnTo>
                    <a:pt x="261" y="0"/>
                  </a:lnTo>
                  <a:lnTo>
                    <a:pt x="256" y="0"/>
                  </a:lnTo>
                  <a:lnTo>
                    <a:pt x="224" y="8"/>
                  </a:lnTo>
                  <a:lnTo>
                    <a:pt x="208" y="8"/>
                  </a:lnTo>
                  <a:lnTo>
                    <a:pt x="205" y="14"/>
                  </a:lnTo>
                  <a:lnTo>
                    <a:pt x="195" y="59"/>
                  </a:lnTo>
                  <a:lnTo>
                    <a:pt x="181" y="89"/>
                  </a:lnTo>
                  <a:lnTo>
                    <a:pt x="165" y="118"/>
                  </a:lnTo>
                  <a:lnTo>
                    <a:pt x="171" y="115"/>
                  </a:lnTo>
                  <a:lnTo>
                    <a:pt x="176" y="110"/>
                  </a:lnTo>
                  <a:lnTo>
                    <a:pt x="179" y="105"/>
                  </a:lnTo>
                  <a:lnTo>
                    <a:pt x="181" y="99"/>
                  </a:lnTo>
                  <a:lnTo>
                    <a:pt x="187" y="99"/>
                  </a:lnTo>
                  <a:lnTo>
                    <a:pt x="184" y="113"/>
                  </a:lnTo>
                  <a:lnTo>
                    <a:pt x="179" y="121"/>
                  </a:lnTo>
                  <a:lnTo>
                    <a:pt x="173" y="129"/>
                  </a:lnTo>
                  <a:lnTo>
                    <a:pt x="168" y="137"/>
                  </a:lnTo>
                  <a:lnTo>
                    <a:pt x="141" y="164"/>
                  </a:lnTo>
                  <a:lnTo>
                    <a:pt x="139" y="169"/>
                  </a:lnTo>
                  <a:lnTo>
                    <a:pt x="136" y="182"/>
                  </a:lnTo>
                  <a:lnTo>
                    <a:pt x="131" y="201"/>
                  </a:lnTo>
                  <a:lnTo>
                    <a:pt x="131" y="212"/>
                  </a:lnTo>
                  <a:lnTo>
                    <a:pt x="128" y="214"/>
                  </a:lnTo>
                  <a:lnTo>
                    <a:pt x="123" y="214"/>
                  </a:lnTo>
                  <a:lnTo>
                    <a:pt x="120" y="209"/>
                  </a:lnTo>
                  <a:lnTo>
                    <a:pt x="125" y="196"/>
                  </a:lnTo>
                  <a:lnTo>
                    <a:pt x="131" y="182"/>
                  </a:lnTo>
                  <a:lnTo>
                    <a:pt x="133" y="177"/>
                  </a:lnTo>
                  <a:lnTo>
                    <a:pt x="117" y="190"/>
                  </a:lnTo>
                  <a:lnTo>
                    <a:pt x="82" y="236"/>
                  </a:lnTo>
                  <a:lnTo>
                    <a:pt x="61" y="252"/>
                  </a:lnTo>
                  <a:lnTo>
                    <a:pt x="42" y="257"/>
                  </a:lnTo>
                  <a:lnTo>
                    <a:pt x="40" y="260"/>
                  </a:lnTo>
                  <a:lnTo>
                    <a:pt x="34" y="265"/>
                  </a:lnTo>
                  <a:lnTo>
                    <a:pt x="29" y="268"/>
                  </a:lnTo>
                  <a:lnTo>
                    <a:pt x="21" y="271"/>
                  </a:lnTo>
                  <a:lnTo>
                    <a:pt x="16" y="271"/>
                  </a:lnTo>
                  <a:lnTo>
                    <a:pt x="8" y="276"/>
                  </a:lnTo>
                  <a:lnTo>
                    <a:pt x="0" y="289"/>
                  </a:lnTo>
                  <a:lnTo>
                    <a:pt x="0" y="289"/>
                  </a:lnTo>
                  <a:lnTo>
                    <a:pt x="0" y="289"/>
                  </a:lnTo>
                  <a:lnTo>
                    <a:pt x="16" y="305"/>
                  </a:lnTo>
                  <a:lnTo>
                    <a:pt x="21" y="305"/>
                  </a:lnTo>
                  <a:lnTo>
                    <a:pt x="26" y="308"/>
                  </a:lnTo>
                  <a:lnTo>
                    <a:pt x="32" y="308"/>
                  </a:lnTo>
                  <a:lnTo>
                    <a:pt x="34" y="313"/>
                  </a:lnTo>
                  <a:lnTo>
                    <a:pt x="50" y="372"/>
                  </a:lnTo>
                  <a:lnTo>
                    <a:pt x="53" y="386"/>
                  </a:lnTo>
                  <a:lnTo>
                    <a:pt x="56" y="396"/>
                  </a:lnTo>
                  <a:lnTo>
                    <a:pt x="56" y="404"/>
                  </a:lnTo>
                  <a:lnTo>
                    <a:pt x="56" y="407"/>
                  </a:lnTo>
                  <a:lnTo>
                    <a:pt x="58" y="412"/>
                  </a:lnTo>
                  <a:lnTo>
                    <a:pt x="61" y="423"/>
                  </a:lnTo>
                  <a:lnTo>
                    <a:pt x="85" y="447"/>
                  </a:lnTo>
                  <a:lnTo>
                    <a:pt x="90" y="455"/>
                  </a:lnTo>
                  <a:lnTo>
                    <a:pt x="88" y="461"/>
                  </a:lnTo>
                  <a:lnTo>
                    <a:pt x="85" y="466"/>
                  </a:lnTo>
                  <a:lnTo>
                    <a:pt x="82" y="471"/>
                  </a:lnTo>
                  <a:lnTo>
                    <a:pt x="85" y="477"/>
                  </a:lnTo>
                  <a:lnTo>
                    <a:pt x="101" y="493"/>
                  </a:lnTo>
                  <a:lnTo>
                    <a:pt x="115" y="509"/>
                  </a:lnTo>
                  <a:lnTo>
                    <a:pt x="125" y="525"/>
                  </a:lnTo>
                  <a:lnTo>
                    <a:pt x="133" y="506"/>
                  </a:lnTo>
                  <a:lnTo>
                    <a:pt x="136" y="490"/>
                  </a:lnTo>
                  <a:close/>
                </a:path>
              </a:pathLst>
            </a:custGeom>
            <a:solidFill>
              <a:srgbClr val="92D050"/>
            </a:solidFill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306CE349-A0CD-410C-B284-1C0638C82E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187488" y="5418138"/>
              <a:ext cx="419100" cy="874713"/>
            </a:xfrm>
            <a:custGeom>
              <a:avLst/>
              <a:gdLst>
                <a:gd name="T0" fmla="*/ 181 w 264"/>
                <a:gd name="T1" fmla="*/ 535 h 551"/>
                <a:gd name="T2" fmla="*/ 197 w 264"/>
                <a:gd name="T3" fmla="*/ 546 h 551"/>
                <a:gd name="T4" fmla="*/ 219 w 264"/>
                <a:gd name="T5" fmla="*/ 522 h 551"/>
                <a:gd name="T6" fmla="*/ 133 w 264"/>
                <a:gd name="T7" fmla="*/ 254 h 551"/>
                <a:gd name="T8" fmla="*/ 133 w 264"/>
                <a:gd name="T9" fmla="*/ 254 h 551"/>
                <a:gd name="T10" fmla="*/ 117 w 264"/>
                <a:gd name="T11" fmla="*/ 252 h 551"/>
                <a:gd name="T12" fmla="*/ 109 w 264"/>
                <a:gd name="T13" fmla="*/ 246 h 551"/>
                <a:gd name="T14" fmla="*/ 112 w 264"/>
                <a:gd name="T15" fmla="*/ 233 h 551"/>
                <a:gd name="T16" fmla="*/ 144 w 264"/>
                <a:gd name="T17" fmla="*/ 233 h 551"/>
                <a:gd name="T18" fmla="*/ 144 w 264"/>
                <a:gd name="T19" fmla="*/ 238 h 551"/>
                <a:gd name="T20" fmla="*/ 168 w 264"/>
                <a:gd name="T21" fmla="*/ 244 h 551"/>
                <a:gd name="T22" fmla="*/ 192 w 264"/>
                <a:gd name="T23" fmla="*/ 209 h 551"/>
                <a:gd name="T24" fmla="*/ 251 w 264"/>
                <a:gd name="T25" fmla="*/ 166 h 551"/>
                <a:gd name="T26" fmla="*/ 235 w 264"/>
                <a:gd name="T27" fmla="*/ 38 h 551"/>
                <a:gd name="T28" fmla="*/ 197 w 264"/>
                <a:gd name="T29" fmla="*/ 21 h 551"/>
                <a:gd name="T30" fmla="*/ 147 w 264"/>
                <a:gd name="T31" fmla="*/ 24 h 551"/>
                <a:gd name="T32" fmla="*/ 117 w 264"/>
                <a:gd name="T33" fmla="*/ 0 h 551"/>
                <a:gd name="T34" fmla="*/ 69 w 264"/>
                <a:gd name="T35" fmla="*/ 13 h 551"/>
                <a:gd name="T36" fmla="*/ 50 w 264"/>
                <a:gd name="T37" fmla="*/ 21 h 551"/>
                <a:gd name="T38" fmla="*/ 18 w 264"/>
                <a:gd name="T39" fmla="*/ 43 h 551"/>
                <a:gd name="T40" fmla="*/ 0 w 264"/>
                <a:gd name="T41" fmla="*/ 51 h 551"/>
                <a:gd name="T42" fmla="*/ 8 w 264"/>
                <a:gd name="T43" fmla="*/ 99 h 551"/>
                <a:gd name="T44" fmla="*/ 13 w 264"/>
                <a:gd name="T45" fmla="*/ 118 h 551"/>
                <a:gd name="T46" fmla="*/ 29 w 264"/>
                <a:gd name="T47" fmla="*/ 120 h 551"/>
                <a:gd name="T48" fmla="*/ 69 w 264"/>
                <a:gd name="T49" fmla="*/ 118 h 551"/>
                <a:gd name="T50" fmla="*/ 80 w 264"/>
                <a:gd name="T51" fmla="*/ 110 h 551"/>
                <a:gd name="T52" fmla="*/ 88 w 264"/>
                <a:gd name="T53" fmla="*/ 110 h 551"/>
                <a:gd name="T54" fmla="*/ 90 w 264"/>
                <a:gd name="T55" fmla="*/ 115 h 551"/>
                <a:gd name="T56" fmla="*/ 101 w 264"/>
                <a:gd name="T57" fmla="*/ 142 h 551"/>
                <a:gd name="T58" fmla="*/ 80 w 264"/>
                <a:gd name="T59" fmla="*/ 169 h 551"/>
                <a:gd name="T60" fmla="*/ 82 w 264"/>
                <a:gd name="T61" fmla="*/ 174 h 551"/>
                <a:gd name="T62" fmla="*/ 90 w 264"/>
                <a:gd name="T63" fmla="*/ 182 h 551"/>
                <a:gd name="T64" fmla="*/ 106 w 264"/>
                <a:gd name="T65" fmla="*/ 187 h 551"/>
                <a:gd name="T66" fmla="*/ 98 w 264"/>
                <a:gd name="T67" fmla="*/ 209 h 551"/>
                <a:gd name="T68" fmla="*/ 82 w 264"/>
                <a:gd name="T69" fmla="*/ 222 h 551"/>
                <a:gd name="T70" fmla="*/ 34 w 264"/>
                <a:gd name="T71" fmla="*/ 209 h 551"/>
                <a:gd name="T72" fmla="*/ 21 w 264"/>
                <a:gd name="T73" fmla="*/ 195 h 551"/>
                <a:gd name="T74" fmla="*/ 24 w 264"/>
                <a:gd name="T75" fmla="*/ 236 h 551"/>
                <a:gd name="T76" fmla="*/ 24 w 264"/>
                <a:gd name="T77" fmla="*/ 252 h 551"/>
                <a:gd name="T78" fmla="*/ 13 w 264"/>
                <a:gd name="T79" fmla="*/ 302 h 551"/>
                <a:gd name="T80" fmla="*/ 58 w 264"/>
                <a:gd name="T81" fmla="*/ 308 h 551"/>
                <a:gd name="T82" fmla="*/ 96 w 264"/>
                <a:gd name="T83" fmla="*/ 308 h 551"/>
                <a:gd name="T84" fmla="*/ 106 w 264"/>
                <a:gd name="T85" fmla="*/ 297 h 551"/>
                <a:gd name="T86" fmla="*/ 109 w 264"/>
                <a:gd name="T87" fmla="*/ 286 h 551"/>
                <a:gd name="T88" fmla="*/ 128 w 264"/>
                <a:gd name="T89" fmla="*/ 265 h 551"/>
                <a:gd name="T90" fmla="*/ 243 w 264"/>
                <a:gd name="T91" fmla="*/ 257 h 551"/>
                <a:gd name="T92" fmla="*/ 200 w 264"/>
                <a:gd name="T93" fmla="*/ 294 h 551"/>
                <a:gd name="T94" fmla="*/ 152 w 264"/>
                <a:gd name="T95" fmla="*/ 308 h 551"/>
                <a:gd name="T96" fmla="*/ 122 w 264"/>
                <a:gd name="T97" fmla="*/ 310 h 551"/>
                <a:gd name="T98" fmla="*/ 125 w 264"/>
                <a:gd name="T99" fmla="*/ 345 h 551"/>
                <a:gd name="T100" fmla="*/ 120 w 264"/>
                <a:gd name="T101" fmla="*/ 409 h 551"/>
                <a:gd name="T102" fmla="*/ 136 w 264"/>
                <a:gd name="T103" fmla="*/ 428 h 551"/>
                <a:gd name="T104" fmla="*/ 205 w 264"/>
                <a:gd name="T105" fmla="*/ 476 h 551"/>
                <a:gd name="T106" fmla="*/ 213 w 264"/>
                <a:gd name="T107" fmla="*/ 452 h 551"/>
                <a:gd name="T108" fmla="*/ 208 w 264"/>
                <a:gd name="T109" fmla="*/ 436 h 551"/>
                <a:gd name="T110" fmla="*/ 203 w 264"/>
                <a:gd name="T111" fmla="*/ 412 h 551"/>
                <a:gd name="T112" fmla="*/ 213 w 264"/>
                <a:gd name="T113" fmla="*/ 404 h 551"/>
                <a:gd name="T114" fmla="*/ 259 w 264"/>
                <a:gd name="T115" fmla="*/ 284 h 551"/>
                <a:gd name="T116" fmla="*/ 264 w 264"/>
                <a:gd name="T117" fmla="*/ 236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64" h="551">
                  <a:moveTo>
                    <a:pt x="213" y="524"/>
                  </a:moveTo>
                  <a:lnTo>
                    <a:pt x="195" y="522"/>
                  </a:lnTo>
                  <a:lnTo>
                    <a:pt x="184" y="519"/>
                  </a:lnTo>
                  <a:lnTo>
                    <a:pt x="181" y="535"/>
                  </a:lnTo>
                  <a:lnTo>
                    <a:pt x="192" y="543"/>
                  </a:lnTo>
                  <a:lnTo>
                    <a:pt x="195" y="551"/>
                  </a:lnTo>
                  <a:lnTo>
                    <a:pt x="195" y="551"/>
                  </a:lnTo>
                  <a:lnTo>
                    <a:pt x="197" y="546"/>
                  </a:lnTo>
                  <a:lnTo>
                    <a:pt x="216" y="535"/>
                  </a:lnTo>
                  <a:lnTo>
                    <a:pt x="219" y="527"/>
                  </a:lnTo>
                  <a:lnTo>
                    <a:pt x="219" y="522"/>
                  </a:lnTo>
                  <a:lnTo>
                    <a:pt x="219" y="522"/>
                  </a:lnTo>
                  <a:lnTo>
                    <a:pt x="213" y="524"/>
                  </a:lnTo>
                  <a:close/>
                  <a:moveTo>
                    <a:pt x="128" y="265"/>
                  </a:moveTo>
                  <a:lnTo>
                    <a:pt x="130" y="262"/>
                  </a:lnTo>
                  <a:lnTo>
                    <a:pt x="133" y="254"/>
                  </a:lnTo>
                  <a:lnTo>
                    <a:pt x="133" y="254"/>
                  </a:lnTo>
                  <a:lnTo>
                    <a:pt x="133" y="254"/>
                  </a:lnTo>
                  <a:lnTo>
                    <a:pt x="133" y="254"/>
                  </a:lnTo>
                  <a:lnTo>
                    <a:pt x="133" y="254"/>
                  </a:lnTo>
                  <a:lnTo>
                    <a:pt x="125" y="254"/>
                  </a:lnTo>
                  <a:lnTo>
                    <a:pt x="122" y="254"/>
                  </a:lnTo>
                  <a:lnTo>
                    <a:pt x="120" y="254"/>
                  </a:lnTo>
                  <a:lnTo>
                    <a:pt x="117" y="252"/>
                  </a:lnTo>
                  <a:lnTo>
                    <a:pt x="117" y="252"/>
                  </a:lnTo>
                  <a:lnTo>
                    <a:pt x="114" y="246"/>
                  </a:lnTo>
                  <a:lnTo>
                    <a:pt x="112" y="246"/>
                  </a:lnTo>
                  <a:lnTo>
                    <a:pt x="109" y="246"/>
                  </a:lnTo>
                  <a:lnTo>
                    <a:pt x="104" y="246"/>
                  </a:lnTo>
                  <a:lnTo>
                    <a:pt x="101" y="244"/>
                  </a:lnTo>
                  <a:lnTo>
                    <a:pt x="104" y="241"/>
                  </a:lnTo>
                  <a:lnTo>
                    <a:pt x="112" y="233"/>
                  </a:lnTo>
                  <a:lnTo>
                    <a:pt x="117" y="228"/>
                  </a:lnTo>
                  <a:lnTo>
                    <a:pt x="120" y="228"/>
                  </a:lnTo>
                  <a:lnTo>
                    <a:pt x="122" y="228"/>
                  </a:lnTo>
                  <a:lnTo>
                    <a:pt x="144" y="233"/>
                  </a:lnTo>
                  <a:lnTo>
                    <a:pt x="147" y="233"/>
                  </a:lnTo>
                  <a:lnTo>
                    <a:pt x="147" y="236"/>
                  </a:lnTo>
                  <a:lnTo>
                    <a:pt x="147" y="238"/>
                  </a:lnTo>
                  <a:lnTo>
                    <a:pt x="144" y="238"/>
                  </a:lnTo>
                  <a:lnTo>
                    <a:pt x="144" y="241"/>
                  </a:lnTo>
                  <a:lnTo>
                    <a:pt x="147" y="244"/>
                  </a:lnTo>
                  <a:lnTo>
                    <a:pt x="152" y="246"/>
                  </a:lnTo>
                  <a:lnTo>
                    <a:pt x="168" y="244"/>
                  </a:lnTo>
                  <a:lnTo>
                    <a:pt x="187" y="230"/>
                  </a:lnTo>
                  <a:lnTo>
                    <a:pt x="187" y="225"/>
                  </a:lnTo>
                  <a:lnTo>
                    <a:pt x="189" y="217"/>
                  </a:lnTo>
                  <a:lnTo>
                    <a:pt x="192" y="209"/>
                  </a:lnTo>
                  <a:lnTo>
                    <a:pt x="200" y="203"/>
                  </a:lnTo>
                  <a:lnTo>
                    <a:pt x="224" y="190"/>
                  </a:lnTo>
                  <a:lnTo>
                    <a:pt x="248" y="166"/>
                  </a:lnTo>
                  <a:lnTo>
                    <a:pt x="251" y="166"/>
                  </a:lnTo>
                  <a:lnTo>
                    <a:pt x="251" y="158"/>
                  </a:lnTo>
                  <a:lnTo>
                    <a:pt x="253" y="94"/>
                  </a:lnTo>
                  <a:lnTo>
                    <a:pt x="240" y="46"/>
                  </a:lnTo>
                  <a:lnTo>
                    <a:pt x="235" y="38"/>
                  </a:lnTo>
                  <a:lnTo>
                    <a:pt x="224" y="35"/>
                  </a:lnTo>
                  <a:lnTo>
                    <a:pt x="211" y="30"/>
                  </a:lnTo>
                  <a:lnTo>
                    <a:pt x="197" y="21"/>
                  </a:lnTo>
                  <a:lnTo>
                    <a:pt x="197" y="21"/>
                  </a:lnTo>
                  <a:lnTo>
                    <a:pt x="171" y="30"/>
                  </a:lnTo>
                  <a:lnTo>
                    <a:pt x="160" y="32"/>
                  </a:lnTo>
                  <a:lnTo>
                    <a:pt x="152" y="30"/>
                  </a:lnTo>
                  <a:lnTo>
                    <a:pt x="147" y="24"/>
                  </a:lnTo>
                  <a:lnTo>
                    <a:pt x="141" y="8"/>
                  </a:lnTo>
                  <a:lnTo>
                    <a:pt x="133" y="5"/>
                  </a:lnTo>
                  <a:lnTo>
                    <a:pt x="120" y="3"/>
                  </a:lnTo>
                  <a:lnTo>
                    <a:pt x="117" y="0"/>
                  </a:lnTo>
                  <a:lnTo>
                    <a:pt x="109" y="5"/>
                  </a:lnTo>
                  <a:lnTo>
                    <a:pt x="82" y="13"/>
                  </a:lnTo>
                  <a:lnTo>
                    <a:pt x="74" y="13"/>
                  </a:lnTo>
                  <a:lnTo>
                    <a:pt x="69" y="13"/>
                  </a:lnTo>
                  <a:lnTo>
                    <a:pt x="64" y="11"/>
                  </a:lnTo>
                  <a:lnTo>
                    <a:pt x="61" y="13"/>
                  </a:lnTo>
                  <a:lnTo>
                    <a:pt x="58" y="16"/>
                  </a:lnTo>
                  <a:lnTo>
                    <a:pt x="50" y="21"/>
                  </a:lnTo>
                  <a:lnTo>
                    <a:pt x="34" y="38"/>
                  </a:lnTo>
                  <a:lnTo>
                    <a:pt x="29" y="43"/>
                  </a:lnTo>
                  <a:lnTo>
                    <a:pt x="21" y="43"/>
                  </a:lnTo>
                  <a:lnTo>
                    <a:pt x="18" y="43"/>
                  </a:lnTo>
                  <a:lnTo>
                    <a:pt x="13" y="43"/>
                  </a:lnTo>
                  <a:lnTo>
                    <a:pt x="8" y="43"/>
                  </a:lnTo>
                  <a:lnTo>
                    <a:pt x="2" y="48"/>
                  </a:lnTo>
                  <a:lnTo>
                    <a:pt x="0" y="51"/>
                  </a:lnTo>
                  <a:lnTo>
                    <a:pt x="0" y="56"/>
                  </a:lnTo>
                  <a:lnTo>
                    <a:pt x="2" y="72"/>
                  </a:lnTo>
                  <a:lnTo>
                    <a:pt x="2" y="78"/>
                  </a:lnTo>
                  <a:lnTo>
                    <a:pt x="8" y="99"/>
                  </a:lnTo>
                  <a:lnTo>
                    <a:pt x="10" y="112"/>
                  </a:lnTo>
                  <a:lnTo>
                    <a:pt x="10" y="115"/>
                  </a:lnTo>
                  <a:lnTo>
                    <a:pt x="10" y="115"/>
                  </a:lnTo>
                  <a:lnTo>
                    <a:pt x="13" y="118"/>
                  </a:lnTo>
                  <a:lnTo>
                    <a:pt x="21" y="118"/>
                  </a:lnTo>
                  <a:lnTo>
                    <a:pt x="21" y="120"/>
                  </a:lnTo>
                  <a:lnTo>
                    <a:pt x="26" y="120"/>
                  </a:lnTo>
                  <a:lnTo>
                    <a:pt x="29" y="120"/>
                  </a:lnTo>
                  <a:lnTo>
                    <a:pt x="48" y="120"/>
                  </a:lnTo>
                  <a:lnTo>
                    <a:pt x="61" y="120"/>
                  </a:lnTo>
                  <a:lnTo>
                    <a:pt x="64" y="120"/>
                  </a:lnTo>
                  <a:lnTo>
                    <a:pt x="69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77" y="110"/>
                  </a:lnTo>
                  <a:lnTo>
                    <a:pt x="80" y="110"/>
                  </a:lnTo>
                  <a:lnTo>
                    <a:pt x="82" y="110"/>
                  </a:lnTo>
                  <a:lnTo>
                    <a:pt x="85" y="110"/>
                  </a:lnTo>
                  <a:lnTo>
                    <a:pt x="85" y="110"/>
                  </a:lnTo>
                  <a:lnTo>
                    <a:pt x="88" y="110"/>
                  </a:lnTo>
                  <a:lnTo>
                    <a:pt x="88" y="112"/>
                  </a:lnTo>
                  <a:lnTo>
                    <a:pt x="88" y="112"/>
                  </a:lnTo>
                  <a:lnTo>
                    <a:pt x="88" y="112"/>
                  </a:lnTo>
                  <a:lnTo>
                    <a:pt x="90" y="115"/>
                  </a:lnTo>
                  <a:lnTo>
                    <a:pt x="98" y="126"/>
                  </a:lnTo>
                  <a:lnTo>
                    <a:pt x="101" y="129"/>
                  </a:lnTo>
                  <a:lnTo>
                    <a:pt x="101" y="137"/>
                  </a:lnTo>
                  <a:lnTo>
                    <a:pt x="101" y="142"/>
                  </a:lnTo>
                  <a:lnTo>
                    <a:pt x="96" y="147"/>
                  </a:lnTo>
                  <a:lnTo>
                    <a:pt x="80" y="166"/>
                  </a:lnTo>
                  <a:lnTo>
                    <a:pt x="80" y="169"/>
                  </a:lnTo>
                  <a:lnTo>
                    <a:pt x="80" y="169"/>
                  </a:lnTo>
                  <a:lnTo>
                    <a:pt x="80" y="171"/>
                  </a:lnTo>
                  <a:lnTo>
                    <a:pt x="80" y="171"/>
                  </a:lnTo>
                  <a:lnTo>
                    <a:pt x="82" y="174"/>
                  </a:lnTo>
                  <a:lnTo>
                    <a:pt x="82" y="174"/>
                  </a:lnTo>
                  <a:lnTo>
                    <a:pt x="82" y="177"/>
                  </a:lnTo>
                  <a:lnTo>
                    <a:pt x="82" y="179"/>
                  </a:lnTo>
                  <a:lnTo>
                    <a:pt x="85" y="179"/>
                  </a:lnTo>
                  <a:lnTo>
                    <a:pt x="90" y="182"/>
                  </a:lnTo>
                  <a:lnTo>
                    <a:pt x="93" y="182"/>
                  </a:lnTo>
                  <a:lnTo>
                    <a:pt x="98" y="179"/>
                  </a:lnTo>
                  <a:lnTo>
                    <a:pt x="104" y="182"/>
                  </a:lnTo>
                  <a:lnTo>
                    <a:pt x="106" y="187"/>
                  </a:lnTo>
                  <a:lnTo>
                    <a:pt x="106" y="201"/>
                  </a:lnTo>
                  <a:lnTo>
                    <a:pt x="104" y="206"/>
                  </a:lnTo>
                  <a:lnTo>
                    <a:pt x="101" y="209"/>
                  </a:lnTo>
                  <a:lnTo>
                    <a:pt x="98" y="209"/>
                  </a:lnTo>
                  <a:lnTo>
                    <a:pt x="96" y="209"/>
                  </a:lnTo>
                  <a:lnTo>
                    <a:pt x="90" y="214"/>
                  </a:lnTo>
                  <a:lnTo>
                    <a:pt x="88" y="219"/>
                  </a:lnTo>
                  <a:lnTo>
                    <a:pt x="82" y="222"/>
                  </a:lnTo>
                  <a:lnTo>
                    <a:pt x="77" y="222"/>
                  </a:lnTo>
                  <a:lnTo>
                    <a:pt x="69" y="222"/>
                  </a:lnTo>
                  <a:lnTo>
                    <a:pt x="40" y="211"/>
                  </a:lnTo>
                  <a:lnTo>
                    <a:pt x="34" y="209"/>
                  </a:lnTo>
                  <a:lnTo>
                    <a:pt x="32" y="206"/>
                  </a:lnTo>
                  <a:lnTo>
                    <a:pt x="29" y="201"/>
                  </a:lnTo>
                  <a:lnTo>
                    <a:pt x="26" y="198"/>
                  </a:lnTo>
                  <a:lnTo>
                    <a:pt x="21" y="195"/>
                  </a:lnTo>
                  <a:lnTo>
                    <a:pt x="10" y="230"/>
                  </a:lnTo>
                  <a:lnTo>
                    <a:pt x="18" y="233"/>
                  </a:lnTo>
                  <a:lnTo>
                    <a:pt x="21" y="236"/>
                  </a:lnTo>
                  <a:lnTo>
                    <a:pt x="24" y="236"/>
                  </a:lnTo>
                  <a:lnTo>
                    <a:pt x="24" y="238"/>
                  </a:lnTo>
                  <a:lnTo>
                    <a:pt x="24" y="241"/>
                  </a:lnTo>
                  <a:lnTo>
                    <a:pt x="26" y="244"/>
                  </a:lnTo>
                  <a:lnTo>
                    <a:pt x="24" y="252"/>
                  </a:lnTo>
                  <a:lnTo>
                    <a:pt x="8" y="265"/>
                  </a:lnTo>
                  <a:lnTo>
                    <a:pt x="13" y="284"/>
                  </a:lnTo>
                  <a:lnTo>
                    <a:pt x="13" y="289"/>
                  </a:lnTo>
                  <a:lnTo>
                    <a:pt x="13" y="302"/>
                  </a:lnTo>
                  <a:lnTo>
                    <a:pt x="37" y="305"/>
                  </a:lnTo>
                  <a:lnTo>
                    <a:pt x="45" y="308"/>
                  </a:lnTo>
                  <a:lnTo>
                    <a:pt x="53" y="308"/>
                  </a:lnTo>
                  <a:lnTo>
                    <a:pt x="58" y="308"/>
                  </a:lnTo>
                  <a:lnTo>
                    <a:pt x="64" y="305"/>
                  </a:lnTo>
                  <a:lnTo>
                    <a:pt x="72" y="305"/>
                  </a:lnTo>
                  <a:lnTo>
                    <a:pt x="90" y="308"/>
                  </a:lnTo>
                  <a:lnTo>
                    <a:pt x="96" y="308"/>
                  </a:lnTo>
                  <a:lnTo>
                    <a:pt x="101" y="305"/>
                  </a:lnTo>
                  <a:lnTo>
                    <a:pt x="101" y="302"/>
                  </a:lnTo>
                  <a:lnTo>
                    <a:pt x="104" y="300"/>
                  </a:lnTo>
                  <a:lnTo>
                    <a:pt x="106" y="297"/>
                  </a:lnTo>
                  <a:lnTo>
                    <a:pt x="109" y="297"/>
                  </a:lnTo>
                  <a:lnTo>
                    <a:pt x="109" y="294"/>
                  </a:lnTo>
                  <a:lnTo>
                    <a:pt x="109" y="289"/>
                  </a:lnTo>
                  <a:lnTo>
                    <a:pt x="109" y="286"/>
                  </a:lnTo>
                  <a:lnTo>
                    <a:pt x="112" y="281"/>
                  </a:lnTo>
                  <a:lnTo>
                    <a:pt x="114" y="276"/>
                  </a:lnTo>
                  <a:lnTo>
                    <a:pt x="122" y="270"/>
                  </a:lnTo>
                  <a:lnTo>
                    <a:pt x="128" y="265"/>
                  </a:lnTo>
                  <a:close/>
                  <a:moveTo>
                    <a:pt x="264" y="236"/>
                  </a:moveTo>
                  <a:lnTo>
                    <a:pt x="261" y="236"/>
                  </a:lnTo>
                  <a:lnTo>
                    <a:pt x="245" y="249"/>
                  </a:lnTo>
                  <a:lnTo>
                    <a:pt x="243" y="257"/>
                  </a:lnTo>
                  <a:lnTo>
                    <a:pt x="237" y="276"/>
                  </a:lnTo>
                  <a:lnTo>
                    <a:pt x="221" y="284"/>
                  </a:lnTo>
                  <a:lnTo>
                    <a:pt x="205" y="289"/>
                  </a:lnTo>
                  <a:lnTo>
                    <a:pt x="200" y="294"/>
                  </a:lnTo>
                  <a:lnTo>
                    <a:pt x="181" y="308"/>
                  </a:lnTo>
                  <a:lnTo>
                    <a:pt x="171" y="313"/>
                  </a:lnTo>
                  <a:lnTo>
                    <a:pt x="160" y="310"/>
                  </a:lnTo>
                  <a:lnTo>
                    <a:pt x="152" y="308"/>
                  </a:lnTo>
                  <a:lnTo>
                    <a:pt x="152" y="302"/>
                  </a:lnTo>
                  <a:lnTo>
                    <a:pt x="144" y="305"/>
                  </a:lnTo>
                  <a:lnTo>
                    <a:pt x="125" y="308"/>
                  </a:lnTo>
                  <a:lnTo>
                    <a:pt x="122" y="310"/>
                  </a:lnTo>
                  <a:lnTo>
                    <a:pt x="122" y="316"/>
                  </a:lnTo>
                  <a:lnTo>
                    <a:pt x="125" y="329"/>
                  </a:lnTo>
                  <a:lnTo>
                    <a:pt x="125" y="337"/>
                  </a:lnTo>
                  <a:lnTo>
                    <a:pt x="125" y="345"/>
                  </a:lnTo>
                  <a:lnTo>
                    <a:pt x="117" y="391"/>
                  </a:lnTo>
                  <a:lnTo>
                    <a:pt x="117" y="399"/>
                  </a:lnTo>
                  <a:lnTo>
                    <a:pt x="117" y="404"/>
                  </a:lnTo>
                  <a:lnTo>
                    <a:pt x="120" y="409"/>
                  </a:lnTo>
                  <a:lnTo>
                    <a:pt x="122" y="415"/>
                  </a:lnTo>
                  <a:lnTo>
                    <a:pt x="125" y="423"/>
                  </a:lnTo>
                  <a:lnTo>
                    <a:pt x="133" y="425"/>
                  </a:lnTo>
                  <a:lnTo>
                    <a:pt x="136" y="428"/>
                  </a:lnTo>
                  <a:lnTo>
                    <a:pt x="181" y="476"/>
                  </a:lnTo>
                  <a:lnTo>
                    <a:pt x="192" y="503"/>
                  </a:lnTo>
                  <a:lnTo>
                    <a:pt x="200" y="495"/>
                  </a:lnTo>
                  <a:lnTo>
                    <a:pt x="205" y="476"/>
                  </a:lnTo>
                  <a:lnTo>
                    <a:pt x="208" y="474"/>
                  </a:lnTo>
                  <a:lnTo>
                    <a:pt x="211" y="468"/>
                  </a:lnTo>
                  <a:lnTo>
                    <a:pt x="213" y="458"/>
                  </a:lnTo>
                  <a:lnTo>
                    <a:pt x="213" y="452"/>
                  </a:lnTo>
                  <a:lnTo>
                    <a:pt x="213" y="447"/>
                  </a:lnTo>
                  <a:lnTo>
                    <a:pt x="213" y="444"/>
                  </a:lnTo>
                  <a:lnTo>
                    <a:pt x="211" y="442"/>
                  </a:lnTo>
                  <a:lnTo>
                    <a:pt x="208" y="436"/>
                  </a:lnTo>
                  <a:lnTo>
                    <a:pt x="208" y="425"/>
                  </a:lnTo>
                  <a:lnTo>
                    <a:pt x="205" y="420"/>
                  </a:lnTo>
                  <a:lnTo>
                    <a:pt x="205" y="415"/>
                  </a:lnTo>
                  <a:lnTo>
                    <a:pt x="203" y="412"/>
                  </a:lnTo>
                  <a:lnTo>
                    <a:pt x="200" y="409"/>
                  </a:lnTo>
                  <a:lnTo>
                    <a:pt x="200" y="407"/>
                  </a:lnTo>
                  <a:lnTo>
                    <a:pt x="208" y="404"/>
                  </a:lnTo>
                  <a:lnTo>
                    <a:pt x="213" y="404"/>
                  </a:lnTo>
                  <a:lnTo>
                    <a:pt x="245" y="412"/>
                  </a:lnTo>
                  <a:lnTo>
                    <a:pt x="251" y="415"/>
                  </a:lnTo>
                  <a:lnTo>
                    <a:pt x="251" y="316"/>
                  </a:lnTo>
                  <a:lnTo>
                    <a:pt x="259" y="284"/>
                  </a:lnTo>
                  <a:lnTo>
                    <a:pt x="259" y="262"/>
                  </a:lnTo>
                  <a:lnTo>
                    <a:pt x="261" y="249"/>
                  </a:lnTo>
                  <a:lnTo>
                    <a:pt x="264" y="241"/>
                  </a:lnTo>
                  <a:lnTo>
                    <a:pt x="264" y="23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0A04CA55-DF21-8A5C-F12D-620679304D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173076" y="5808663"/>
              <a:ext cx="1217613" cy="790575"/>
            </a:xfrm>
            <a:custGeom>
              <a:avLst/>
              <a:gdLst>
                <a:gd name="T0" fmla="*/ 136 w 767"/>
                <a:gd name="T1" fmla="*/ 54 h 498"/>
                <a:gd name="T2" fmla="*/ 147 w 767"/>
                <a:gd name="T3" fmla="*/ 48 h 498"/>
                <a:gd name="T4" fmla="*/ 150 w 767"/>
                <a:gd name="T5" fmla="*/ 54 h 498"/>
                <a:gd name="T6" fmla="*/ 118 w 767"/>
                <a:gd name="T7" fmla="*/ 59 h 498"/>
                <a:gd name="T8" fmla="*/ 142 w 767"/>
                <a:gd name="T9" fmla="*/ 62 h 498"/>
                <a:gd name="T10" fmla="*/ 152 w 767"/>
                <a:gd name="T11" fmla="*/ 54 h 498"/>
                <a:gd name="T12" fmla="*/ 139 w 767"/>
                <a:gd name="T13" fmla="*/ 80 h 498"/>
                <a:gd name="T14" fmla="*/ 142 w 767"/>
                <a:gd name="T15" fmla="*/ 51 h 498"/>
                <a:gd name="T16" fmla="*/ 139 w 767"/>
                <a:gd name="T17" fmla="*/ 56 h 498"/>
                <a:gd name="T18" fmla="*/ 139 w 767"/>
                <a:gd name="T19" fmla="*/ 48 h 498"/>
                <a:gd name="T20" fmla="*/ 144 w 767"/>
                <a:gd name="T21" fmla="*/ 59 h 498"/>
                <a:gd name="T22" fmla="*/ 123 w 767"/>
                <a:gd name="T23" fmla="*/ 75 h 498"/>
                <a:gd name="T24" fmla="*/ 126 w 767"/>
                <a:gd name="T25" fmla="*/ 70 h 498"/>
                <a:gd name="T26" fmla="*/ 128 w 767"/>
                <a:gd name="T27" fmla="*/ 137 h 498"/>
                <a:gd name="T28" fmla="*/ 112 w 767"/>
                <a:gd name="T29" fmla="*/ 150 h 498"/>
                <a:gd name="T30" fmla="*/ 123 w 767"/>
                <a:gd name="T31" fmla="*/ 142 h 498"/>
                <a:gd name="T32" fmla="*/ 123 w 767"/>
                <a:gd name="T33" fmla="*/ 131 h 498"/>
                <a:gd name="T34" fmla="*/ 118 w 767"/>
                <a:gd name="T35" fmla="*/ 126 h 498"/>
                <a:gd name="T36" fmla="*/ 107 w 767"/>
                <a:gd name="T37" fmla="*/ 134 h 498"/>
                <a:gd name="T38" fmla="*/ 112 w 767"/>
                <a:gd name="T39" fmla="*/ 139 h 498"/>
                <a:gd name="T40" fmla="*/ 118 w 767"/>
                <a:gd name="T41" fmla="*/ 139 h 498"/>
                <a:gd name="T42" fmla="*/ 123 w 767"/>
                <a:gd name="T43" fmla="*/ 70 h 498"/>
                <a:gd name="T44" fmla="*/ 150 w 767"/>
                <a:gd name="T45" fmla="*/ 72 h 498"/>
                <a:gd name="T46" fmla="*/ 123 w 767"/>
                <a:gd name="T47" fmla="*/ 89 h 498"/>
                <a:gd name="T48" fmla="*/ 118 w 767"/>
                <a:gd name="T49" fmla="*/ 70 h 498"/>
                <a:gd name="T50" fmla="*/ 115 w 767"/>
                <a:gd name="T51" fmla="*/ 78 h 498"/>
                <a:gd name="T52" fmla="*/ 126 w 767"/>
                <a:gd name="T53" fmla="*/ 75 h 498"/>
                <a:gd name="T54" fmla="*/ 128 w 767"/>
                <a:gd name="T55" fmla="*/ 72 h 498"/>
                <a:gd name="T56" fmla="*/ 123 w 767"/>
                <a:gd name="T57" fmla="*/ 70 h 498"/>
                <a:gd name="T58" fmla="*/ 120 w 767"/>
                <a:gd name="T59" fmla="*/ 62 h 498"/>
                <a:gd name="T60" fmla="*/ 136 w 767"/>
                <a:gd name="T61" fmla="*/ 75 h 498"/>
                <a:gd name="T62" fmla="*/ 136 w 767"/>
                <a:gd name="T63" fmla="*/ 75 h 498"/>
                <a:gd name="T64" fmla="*/ 142 w 767"/>
                <a:gd name="T65" fmla="*/ 80 h 498"/>
                <a:gd name="T66" fmla="*/ 142 w 767"/>
                <a:gd name="T67" fmla="*/ 43 h 498"/>
                <a:gd name="T68" fmla="*/ 136 w 767"/>
                <a:gd name="T69" fmla="*/ 51 h 498"/>
                <a:gd name="T70" fmla="*/ 160 w 767"/>
                <a:gd name="T71" fmla="*/ 62 h 498"/>
                <a:gd name="T72" fmla="*/ 139 w 767"/>
                <a:gd name="T73" fmla="*/ 80 h 498"/>
                <a:gd name="T74" fmla="*/ 67 w 767"/>
                <a:gd name="T75" fmla="*/ 185 h 498"/>
                <a:gd name="T76" fmla="*/ 123 w 767"/>
                <a:gd name="T77" fmla="*/ 121 h 498"/>
                <a:gd name="T78" fmla="*/ 235 w 767"/>
                <a:gd name="T79" fmla="*/ 46 h 498"/>
                <a:gd name="T80" fmla="*/ 45 w 767"/>
                <a:gd name="T81" fmla="*/ 217 h 498"/>
                <a:gd name="T82" fmla="*/ 40 w 767"/>
                <a:gd name="T83" fmla="*/ 225 h 498"/>
                <a:gd name="T84" fmla="*/ 29 w 767"/>
                <a:gd name="T85" fmla="*/ 214 h 498"/>
                <a:gd name="T86" fmla="*/ 29 w 767"/>
                <a:gd name="T87" fmla="*/ 209 h 498"/>
                <a:gd name="T88" fmla="*/ 13 w 767"/>
                <a:gd name="T89" fmla="*/ 204 h 498"/>
                <a:gd name="T90" fmla="*/ 16 w 767"/>
                <a:gd name="T91" fmla="*/ 214 h 498"/>
                <a:gd name="T92" fmla="*/ 21 w 767"/>
                <a:gd name="T93" fmla="*/ 220 h 498"/>
                <a:gd name="T94" fmla="*/ 19 w 767"/>
                <a:gd name="T95" fmla="*/ 233 h 498"/>
                <a:gd name="T96" fmla="*/ 5 w 767"/>
                <a:gd name="T97" fmla="*/ 204 h 498"/>
                <a:gd name="T98" fmla="*/ 19 w 767"/>
                <a:gd name="T99" fmla="*/ 238 h 498"/>
                <a:gd name="T100" fmla="*/ 120 w 767"/>
                <a:gd name="T101" fmla="*/ 59 h 498"/>
                <a:gd name="T102" fmla="*/ 110 w 767"/>
                <a:gd name="T103" fmla="*/ 72 h 498"/>
                <a:gd name="T104" fmla="*/ 136 w 767"/>
                <a:gd name="T105" fmla="*/ 43 h 498"/>
                <a:gd name="T106" fmla="*/ 136 w 767"/>
                <a:gd name="T107" fmla="*/ 46 h 498"/>
                <a:gd name="T108" fmla="*/ 134 w 767"/>
                <a:gd name="T109" fmla="*/ 64 h 498"/>
                <a:gd name="T110" fmla="*/ 139 w 767"/>
                <a:gd name="T111" fmla="*/ 64 h 498"/>
                <a:gd name="T112" fmla="*/ 142 w 767"/>
                <a:gd name="T113" fmla="*/ 56 h 498"/>
                <a:gd name="T114" fmla="*/ 136 w 767"/>
                <a:gd name="T115" fmla="*/ 54 h 498"/>
                <a:gd name="T116" fmla="*/ 142 w 767"/>
                <a:gd name="T117" fmla="*/ 59 h 498"/>
                <a:gd name="T118" fmla="*/ 147 w 767"/>
                <a:gd name="T119" fmla="*/ 62 h 498"/>
                <a:gd name="T120" fmla="*/ 144 w 767"/>
                <a:gd name="T121" fmla="*/ 48 h 498"/>
                <a:gd name="T122" fmla="*/ 142 w 767"/>
                <a:gd name="T123" fmla="*/ 64 h 498"/>
                <a:gd name="T124" fmla="*/ 144 w 767"/>
                <a:gd name="T125" fmla="*/ 70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67" h="498">
                  <a:moveTo>
                    <a:pt x="767" y="337"/>
                  </a:moveTo>
                  <a:lnTo>
                    <a:pt x="727" y="340"/>
                  </a:lnTo>
                  <a:lnTo>
                    <a:pt x="711" y="375"/>
                  </a:lnTo>
                  <a:lnTo>
                    <a:pt x="708" y="388"/>
                  </a:lnTo>
                  <a:lnTo>
                    <a:pt x="708" y="399"/>
                  </a:lnTo>
                  <a:lnTo>
                    <a:pt x="708" y="404"/>
                  </a:lnTo>
                  <a:lnTo>
                    <a:pt x="708" y="404"/>
                  </a:lnTo>
                  <a:lnTo>
                    <a:pt x="708" y="404"/>
                  </a:lnTo>
                  <a:lnTo>
                    <a:pt x="721" y="404"/>
                  </a:lnTo>
                  <a:lnTo>
                    <a:pt x="735" y="399"/>
                  </a:lnTo>
                  <a:lnTo>
                    <a:pt x="740" y="394"/>
                  </a:lnTo>
                  <a:lnTo>
                    <a:pt x="743" y="380"/>
                  </a:lnTo>
                  <a:lnTo>
                    <a:pt x="759" y="364"/>
                  </a:lnTo>
                  <a:lnTo>
                    <a:pt x="767" y="337"/>
                  </a:lnTo>
                  <a:lnTo>
                    <a:pt x="767" y="337"/>
                  </a:lnTo>
                  <a:lnTo>
                    <a:pt x="767" y="337"/>
                  </a:lnTo>
                  <a:close/>
                  <a:moveTo>
                    <a:pt x="136" y="75"/>
                  </a:moveTo>
                  <a:lnTo>
                    <a:pt x="136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75"/>
                  </a:lnTo>
                  <a:close/>
                  <a:moveTo>
                    <a:pt x="134" y="78"/>
                  </a:move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4" y="78"/>
                  </a:lnTo>
                  <a:close/>
                  <a:moveTo>
                    <a:pt x="131" y="59"/>
                  </a:move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close/>
                  <a:moveTo>
                    <a:pt x="139" y="80"/>
                  </a:moveTo>
                  <a:lnTo>
                    <a:pt x="139" y="80"/>
                  </a:lnTo>
                  <a:lnTo>
                    <a:pt x="139" y="80"/>
                  </a:lnTo>
                  <a:lnTo>
                    <a:pt x="139" y="83"/>
                  </a:lnTo>
                  <a:lnTo>
                    <a:pt x="139" y="83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close/>
                  <a:moveTo>
                    <a:pt x="136" y="54"/>
                  </a:moveTo>
                  <a:lnTo>
                    <a:pt x="136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6" y="54"/>
                  </a:lnTo>
                  <a:close/>
                  <a:moveTo>
                    <a:pt x="126" y="59"/>
                  </a:moveTo>
                  <a:lnTo>
                    <a:pt x="126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59"/>
                  </a:lnTo>
                  <a:lnTo>
                    <a:pt x="126" y="59"/>
                  </a:lnTo>
                  <a:close/>
                  <a:moveTo>
                    <a:pt x="139" y="48"/>
                  </a:moveTo>
                  <a:lnTo>
                    <a:pt x="139" y="46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3"/>
                  </a:lnTo>
                  <a:lnTo>
                    <a:pt x="139" y="43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8"/>
                  </a:lnTo>
                  <a:close/>
                  <a:moveTo>
                    <a:pt x="144" y="46"/>
                  </a:moveTo>
                  <a:lnTo>
                    <a:pt x="144" y="46"/>
                  </a:lnTo>
                  <a:lnTo>
                    <a:pt x="147" y="46"/>
                  </a:lnTo>
                  <a:lnTo>
                    <a:pt x="147" y="46"/>
                  </a:lnTo>
                  <a:lnTo>
                    <a:pt x="147" y="43"/>
                  </a:lnTo>
                  <a:lnTo>
                    <a:pt x="144" y="43"/>
                  </a:lnTo>
                  <a:lnTo>
                    <a:pt x="144" y="43"/>
                  </a:lnTo>
                  <a:lnTo>
                    <a:pt x="144" y="43"/>
                  </a:lnTo>
                  <a:lnTo>
                    <a:pt x="144" y="46"/>
                  </a:lnTo>
                  <a:lnTo>
                    <a:pt x="144" y="46"/>
                  </a:lnTo>
                  <a:close/>
                  <a:moveTo>
                    <a:pt x="136" y="51"/>
                  </a:move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close/>
                  <a:moveTo>
                    <a:pt x="144" y="46"/>
                  </a:moveTo>
                  <a:lnTo>
                    <a:pt x="144" y="46"/>
                  </a:lnTo>
                  <a:lnTo>
                    <a:pt x="144" y="46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6"/>
                  </a:lnTo>
                  <a:lnTo>
                    <a:pt x="147" y="46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44" y="46"/>
                  </a:lnTo>
                  <a:close/>
                  <a:moveTo>
                    <a:pt x="134" y="62"/>
                  </a:moveTo>
                  <a:lnTo>
                    <a:pt x="134" y="62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4" y="62"/>
                  </a:lnTo>
                  <a:close/>
                  <a:moveTo>
                    <a:pt x="144" y="80"/>
                  </a:moveTo>
                  <a:lnTo>
                    <a:pt x="147" y="80"/>
                  </a:lnTo>
                  <a:lnTo>
                    <a:pt x="147" y="80"/>
                  </a:lnTo>
                  <a:lnTo>
                    <a:pt x="144" y="80"/>
                  </a:lnTo>
                  <a:lnTo>
                    <a:pt x="144" y="80"/>
                  </a:lnTo>
                  <a:lnTo>
                    <a:pt x="144" y="80"/>
                  </a:lnTo>
                  <a:lnTo>
                    <a:pt x="144" y="80"/>
                  </a:lnTo>
                  <a:lnTo>
                    <a:pt x="144" y="80"/>
                  </a:lnTo>
                  <a:lnTo>
                    <a:pt x="142" y="83"/>
                  </a:lnTo>
                  <a:lnTo>
                    <a:pt x="142" y="83"/>
                  </a:lnTo>
                  <a:lnTo>
                    <a:pt x="142" y="83"/>
                  </a:lnTo>
                  <a:lnTo>
                    <a:pt x="142" y="83"/>
                  </a:lnTo>
                  <a:lnTo>
                    <a:pt x="142" y="83"/>
                  </a:lnTo>
                  <a:lnTo>
                    <a:pt x="144" y="83"/>
                  </a:lnTo>
                  <a:lnTo>
                    <a:pt x="144" y="83"/>
                  </a:lnTo>
                  <a:lnTo>
                    <a:pt x="144" y="83"/>
                  </a:lnTo>
                  <a:lnTo>
                    <a:pt x="144" y="83"/>
                  </a:lnTo>
                  <a:lnTo>
                    <a:pt x="144" y="80"/>
                  </a:lnTo>
                  <a:close/>
                  <a:moveTo>
                    <a:pt x="131" y="75"/>
                  </a:moveTo>
                  <a:lnTo>
                    <a:pt x="131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2"/>
                  </a:lnTo>
                  <a:lnTo>
                    <a:pt x="134" y="72"/>
                  </a:lnTo>
                  <a:lnTo>
                    <a:pt x="131" y="75"/>
                  </a:lnTo>
                  <a:close/>
                  <a:moveTo>
                    <a:pt x="139" y="43"/>
                  </a:moveTo>
                  <a:lnTo>
                    <a:pt x="136" y="43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9" y="46"/>
                  </a:lnTo>
                  <a:lnTo>
                    <a:pt x="139" y="43"/>
                  </a:lnTo>
                  <a:close/>
                  <a:moveTo>
                    <a:pt x="150" y="54"/>
                  </a:moveTo>
                  <a:lnTo>
                    <a:pt x="150" y="54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6"/>
                  </a:lnTo>
                  <a:lnTo>
                    <a:pt x="150" y="56"/>
                  </a:lnTo>
                  <a:lnTo>
                    <a:pt x="150" y="56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2" y="51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5" y="54"/>
                  </a:lnTo>
                  <a:lnTo>
                    <a:pt x="155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5" y="54"/>
                  </a:lnTo>
                  <a:lnTo>
                    <a:pt x="155" y="54"/>
                  </a:lnTo>
                  <a:lnTo>
                    <a:pt x="155" y="54"/>
                  </a:lnTo>
                  <a:lnTo>
                    <a:pt x="155" y="51"/>
                  </a:lnTo>
                  <a:lnTo>
                    <a:pt x="152" y="51"/>
                  </a:lnTo>
                  <a:lnTo>
                    <a:pt x="150" y="51"/>
                  </a:lnTo>
                  <a:lnTo>
                    <a:pt x="150" y="51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1"/>
                  </a:lnTo>
                  <a:lnTo>
                    <a:pt x="152" y="51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0" y="54"/>
                  </a:lnTo>
                  <a:close/>
                  <a:moveTo>
                    <a:pt x="118" y="56"/>
                  </a:moveTo>
                  <a:lnTo>
                    <a:pt x="118" y="59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18" y="56"/>
                  </a:lnTo>
                  <a:lnTo>
                    <a:pt x="118" y="56"/>
                  </a:lnTo>
                  <a:lnTo>
                    <a:pt x="120" y="56"/>
                  </a:lnTo>
                  <a:lnTo>
                    <a:pt x="120" y="56"/>
                  </a:lnTo>
                  <a:lnTo>
                    <a:pt x="118" y="56"/>
                  </a:lnTo>
                  <a:lnTo>
                    <a:pt x="118" y="56"/>
                  </a:lnTo>
                  <a:close/>
                  <a:moveTo>
                    <a:pt x="118" y="64"/>
                  </a:moveTo>
                  <a:lnTo>
                    <a:pt x="118" y="64"/>
                  </a:lnTo>
                  <a:lnTo>
                    <a:pt x="118" y="64"/>
                  </a:lnTo>
                  <a:lnTo>
                    <a:pt x="118" y="64"/>
                  </a:lnTo>
                  <a:lnTo>
                    <a:pt x="118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18" y="64"/>
                  </a:lnTo>
                  <a:close/>
                  <a:moveTo>
                    <a:pt x="118" y="59"/>
                  </a:moveTo>
                  <a:lnTo>
                    <a:pt x="118" y="62"/>
                  </a:lnTo>
                  <a:lnTo>
                    <a:pt x="118" y="62"/>
                  </a:lnTo>
                  <a:lnTo>
                    <a:pt x="120" y="62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18" y="59"/>
                  </a:lnTo>
                  <a:close/>
                  <a:moveTo>
                    <a:pt x="147" y="70"/>
                  </a:move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close/>
                  <a:moveTo>
                    <a:pt x="123" y="59"/>
                  </a:moveTo>
                  <a:lnTo>
                    <a:pt x="123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close/>
                  <a:moveTo>
                    <a:pt x="120" y="62"/>
                  </a:move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62"/>
                  </a:lnTo>
                  <a:close/>
                  <a:moveTo>
                    <a:pt x="150" y="56"/>
                  </a:moveTo>
                  <a:lnTo>
                    <a:pt x="150" y="59"/>
                  </a:lnTo>
                  <a:lnTo>
                    <a:pt x="150" y="59"/>
                  </a:lnTo>
                  <a:lnTo>
                    <a:pt x="150" y="59"/>
                  </a:lnTo>
                  <a:lnTo>
                    <a:pt x="150" y="59"/>
                  </a:lnTo>
                  <a:lnTo>
                    <a:pt x="150" y="59"/>
                  </a:lnTo>
                  <a:lnTo>
                    <a:pt x="150" y="59"/>
                  </a:lnTo>
                  <a:lnTo>
                    <a:pt x="150" y="56"/>
                  </a:lnTo>
                  <a:lnTo>
                    <a:pt x="150" y="56"/>
                  </a:lnTo>
                  <a:lnTo>
                    <a:pt x="150" y="56"/>
                  </a:lnTo>
                  <a:close/>
                  <a:moveTo>
                    <a:pt x="142" y="62"/>
                  </a:moveTo>
                  <a:lnTo>
                    <a:pt x="142" y="62"/>
                  </a:lnTo>
                  <a:lnTo>
                    <a:pt x="142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42" y="62"/>
                  </a:lnTo>
                  <a:lnTo>
                    <a:pt x="142" y="62"/>
                  </a:lnTo>
                  <a:close/>
                  <a:moveTo>
                    <a:pt x="158" y="51"/>
                  </a:moveTo>
                  <a:lnTo>
                    <a:pt x="158" y="51"/>
                  </a:lnTo>
                  <a:lnTo>
                    <a:pt x="155" y="51"/>
                  </a:lnTo>
                  <a:lnTo>
                    <a:pt x="155" y="51"/>
                  </a:lnTo>
                  <a:lnTo>
                    <a:pt x="155" y="51"/>
                  </a:lnTo>
                  <a:lnTo>
                    <a:pt x="152" y="51"/>
                  </a:lnTo>
                  <a:lnTo>
                    <a:pt x="152" y="51"/>
                  </a:lnTo>
                  <a:lnTo>
                    <a:pt x="152" y="51"/>
                  </a:lnTo>
                  <a:lnTo>
                    <a:pt x="152" y="51"/>
                  </a:lnTo>
                  <a:lnTo>
                    <a:pt x="155" y="51"/>
                  </a:lnTo>
                  <a:lnTo>
                    <a:pt x="155" y="51"/>
                  </a:lnTo>
                  <a:lnTo>
                    <a:pt x="155" y="51"/>
                  </a:lnTo>
                  <a:lnTo>
                    <a:pt x="158" y="51"/>
                  </a:lnTo>
                  <a:lnTo>
                    <a:pt x="158" y="51"/>
                  </a:lnTo>
                  <a:lnTo>
                    <a:pt x="158" y="51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1"/>
                  </a:lnTo>
                  <a:lnTo>
                    <a:pt x="158" y="51"/>
                  </a:lnTo>
                  <a:close/>
                  <a:moveTo>
                    <a:pt x="158" y="56"/>
                  </a:move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2" y="56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0" y="54"/>
                  </a:lnTo>
                  <a:lnTo>
                    <a:pt x="150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2" y="56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62"/>
                  </a:lnTo>
                  <a:lnTo>
                    <a:pt x="155" y="62"/>
                  </a:lnTo>
                  <a:lnTo>
                    <a:pt x="155" y="59"/>
                  </a:lnTo>
                  <a:lnTo>
                    <a:pt x="155" y="59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close/>
                  <a:moveTo>
                    <a:pt x="152" y="56"/>
                  </a:move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9"/>
                  </a:lnTo>
                  <a:lnTo>
                    <a:pt x="150" y="59"/>
                  </a:lnTo>
                  <a:lnTo>
                    <a:pt x="150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6"/>
                  </a:lnTo>
                  <a:lnTo>
                    <a:pt x="152" y="56"/>
                  </a:lnTo>
                  <a:close/>
                  <a:moveTo>
                    <a:pt x="139" y="80"/>
                  </a:move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close/>
                  <a:moveTo>
                    <a:pt x="139" y="64"/>
                  </a:moveTo>
                  <a:lnTo>
                    <a:pt x="139" y="64"/>
                  </a:lnTo>
                  <a:lnTo>
                    <a:pt x="139" y="67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close/>
                  <a:moveTo>
                    <a:pt x="139" y="62"/>
                  </a:move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close/>
                  <a:moveTo>
                    <a:pt x="139" y="64"/>
                  </a:move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close/>
                  <a:moveTo>
                    <a:pt x="139" y="56"/>
                  </a:moveTo>
                  <a:lnTo>
                    <a:pt x="139" y="56"/>
                  </a:lnTo>
                  <a:lnTo>
                    <a:pt x="139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39" y="56"/>
                  </a:lnTo>
                  <a:lnTo>
                    <a:pt x="139" y="56"/>
                  </a:lnTo>
                  <a:close/>
                  <a:moveTo>
                    <a:pt x="139" y="56"/>
                  </a:moveTo>
                  <a:lnTo>
                    <a:pt x="139" y="56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6"/>
                  </a:lnTo>
                  <a:lnTo>
                    <a:pt x="139" y="56"/>
                  </a:lnTo>
                  <a:lnTo>
                    <a:pt x="139" y="56"/>
                  </a:lnTo>
                  <a:close/>
                  <a:moveTo>
                    <a:pt x="139" y="51"/>
                  </a:move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9" y="51"/>
                  </a:lnTo>
                  <a:lnTo>
                    <a:pt x="139" y="51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39" y="51"/>
                  </a:lnTo>
                  <a:lnTo>
                    <a:pt x="139" y="51"/>
                  </a:lnTo>
                  <a:lnTo>
                    <a:pt x="139" y="51"/>
                  </a:lnTo>
                  <a:lnTo>
                    <a:pt x="139" y="51"/>
                  </a:lnTo>
                  <a:lnTo>
                    <a:pt x="139" y="51"/>
                  </a:lnTo>
                  <a:lnTo>
                    <a:pt x="139" y="51"/>
                  </a:lnTo>
                  <a:close/>
                  <a:moveTo>
                    <a:pt x="139" y="59"/>
                  </a:move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62"/>
                  </a:lnTo>
                  <a:lnTo>
                    <a:pt x="139" y="59"/>
                  </a:lnTo>
                  <a:close/>
                  <a:moveTo>
                    <a:pt x="136" y="59"/>
                  </a:move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6" y="59"/>
                  </a:lnTo>
                  <a:lnTo>
                    <a:pt x="136" y="59"/>
                  </a:lnTo>
                  <a:close/>
                  <a:moveTo>
                    <a:pt x="136" y="67"/>
                  </a:moveTo>
                  <a:lnTo>
                    <a:pt x="139" y="67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67"/>
                  </a:lnTo>
                  <a:close/>
                  <a:moveTo>
                    <a:pt x="139" y="54"/>
                  </a:move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39" y="54"/>
                  </a:lnTo>
                  <a:close/>
                  <a:moveTo>
                    <a:pt x="139" y="64"/>
                  </a:move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close/>
                  <a:moveTo>
                    <a:pt x="139" y="56"/>
                  </a:moveTo>
                  <a:lnTo>
                    <a:pt x="139" y="56"/>
                  </a:lnTo>
                  <a:lnTo>
                    <a:pt x="139" y="56"/>
                  </a:lnTo>
                  <a:lnTo>
                    <a:pt x="139" y="56"/>
                  </a:lnTo>
                  <a:lnTo>
                    <a:pt x="139" y="56"/>
                  </a:lnTo>
                  <a:lnTo>
                    <a:pt x="139" y="56"/>
                  </a:lnTo>
                  <a:lnTo>
                    <a:pt x="139" y="56"/>
                  </a:lnTo>
                  <a:close/>
                  <a:moveTo>
                    <a:pt x="139" y="59"/>
                  </a:move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6" y="59"/>
                  </a:lnTo>
                  <a:lnTo>
                    <a:pt x="139" y="59"/>
                  </a:lnTo>
                  <a:close/>
                  <a:moveTo>
                    <a:pt x="139" y="62"/>
                  </a:move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close/>
                  <a:moveTo>
                    <a:pt x="136" y="64"/>
                  </a:moveTo>
                  <a:lnTo>
                    <a:pt x="136" y="64"/>
                  </a:lnTo>
                  <a:lnTo>
                    <a:pt x="136" y="64"/>
                  </a:lnTo>
                  <a:lnTo>
                    <a:pt x="136" y="64"/>
                  </a:lnTo>
                  <a:lnTo>
                    <a:pt x="136" y="64"/>
                  </a:lnTo>
                  <a:lnTo>
                    <a:pt x="136" y="64"/>
                  </a:lnTo>
                  <a:lnTo>
                    <a:pt x="136" y="64"/>
                  </a:lnTo>
                  <a:lnTo>
                    <a:pt x="136" y="64"/>
                  </a:lnTo>
                  <a:close/>
                  <a:moveTo>
                    <a:pt x="142" y="48"/>
                  </a:move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close/>
                  <a:moveTo>
                    <a:pt x="147" y="54"/>
                  </a:move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7" y="54"/>
                  </a:lnTo>
                  <a:close/>
                  <a:moveTo>
                    <a:pt x="144" y="56"/>
                  </a:moveTo>
                  <a:lnTo>
                    <a:pt x="144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4" y="56"/>
                  </a:lnTo>
                  <a:lnTo>
                    <a:pt x="144" y="56"/>
                  </a:lnTo>
                  <a:lnTo>
                    <a:pt x="144" y="56"/>
                  </a:lnTo>
                  <a:close/>
                  <a:moveTo>
                    <a:pt x="139" y="51"/>
                  </a:moveTo>
                  <a:lnTo>
                    <a:pt x="139" y="51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51"/>
                  </a:lnTo>
                  <a:lnTo>
                    <a:pt x="139" y="51"/>
                  </a:lnTo>
                  <a:lnTo>
                    <a:pt x="139" y="51"/>
                  </a:lnTo>
                  <a:close/>
                  <a:moveTo>
                    <a:pt x="142" y="48"/>
                  </a:moveTo>
                  <a:lnTo>
                    <a:pt x="139" y="48"/>
                  </a:lnTo>
                  <a:lnTo>
                    <a:pt x="139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close/>
                  <a:moveTo>
                    <a:pt x="142" y="51"/>
                  </a:move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close/>
                  <a:moveTo>
                    <a:pt x="139" y="62"/>
                  </a:moveTo>
                  <a:lnTo>
                    <a:pt x="139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9" y="62"/>
                  </a:lnTo>
                  <a:close/>
                  <a:moveTo>
                    <a:pt x="136" y="62"/>
                  </a:moveTo>
                  <a:lnTo>
                    <a:pt x="136" y="64"/>
                  </a:lnTo>
                  <a:lnTo>
                    <a:pt x="136" y="64"/>
                  </a:lnTo>
                  <a:lnTo>
                    <a:pt x="136" y="64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close/>
                  <a:moveTo>
                    <a:pt x="136" y="62"/>
                  </a:move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close/>
                  <a:moveTo>
                    <a:pt x="144" y="56"/>
                  </a:moveTo>
                  <a:lnTo>
                    <a:pt x="144" y="56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6"/>
                  </a:lnTo>
                  <a:lnTo>
                    <a:pt x="144" y="56"/>
                  </a:lnTo>
                  <a:lnTo>
                    <a:pt x="144" y="56"/>
                  </a:lnTo>
                  <a:close/>
                  <a:moveTo>
                    <a:pt x="144" y="54"/>
                  </a:move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close/>
                  <a:moveTo>
                    <a:pt x="147" y="59"/>
                  </a:moveTo>
                  <a:lnTo>
                    <a:pt x="147" y="59"/>
                  </a:lnTo>
                  <a:lnTo>
                    <a:pt x="147" y="59"/>
                  </a:lnTo>
                  <a:lnTo>
                    <a:pt x="147" y="59"/>
                  </a:lnTo>
                  <a:lnTo>
                    <a:pt x="147" y="59"/>
                  </a:lnTo>
                  <a:lnTo>
                    <a:pt x="147" y="59"/>
                  </a:lnTo>
                  <a:lnTo>
                    <a:pt x="147" y="59"/>
                  </a:lnTo>
                  <a:lnTo>
                    <a:pt x="147" y="59"/>
                  </a:lnTo>
                  <a:lnTo>
                    <a:pt x="147" y="59"/>
                  </a:lnTo>
                  <a:lnTo>
                    <a:pt x="147" y="59"/>
                  </a:lnTo>
                  <a:close/>
                  <a:moveTo>
                    <a:pt x="155" y="46"/>
                  </a:moveTo>
                  <a:lnTo>
                    <a:pt x="152" y="46"/>
                  </a:lnTo>
                  <a:lnTo>
                    <a:pt x="152" y="46"/>
                  </a:lnTo>
                  <a:lnTo>
                    <a:pt x="152" y="46"/>
                  </a:lnTo>
                  <a:lnTo>
                    <a:pt x="152" y="46"/>
                  </a:lnTo>
                  <a:lnTo>
                    <a:pt x="152" y="46"/>
                  </a:lnTo>
                  <a:lnTo>
                    <a:pt x="152" y="46"/>
                  </a:lnTo>
                  <a:lnTo>
                    <a:pt x="152" y="48"/>
                  </a:lnTo>
                  <a:lnTo>
                    <a:pt x="155" y="48"/>
                  </a:lnTo>
                  <a:lnTo>
                    <a:pt x="155" y="48"/>
                  </a:lnTo>
                  <a:lnTo>
                    <a:pt x="155" y="48"/>
                  </a:lnTo>
                  <a:lnTo>
                    <a:pt x="155" y="48"/>
                  </a:lnTo>
                  <a:lnTo>
                    <a:pt x="152" y="48"/>
                  </a:lnTo>
                  <a:lnTo>
                    <a:pt x="152" y="48"/>
                  </a:lnTo>
                  <a:lnTo>
                    <a:pt x="152" y="46"/>
                  </a:lnTo>
                  <a:lnTo>
                    <a:pt x="152" y="46"/>
                  </a:lnTo>
                  <a:lnTo>
                    <a:pt x="155" y="46"/>
                  </a:lnTo>
                  <a:lnTo>
                    <a:pt x="155" y="48"/>
                  </a:lnTo>
                  <a:lnTo>
                    <a:pt x="155" y="48"/>
                  </a:lnTo>
                  <a:lnTo>
                    <a:pt x="155" y="48"/>
                  </a:lnTo>
                  <a:lnTo>
                    <a:pt x="155" y="46"/>
                  </a:lnTo>
                  <a:lnTo>
                    <a:pt x="155" y="46"/>
                  </a:lnTo>
                  <a:lnTo>
                    <a:pt x="155" y="46"/>
                  </a:lnTo>
                  <a:close/>
                  <a:moveTo>
                    <a:pt x="123" y="75"/>
                  </a:moveTo>
                  <a:lnTo>
                    <a:pt x="123" y="75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5"/>
                  </a:lnTo>
                  <a:lnTo>
                    <a:pt x="123" y="75"/>
                  </a:lnTo>
                  <a:close/>
                  <a:moveTo>
                    <a:pt x="123" y="75"/>
                  </a:move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close/>
                  <a:moveTo>
                    <a:pt x="126" y="75"/>
                  </a:move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6" y="75"/>
                  </a:lnTo>
                  <a:close/>
                  <a:moveTo>
                    <a:pt x="126" y="70"/>
                  </a:moveTo>
                  <a:lnTo>
                    <a:pt x="126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3" y="70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0"/>
                  </a:lnTo>
                  <a:close/>
                  <a:moveTo>
                    <a:pt x="123" y="72"/>
                  </a:move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0" y="72"/>
                  </a:lnTo>
                  <a:lnTo>
                    <a:pt x="120" y="72"/>
                  </a:lnTo>
                  <a:lnTo>
                    <a:pt x="123" y="72"/>
                  </a:lnTo>
                  <a:lnTo>
                    <a:pt x="123" y="72"/>
                  </a:lnTo>
                  <a:close/>
                  <a:moveTo>
                    <a:pt x="123" y="70"/>
                  </a:moveTo>
                  <a:lnTo>
                    <a:pt x="123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3" y="70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0"/>
                  </a:lnTo>
                  <a:lnTo>
                    <a:pt x="123" y="70"/>
                  </a:lnTo>
                  <a:lnTo>
                    <a:pt x="123" y="70"/>
                  </a:lnTo>
                  <a:lnTo>
                    <a:pt x="123" y="70"/>
                  </a:lnTo>
                  <a:lnTo>
                    <a:pt x="123" y="70"/>
                  </a:lnTo>
                  <a:close/>
                  <a:moveTo>
                    <a:pt x="128" y="70"/>
                  </a:moveTo>
                  <a:lnTo>
                    <a:pt x="128" y="70"/>
                  </a:lnTo>
                  <a:lnTo>
                    <a:pt x="128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8" y="70"/>
                  </a:lnTo>
                  <a:close/>
                  <a:moveTo>
                    <a:pt x="126" y="64"/>
                  </a:move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close/>
                  <a:moveTo>
                    <a:pt x="126" y="64"/>
                  </a:moveTo>
                  <a:lnTo>
                    <a:pt x="126" y="64"/>
                  </a:lnTo>
                  <a:lnTo>
                    <a:pt x="126" y="64"/>
                  </a:lnTo>
                  <a:lnTo>
                    <a:pt x="126" y="67"/>
                  </a:lnTo>
                  <a:lnTo>
                    <a:pt x="126" y="67"/>
                  </a:lnTo>
                  <a:lnTo>
                    <a:pt x="126" y="67"/>
                  </a:lnTo>
                  <a:lnTo>
                    <a:pt x="126" y="67"/>
                  </a:lnTo>
                  <a:lnTo>
                    <a:pt x="126" y="64"/>
                  </a:lnTo>
                  <a:lnTo>
                    <a:pt x="126" y="64"/>
                  </a:lnTo>
                  <a:close/>
                  <a:moveTo>
                    <a:pt x="126" y="62"/>
                  </a:move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close/>
                  <a:moveTo>
                    <a:pt x="126" y="72"/>
                  </a:moveTo>
                  <a:lnTo>
                    <a:pt x="126" y="72"/>
                  </a:lnTo>
                  <a:lnTo>
                    <a:pt x="126" y="72"/>
                  </a:lnTo>
                  <a:lnTo>
                    <a:pt x="126" y="70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close/>
                  <a:moveTo>
                    <a:pt x="126" y="62"/>
                  </a:move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8" y="62"/>
                  </a:lnTo>
                  <a:lnTo>
                    <a:pt x="126" y="62"/>
                  </a:lnTo>
                  <a:lnTo>
                    <a:pt x="126" y="62"/>
                  </a:lnTo>
                  <a:close/>
                  <a:moveTo>
                    <a:pt x="126" y="72"/>
                  </a:move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close/>
                  <a:moveTo>
                    <a:pt x="128" y="137"/>
                  </a:move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4"/>
                  </a:lnTo>
                  <a:lnTo>
                    <a:pt x="128" y="131"/>
                  </a:lnTo>
                  <a:lnTo>
                    <a:pt x="128" y="129"/>
                  </a:lnTo>
                  <a:lnTo>
                    <a:pt x="128" y="126"/>
                  </a:lnTo>
                  <a:lnTo>
                    <a:pt x="126" y="123"/>
                  </a:lnTo>
                  <a:lnTo>
                    <a:pt x="126" y="123"/>
                  </a:lnTo>
                  <a:lnTo>
                    <a:pt x="126" y="123"/>
                  </a:lnTo>
                  <a:lnTo>
                    <a:pt x="126" y="126"/>
                  </a:lnTo>
                  <a:lnTo>
                    <a:pt x="126" y="126"/>
                  </a:lnTo>
                  <a:lnTo>
                    <a:pt x="126" y="126"/>
                  </a:lnTo>
                  <a:lnTo>
                    <a:pt x="126" y="129"/>
                  </a:lnTo>
                  <a:lnTo>
                    <a:pt x="128" y="129"/>
                  </a:lnTo>
                  <a:lnTo>
                    <a:pt x="128" y="131"/>
                  </a:lnTo>
                  <a:lnTo>
                    <a:pt x="128" y="131"/>
                  </a:lnTo>
                  <a:lnTo>
                    <a:pt x="128" y="134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close/>
                  <a:moveTo>
                    <a:pt x="120" y="153"/>
                  </a:moveTo>
                  <a:lnTo>
                    <a:pt x="120" y="153"/>
                  </a:lnTo>
                  <a:lnTo>
                    <a:pt x="120" y="153"/>
                  </a:lnTo>
                  <a:lnTo>
                    <a:pt x="120" y="150"/>
                  </a:lnTo>
                  <a:lnTo>
                    <a:pt x="123" y="150"/>
                  </a:lnTo>
                  <a:lnTo>
                    <a:pt x="123" y="150"/>
                  </a:lnTo>
                  <a:lnTo>
                    <a:pt x="123" y="147"/>
                  </a:lnTo>
                  <a:lnTo>
                    <a:pt x="123" y="147"/>
                  </a:lnTo>
                  <a:lnTo>
                    <a:pt x="123" y="147"/>
                  </a:lnTo>
                  <a:lnTo>
                    <a:pt x="123" y="150"/>
                  </a:lnTo>
                  <a:lnTo>
                    <a:pt x="120" y="150"/>
                  </a:lnTo>
                  <a:lnTo>
                    <a:pt x="120" y="150"/>
                  </a:lnTo>
                  <a:lnTo>
                    <a:pt x="120" y="150"/>
                  </a:lnTo>
                  <a:lnTo>
                    <a:pt x="118" y="153"/>
                  </a:lnTo>
                  <a:lnTo>
                    <a:pt x="118" y="153"/>
                  </a:lnTo>
                  <a:lnTo>
                    <a:pt x="120" y="153"/>
                  </a:lnTo>
                  <a:lnTo>
                    <a:pt x="120" y="153"/>
                  </a:lnTo>
                  <a:lnTo>
                    <a:pt x="120" y="153"/>
                  </a:lnTo>
                  <a:lnTo>
                    <a:pt x="120" y="153"/>
                  </a:lnTo>
                  <a:lnTo>
                    <a:pt x="120" y="153"/>
                  </a:lnTo>
                  <a:close/>
                  <a:moveTo>
                    <a:pt x="118" y="150"/>
                  </a:move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5" y="150"/>
                  </a:lnTo>
                  <a:lnTo>
                    <a:pt x="115" y="150"/>
                  </a:lnTo>
                  <a:lnTo>
                    <a:pt x="112" y="150"/>
                  </a:lnTo>
                  <a:lnTo>
                    <a:pt x="112" y="150"/>
                  </a:lnTo>
                  <a:lnTo>
                    <a:pt x="110" y="150"/>
                  </a:lnTo>
                  <a:lnTo>
                    <a:pt x="107" y="150"/>
                  </a:lnTo>
                  <a:lnTo>
                    <a:pt x="107" y="150"/>
                  </a:lnTo>
                  <a:lnTo>
                    <a:pt x="107" y="147"/>
                  </a:lnTo>
                  <a:lnTo>
                    <a:pt x="104" y="147"/>
                  </a:lnTo>
                  <a:lnTo>
                    <a:pt x="104" y="147"/>
                  </a:lnTo>
                  <a:lnTo>
                    <a:pt x="104" y="147"/>
                  </a:lnTo>
                  <a:lnTo>
                    <a:pt x="104" y="147"/>
                  </a:lnTo>
                  <a:lnTo>
                    <a:pt x="104" y="147"/>
                  </a:lnTo>
                  <a:lnTo>
                    <a:pt x="104" y="150"/>
                  </a:lnTo>
                  <a:lnTo>
                    <a:pt x="104" y="150"/>
                  </a:lnTo>
                  <a:lnTo>
                    <a:pt x="107" y="150"/>
                  </a:lnTo>
                  <a:lnTo>
                    <a:pt x="107" y="150"/>
                  </a:lnTo>
                  <a:lnTo>
                    <a:pt x="110" y="150"/>
                  </a:lnTo>
                  <a:lnTo>
                    <a:pt x="110" y="153"/>
                  </a:lnTo>
                  <a:lnTo>
                    <a:pt x="112" y="153"/>
                  </a:lnTo>
                  <a:lnTo>
                    <a:pt x="115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close/>
                  <a:moveTo>
                    <a:pt x="126" y="147"/>
                  </a:moveTo>
                  <a:lnTo>
                    <a:pt x="126" y="147"/>
                  </a:lnTo>
                  <a:lnTo>
                    <a:pt x="126" y="147"/>
                  </a:lnTo>
                  <a:lnTo>
                    <a:pt x="126" y="147"/>
                  </a:lnTo>
                  <a:lnTo>
                    <a:pt x="128" y="147"/>
                  </a:lnTo>
                  <a:lnTo>
                    <a:pt x="128" y="145"/>
                  </a:lnTo>
                  <a:lnTo>
                    <a:pt x="128" y="145"/>
                  </a:lnTo>
                  <a:lnTo>
                    <a:pt x="128" y="145"/>
                  </a:lnTo>
                  <a:lnTo>
                    <a:pt x="126" y="142"/>
                  </a:lnTo>
                  <a:lnTo>
                    <a:pt x="126" y="142"/>
                  </a:lnTo>
                  <a:lnTo>
                    <a:pt x="126" y="142"/>
                  </a:lnTo>
                  <a:lnTo>
                    <a:pt x="126" y="142"/>
                  </a:lnTo>
                  <a:lnTo>
                    <a:pt x="126" y="142"/>
                  </a:lnTo>
                  <a:lnTo>
                    <a:pt x="126" y="142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3" y="142"/>
                  </a:lnTo>
                  <a:lnTo>
                    <a:pt x="123" y="142"/>
                  </a:lnTo>
                  <a:lnTo>
                    <a:pt x="123" y="142"/>
                  </a:lnTo>
                  <a:lnTo>
                    <a:pt x="123" y="139"/>
                  </a:lnTo>
                  <a:lnTo>
                    <a:pt x="120" y="139"/>
                  </a:lnTo>
                  <a:lnTo>
                    <a:pt x="123" y="139"/>
                  </a:lnTo>
                  <a:lnTo>
                    <a:pt x="123" y="139"/>
                  </a:lnTo>
                  <a:lnTo>
                    <a:pt x="123" y="137"/>
                  </a:lnTo>
                  <a:lnTo>
                    <a:pt x="120" y="137"/>
                  </a:lnTo>
                  <a:lnTo>
                    <a:pt x="120" y="139"/>
                  </a:lnTo>
                  <a:lnTo>
                    <a:pt x="120" y="139"/>
                  </a:lnTo>
                  <a:lnTo>
                    <a:pt x="120" y="139"/>
                  </a:lnTo>
                  <a:lnTo>
                    <a:pt x="120" y="139"/>
                  </a:lnTo>
                  <a:lnTo>
                    <a:pt x="120" y="139"/>
                  </a:lnTo>
                  <a:lnTo>
                    <a:pt x="120" y="139"/>
                  </a:lnTo>
                  <a:lnTo>
                    <a:pt x="120" y="139"/>
                  </a:lnTo>
                  <a:lnTo>
                    <a:pt x="120" y="137"/>
                  </a:lnTo>
                  <a:lnTo>
                    <a:pt x="118" y="139"/>
                  </a:lnTo>
                  <a:lnTo>
                    <a:pt x="118" y="139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20" y="137"/>
                  </a:lnTo>
                  <a:lnTo>
                    <a:pt x="120" y="137"/>
                  </a:lnTo>
                  <a:lnTo>
                    <a:pt x="123" y="137"/>
                  </a:lnTo>
                  <a:lnTo>
                    <a:pt x="126" y="137"/>
                  </a:lnTo>
                  <a:lnTo>
                    <a:pt x="126" y="137"/>
                  </a:lnTo>
                  <a:lnTo>
                    <a:pt x="126" y="137"/>
                  </a:lnTo>
                  <a:lnTo>
                    <a:pt x="126" y="134"/>
                  </a:lnTo>
                  <a:lnTo>
                    <a:pt x="120" y="134"/>
                  </a:lnTo>
                  <a:lnTo>
                    <a:pt x="120" y="134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20" y="134"/>
                  </a:lnTo>
                  <a:lnTo>
                    <a:pt x="123" y="134"/>
                  </a:lnTo>
                  <a:lnTo>
                    <a:pt x="123" y="134"/>
                  </a:lnTo>
                  <a:lnTo>
                    <a:pt x="126" y="134"/>
                  </a:lnTo>
                  <a:lnTo>
                    <a:pt x="126" y="134"/>
                  </a:lnTo>
                  <a:lnTo>
                    <a:pt x="126" y="134"/>
                  </a:lnTo>
                  <a:lnTo>
                    <a:pt x="126" y="131"/>
                  </a:lnTo>
                  <a:lnTo>
                    <a:pt x="126" y="131"/>
                  </a:lnTo>
                  <a:lnTo>
                    <a:pt x="123" y="131"/>
                  </a:lnTo>
                  <a:lnTo>
                    <a:pt x="120" y="134"/>
                  </a:lnTo>
                  <a:lnTo>
                    <a:pt x="120" y="134"/>
                  </a:lnTo>
                  <a:lnTo>
                    <a:pt x="118" y="134"/>
                  </a:lnTo>
                  <a:lnTo>
                    <a:pt x="118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8" y="134"/>
                  </a:lnTo>
                  <a:lnTo>
                    <a:pt x="120" y="134"/>
                  </a:lnTo>
                  <a:lnTo>
                    <a:pt x="120" y="131"/>
                  </a:lnTo>
                  <a:lnTo>
                    <a:pt x="123" y="131"/>
                  </a:lnTo>
                  <a:lnTo>
                    <a:pt x="126" y="131"/>
                  </a:lnTo>
                  <a:lnTo>
                    <a:pt x="126" y="131"/>
                  </a:lnTo>
                  <a:lnTo>
                    <a:pt x="126" y="131"/>
                  </a:lnTo>
                  <a:lnTo>
                    <a:pt x="126" y="129"/>
                  </a:lnTo>
                  <a:lnTo>
                    <a:pt x="126" y="129"/>
                  </a:lnTo>
                  <a:lnTo>
                    <a:pt x="123" y="131"/>
                  </a:lnTo>
                  <a:lnTo>
                    <a:pt x="120" y="131"/>
                  </a:lnTo>
                  <a:lnTo>
                    <a:pt x="118" y="131"/>
                  </a:lnTo>
                  <a:lnTo>
                    <a:pt x="118" y="134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4"/>
                  </a:lnTo>
                  <a:lnTo>
                    <a:pt x="118" y="134"/>
                  </a:lnTo>
                  <a:lnTo>
                    <a:pt x="118" y="131"/>
                  </a:lnTo>
                  <a:lnTo>
                    <a:pt x="120" y="129"/>
                  </a:lnTo>
                  <a:lnTo>
                    <a:pt x="120" y="129"/>
                  </a:lnTo>
                  <a:lnTo>
                    <a:pt x="123" y="129"/>
                  </a:lnTo>
                  <a:lnTo>
                    <a:pt x="123" y="129"/>
                  </a:lnTo>
                  <a:lnTo>
                    <a:pt x="123" y="129"/>
                  </a:lnTo>
                  <a:lnTo>
                    <a:pt x="123" y="126"/>
                  </a:lnTo>
                  <a:lnTo>
                    <a:pt x="123" y="126"/>
                  </a:lnTo>
                  <a:lnTo>
                    <a:pt x="123" y="126"/>
                  </a:lnTo>
                  <a:lnTo>
                    <a:pt x="120" y="129"/>
                  </a:lnTo>
                  <a:lnTo>
                    <a:pt x="120" y="129"/>
                  </a:lnTo>
                  <a:lnTo>
                    <a:pt x="118" y="131"/>
                  </a:lnTo>
                  <a:lnTo>
                    <a:pt x="115" y="131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5" y="131"/>
                  </a:lnTo>
                  <a:lnTo>
                    <a:pt x="118" y="129"/>
                  </a:lnTo>
                  <a:lnTo>
                    <a:pt x="118" y="129"/>
                  </a:lnTo>
                  <a:lnTo>
                    <a:pt x="118" y="126"/>
                  </a:lnTo>
                  <a:lnTo>
                    <a:pt x="120" y="126"/>
                  </a:lnTo>
                  <a:lnTo>
                    <a:pt x="120" y="126"/>
                  </a:lnTo>
                  <a:lnTo>
                    <a:pt x="120" y="126"/>
                  </a:lnTo>
                  <a:lnTo>
                    <a:pt x="120" y="126"/>
                  </a:lnTo>
                  <a:lnTo>
                    <a:pt x="120" y="126"/>
                  </a:lnTo>
                  <a:lnTo>
                    <a:pt x="118" y="126"/>
                  </a:lnTo>
                  <a:lnTo>
                    <a:pt x="118" y="129"/>
                  </a:lnTo>
                  <a:lnTo>
                    <a:pt x="115" y="129"/>
                  </a:lnTo>
                  <a:lnTo>
                    <a:pt x="115" y="131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1"/>
                  </a:lnTo>
                  <a:lnTo>
                    <a:pt x="115" y="131"/>
                  </a:lnTo>
                  <a:lnTo>
                    <a:pt x="115" y="129"/>
                  </a:lnTo>
                  <a:lnTo>
                    <a:pt x="115" y="126"/>
                  </a:lnTo>
                  <a:lnTo>
                    <a:pt x="118" y="126"/>
                  </a:lnTo>
                  <a:lnTo>
                    <a:pt x="118" y="126"/>
                  </a:lnTo>
                  <a:lnTo>
                    <a:pt x="115" y="126"/>
                  </a:lnTo>
                  <a:lnTo>
                    <a:pt x="115" y="126"/>
                  </a:lnTo>
                  <a:lnTo>
                    <a:pt x="115" y="126"/>
                  </a:lnTo>
                  <a:lnTo>
                    <a:pt x="115" y="129"/>
                  </a:lnTo>
                  <a:lnTo>
                    <a:pt x="112" y="129"/>
                  </a:lnTo>
                  <a:lnTo>
                    <a:pt x="112" y="131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29"/>
                  </a:lnTo>
                  <a:lnTo>
                    <a:pt x="112" y="126"/>
                  </a:lnTo>
                  <a:lnTo>
                    <a:pt x="112" y="126"/>
                  </a:lnTo>
                  <a:lnTo>
                    <a:pt x="112" y="126"/>
                  </a:lnTo>
                  <a:lnTo>
                    <a:pt x="112" y="129"/>
                  </a:lnTo>
                  <a:lnTo>
                    <a:pt x="112" y="129"/>
                  </a:lnTo>
                  <a:lnTo>
                    <a:pt x="112" y="131"/>
                  </a:lnTo>
                  <a:lnTo>
                    <a:pt x="112" y="131"/>
                  </a:lnTo>
                  <a:lnTo>
                    <a:pt x="112" y="131"/>
                  </a:lnTo>
                  <a:lnTo>
                    <a:pt x="112" y="131"/>
                  </a:lnTo>
                  <a:lnTo>
                    <a:pt x="112" y="131"/>
                  </a:lnTo>
                  <a:lnTo>
                    <a:pt x="112" y="131"/>
                  </a:lnTo>
                  <a:lnTo>
                    <a:pt x="110" y="131"/>
                  </a:lnTo>
                  <a:lnTo>
                    <a:pt x="110" y="131"/>
                  </a:lnTo>
                  <a:lnTo>
                    <a:pt x="110" y="131"/>
                  </a:lnTo>
                  <a:lnTo>
                    <a:pt x="110" y="129"/>
                  </a:lnTo>
                  <a:lnTo>
                    <a:pt x="110" y="129"/>
                  </a:lnTo>
                  <a:lnTo>
                    <a:pt x="110" y="129"/>
                  </a:lnTo>
                  <a:lnTo>
                    <a:pt x="110" y="129"/>
                  </a:lnTo>
                  <a:lnTo>
                    <a:pt x="110" y="131"/>
                  </a:lnTo>
                  <a:lnTo>
                    <a:pt x="110" y="131"/>
                  </a:lnTo>
                  <a:lnTo>
                    <a:pt x="110" y="131"/>
                  </a:lnTo>
                  <a:lnTo>
                    <a:pt x="110" y="131"/>
                  </a:lnTo>
                  <a:lnTo>
                    <a:pt x="110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4"/>
                  </a:lnTo>
                  <a:lnTo>
                    <a:pt x="107" y="134"/>
                  </a:lnTo>
                  <a:lnTo>
                    <a:pt x="107" y="134"/>
                  </a:lnTo>
                  <a:lnTo>
                    <a:pt x="110" y="134"/>
                  </a:lnTo>
                  <a:lnTo>
                    <a:pt x="110" y="134"/>
                  </a:lnTo>
                  <a:lnTo>
                    <a:pt x="110" y="134"/>
                  </a:lnTo>
                  <a:lnTo>
                    <a:pt x="110" y="134"/>
                  </a:lnTo>
                  <a:lnTo>
                    <a:pt x="110" y="134"/>
                  </a:lnTo>
                  <a:lnTo>
                    <a:pt x="110" y="134"/>
                  </a:lnTo>
                  <a:lnTo>
                    <a:pt x="107" y="134"/>
                  </a:lnTo>
                  <a:lnTo>
                    <a:pt x="107" y="134"/>
                  </a:lnTo>
                  <a:lnTo>
                    <a:pt x="104" y="134"/>
                  </a:lnTo>
                  <a:lnTo>
                    <a:pt x="104" y="137"/>
                  </a:lnTo>
                  <a:lnTo>
                    <a:pt x="104" y="137"/>
                  </a:lnTo>
                  <a:lnTo>
                    <a:pt x="107" y="134"/>
                  </a:lnTo>
                  <a:lnTo>
                    <a:pt x="107" y="134"/>
                  </a:lnTo>
                  <a:lnTo>
                    <a:pt x="110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0" y="137"/>
                  </a:lnTo>
                  <a:lnTo>
                    <a:pt x="107" y="137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7" y="139"/>
                  </a:lnTo>
                  <a:lnTo>
                    <a:pt x="107" y="137"/>
                  </a:lnTo>
                  <a:lnTo>
                    <a:pt x="110" y="137"/>
                  </a:lnTo>
                  <a:lnTo>
                    <a:pt x="112" y="137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7"/>
                  </a:lnTo>
                  <a:lnTo>
                    <a:pt x="112" y="137"/>
                  </a:lnTo>
                  <a:lnTo>
                    <a:pt x="110" y="137"/>
                  </a:lnTo>
                  <a:lnTo>
                    <a:pt x="107" y="139"/>
                  </a:lnTo>
                  <a:lnTo>
                    <a:pt x="107" y="142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104" y="145"/>
                  </a:lnTo>
                  <a:lnTo>
                    <a:pt x="104" y="145"/>
                  </a:lnTo>
                  <a:lnTo>
                    <a:pt x="104" y="145"/>
                  </a:lnTo>
                  <a:lnTo>
                    <a:pt x="107" y="145"/>
                  </a:lnTo>
                  <a:lnTo>
                    <a:pt x="107" y="142"/>
                  </a:lnTo>
                  <a:lnTo>
                    <a:pt x="107" y="142"/>
                  </a:lnTo>
                  <a:lnTo>
                    <a:pt x="110" y="139"/>
                  </a:lnTo>
                  <a:lnTo>
                    <a:pt x="110" y="137"/>
                  </a:lnTo>
                  <a:lnTo>
                    <a:pt x="112" y="137"/>
                  </a:lnTo>
                  <a:lnTo>
                    <a:pt x="112" y="137"/>
                  </a:lnTo>
                  <a:lnTo>
                    <a:pt x="112" y="137"/>
                  </a:lnTo>
                  <a:lnTo>
                    <a:pt x="112" y="137"/>
                  </a:lnTo>
                  <a:lnTo>
                    <a:pt x="115" y="137"/>
                  </a:lnTo>
                  <a:lnTo>
                    <a:pt x="112" y="137"/>
                  </a:lnTo>
                  <a:lnTo>
                    <a:pt x="112" y="137"/>
                  </a:lnTo>
                  <a:lnTo>
                    <a:pt x="110" y="139"/>
                  </a:lnTo>
                  <a:lnTo>
                    <a:pt x="110" y="139"/>
                  </a:lnTo>
                  <a:lnTo>
                    <a:pt x="110" y="142"/>
                  </a:lnTo>
                  <a:lnTo>
                    <a:pt x="107" y="145"/>
                  </a:lnTo>
                  <a:lnTo>
                    <a:pt x="107" y="145"/>
                  </a:lnTo>
                  <a:lnTo>
                    <a:pt x="107" y="145"/>
                  </a:lnTo>
                  <a:lnTo>
                    <a:pt x="107" y="147"/>
                  </a:lnTo>
                  <a:lnTo>
                    <a:pt x="107" y="147"/>
                  </a:lnTo>
                  <a:lnTo>
                    <a:pt x="107" y="147"/>
                  </a:lnTo>
                  <a:lnTo>
                    <a:pt x="110" y="147"/>
                  </a:lnTo>
                  <a:lnTo>
                    <a:pt x="110" y="145"/>
                  </a:lnTo>
                  <a:lnTo>
                    <a:pt x="110" y="145"/>
                  </a:lnTo>
                  <a:lnTo>
                    <a:pt x="110" y="142"/>
                  </a:lnTo>
                  <a:lnTo>
                    <a:pt x="110" y="142"/>
                  </a:lnTo>
                  <a:lnTo>
                    <a:pt x="112" y="139"/>
                  </a:lnTo>
                  <a:lnTo>
                    <a:pt x="112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2" y="137"/>
                  </a:lnTo>
                  <a:lnTo>
                    <a:pt x="112" y="139"/>
                  </a:lnTo>
                  <a:lnTo>
                    <a:pt x="112" y="142"/>
                  </a:lnTo>
                  <a:lnTo>
                    <a:pt x="110" y="142"/>
                  </a:lnTo>
                  <a:lnTo>
                    <a:pt x="110" y="145"/>
                  </a:lnTo>
                  <a:lnTo>
                    <a:pt x="110" y="147"/>
                  </a:lnTo>
                  <a:lnTo>
                    <a:pt x="110" y="147"/>
                  </a:lnTo>
                  <a:lnTo>
                    <a:pt x="110" y="147"/>
                  </a:lnTo>
                  <a:lnTo>
                    <a:pt x="110" y="147"/>
                  </a:lnTo>
                  <a:lnTo>
                    <a:pt x="110" y="147"/>
                  </a:lnTo>
                  <a:lnTo>
                    <a:pt x="110" y="147"/>
                  </a:lnTo>
                  <a:lnTo>
                    <a:pt x="112" y="145"/>
                  </a:lnTo>
                  <a:lnTo>
                    <a:pt x="112" y="142"/>
                  </a:lnTo>
                  <a:lnTo>
                    <a:pt x="112" y="142"/>
                  </a:lnTo>
                  <a:lnTo>
                    <a:pt x="112" y="139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9"/>
                  </a:lnTo>
                  <a:lnTo>
                    <a:pt x="115" y="139"/>
                  </a:lnTo>
                  <a:lnTo>
                    <a:pt x="112" y="142"/>
                  </a:lnTo>
                  <a:lnTo>
                    <a:pt x="112" y="145"/>
                  </a:lnTo>
                  <a:lnTo>
                    <a:pt x="112" y="147"/>
                  </a:lnTo>
                  <a:lnTo>
                    <a:pt x="112" y="147"/>
                  </a:lnTo>
                  <a:lnTo>
                    <a:pt x="112" y="147"/>
                  </a:lnTo>
                  <a:lnTo>
                    <a:pt x="115" y="147"/>
                  </a:lnTo>
                  <a:lnTo>
                    <a:pt x="115" y="147"/>
                  </a:lnTo>
                  <a:lnTo>
                    <a:pt x="115" y="145"/>
                  </a:lnTo>
                  <a:lnTo>
                    <a:pt x="115" y="142"/>
                  </a:lnTo>
                  <a:lnTo>
                    <a:pt x="115" y="142"/>
                  </a:lnTo>
                  <a:lnTo>
                    <a:pt x="115" y="139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9"/>
                  </a:lnTo>
                  <a:lnTo>
                    <a:pt x="115" y="139"/>
                  </a:lnTo>
                  <a:lnTo>
                    <a:pt x="115" y="145"/>
                  </a:lnTo>
                  <a:lnTo>
                    <a:pt x="115" y="145"/>
                  </a:lnTo>
                  <a:lnTo>
                    <a:pt x="115" y="147"/>
                  </a:lnTo>
                  <a:lnTo>
                    <a:pt x="115" y="147"/>
                  </a:lnTo>
                  <a:lnTo>
                    <a:pt x="118" y="147"/>
                  </a:lnTo>
                  <a:lnTo>
                    <a:pt x="118" y="145"/>
                  </a:lnTo>
                  <a:lnTo>
                    <a:pt x="115" y="145"/>
                  </a:lnTo>
                  <a:lnTo>
                    <a:pt x="115" y="142"/>
                  </a:lnTo>
                  <a:lnTo>
                    <a:pt x="115" y="142"/>
                  </a:lnTo>
                  <a:lnTo>
                    <a:pt x="115" y="139"/>
                  </a:lnTo>
                  <a:lnTo>
                    <a:pt x="118" y="139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18" y="139"/>
                  </a:lnTo>
                  <a:lnTo>
                    <a:pt x="118" y="139"/>
                  </a:lnTo>
                  <a:lnTo>
                    <a:pt x="118" y="139"/>
                  </a:lnTo>
                  <a:lnTo>
                    <a:pt x="118" y="139"/>
                  </a:lnTo>
                  <a:lnTo>
                    <a:pt x="118" y="139"/>
                  </a:lnTo>
                  <a:lnTo>
                    <a:pt x="118" y="139"/>
                  </a:lnTo>
                  <a:lnTo>
                    <a:pt x="118" y="142"/>
                  </a:lnTo>
                  <a:lnTo>
                    <a:pt x="118" y="142"/>
                  </a:lnTo>
                  <a:lnTo>
                    <a:pt x="118" y="142"/>
                  </a:lnTo>
                  <a:lnTo>
                    <a:pt x="118" y="142"/>
                  </a:lnTo>
                  <a:lnTo>
                    <a:pt x="118" y="142"/>
                  </a:lnTo>
                  <a:lnTo>
                    <a:pt x="118" y="142"/>
                  </a:lnTo>
                  <a:lnTo>
                    <a:pt x="118" y="142"/>
                  </a:lnTo>
                  <a:lnTo>
                    <a:pt x="120" y="142"/>
                  </a:lnTo>
                  <a:lnTo>
                    <a:pt x="120" y="142"/>
                  </a:lnTo>
                  <a:lnTo>
                    <a:pt x="120" y="145"/>
                  </a:lnTo>
                  <a:lnTo>
                    <a:pt x="126" y="147"/>
                  </a:lnTo>
                  <a:lnTo>
                    <a:pt x="126" y="147"/>
                  </a:lnTo>
                  <a:close/>
                  <a:moveTo>
                    <a:pt x="131" y="139"/>
                  </a:moveTo>
                  <a:lnTo>
                    <a:pt x="131" y="139"/>
                  </a:lnTo>
                  <a:lnTo>
                    <a:pt x="131" y="139"/>
                  </a:lnTo>
                  <a:lnTo>
                    <a:pt x="131" y="139"/>
                  </a:lnTo>
                  <a:lnTo>
                    <a:pt x="134" y="139"/>
                  </a:lnTo>
                  <a:lnTo>
                    <a:pt x="134" y="137"/>
                  </a:lnTo>
                  <a:lnTo>
                    <a:pt x="131" y="137"/>
                  </a:lnTo>
                  <a:lnTo>
                    <a:pt x="131" y="137"/>
                  </a:lnTo>
                  <a:lnTo>
                    <a:pt x="131" y="137"/>
                  </a:lnTo>
                  <a:lnTo>
                    <a:pt x="131" y="137"/>
                  </a:lnTo>
                  <a:lnTo>
                    <a:pt x="131" y="137"/>
                  </a:lnTo>
                  <a:lnTo>
                    <a:pt x="131" y="139"/>
                  </a:lnTo>
                  <a:lnTo>
                    <a:pt x="128" y="139"/>
                  </a:lnTo>
                  <a:lnTo>
                    <a:pt x="128" y="139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8" y="139"/>
                  </a:lnTo>
                  <a:lnTo>
                    <a:pt x="128" y="139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8" y="139"/>
                  </a:lnTo>
                  <a:lnTo>
                    <a:pt x="131" y="139"/>
                  </a:lnTo>
                  <a:lnTo>
                    <a:pt x="131" y="139"/>
                  </a:lnTo>
                  <a:lnTo>
                    <a:pt x="131" y="139"/>
                  </a:lnTo>
                  <a:lnTo>
                    <a:pt x="131" y="139"/>
                  </a:lnTo>
                  <a:lnTo>
                    <a:pt x="131" y="139"/>
                  </a:lnTo>
                  <a:lnTo>
                    <a:pt x="131" y="139"/>
                  </a:lnTo>
                  <a:lnTo>
                    <a:pt x="131" y="139"/>
                  </a:lnTo>
                  <a:close/>
                  <a:moveTo>
                    <a:pt x="123" y="70"/>
                  </a:moveTo>
                  <a:lnTo>
                    <a:pt x="123" y="70"/>
                  </a:lnTo>
                  <a:lnTo>
                    <a:pt x="123" y="70"/>
                  </a:lnTo>
                  <a:lnTo>
                    <a:pt x="123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3" y="70"/>
                  </a:lnTo>
                  <a:lnTo>
                    <a:pt x="123" y="70"/>
                  </a:lnTo>
                  <a:lnTo>
                    <a:pt x="123" y="70"/>
                  </a:lnTo>
                  <a:lnTo>
                    <a:pt x="123" y="70"/>
                  </a:lnTo>
                  <a:close/>
                  <a:moveTo>
                    <a:pt x="152" y="40"/>
                  </a:moveTo>
                  <a:lnTo>
                    <a:pt x="152" y="40"/>
                  </a:lnTo>
                  <a:lnTo>
                    <a:pt x="152" y="40"/>
                  </a:lnTo>
                  <a:lnTo>
                    <a:pt x="152" y="40"/>
                  </a:lnTo>
                  <a:lnTo>
                    <a:pt x="155" y="43"/>
                  </a:lnTo>
                  <a:lnTo>
                    <a:pt x="155" y="43"/>
                  </a:lnTo>
                  <a:lnTo>
                    <a:pt x="158" y="46"/>
                  </a:lnTo>
                  <a:lnTo>
                    <a:pt x="158" y="46"/>
                  </a:lnTo>
                  <a:lnTo>
                    <a:pt x="158" y="48"/>
                  </a:lnTo>
                  <a:lnTo>
                    <a:pt x="160" y="51"/>
                  </a:lnTo>
                  <a:lnTo>
                    <a:pt x="160" y="54"/>
                  </a:lnTo>
                  <a:lnTo>
                    <a:pt x="160" y="54"/>
                  </a:lnTo>
                  <a:lnTo>
                    <a:pt x="160" y="56"/>
                  </a:lnTo>
                  <a:lnTo>
                    <a:pt x="160" y="59"/>
                  </a:lnTo>
                  <a:lnTo>
                    <a:pt x="160" y="59"/>
                  </a:lnTo>
                  <a:lnTo>
                    <a:pt x="160" y="59"/>
                  </a:lnTo>
                  <a:lnTo>
                    <a:pt x="160" y="59"/>
                  </a:lnTo>
                  <a:lnTo>
                    <a:pt x="160" y="59"/>
                  </a:lnTo>
                  <a:lnTo>
                    <a:pt x="160" y="56"/>
                  </a:lnTo>
                  <a:lnTo>
                    <a:pt x="160" y="56"/>
                  </a:lnTo>
                  <a:lnTo>
                    <a:pt x="160" y="54"/>
                  </a:lnTo>
                  <a:lnTo>
                    <a:pt x="160" y="51"/>
                  </a:lnTo>
                  <a:lnTo>
                    <a:pt x="160" y="48"/>
                  </a:lnTo>
                  <a:lnTo>
                    <a:pt x="158" y="46"/>
                  </a:lnTo>
                  <a:lnTo>
                    <a:pt x="158" y="46"/>
                  </a:lnTo>
                  <a:lnTo>
                    <a:pt x="158" y="43"/>
                  </a:lnTo>
                  <a:lnTo>
                    <a:pt x="155" y="43"/>
                  </a:lnTo>
                  <a:lnTo>
                    <a:pt x="152" y="40"/>
                  </a:lnTo>
                  <a:close/>
                  <a:moveTo>
                    <a:pt x="150" y="70"/>
                  </a:moveTo>
                  <a:lnTo>
                    <a:pt x="150" y="70"/>
                  </a:lnTo>
                  <a:lnTo>
                    <a:pt x="152" y="70"/>
                  </a:lnTo>
                  <a:lnTo>
                    <a:pt x="152" y="67"/>
                  </a:lnTo>
                  <a:lnTo>
                    <a:pt x="155" y="67"/>
                  </a:lnTo>
                  <a:lnTo>
                    <a:pt x="155" y="64"/>
                  </a:lnTo>
                  <a:lnTo>
                    <a:pt x="155" y="64"/>
                  </a:lnTo>
                  <a:lnTo>
                    <a:pt x="155" y="64"/>
                  </a:lnTo>
                  <a:lnTo>
                    <a:pt x="155" y="64"/>
                  </a:lnTo>
                  <a:lnTo>
                    <a:pt x="155" y="64"/>
                  </a:lnTo>
                  <a:lnTo>
                    <a:pt x="155" y="64"/>
                  </a:lnTo>
                  <a:lnTo>
                    <a:pt x="155" y="64"/>
                  </a:lnTo>
                  <a:lnTo>
                    <a:pt x="155" y="64"/>
                  </a:lnTo>
                  <a:lnTo>
                    <a:pt x="155" y="62"/>
                  </a:lnTo>
                  <a:lnTo>
                    <a:pt x="152" y="62"/>
                  </a:lnTo>
                  <a:lnTo>
                    <a:pt x="152" y="64"/>
                  </a:lnTo>
                  <a:lnTo>
                    <a:pt x="152" y="64"/>
                  </a:lnTo>
                  <a:lnTo>
                    <a:pt x="152" y="64"/>
                  </a:lnTo>
                  <a:lnTo>
                    <a:pt x="152" y="64"/>
                  </a:lnTo>
                  <a:lnTo>
                    <a:pt x="152" y="64"/>
                  </a:lnTo>
                  <a:lnTo>
                    <a:pt x="155" y="64"/>
                  </a:lnTo>
                  <a:lnTo>
                    <a:pt x="152" y="64"/>
                  </a:lnTo>
                  <a:lnTo>
                    <a:pt x="152" y="67"/>
                  </a:lnTo>
                  <a:lnTo>
                    <a:pt x="152" y="67"/>
                  </a:lnTo>
                  <a:lnTo>
                    <a:pt x="152" y="67"/>
                  </a:lnTo>
                  <a:lnTo>
                    <a:pt x="150" y="70"/>
                  </a:lnTo>
                  <a:lnTo>
                    <a:pt x="150" y="70"/>
                  </a:lnTo>
                  <a:lnTo>
                    <a:pt x="150" y="72"/>
                  </a:lnTo>
                  <a:lnTo>
                    <a:pt x="150" y="72"/>
                  </a:lnTo>
                  <a:lnTo>
                    <a:pt x="150" y="72"/>
                  </a:lnTo>
                  <a:lnTo>
                    <a:pt x="150" y="75"/>
                  </a:lnTo>
                  <a:lnTo>
                    <a:pt x="150" y="75"/>
                  </a:lnTo>
                  <a:lnTo>
                    <a:pt x="150" y="75"/>
                  </a:lnTo>
                  <a:lnTo>
                    <a:pt x="150" y="75"/>
                  </a:lnTo>
                  <a:lnTo>
                    <a:pt x="150" y="75"/>
                  </a:lnTo>
                  <a:lnTo>
                    <a:pt x="150" y="75"/>
                  </a:lnTo>
                  <a:lnTo>
                    <a:pt x="150" y="75"/>
                  </a:lnTo>
                  <a:lnTo>
                    <a:pt x="150" y="72"/>
                  </a:lnTo>
                  <a:lnTo>
                    <a:pt x="150" y="72"/>
                  </a:lnTo>
                  <a:lnTo>
                    <a:pt x="150" y="70"/>
                  </a:lnTo>
                  <a:close/>
                  <a:moveTo>
                    <a:pt x="126" y="64"/>
                  </a:move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6" y="64"/>
                  </a:lnTo>
                  <a:lnTo>
                    <a:pt x="126" y="64"/>
                  </a:lnTo>
                  <a:close/>
                  <a:moveTo>
                    <a:pt x="123" y="67"/>
                  </a:moveTo>
                  <a:lnTo>
                    <a:pt x="123" y="67"/>
                  </a:lnTo>
                  <a:lnTo>
                    <a:pt x="123" y="67"/>
                  </a:lnTo>
                  <a:lnTo>
                    <a:pt x="123" y="70"/>
                  </a:lnTo>
                  <a:lnTo>
                    <a:pt x="123" y="67"/>
                  </a:lnTo>
                  <a:lnTo>
                    <a:pt x="123" y="67"/>
                  </a:lnTo>
                  <a:lnTo>
                    <a:pt x="123" y="67"/>
                  </a:lnTo>
                  <a:lnTo>
                    <a:pt x="123" y="67"/>
                  </a:lnTo>
                  <a:close/>
                  <a:moveTo>
                    <a:pt x="123" y="64"/>
                  </a:move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close/>
                  <a:moveTo>
                    <a:pt x="134" y="91"/>
                  </a:moveTo>
                  <a:lnTo>
                    <a:pt x="136" y="89"/>
                  </a:lnTo>
                  <a:lnTo>
                    <a:pt x="136" y="89"/>
                  </a:lnTo>
                  <a:lnTo>
                    <a:pt x="136" y="89"/>
                  </a:lnTo>
                  <a:lnTo>
                    <a:pt x="136" y="86"/>
                  </a:lnTo>
                  <a:lnTo>
                    <a:pt x="136" y="86"/>
                  </a:lnTo>
                  <a:lnTo>
                    <a:pt x="136" y="86"/>
                  </a:lnTo>
                  <a:lnTo>
                    <a:pt x="136" y="86"/>
                  </a:lnTo>
                  <a:lnTo>
                    <a:pt x="136" y="86"/>
                  </a:lnTo>
                  <a:lnTo>
                    <a:pt x="136" y="86"/>
                  </a:lnTo>
                  <a:lnTo>
                    <a:pt x="136" y="89"/>
                  </a:lnTo>
                  <a:lnTo>
                    <a:pt x="136" y="89"/>
                  </a:lnTo>
                  <a:lnTo>
                    <a:pt x="136" y="89"/>
                  </a:lnTo>
                  <a:lnTo>
                    <a:pt x="134" y="89"/>
                  </a:lnTo>
                  <a:lnTo>
                    <a:pt x="134" y="91"/>
                  </a:lnTo>
                  <a:lnTo>
                    <a:pt x="131" y="89"/>
                  </a:lnTo>
                  <a:lnTo>
                    <a:pt x="128" y="91"/>
                  </a:lnTo>
                  <a:lnTo>
                    <a:pt x="126" y="91"/>
                  </a:lnTo>
                  <a:lnTo>
                    <a:pt x="126" y="91"/>
                  </a:lnTo>
                  <a:lnTo>
                    <a:pt x="123" y="89"/>
                  </a:lnTo>
                  <a:lnTo>
                    <a:pt x="123" y="89"/>
                  </a:lnTo>
                  <a:lnTo>
                    <a:pt x="120" y="89"/>
                  </a:lnTo>
                  <a:lnTo>
                    <a:pt x="120" y="89"/>
                  </a:lnTo>
                  <a:lnTo>
                    <a:pt x="118" y="86"/>
                  </a:lnTo>
                  <a:lnTo>
                    <a:pt x="118" y="86"/>
                  </a:lnTo>
                  <a:lnTo>
                    <a:pt x="118" y="83"/>
                  </a:lnTo>
                  <a:lnTo>
                    <a:pt x="118" y="83"/>
                  </a:lnTo>
                  <a:lnTo>
                    <a:pt x="118" y="83"/>
                  </a:lnTo>
                  <a:lnTo>
                    <a:pt x="118" y="86"/>
                  </a:lnTo>
                  <a:lnTo>
                    <a:pt x="118" y="89"/>
                  </a:lnTo>
                  <a:lnTo>
                    <a:pt x="120" y="89"/>
                  </a:lnTo>
                  <a:lnTo>
                    <a:pt x="120" y="89"/>
                  </a:lnTo>
                  <a:lnTo>
                    <a:pt x="123" y="89"/>
                  </a:lnTo>
                  <a:lnTo>
                    <a:pt x="123" y="91"/>
                  </a:lnTo>
                  <a:lnTo>
                    <a:pt x="126" y="91"/>
                  </a:lnTo>
                  <a:lnTo>
                    <a:pt x="126" y="91"/>
                  </a:lnTo>
                  <a:lnTo>
                    <a:pt x="128" y="91"/>
                  </a:lnTo>
                  <a:lnTo>
                    <a:pt x="131" y="91"/>
                  </a:lnTo>
                  <a:lnTo>
                    <a:pt x="134" y="91"/>
                  </a:lnTo>
                  <a:lnTo>
                    <a:pt x="134" y="91"/>
                  </a:lnTo>
                  <a:close/>
                  <a:moveTo>
                    <a:pt x="118" y="80"/>
                  </a:moveTo>
                  <a:lnTo>
                    <a:pt x="118" y="80"/>
                  </a:lnTo>
                  <a:lnTo>
                    <a:pt x="118" y="80"/>
                  </a:lnTo>
                  <a:lnTo>
                    <a:pt x="118" y="80"/>
                  </a:lnTo>
                  <a:lnTo>
                    <a:pt x="118" y="80"/>
                  </a:lnTo>
                  <a:lnTo>
                    <a:pt x="118" y="80"/>
                  </a:lnTo>
                  <a:lnTo>
                    <a:pt x="120" y="80"/>
                  </a:lnTo>
                  <a:lnTo>
                    <a:pt x="120" y="80"/>
                  </a:lnTo>
                  <a:lnTo>
                    <a:pt x="120" y="80"/>
                  </a:lnTo>
                  <a:lnTo>
                    <a:pt x="120" y="80"/>
                  </a:lnTo>
                  <a:lnTo>
                    <a:pt x="120" y="80"/>
                  </a:lnTo>
                  <a:lnTo>
                    <a:pt x="118" y="80"/>
                  </a:lnTo>
                  <a:lnTo>
                    <a:pt x="118" y="80"/>
                  </a:lnTo>
                  <a:lnTo>
                    <a:pt x="118" y="80"/>
                  </a:lnTo>
                  <a:lnTo>
                    <a:pt x="118" y="80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2"/>
                  </a:lnTo>
                  <a:lnTo>
                    <a:pt x="118" y="72"/>
                  </a:lnTo>
                  <a:lnTo>
                    <a:pt x="118" y="72"/>
                  </a:lnTo>
                  <a:lnTo>
                    <a:pt x="118" y="72"/>
                  </a:lnTo>
                  <a:lnTo>
                    <a:pt x="118" y="72"/>
                  </a:lnTo>
                  <a:lnTo>
                    <a:pt x="118" y="70"/>
                  </a:lnTo>
                  <a:lnTo>
                    <a:pt x="118" y="70"/>
                  </a:lnTo>
                  <a:lnTo>
                    <a:pt x="118" y="70"/>
                  </a:lnTo>
                  <a:lnTo>
                    <a:pt x="118" y="70"/>
                  </a:lnTo>
                  <a:lnTo>
                    <a:pt x="118" y="67"/>
                  </a:lnTo>
                  <a:lnTo>
                    <a:pt x="118" y="67"/>
                  </a:lnTo>
                  <a:lnTo>
                    <a:pt x="118" y="67"/>
                  </a:lnTo>
                  <a:lnTo>
                    <a:pt x="118" y="67"/>
                  </a:lnTo>
                  <a:lnTo>
                    <a:pt x="118" y="67"/>
                  </a:lnTo>
                  <a:lnTo>
                    <a:pt x="118" y="67"/>
                  </a:lnTo>
                  <a:lnTo>
                    <a:pt x="115" y="64"/>
                  </a:lnTo>
                  <a:lnTo>
                    <a:pt x="118" y="64"/>
                  </a:lnTo>
                  <a:lnTo>
                    <a:pt x="118" y="64"/>
                  </a:lnTo>
                  <a:lnTo>
                    <a:pt x="118" y="64"/>
                  </a:lnTo>
                  <a:lnTo>
                    <a:pt x="118" y="62"/>
                  </a:lnTo>
                  <a:lnTo>
                    <a:pt x="118" y="62"/>
                  </a:lnTo>
                  <a:lnTo>
                    <a:pt x="118" y="62"/>
                  </a:lnTo>
                  <a:lnTo>
                    <a:pt x="115" y="62"/>
                  </a:lnTo>
                  <a:lnTo>
                    <a:pt x="115" y="62"/>
                  </a:lnTo>
                  <a:lnTo>
                    <a:pt x="115" y="62"/>
                  </a:lnTo>
                  <a:lnTo>
                    <a:pt x="115" y="62"/>
                  </a:lnTo>
                  <a:lnTo>
                    <a:pt x="115" y="64"/>
                  </a:lnTo>
                  <a:lnTo>
                    <a:pt x="115" y="64"/>
                  </a:lnTo>
                  <a:lnTo>
                    <a:pt x="115" y="64"/>
                  </a:lnTo>
                  <a:lnTo>
                    <a:pt x="115" y="64"/>
                  </a:lnTo>
                  <a:lnTo>
                    <a:pt x="115" y="67"/>
                  </a:lnTo>
                  <a:lnTo>
                    <a:pt x="115" y="67"/>
                  </a:lnTo>
                  <a:lnTo>
                    <a:pt x="115" y="67"/>
                  </a:lnTo>
                  <a:lnTo>
                    <a:pt x="115" y="70"/>
                  </a:lnTo>
                  <a:lnTo>
                    <a:pt x="115" y="70"/>
                  </a:lnTo>
                  <a:lnTo>
                    <a:pt x="115" y="70"/>
                  </a:lnTo>
                  <a:lnTo>
                    <a:pt x="115" y="70"/>
                  </a:lnTo>
                  <a:lnTo>
                    <a:pt x="115" y="72"/>
                  </a:lnTo>
                  <a:lnTo>
                    <a:pt x="115" y="72"/>
                  </a:lnTo>
                  <a:lnTo>
                    <a:pt x="115" y="75"/>
                  </a:lnTo>
                  <a:lnTo>
                    <a:pt x="115" y="75"/>
                  </a:lnTo>
                  <a:lnTo>
                    <a:pt x="115" y="75"/>
                  </a:lnTo>
                  <a:lnTo>
                    <a:pt x="115" y="75"/>
                  </a:lnTo>
                  <a:lnTo>
                    <a:pt x="115" y="75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8" y="72"/>
                  </a:lnTo>
                  <a:lnTo>
                    <a:pt x="118" y="72"/>
                  </a:lnTo>
                  <a:lnTo>
                    <a:pt x="118" y="72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5" y="75"/>
                  </a:lnTo>
                  <a:lnTo>
                    <a:pt x="115" y="75"/>
                  </a:lnTo>
                  <a:lnTo>
                    <a:pt x="115" y="75"/>
                  </a:lnTo>
                  <a:lnTo>
                    <a:pt x="115" y="75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80"/>
                  </a:lnTo>
                  <a:lnTo>
                    <a:pt x="115" y="80"/>
                  </a:lnTo>
                  <a:lnTo>
                    <a:pt x="118" y="80"/>
                  </a:lnTo>
                  <a:lnTo>
                    <a:pt x="118" y="80"/>
                  </a:lnTo>
                  <a:lnTo>
                    <a:pt x="118" y="80"/>
                  </a:lnTo>
                  <a:close/>
                  <a:moveTo>
                    <a:pt x="123" y="62"/>
                  </a:move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3" y="62"/>
                  </a:lnTo>
                  <a:close/>
                  <a:moveTo>
                    <a:pt x="123" y="72"/>
                  </a:move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close/>
                  <a:moveTo>
                    <a:pt x="120" y="75"/>
                  </a:move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close/>
                  <a:moveTo>
                    <a:pt x="126" y="78"/>
                  </a:moveTo>
                  <a:lnTo>
                    <a:pt x="126" y="78"/>
                  </a:lnTo>
                  <a:lnTo>
                    <a:pt x="128" y="78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8"/>
                  </a:lnTo>
                  <a:lnTo>
                    <a:pt x="126" y="78"/>
                  </a:lnTo>
                  <a:close/>
                  <a:moveTo>
                    <a:pt x="126" y="78"/>
                  </a:move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6" y="78"/>
                  </a:lnTo>
                  <a:close/>
                  <a:moveTo>
                    <a:pt x="126" y="75"/>
                  </a:moveTo>
                  <a:lnTo>
                    <a:pt x="126" y="75"/>
                  </a:lnTo>
                  <a:lnTo>
                    <a:pt x="128" y="75"/>
                  </a:lnTo>
                  <a:lnTo>
                    <a:pt x="128" y="75"/>
                  </a:lnTo>
                  <a:lnTo>
                    <a:pt x="128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close/>
                  <a:moveTo>
                    <a:pt x="120" y="78"/>
                  </a:moveTo>
                  <a:lnTo>
                    <a:pt x="123" y="78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0" y="78"/>
                  </a:lnTo>
                  <a:lnTo>
                    <a:pt x="120" y="78"/>
                  </a:lnTo>
                  <a:lnTo>
                    <a:pt x="120" y="78"/>
                  </a:lnTo>
                  <a:lnTo>
                    <a:pt x="120" y="78"/>
                  </a:lnTo>
                  <a:close/>
                  <a:moveTo>
                    <a:pt x="123" y="78"/>
                  </a:move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3" y="78"/>
                  </a:lnTo>
                  <a:close/>
                  <a:moveTo>
                    <a:pt x="126" y="78"/>
                  </a:move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5"/>
                  </a:lnTo>
                  <a:lnTo>
                    <a:pt x="123" y="75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close/>
                  <a:moveTo>
                    <a:pt x="128" y="70"/>
                  </a:moveTo>
                  <a:lnTo>
                    <a:pt x="128" y="70"/>
                  </a:lnTo>
                  <a:lnTo>
                    <a:pt x="128" y="70"/>
                  </a:lnTo>
                  <a:lnTo>
                    <a:pt x="128" y="70"/>
                  </a:lnTo>
                  <a:lnTo>
                    <a:pt x="128" y="70"/>
                  </a:lnTo>
                  <a:lnTo>
                    <a:pt x="128" y="70"/>
                  </a:lnTo>
                  <a:lnTo>
                    <a:pt x="128" y="70"/>
                  </a:lnTo>
                  <a:lnTo>
                    <a:pt x="128" y="70"/>
                  </a:lnTo>
                  <a:close/>
                  <a:moveTo>
                    <a:pt x="128" y="72"/>
                  </a:move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0"/>
                  </a:lnTo>
                  <a:lnTo>
                    <a:pt x="128" y="72"/>
                  </a:lnTo>
                  <a:lnTo>
                    <a:pt x="128" y="72"/>
                  </a:lnTo>
                  <a:close/>
                  <a:moveTo>
                    <a:pt x="128" y="64"/>
                  </a:moveTo>
                  <a:lnTo>
                    <a:pt x="126" y="64"/>
                  </a:lnTo>
                  <a:lnTo>
                    <a:pt x="126" y="64"/>
                  </a:lnTo>
                  <a:lnTo>
                    <a:pt x="126" y="67"/>
                  </a:lnTo>
                  <a:lnTo>
                    <a:pt x="126" y="67"/>
                  </a:lnTo>
                  <a:lnTo>
                    <a:pt x="128" y="67"/>
                  </a:lnTo>
                  <a:lnTo>
                    <a:pt x="128" y="67"/>
                  </a:lnTo>
                  <a:lnTo>
                    <a:pt x="128" y="64"/>
                  </a:lnTo>
                  <a:lnTo>
                    <a:pt x="128" y="64"/>
                  </a:lnTo>
                  <a:close/>
                  <a:moveTo>
                    <a:pt x="126" y="80"/>
                  </a:moveTo>
                  <a:lnTo>
                    <a:pt x="128" y="78"/>
                  </a:lnTo>
                  <a:lnTo>
                    <a:pt x="128" y="78"/>
                  </a:lnTo>
                  <a:lnTo>
                    <a:pt x="128" y="78"/>
                  </a:lnTo>
                  <a:lnTo>
                    <a:pt x="128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80"/>
                  </a:lnTo>
                  <a:close/>
                  <a:moveTo>
                    <a:pt x="128" y="75"/>
                  </a:moveTo>
                  <a:lnTo>
                    <a:pt x="128" y="75"/>
                  </a:lnTo>
                  <a:lnTo>
                    <a:pt x="128" y="75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5"/>
                  </a:lnTo>
                  <a:lnTo>
                    <a:pt x="128" y="75"/>
                  </a:lnTo>
                  <a:close/>
                  <a:moveTo>
                    <a:pt x="128" y="78"/>
                  </a:moveTo>
                  <a:lnTo>
                    <a:pt x="128" y="78"/>
                  </a:lnTo>
                  <a:lnTo>
                    <a:pt x="128" y="78"/>
                  </a:lnTo>
                  <a:lnTo>
                    <a:pt x="128" y="78"/>
                  </a:lnTo>
                  <a:lnTo>
                    <a:pt x="128" y="78"/>
                  </a:lnTo>
                  <a:lnTo>
                    <a:pt x="128" y="78"/>
                  </a:lnTo>
                  <a:lnTo>
                    <a:pt x="128" y="78"/>
                  </a:lnTo>
                  <a:close/>
                  <a:moveTo>
                    <a:pt x="120" y="67"/>
                  </a:moveTo>
                  <a:lnTo>
                    <a:pt x="120" y="67"/>
                  </a:lnTo>
                  <a:lnTo>
                    <a:pt x="120" y="67"/>
                  </a:lnTo>
                  <a:lnTo>
                    <a:pt x="120" y="67"/>
                  </a:lnTo>
                  <a:lnTo>
                    <a:pt x="120" y="67"/>
                  </a:lnTo>
                  <a:lnTo>
                    <a:pt x="120" y="67"/>
                  </a:lnTo>
                  <a:lnTo>
                    <a:pt x="120" y="67"/>
                  </a:lnTo>
                  <a:lnTo>
                    <a:pt x="120" y="67"/>
                  </a:lnTo>
                  <a:close/>
                  <a:moveTo>
                    <a:pt x="120" y="67"/>
                  </a:moveTo>
                  <a:lnTo>
                    <a:pt x="120" y="70"/>
                  </a:lnTo>
                  <a:lnTo>
                    <a:pt x="123" y="70"/>
                  </a:lnTo>
                  <a:lnTo>
                    <a:pt x="123" y="70"/>
                  </a:lnTo>
                  <a:lnTo>
                    <a:pt x="123" y="67"/>
                  </a:lnTo>
                  <a:lnTo>
                    <a:pt x="123" y="67"/>
                  </a:lnTo>
                  <a:lnTo>
                    <a:pt x="123" y="67"/>
                  </a:lnTo>
                  <a:lnTo>
                    <a:pt x="123" y="67"/>
                  </a:lnTo>
                  <a:lnTo>
                    <a:pt x="123" y="67"/>
                  </a:lnTo>
                  <a:lnTo>
                    <a:pt x="120" y="67"/>
                  </a:lnTo>
                  <a:lnTo>
                    <a:pt x="120" y="67"/>
                  </a:lnTo>
                  <a:lnTo>
                    <a:pt x="120" y="67"/>
                  </a:lnTo>
                  <a:close/>
                  <a:moveTo>
                    <a:pt x="120" y="64"/>
                  </a:move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close/>
                  <a:moveTo>
                    <a:pt x="120" y="72"/>
                  </a:moveTo>
                  <a:lnTo>
                    <a:pt x="120" y="72"/>
                  </a:lnTo>
                  <a:lnTo>
                    <a:pt x="120" y="72"/>
                  </a:lnTo>
                  <a:lnTo>
                    <a:pt x="120" y="72"/>
                  </a:lnTo>
                  <a:lnTo>
                    <a:pt x="120" y="72"/>
                  </a:lnTo>
                  <a:lnTo>
                    <a:pt x="120" y="72"/>
                  </a:lnTo>
                  <a:lnTo>
                    <a:pt x="120" y="72"/>
                  </a:lnTo>
                  <a:lnTo>
                    <a:pt x="120" y="72"/>
                  </a:lnTo>
                  <a:lnTo>
                    <a:pt x="120" y="72"/>
                  </a:lnTo>
                  <a:close/>
                  <a:moveTo>
                    <a:pt x="120" y="75"/>
                  </a:move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3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close/>
                  <a:moveTo>
                    <a:pt x="123" y="62"/>
                  </a:move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close/>
                  <a:moveTo>
                    <a:pt x="120" y="59"/>
                  </a:moveTo>
                  <a:lnTo>
                    <a:pt x="120" y="59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0" y="59"/>
                  </a:lnTo>
                  <a:close/>
                  <a:moveTo>
                    <a:pt x="120" y="62"/>
                  </a:move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close/>
                  <a:moveTo>
                    <a:pt x="120" y="70"/>
                  </a:move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close/>
                  <a:moveTo>
                    <a:pt x="120" y="72"/>
                  </a:moveTo>
                  <a:lnTo>
                    <a:pt x="120" y="72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2"/>
                  </a:lnTo>
                  <a:close/>
                  <a:moveTo>
                    <a:pt x="123" y="62"/>
                  </a:move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close/>
                  <a:moveTo>
                    <a:pt x="120" y="62"/>
                  </a:move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close/>
                  <a:moveTo>
                    <a:pt x="120" y="64"/>
                  </a:move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close/>
                  <a:moveTo>
                    <a:pt x="131" y="75"/>
                  </a:moveTo>
                  <a:lnTo>
                    <a:pt x="131" y="75"/>
                  </a:lnTo>
                  <a:lnTo>
                    <a:pt x="131" y="75"/>
                  </a:lnTo>
                  <a:lnTo>
                    <a:pt x="131" y="75"/>
                  </a:lnTo>
                  <a:lnTo>
                    <a:pt x="131" y="75"/>
                  </a:lnTo>
                  <a:lnTo>
                    <a:pt x="131" y="75"/>
                  </a:lnTo>
                  <a:lnTo>
                    <a:pt x="131" y="75"/>
                  </a:lnTo>
                  <a:lnTo>
                    <a:pt x="131" y="75"/>
                  </a:lnTo>
                  <a:close/>
                  <a:moveTo>
                    <a:pt x="136" y="75"/>
                  </a:moveTo>
                  <a:lnTo>
                    <a:pt x="136" y="72"/>
                  </a:lnTo>
                  <a:lnTo>
                    <a:pt x="136" y="72"/>
                  </a:lnTo>
                  <a:lnTo>
                    <a:pt x="136" y="72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close/>
                  <a:moveTo>
                    <a:pt x="131" y="78"/>
                  </a:move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1" y="75"/>
                  </a:lnTo>
                  <a:lnTo>
                    <a:pt x="131" y="75"/>
                  </a:lnTo>
                  <a:lnTo>
                    <a:pt x="131" y="78"/>
                  </a:lnTo>
                  <a:close/>
                  <a:moveTo>
                    <a:pt x="139" y="75"/>
                  </a:moveTo>
                  <a:lnTo>
                    <a:pt x="139" y="78"/>
                  </a:lnTo>
                  <a:lnTo>
                    <a:pt x="139" y="78"/>
                  </a:lnTo>
                  <a:lnTo>
                    <a:pt x="139" y="75"/>
                  </a:lnTo>
                  <a:lnTo>
                    <a:pt x="139" y="75"/>
                  </a:lnTo>
                  <a:lnTo>
                    <a:pt x="139" y="75"/>
                  </a:lnTo>
                  <a:lnTo>
                    <a:pt x="139" y="75"/>
                  </a:lnTo>
                  <a:lnTo>
                    <a:pt x="139" y="75"/>
                  </a:lnTo>
                  <a:lnTo>
                    <a:pt x="139" y="75"/>
                  </a:lnTo>
                  <a:close/>
                  <a:moveTo>
                    <a:pt x="136" y="78"/>
                  </a:moveTo>
                  <a:lnTo>
                    <a:pt x="136" y="78"/>
                  </a:lnTo>
                  <a:lnTo>
                    <a:pt x="139" y="78"/>
                  </a:lnTo>
                  <a:lnTo>
                    <a:pt x="139" y="78"/>
                  </a:lnTo>
                  <a:lnTo>
                    <a:pt x="139" y="78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78"/>
                  </a:lnTo>
                  <a:close/>
                  <a:moveTo>
                    <a:pt x="134" y="78"/>
                  </a:move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close/>
                  <a:moveTo>
                    <a:pt x="134" y="75"/>
                  </a:move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close/>
                  <a:moveTo>
                    <a:pt x="136" y="75"/>
                  </a:move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close/>
                  <a:moveTo>
                    <a:pt x="139" y="78"/>
                  </a:moveTo>
                  <a:lnTo>
                    <a:pt x="139" y="78"/>
                  </a:lnTo>
                  <a:lnTo>
                    <a:pt x="139" y="78"/>
                  </a:lnTo>
                  <a:lnTo>
                    <a:pt x="139" y="78"/>
                  </a:lnTo>
                  <a:lnTo>
                    <a:pt x="139" y="78"/>
                  </a:lnTo>
                  <a:lnTo>
                    <a:pt x="139" y="78"/>
                  </a:lnTo>
                  <a:lnTo>
                    <a:pt x="139" y="78"/>
                  </a:lnTo>
                  <a:close/>
                  <a:moveTo>
                    <a:pt x="144" y="83"/>
                  </a:moveTo>
                  <a:lnTo>
                    <a:pt x="144" y="83"/>
                  </a:lnTo>
                  <a:lnTo>
                    <a:pt x="147" y="83"/>
                  </a:lnTo>
                  <a:lnTo>
                    <a:pt x="147" y="83"/>
                  </a:lnTo>
                  <a:lnTo>
                    <a:pt x="147" y="83"/>
                  </a:lnTo>
                  <a:lnTo>
                    <a:pt x="144" y="80"/>
                  </a:lnTo>
                  <a:lnTo>
                    <a:pt x="144" y="83"/>
                  </a:lnTo>
                  <a:lnTo>
                    <a:pt x="144" y="83"/>
                  </a:lnTo>
                  <a:lnTo>
                    <a:pt x="144" y="83"/>
                  </a:lnTo>
                  <a:lnTo>
                    <a:pt x="144" y="83"/>
                  </a:lnTo>
                  <a:close/>
                  <a:moveTo>
                    <a:pt x="142" y="80"/>
                  </a:move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close/>
                  <a:moveTo>
                    <a:pt x="142" y="70"/>
                  </a:move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close/>
                  <a:moveTo>
                    <a:pt x="147" y="70"/>
                  </a:moveTo>
                  <a:lnTo>
                    <a:pt x="147" y="70"/>
                  </a:lnTo>
                  <a:lnTo>
                    <a:pt x="147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7" y="70"/>
                  </a:lnTo>
                  <a:lnTo>
                    <a:pt x="147" y="70"/>
                  </a:lnTo>
                  <a:close/>
                  <a:moveTo>
                    <a:pt x="142" y="83"/>
                  </a:moveTo>
                  <a:lnTo>
                    <a:pt x="142" y="83"/>
                  </a:lnTo>
                  <a:lnTo>
                    <a:pt x="142" y="83"/>
                  </a:lnTo>
                  <a:lnTo>
                    <a:pt x="139" y="83"/>
                  </a:lnTo>
                  <a:lnTo>
                    <a:pt x="139" y="83"/>
                  </a:lnTo>
                  <a:lnTo>
                    <a:pt x="142" y="83"/>
                  </a:lnTo>
                  <a:lnTo>
                    <a:pt x="142" y="83"/>
                  </a:lnTo>
                  <a:close/>
                  <a:moveTo>
                    <a:pt x="142" y="80"/>
                  </a:move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close/>
                  <a:moveTo>
                    <a:pt x="136" y="54"/>
                  </a:moveTo>
                  <a:lnTo>
                    <a:pt x="134" y="54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6" y="54"/>
                  </a:lnTo>
                  <a:lnTo>
                    <a:pt x="136" y="54"/>
                  </a:lnTo>
                  <a:close/>
                  <a:moveTo>
                    <a:pt x="136" y="48"/>
                  </a:moveTo>
                  <a:lnTo>
                    <a:pt x="136" y="48"/>
                  </a:lnTo>
                  <a:lnTo>
                    <a:pt x="136" y="48"/>
                  </a:lnTo>
                  <a:lnTo>
                    <a:pt x="136" y="48"/>
                  </a:lnTo>
                  <a:lnTo>
                    <a:pt x="136" y="48"/>
                  </a:lnTo>
                  <a:lnTo>
                    <a:pt x="136" y="48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6" y="48"/>
                  </a:lnTo>
                  <a:close/>
                  <a:moveTo>
                    <a:pt x="131" y="64"/>
                  </a:moveTo>
                  <a:lnTo>
                    <a:pt x="131" y="64"/>
                  </a:lnTo>
                  <a:lnTo>
                    <a:pt x="131" y="64"/>
                  </a:lnTo>
                  <a:lnTo>
                    <a:pt x="131" y="64"/>
                  </a:lnTo>
                  <a:lnTo>
                    <a:pt x="131" y="64"/>
                  </a:lnTo>
                  <a:lnTo>
                    <a:pt x="131" y="64"/>
                  </a:lnTo>
                  <a:lnTo>
                    <a:pt x="131" y="64"/>
                  </a:lnTo>
                  <a:close/>
                  <a:moveTo>
                    <a:pt x="139" y="48"/>
                  </a:move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close/>
                  <a:moveTo>
                    <a:pt x="139" y="46"/>
                  </a:moveTo>
                  <a:lnTo>
                    <a:pt x="139" y="46"/>
                  </a:lnTo>
                  <a:lnTo>
                    <a:pt x="139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39" y="46"/>
                  </a:lnTo>
                  <a:lnTo>
                    <a:pt x="139" y="46"/>
                  </a:lnTo>
                  <a:close/>
                  <a:moveTo>
                    <a:pt x="142" y="43"/>
                  </a:moveTo>
                  <a:lnTo>
                    <a:pt x="142" y="43"/>
                  </a:lnTo>
                  <a:lnTo>
                    <a:pt x="142" y="43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3"/>
                  </a:lnTo>
                  <a:lnTo>
                    <a:pt x="142" y="43"/>
                  </a:lnTo>
                  <a:close/>
                  <a:moveTo>
                    <a:pt x="139" y="48"/>
                  </a:moveTo>
                  <a:lnTo>
                    <a:pt x="139" y="48"/>
                  </a:lnTo>
                  <a:lnTo>
                    <a:pt x="139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close/>
                  <a:moveTo>
                    <a:pt x="131" y="56"/>
                  </a:moveTo>
                  <a:lnTo>
                    <a:pt x="131" y="56"/>
                  </a:lnTo>
                  <a:lnTo>
                    <a:pt x="131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1" y="56"/>
                  </a:lnTo>
                  <a:close/>
                  <a:moveTo>
                    <a:pt x="134" y="56"/>
                  </a:move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close/>
                  <a:moveTo>
                    <a:pt x="131" y="62"/>
                  </a:moveTo>
                  <a:lnTo>
                    <a:pt x="131" y="62"/>
                  </a:lnTo>
                  <a:lnTo>
                    <a:pt x="131" y="64"/>
                  </a:lnTo>
                  <a:lnTo>
                    <a:pt x="131" y="64"/>
                  </a:lnTo>
                  <a:lnTo>
                    <a:pt x="134" y="64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1" y="62"/>
                  </a:lnTo>
                  <a:lnTo>
                    <a:pt x="131" y="62"/>
                  </a:lnTo>
                  <a:close/>
                  <a:moveTo>
                    <a:pt x="134" y="51"/>
                  </a:moveTo>
                  <a:lnTo>
                    <a:pt x="134" y="51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4" y="51"/>
                  </a:lnTo>
                  <a:lnTo>
                    <a:pt x="134" y="51"/>
                  </a:lnTo>
                  <a:lnTo>
                    <a:pt x="134" y="51"/>
                  </a:lnTo>
                  <a:close/>
                  <a:moveTo>
                    <a:pt x="134" y="54"/>
                  </a:moveTo>
                  <a:lnTo>
                    <a:pt x="134" y="54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6" y="54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4" y="54"/>
                  </a:lnTo>
                  <a:close/>
                  <a:moveTo>
                    <a:pt x="136" y="48"/>
                  </a:moveTo>
                  <a:lnTo>
                    <a:pt x="136" y="48"/>
                  </a:lnTo>
                  <a:lnTo>
                    <a:pt x="136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6" y="48"/>
                  </a:lnTo>
                  <a:close/>
                  <a:moveTo>
                    <a:pt x="131" y="54"/>
                  </a:moveTo>
                  <a:lnTo>
                    <a:pt x="131" y="54"/>
                  </a:lnTo>
                  <a:lnTo>
                    <a:pt x="131" y="54"/>
                  </a:lnTo>
                  <a:lnTo>
                    <a:pt x="131" y="54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1" y="54"/>
                  </a:lnTo>
                  <a:lnTo>
                    <a:pt x="131" y="54"/>
                  </a:lnTo>
                  <a:lnTo>
                    <a:pt x="131" y="54"/>
                  </a:lnTo>
                  <a:close/>
                  <a:moveTo>
                    <a:pt x="155" y="67"/>
                  </a:moveTo>
                  <a:lnTo>
                    <a:pt x="155" y="67"/>
                  </a:lnTo>
                  <a:lnTo>
                    <a:pt x="152" y="67"/>
                  </a:lnTo>
                  <a:lnTo>
                    <a:pt x="152" y="67"/>
                  </a:lnTo>
                  <a:lnTo>
                    <a:pt x="152" y="70"/>
                  </a:lnTo>
                  <a:lnTo>
                    <a:pt x="155" y="70"/>
                  </a:lnTo>
                  <a:lnTo>
                    <a:pt x="155" y="67"/>
                  </a:lnTo>
                  <a:lnTo>
                    <a:pt x="155" y="67"/>
                  </a:lnTo>
                  <a:lnTo>
                    <a:pt x="155" y="67"/>
                  </a:lnTo>
                  <a:lnTo>
                    <a:pt x="155" y="67"/>
                  </a:lnTo>
                  <a:lnTo>
                    <a:pt x="155" y="64"/>
                  </a:lnTo>
                  <a:lnTo>
                    <a:pt x="155" y="67"/>
                  </a:lnTo>
                  <a:lnTo>
                    <a:pt x="155" y="67"/>
                  </a:lnTo>
                  <a:close/>
                  <a:moveTo>
                    <a:pt x="155" y="75"/>
                  </a:moveTo>
                  <a:lnTo>
                    <a:pt x="155" y="72"/>
                  </a:lnTo>
                  <a:lnTo>
                    <a:pt x="158" y="72"/>
                  </a:lnTo>
                  <a:lnTo>
                    <a:pt x="158" y="70"/>
                  </a:lnTo>
                  <a:lnTo>
                    <a:pt x="158" y="70"/>
                  </a:lnTo>
                  <a:lnTo>
                    <a:pt x="158" y="67"/>
                  </a:lnTo>
                  <a:lnTo>
                    <a:pt x="160" y="64"/>
                  </a:lnTo>
                  <a:lnTo>
                    <a:pt x="160" y="64"/>
                  </a:lnTo>
                  <a:lnTo>
                    <a:pt x="160" y="62"/>
                  </a:lnTo>
                  <a:lnTo>
                    <a:pt x="160" y="59"/>
                  </a:lnTo>
                  <a:lnTo>
                    <a:pt x="160" y="59"/>
                  </a:lnTo>
                  <a:lnTo>
                    <a:pt x="160" y="62"/>
                  </a:lnTo>
                  <a:lnTo>
                    <a:pt x="160" y="64"/>
                  </a:lnTo>
                  <a:lnTo>
                    <a:pt x="160" y="64"/>
                  </a:lnTo>
                  <a:lnTo>
                    <a:pt x="158" y="67"/>
                  </a:lnTo>
                  <a:lnTo>
                    <a:pt x="158" y="67"/>
                  </a:lnTo>
                  <a:lnTo>
                    <a:pt x="158" y="70"/>
                  </a:lnTo>
                  <a:lnTo>
                    <a:pt x="158" y="70"/>
                  </a:lnTo>
                  <a:lnTo>
                    <a:pt x="158" y="70"/>
                  </a:lnTo>
                  <a:lnTo>
                    <a:pt x="155" y="72"/>
                  </a:lnTo>
                  <a:lnTo>
                    <a:pt x="155" y="75"/>
                  </a:lnTo>
                  <a:lnTo>
                    <a:pt x="155" y="75"/>
                  </a:lnTo>
                  <a:lnTo>
                    <a:pt x="152" y="78"/>
                  </a:lnTo>
                  <a:lnTo>
                    <a:pt x="152" y="78"/>
                  </a:lnTo>
                  <a:lnTo>
                    <a:pt x="152" y="78"/>
                  </a:lnTo>
                  <a:lnTo>
                    <a:pt x="155" y="75"/>
                  </a:lnTo>
                  <a:close/>
                  <a:moveTo>
                    <a:pt x="139" y="89"/>
                  </a:moveTo>
                  <a:lnTo>
                    <a:pt x="139" y="89"/>
                  </a:lnTo>
                  <a:lnTo>
                    <a:pt x="139" y="89"/>
                  </a:lnTo>
                  <a:lnTo>
                    <a:pt x="139" y="89"/>
                  </a:lnTo>
                  <a:lnTo>
                    <a:pt x="142" y="89"/>
                  </a:lnTo>
                  <a:lnTo>
                    <a:pt x="144" y="86"/>
                  </a:lnTo>
                  <a:lnTo>
                    <a:pt x="144" y="86"/>
                  </a:lnTo>
                  <a:lnTo>
                    <a:pt x="147" y="86"/>
                  </a:lnTo>
                  <a:lnTo>
                    <a:pt x="147" y="83"/>
                  </a:lnTo>
                  <a:lnTo>
                    <a:pt x="147" y="83"/>
                  </a:lnTo>
                  <a:lnTo>
                    <a:pt x="150" y="83"/>
                  </a:lnTo>
                  <a:lnTo>
                    <a:pt x="150" y="83"/>
                  </a:lnTo>
                  <a:lnTo>
                    <a:pt x="150" y="83"/>
                  </a:lnTo>
                  <a:lnTo>
                    <a:pt x="150" y="83"/>
                  </a:lnTo>
                  <a:lnTo>
                    <a:pt x="150" y="83"/>
                  </a:lnTo>
                  <a:lnTo>
                    <a:pt x="150" y="83"/>
                  </a:lnTo>
                  <a:lnTo>
                    <a:pt x="150" y="83"/>
                  </a:lnTo>
                  <a:lnTo>
                    <a:pt x="147" y="83"/>
                  </a:lnTo>
                  <a:lnTo>
                    <a:pt x="147" y="83"/>
                  </a:lnTo>
                  <a:lnTo>
                    <a:pt x="147" y="83"/>
                  </a:lnTo>
                  <a:lnTo>
                    <a:pt x="147" y="83"/>
                  </a:lnTo>
                  <a:lnTo>
                    <a:pt x="144" y="86"/>
                  </a:lnTo>
                  <a:lnTo>
                    <a:pt x="142" y="86"/>
                  </a:lnTo>
                  <a:lnTo>
                    <a:pt x="142" y="86"/>
                  </a:lnTo>
                  <a:lnTo>
                    <a:pt x="142" y="86"/>
                  </a:lnTo>
                  <a:lnTo>
                    <a:pt x="139" y="86"/>
                  </a:lnTo>
                  <a:lnTo>
                    <a:pt x="139" y="89"/>
                  </a:lnTo>
                  <a:lnTo>
                    <a:pt x="139" y="89"/>
                  </a:lnTo>
                  <a:lnTo>
                    <a:pt x="139" y="89"/>
                  </a:lnTo>
                  <a:close/>
                  <a:moveTo>
                    <a:pt x="139" y="80"/>
                  </a:move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close/>
                  <a:moveTo>
                    <a:pt x="139" y="80"/>
                  </a:move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78"/>
                  </a:lnTo>
                  <a:lnTo>
                    <a:pt x="139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9" y="78"/>
                  </a:lnTo>
                  <a:lnTo>
                    <a:pt x="139" y="80"/>
                  </a:lnTo>
                  <a:close/>
                  <a:moveTo>
                    <a:pt x="123" y="46"/>
                  </a:moveTo>
                  <a:lnTo>
                    <a:pt x="126" y="43"/>
                  </a:lnTo>
                  <a:lnTo>
                    <a:pt x="126" y="40"/>
                  </a:lnTo>
                  <a:lnTo>
                    <a:pt x="128" y="40"/>
                  </a:lnTo>
                  <a:lnTo>
                    <a:pt x="128" y="38"/>
                  </a:lnTo>
                  <a:lnTo>
                    <a:pt x="131" y="38"/>
                  </a:lnTo>
                  <a:lnTo>
                    <a:pt x="134" y="38"/>
                  </a:lnTo>
                  <a:lnTo>
                    <a:pt x="136" y="38"/>
                  </a:lnTo>
                  <a:lnTo>
                    <a:pt x="136" y="35"/>
                  </a:lnTo>
                  <a:lnTo>
                    <a:pt x="139" y="35"/>
                  </a:lnTo>
                  <a:lnTo>
                    <a:pt x="139" y="35"/>
                  </a:lnTo>
                  <a:lnTo>
                    <a:pt x="142" y="35"/>
                  </a:lnTo>
                  <a:lnTo>
                    <a:pt x="142" y="35"/>
                  </a:lnTo>
                  <a:lnTo>
                    <a:pt x="144" y="35"/>
                  </a:lnTo>
                  <a:lnTo>
                    <a:pt x="147" y="38"/>
                  </a:lnTo>
                  <a:lnTo>
                    <a:pt x="150" y="38"/>
                  </a:lnTo>
                  <a:lnTo>
                    <a:pt x="152" y="38"/>
                  </a:lnTo>
                  <a:lnTo>
                    <a:pt x="152" y="38"/>
                  </a:lnTo>
                  <a:lnTo>
                    <a:pt x="155" y="40"/>
                  </a:lnTo>
                  <a:lnTo>
                    <a:pt x="155" y="40"/>
                  </a:lnTo>
                  <a:lnTo>
                    <a:pt x="155" y="40"/>
                  </a:lnTo>
                  <a:lnTo>
                    <a:pt x="155" y="40"/>
                  </a:lnTo>
                  <a:lnTo>
                    <a:pt x="155" y="38"/>
                  </a:lnTo>
                  <a:lnTo>
                    <a:pt x="152" y="38"/>
                  </a:lnTo>
                  <a:lnTo>
                    <a:pt x="150" y="38"/>
                  </a:lnTo>
                  <a:lnTo>
                    <a:pt x="150" y="38"/>
                  </a:lnTo>
                  <a:lnTo>
                    <a:pt x="147" y="35"/>
                  </a:lnTo>
                  <a:lnTo>
                    <a:pt x="144" y="35"/>
                  </a:lnTo>
                  <a:lnTo>
                    <a:pt x="142" y="35"/>
                  </a:lnTo>
                  <a:lnTo>
                    <a:pt x="142" y="35"/>
                  </a:lnTo>
                  <a:lnTo>
                    <a:pt x="139" y="35"/>
                  </a:lnTo>
                  <a:lnTo>
                    <a:pt x="139" y="35"/>
                  </a:lnTo>
                  <a:lnTo>
                    <a:pt x="136" y="35"/>
                  </a:lnTo>
                  <a:lnTo>
                    <a:pt x="134" y="35"/>
                  </a:lnTo>
                  <a:lnTo>
                    <a:pt x="134" y="38"/>
                  </a:lnTo>
                  <a:lnTo>
                    <a:pt x="131" y="38"/>
                  </a:lnTo>
                  <a:lnTo>
                    <a:pt x="128" y="38"/>
                  </a:lnTo>
                  <a:lnTo>
                    <a:pt x="128" y="40"/>
                  </a:lnTo>
                  <a:lnTo>
                    <a:pt x="126" y="40"/>
                  </a:lnTo>
                  <a:lnTo>
                    <a:pt x="126" y="43"/>
                  </a:lnTo>
                  <a:lnTo>
                    <a:pt x="123" y="43"/>
                  </a:lnTo>
                  <a:lnTo>
                    <a:pt x="120" y="46"/>
                  </a:lnTo>
                  <a:lnTo>
                    <a:pt x="120" y="46"/>
                  </a:lnTo>
                  <a:lnTo>
                    <a:pt x="120" y="46"/>
                  </a:lnTo>
                  <a:lnTo>
                    <a:pt x="120" y="46"/>
                  </a:lnTo>
                  <a:lnTo>
                    <a:pt x="120" y="46"/>
                  </a:lnTo>
                  <a:lnTo>
                    <a:pt x="123" y="46"/>
                  </a:lnTo>
                  <a:close/>
                  <a:moveTo>
                    <a:pt x="69" y="190"/>
                  </a:moveTo>
                  <a:lnTo>
                    <a:pt x="67" y="185"/>
                  </a:lnTo>
                  <a:lnTo>
                    <a:pt x="61" y="190"/>
                  </a:lnTo>
                  <a:lnTo>
                    <a:pt x="67" y="185"/>
                  </a:lnTo>
                  <a:lnTo>
                    <a:pt x="67" y="188"/>
                  </a:lnTo>
                  <a:lnTo>
                    <a:pt x="56" y="196"/>
                  </a:lnTo>
                  <a:lnTo>
                    <a:pt x="56" y="196"/>
                  </a:lnTo>
                  <a:lnTo>
                    <a:pt x="59" y="190"/>
                  </a:lnTo>
                  <a:lnTo>
                    <a:pt x="53" y="196"/>
                  </a:lnTo>
                  <a:lnTo>
                    <a:pt x="56" y="198"/>
                  </a:lnTo>
                  <a:lnTo>
                    <a:pt x="69" y="190"/>
                  </a:lnTo>
                  <a:close/>
                  <a:moveTo>
                    <a:pt x="142" y="59"/>
                  </a:move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42" y="59"/>
                  </a:lnTo>
                  <a:lnTo>
                    <a:pt x="142" y="59"/>
                  </a:lnTo>
                  <a:close/>
                  <a:moveTo>
                    <a:pt x="102" y="145"/>
                  </a:moveTo>
                  <a:lnTo>
                    <a:pt x="102" y="145"/>
                  </a:lnTo>
                  <a:lnTo>
                    <a:pt x="102" y="147"/>
                  </a:lnTo>
                  <a:lnTo>
                    <a:pt x="102" y="147"/>
                  </a:lnTo>
                  <a:lnTo>
                    <a:pt x="102" y="147"/>
                  </a:lnTo>
                  <a:lnTo>
                    <a:pt x="102" y="147"/>
                  </a:lnTo>
                  <a:lnTo>
                    <a:pt x="104" y="147"/>
                  </a:lnTo>
                  <a:lnTo>
                    <a:pt x="102" y="145"/>
                  </a:lnTo>
                  <a:lnTo>
                    <a:pt x="102" y="145"/>
                  </a:lnTo>
                  <a:lnTo>
                    <a:pt x="102" y="145"/>
                  </a:lnTo>
                  <a:lnTo>
                    <a:pt x="102" y="145"/>
                  </a:lnTo>
                  <a:lnTo>
                    <a:pt x="102" y="145"/>
                  </a:lnTo>
                  <a:lnTo>
                    <a:pt x="102" y="142"/>
                  </a:lnTo>
                  <a:lnTo>
                    <a:pt x="102" y="139"/>
                  </a:lnTo>
                  <a:lnTo>
                    <a:pt x="102" y="137"/>
                  </a:lnTo>
                  <a:lnTo>
                    <a:pt x="102" y="134"/>
                  </a:lnTo>
                  <a:lnTo>
                    <a:pt x="104" y="134"/>
                  </a:lnTo>
                  <a:lnTo>
                    <a:pt x="104" y="131"/>
                  </a:lnTo>
                  <a:lnTo>
                    <a:pt x="104" y="129"/>
                  </a:lnTo>
                  <a:lnTo>
                    <a:pt x="107" y="126"/>
                  </a:lnTo>
                  <a:lnTo>
                    <a:pt x="110" y="126"/>
                  </a:lnTo>
                  <a:lnTo>
                    <a:pt x="110" y="126"/>
                  </a:lnTo>
                  <a:lnTo>
                    <a:pt x="110" y="123"/>
                  </a:lnTo>
                  <a:lnTo>
                    <a:pt x="112" y="123"/>
                  </a:lnTo>
                  <a:lnTo>
                    <a:pt x="112" y="123"/>
                  </a:lnTo>
                  <a:lnTo>
                    <a:pt x="112" y="123"/>
                  </a:lnTo>
                  <a:lnTo>
                    <a:pt x="112" y="123"/>
                  </a:lnTo>
                  <a:lnTo>
                    <a:pt x="115" y="123"/>
                  </a:lnTo>
                  <a:lnTo>
                    <a:pt x="115" y="123"/>
                  </a:lnTo>
                  <a:lnTo>
                    <a:pt x="118" y="123"/>
                  </a:lnTo>
                  <a:lnTo>
                    <a:pt x="120" y="123"/>
                  </a:lnTo>
                  <a:lnTo>
                    <a:pt x="120" y="123"/>
                  </a:lnTo>
                  <a:lnTo>
                    <a:pt x="123" y="123"/>
                  </a:lnTo>
                  <a:lnTo>
                    <a:pt x="123" y="123"/>
                  </a:lnTo>
                  <a:lnTo>
                    <a:pt x="126" y="123"/>
                  </a:lnTo>
                  <a:lnTo>
                    <a:pt x="126" y="123"/>
                  </a:lnTo>
                  <a:lnTo>
                    <a:pt x="126" y="123"/>
                  </a:lnTo>
                  <a:lnTo>
                    <a:pt x="126" y="123"/>
                  </a:lnTo>
                  <a:lnTo>
                    <a:pt x="123" y="121"/>
                  </a:lnTo>
                  <a:lnTo>
                    <a:pt x="120" y="121"/>
                  </a:lnTo>
                  <a:lnTo>
                    <a:pt x="120" y="121"/>
                  </a:lnTo>
                  <a:lnTo>
                    <a:pt x="118" y="121"/>
                  </a:lnTo>
                  <a:lnTo>
                    <a:pt x="115" y="121"/>
                  </a:lnTo>
                  <a:lnTo>
                    <a:pt x="115" y="121"/>
                  </a:lnTo>
                  <a:lnTo>
                    <a:pt x="112" y="121"/>
                  </a:lnTo>
                  <a:lnTo>
                    <a:pt x="110" y="123"/>
                  </a:lnTo>
                  <a:lnTo>
                    <a:pt x="110" y="123"/>
                  </a:lnTo>
                  <a:lnTo>
                    <a:pt x="107" y="126"/>
                  </a:lnTo>
                  <a:lnTo>
                    <a:pt x="107" y="126"/>
                  </a:lnTo>
                  <a:lnTo>
                    <a:pt x="104" y="129"/>
                  </a:lnTo>
                  <a:lnTo>
                    <a:pt x="102" y="131"/>
                  </a:lnTo>
                  <a:lnTo>
                    <a:pt x="102" y="131"/>
                  </a:lnTo>
                  <a:lnTo>
                    <a:pt x="102" y="134"/>
                  </a:lnTo>
                  <a:lnTo>
                    <a:pt x="99" y="137"/>
                  </a:lnTo>
                  <a:lnTo>
                    <a:pt x="99" y="139"/>
                  </a:lnTo>
                  <a:lnTo>
                    <a:pt x="99" y="142"/>
                  </a:lnTo>
                  <a:lnTo>
                    <a:pt x="102" y="145"/>
                  </a:lnTo>
                  <a:close/>
                  <a:moveTo>
                    <a:pt x="454" y="353"/>
                  </a:moveTo>
                  <a:lnTo>
                    <a:pt x="449" y="324"/>
                  </a:lnTo>
                  <a:lnTo>
                    <a:pt x="446" y="305"/>
                  </a:lnTo>
                  <a:lnTo>
                    <a:pt x="446" y="289"/>
                  </a:lnTo>
                  <a:lnTo>
                    <a:pt x="444" y="284"/>
                  </a:lnTo>
                  <a:lnTo>
                    <a:pt x="444" y="273"/>
                  </a:lnTo>
                  <a:lnTo>
                    <a:pt x="436" y="254"/>
                  </a:lnTo>
                  <a:lnTo>
                    <a:pt x="425" y="230"/>
                  </a:lnTo>
                  <a:lnTo>
                    <a:pt x="419" y="217"/>
                  </a:lnTo>
                  <a:lnTo>
                    <a:pt x="419" y="214"/>
                  </a:lnTo>
                  <a:lnTo>
                    <a:pt x="419" y="214"/>
                  </a:lnTo>
                  <a:lnTo>
                    <a:pt x="422" y="206"/>
                  </a:lnTo>
                  <a:lnTo>
                    <a:pt x="425" y="204"/>
                  </a:lnTo>
                  <a:lnTo>
                    <a:pt x="427" y="201"/>
                  </a:lnTo>
                  <a:lnTo>
                    <a:pt x="436" y="193"/>
                  </a:lnTo>
                  <a:lnTo>
                    <a:pt x="441" y="190"/>
                  </a:lnTo>
                  <a:lnTo>
                    <a:pt x="444" y="185"/>
                  </a:lnTo>
                  <a:lnTo>
                    <a:pt x="444" y="182"/>
                  </a:lnTo>
                  <a:lnTo>
                    <a:pt x="444" y="177"/>
                  </a:lnTo>
                  <a:lnTo>
                    <a:pt x="425" y="99"/>
                  </a:lnTo>
                  <a:lnTo>
                    <a:pt x="417" y="86"/>
                  </a:lnTo>
                  <a:lnTo>
                    <a:pt x="406" y="75"/>
                  </a:lnTo>
                  <a:lnTo>
                    <a:pt x="363" y="46"/>
                  </a:lnTo>
                  <a:lnTo>
                    <a:pt x="358" y="38"/>
                  </a:lnTo>
                  <a:lnTo>
                    <a:pt x="353" y="35"/>
                  </a:lnTo>
                  <a:lnTo>
                    <a:pt x="347" y="30"/>
                  </a:lnTo>
                  <a:lnTo>
                    <a:pt x="326" y="19"/>
                  </a:lnTo>
                  <a:lnTo>
                    <a:pt x="321" y="14"/>
                  </a:lnTo>
                  <a:lnTo>
                    <a:pt x="315" y="3"/>
                  </a:lnTo>
                  <a:lnTo>
                    <a:pt x="313" y="0"/>
                  </a:lnTo>
                  <a:lnTo>
                    <a:pt x="305" y="3"/>
                  </a:lnTo>
                  <a:lnTo>
                    <a:pt x="286" y="8"/>
                  </a:lnTo>
                  <a:lnTo>
                    <a:pt x="267" y="11"/>
                  </a:lnTo>
                  <a:lnTo>
                    <a:pt x="235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24" y="11"/>
                  </a:lnTo>
                  <a:lnTo>
                    <a:pt x="219" y="16"/>
                  </a:lnTo>
                  <a:lnTo>
                    <a:pt x="222" y="22"/>
                  </a:lnTo>
                  <a:lnTo>
                    <a:pt x="235" y="46"/>
                  </a:lnTo>
                  <a:lnTo>
                    <a:pt x="238" y="62"/>
                  </a:lnTo>
                  <a:lnTo>
                    <a:pt x="235" y="75"/>
                  </a:lnTo>
                  <a:lnTo>
                    <a:pt x="219" y="80"/>
                  </a:lnTo>
                  <a:lnTo>
                    <a:pt x="227" y="67"/>
                  </a:lnTo>
                  <a:lnTo>
                    <a:pt x="230" y="56"/>
                  </a:lnTo>
                  <a:lnTo>
                    <a:pt x="227" y="48"/>
                  </a:lnTo>
                  <a:lnTo>
                    <a:pt x="216" y="35"/>
                  </a:lnTo>
                  <a:lnTo>
                    <a:pt x="206" y="32"/>
                  </a:lnTo>
                  <a:lnTo>
                    <a:pt x="195" y="43"/>
                  </a:lnTo>
                  <a:lnTo>
                    <a:pt x="195" y="54"/>
                  </a:lnTo>
                  <a:lnTo>
                    <a:pt x="192" y="64"/>
                  </a:lnTo>
                  <a:lnTo>
                    <a:pt x="128" y="147"/>
                  </a:lnTo>
                  <a:lnTo>
                    <a:pt x="80" y="204"/>
                  </a:lnTo>
                  <a:lnTo>
                    <a:pt x="77" y="201"/>
                  </a:lnTo>
                  <a:lnTo>
                    <a:pt x="56" y="206"/>
                  </a:lnTo>
                  <a:lnTo>
                    <a:pt x="59" y="220"/>
                  </a:lnTo>
                  <a:lnTo>
                    <a:pt x="43" y="230"/>
                  </a:lnTo>
                  <a:lnTo>
                    <a:pt x="40" y="230"/>
                  </a:lnTo>
                  <a:lnTo>
                    <a:pt x="40" y="230"/>
                  </a:lnTo>
                  <a:lnTo>
                    <a:pt x="40" y="230"/>
                  </a:lnTo>
                  <a:lnTo>
                    <a:pt x="40" y="230"/>
                  </a:lnTo>
                  <a:lnTo>
                    <a:pt x="40" y="228"/>
                  </a:lnTo>
                  <a:lnTo>
                    <a:pt x="40" y="225"/>
                  </a:lnTo>
                  <a:lnTo>
                    <a:pt x="40" y="225"/>
                  </a:lnTo>
                  <a:lnTo>
                    <a:pt x="43" y="222"/>
                  </a:lnTo>
                  <a:lnTo>
                    <a:pt x="43" y="222"/>
                  </a:lnTo>
                  <a:lnTo>
                    <a:pt x="43" y="222"/>
                  </a:lnTo>
                  <a:lnTo>
                    <a:pt x="43" y="222"/>
                  </a:lnTo>
                  <a:lnTo>
                    <a:pt x="45" y="220"/>
                  </a:lnTo>
                  <a:lnTo>
                    <a:pt x="45" y="217"/>
                  </a:lnTo>
                  <a:lnTo>
                    <a:pt x="45" y="217"/>
                  </a:lnTo>
                  <a:lnTo>
                    <a:pt x="45" y="220"/>
                  </a:lnTo>
                  <a:lnTo>
                    <a:pt x="45" y="220"/>
                  </a:lnTo>
                  <a:lnTo>
                    <a:pt x="45" y="222"/>
                  </a:lnTo>
                  <a:lnTo>
                    <a:pt x="45" y="222"/>
                  </a:lnTo>
                  <a:lnTo>
                    <a:pt x="45" y="222"/>
                  </a:lnTo>
                  <a:lnTo>
                    <a:pt x="45" y="222"/>
                  </a:lnTo>
                  <a:lnTo>
                    <a:pt x="45" y="222"/>
                  </a:lnTo>
                  <a:lnTo>
                    <a:pt x="45" y="222"/>
                  </a:lnTo>
                  <a:lnTo>
                    <a:pt x="45" y="222"/>
                  </a:lnTo>
                  <a:lnTo>
                    <a:pt x="48" y="220"/>
                  </a:lnTo>
                  <a:lnTo>
                    <a:pt x="48" y="217"/>
                  </a:lnTo>
                  <a:lnTo>
                    <a:pt x="48" y="214"/>
                  </a:lnTo>
                  <a:lnTo>
                    <a:pt x="48" y="212"/>
                  </a:lnTo>
                  <a:lnTo>
                    <a:pt x="48" y="209"/>
                  </a:lnTo>
                  <a:lnTo>
                    <a:pt x="48" y="209"/>
                  </a:lnTo>
                  <a:lnTo>
                    <a:pt x="48" y="206"/>
                  </a:lnTo>
                  <a:lnTo>
                    <a:pt x="48" y="206"/>
                  </a:lnTo>
                  <a:lnTo>
                    <a:pt x="48" y="206"/>
                  </a:lnTo>
                  <a:lnTo>
                    <a:pt x="48" y="206"/>
                  </a:lnTo>
                  <a:lnTo>
                    <a:pt x="48" y="209"/>
                  </a:lnTo>
                  <a:lnTo>
                    <a:pt x="48" y="209"/>
                  </a:lnTo>
                  <a:lnTo>
                    <a:pt x="48" y="212"/>
                  </a:lnTo>
                  <a:lnTo>
                    <a:pt x="48" y="214"/>
                  </a:lnTo>
                  <a:lnTo>
                    <a:pt x="48" y="217"/>
                  </a:lnTo>
                  <a:lnTo>
                    <a:pt x="48" y="217"/>
                  </a:lnTo>
                  <a:lnTo>
                    <a:pt x="45" y="217"/>
                  </a:lnTo>
                  <a:lnTo>
                    <a:pt x="45" y="217"/>
                  </a:lnTo>
                  <a:lnTo>
                    <a:pt x="45" y="217"/>
                  </a:lnTo>
                  <a:lnTo>
                    <a:pt x="45" y="217"/>
                  </a:lnTo>
                  <a:lnTo>
                    <a:pt x="45" y="214"/>
                  </a:lnTo>
                  <a:lnTo>
                    <a:pt x="45" y="212"/>
                  </a:lnTo>
                  <a:lnTo>
                    <a:pt x="45" y="209"/>
                  </a:lnTo>
                  <a:lnTo>
                    <a:pt x="45" y="206"/>
                  </a:lnTo>
                  <a:lnTo>
                    <a:pt x="45" y="206"/>
                  </a:lnTo>
                  <a:lnTo>
                    <a:pt x="45" y="204"/>
                  </a:lnTo>
                  <a:lnTo>
                    <a:pt x="45" y="204"/>
                  </a:lnTo>
                  <a:lnTo>
                    <a:pt x="45" y="204"/>
                  </a:lnTo>
                  <a:lnTo>
                    <a:pt x="48" y="206"/>
                  </a:lnTo>
                  <a:lnTo>
                    <a:pt x="48" y="206"/>
                  </a:lnTo>
                  <a:lnTo>
                    <a:pt x="51" y="206"/>
                  </a:lnTo>
                  <a:lnTo>
                    <a:pt x="51" y="206"/>
                  </a:lnTo>
                  <a:lnTo>
                    <a:pt x="51" y="206"/>
                  </a:lnTo>
                  <a:lnTo>
                    <a:pt x="48" y="206"/>
                  </a:lnTo>
                  <a:lnTo>
                    <a:pt x="48" y="206"/>
                  </a:lnTo>
                  <a:lnTo>
                    <a:pt x="45" y="204"/>
                  </a:lnTo>
                  <a:lnTo>
                    <a:pt x="45" y="204"/>
                  </a:lnTo>
                  <a:lnTo>
                    <a:pt x="43" y="204"/>
                  </a:lnTo>
                  <a:lnTo>
                    <a:pt x="43" y="204"/>
                  </a:lnTo>
                  <a:lnTo>
                    <a:pt x="43" y="204"/>
                  </a:lnTo>
                  <a:lnTo>
                    <a:pt x="43" y="201"/>
                  </a:lnTo>
                  <a:lnTo>
                    <a:pt x="43" y="201"/>
                  </a:lnTo>
                  <a:lnTo>
                    <a:pt x="37" y="198"/>
                  </a:lnTo>
                  <a:lnTo>
                    <a:pt x="37" y="196"/>
                  </a:lnTo>
                  <a:lnTo>
                    <a:pt x="35" y="196"/>
                  </a:lnTo>
                  <a:lnTo>
                    <a:pt x="32" y="196"/>
                  </a:lnTo>
                  <a:lnTo>
                    <a:pt x="27" y="196"/>
                  </a:lnTo>
                  <a:lnTo>
                    <a:pt x="24" y="196"/>
                  </a:lnTo>
                  <a:lnTo>
                    <a:pt x="24" y="198"/>
                  </a:lnTo>
                  <a:lnTo>
                    <a:pt x="24" y="198"/>
                  </a:lnTo>
                  <a:lnTo>
                    <a:pt x="24" y="196"/>
                  </a:lnTo>
                  <a:lnTo>
                    <a:pt x="29" y="196"/>
                  </a:lnTo>
                  <a:lnTo>
                    <a:pt x="29" y="196"/>
                  </a:lnTo>
                  <a:lnTo>
                    <a:pt x="32" y="198"/>
                  </a:lnTo>
                  <a:lnTo>
                    <a:pt x="35" y="198"/>
                  </a:lnTo>
                  <a:lnTo>
                    <a:pt x="35" y="198"/>
                  </a:lnTo>
                  <a:lnTo>
                    <a:pt x="37" y="201"/>
                  </a:lnTo>
                  <a:lnTo>
                    <a:pt x="40" y="201"/>
                  </a:lnTo>
                  <a:lnTo>
                    <a:pt x="40" y="204"/>
                  </a:lnTo>
                  <a:lnTo>
                    <a:pt x="40" y="204"/>
                  </a:lnTo>
                  <a:lnTo>
                    <a:pt x="43" y="204"/>
                  </a:lnTo>
                  <a:lnTo>
                    <a:pt x="43" y="204"/>
                  </a:lnTo>
                  <a:lnTo>
                    <a:pt x="43" y="206"/>
                  </a:lnTo>
                  <a:lnTo>
                    <a:pt x="43" y="206"/>
                  </a:lnTo>
                  <a:lnTo>
                    <a:pt x="43" y="206"/>
                  </a:lnTo>
                  <a:lnTo>
                    <a:pt x="43" y="209"/>
                  </a:lnTo>
                  <a:lnTo>
                    <a:pt x="43" y="212"/>
                  </a:lnTo>
                  <a:lnTo>
                    <a:pt x="43" y="214"/>
                  </a:lnTo>
                  <a:lnTo>
                    <a:pt x="43" y="217"/>
                  </a:lnTo>
                  <a:lnTo>
                    <a:pt x="43" y="220"/>
                  </a:lnTo>
                  <a:lnTo>
                    <a:pt x="40" y="222"/>
                  </a:lnTo>
                  <a:lnTo>
                    <a:pt x="40" y="222"/>
                  </a:lnTo>
                  <a:lnTo>
                    <a:pt x="40" y="222"/>
                  </a:lnTo>
                  <a:lnTo>
                    <a:pt x="40" y="222"/>
                  </a:lnTo>
                  <a:lnTo>
                    <a:pt x="40" y="225"/>
                  </a:lnTo>
                  <a:lnTo>
                    <a:pt x="40" y="225"/>
                  </a:lnTo>
                  <a:lnTo>
                    <a:pt x="40" y="225"/>
                  </a:lnTo>
                  <a:lnTo>
                    <a:pt x="40" y="225"/>
                  </a:lnTo>
                  <a:lnTo>
                    <a:pt x="40" y="228"/>
                  </a:lnTo>
                  <a:lnTo>
                    <a:pt x="40" y="230"/>
                  </a:lnTo>
                  <a:lnTo>
                    <a:pt x="40" y="230"/>
                  </a:lnTo>
                  <a:lnTo>
                    <a:pt x="40" y="230"/>
                  </a:lnTo>
                  <a:lnTo>
                    <a:pt x="37" y="233"/>
                  </a:lnTo>
                  <a:lnTo>
                    <a:pt x="35" y="233"/>
                  </a:lnTo>
                  <a:lnTo>
                    <a:pt x="35" y="233"/>
                  </a:lnTo>
                  <a:lnTo>
                    <a:pt x="35" y="233"/>
                  </a:lnTo>
                  <a:lnTo>
                    <a:pt x="35" y="233"/>
                  </a:lnTo>
                  <a:lnTo>
                    <a:pt x="35" y="233"/>
                  </a:lnTo>
                  <a:lnTo>
                    <a:pt x="35" y="233"/>
                  </a:lnTo>
                  <a:lnTo>
                    <a:pt x="35" y="233"/>
                  </a:lnTo>
                  <a:lnTo>
                    <a:pt x="35" y="230"/>
                  </a:lnTo>
                  <a:lnTo>
                    <a:pt x="35" y="230"/>
                  </a:lnTo>
                  <a:lnTo>
                    <a:pt x="35" y="230"/>
                  </a:lnTo>
                  <a:lnTo>
                    <a:pt x="35" y="230"/>
                  </a:lnTo>
                  <a:lnTo>
                    <a:pt x="29" y="220"/>
                  </a:lnTo>
                  <a:lnTo>
                    <a:pt x="27" y="220"/>
                  </a:lnTo>
                  <a:lnTo>
                    <a:pt x="27" y="220"/>
                  </a:lnTo>
                  <a:lnTo>
                    <a:pt x="27" y="220"/>
                  </a:lnTo>
                  <a:lnTo>
                    <a:pt x="27" y="220"/>
                  </a:lnTo>
                  <a:lnTo>
                    <a:pt x="27" y="220"/>
                  </a:lnTo>
                  <a:lnTo>
                    <a:pt x="27" y="217"/>
                  </a:lnTo>
                  <a:lnTo>
                    <a:pt x="27" y="217"/>
                  </a:lnTo>
                  <a:lnTo>
                    <a:pt x="27" y="217"/>
                  </a:lnTo>
                  <a:lnTo>
                    <a:pt x="29" y="217"/>
                  </a:lnTo>
                  <a:lnTo>
                    <a:pt x="29" y="217"/>
                  </a:lnTo>
                  <a:lnTo>
                    <a:pt x="32" y="220"/>
                  </a:lnTo>
                  <a:lnTo>
                    <a:pt x="35" y="220"/>
                  </a:lnTo>
                  <a:lnTo>
                    <a:pt x="35" y="222"/>
                  </a:lnTo>
                  <a:lnTo>
                    <a:pt x="35" y="222"/>
                  </a:lnTo>
                  <a:lnTo>
                    <a:pt x="37" y="222"/>
                  </a:lnTo>
                  <a:lnTo>
                    <a:pt x="37" y="222"/>
                  </a:lnTo>
                  <a:lnTo>
                    <a:pt x="37" y="220"/>
                  </a:lnTo>
                  <a:lnTo>
                    <a:pt x="35" y="220"/>
                  </a:lnTo>
                  <a:lnTo>
                    <a:pt x="35" y="220"/>
                  </a:lnTo>
                  <a:lnTo>
                    <a:pt x="32" y="217"/>
                  </a:lnTo>
                  <a:lnTo>
                    <a:pt x="29" y="217"/>
                  </a:lnTo>
                  <a:lnTo>
                    <a:pt x="29" y="217"/>
                  </a:lnTo>
                  <a:lnTo>
                    <a:pt x="27" y="217"/>
                  </a:lnTo>
                  <a:lnTo>
                    <a:pt x="27" y="217"/>
                  </a:lnTo>
                  <a:lnTo>
                    <a:pt x="27" y="217"/>
                  </a:lnTo>
                  <a:lnTo>
                    <a:pt x="27" y="217"/>
                  </a:lnTo>
                  <a:lnTo>
                    <a:pt x="29" y="217"/>
                  </a:lnTo>
                  <a:lnTo>
                    <a:pt x="32" y="217"/>
                  </a:lnTo>
                  <a:lnTo>
                    <a:pt x="35" y="217"/>
                  </a:lnTo>
                  <a:lnTo>
                    <a:pt x="35" y="217"/>
                  </a:lnTo>
                  <a:lnTo>
                    <a:pt x="37" y="217"/>
                  </a:lnTo>
                  <a:lnTo>
                    <a:pt x="37" y="217"/>
                  </a:lnTo>
                  <a:lnTo>
                    <a:pt x="37" y="217"/>
                  </a:lnTo>
                  <a:lnTo>
                    <a:pt x="37" y="217"/>
                  </a:lnTo>
                  <a:lnTo>
                    <a:pt x="37" y="217"/>
                  </a:lnTo>
                  <a:lnTo>
                    <a:pt x="35" y="217"/>
                  </a:lnTo>
                  <a:lnTo>
                    <a:pt x="35" y="214"/>
                  </a:lnTo>
                  <a:lnTo>
                    <a:pt x="32" y="214"/>
                  </a:lnTo>
                  <a:lnTo>
                    <a:pt x="29" y="214"/>
                  </a:lnTo>
                  <a:lnTo>
                    <a:pt x="27" y="214"/>
                  </a:lnTo>
                  <a:lnTo>
                    <a:pt x="27" y="217"/>
                  </a:lnTo>
                  <a:lnTo>
                    <a:pt x="27" y="214"/>
                  </a:lnTo>
                  <a:lnTo>
                    <a:pt x="27" y="214"/>
                  </a:lnTo>
                  <a:lnTo>
                    <a:pt x="27" y="214"/>
                  </a:lnTo>
                  <a:lnTo>
                    <a:pt x="29" y="214"/>
                  </a:lnTo>
                  <a:lnTo>
                    <a:pt x="32" y="214"/>
                  </a:lnTo>
                  <a:lnTo>
                    <a:pt x="32" y="214"/>
                  </a:lnTo>
                  <a:lnTo>
                    <a:pt x="35" y="214"/>
                  </a:lnTo>
                  <a:lnTo>
                    <a:pt x="37" y="214"/>
                  </a:lnTo>
                  <a:lnTo>
                    <a:pt x="37" y="214"/>
                  </a:lnTo>
                  <a:lnTo>
                    <a:pt x="37" y="214"/>
                  </a:lnTo>
                  <a:lnTo>
                    <a:pt x="37" y="214"/>
                  </a:lnTo>
                  <a:lnTo>
                    <a:pt x="37" y="214"/>
                  </a:lnTo>
                  <a:lnTo>
                    <a:pt x="37" y="214"/>
                  </a:lnTo>
                  <a:lnTo>
                    <a:pt x="37" y="214"/>
                  </a:lnTo>
                  <a:lnTo>
                    <a:pt x="35" y="212"/>
                  </a:lnTo>
                  <a:lnTo>
                    <a:pt x="32" y="212"/>
                  </a:lnTo>
                  <a:lnTo>
                    <a:pt x="32" y="212"/>
                  </a:lnTo>
                  <a:lnTo>
                    <a:pt x="29" y="212"/>
                  </a:lnTo>
                  <a:lnTo>
                    <a:pt x="27" y="214"/>
                  </a:lnTo>
                  <a:lnTo>
                    <a:pt x="27" y="214"/>
                  </a:lnTo>
                  <a:lnTo>
                    <a:pt x="24" y="214"/>
                  </a:lnTo>
                  <a:lnTo>
                    <a:pt x="24" y="214"/>
                  </a:lnTo>
                  <a:lnTo>
                    <a:pt x="24" y="214"/>
                  </a:lnTo>
                  <a:lnTo>
                    <a:pt x="27" y="212"/>
                  </a:lnTo>
                  <a:lnTo>
                    <a:pt x="29" y="212"/>
                  </a:lnTo>
                  <a:lnTo>
                    <a:pt x="32" y="212"/>
                  </a:lnTo>
                  <a:lnTo>
                    <a:pt x="32" y="212"/>
                  </a:lnTo>
                  <a:lnTo>
                    <a:pt x="35" y="212"/>
                  </a:lnTo>
                  <a:lnTo>
                    <a:pt x="37" y="212"/>
                  </a:lnTo>
                  <a:lnTo>
                    <a:pt x="37" y="212"/>
                  </a:lnTo>
                  <a:lnTo>
                    <a:pt x="37" y="212"/>
                  </a:lnTo>
                  <a:lnTo>
                    <a:pt x="37" y="212"/>
                  </a:lnTo>
                  <a:lnTo>
                    <a:pt x="37" y="212"/>
                  </a:lnTo>
                  <a:lnTo>
                    <a:pt x="37" y="209"/>
                  </a:lnTo>
                  <a:lnTo>
                    <a:pt x="35" y="209"/>
                  </a:lnTo>
                  <a:lnTo>
                    <a:pt x="32" y="209"/>
                  </a:lnTo>
                  <a:lnTo>
                    <a:pt x="29" y="209"/>
                  </a:lnTo>
                  <a:lnTo>
                    <a:pt x="29" y="212"/>
                  </a:lnTo>
                  <a:lnTo>
                    <a:pt x="27" y="212"/>
                  </a:lnTo>
                  <a:lnTo>
                    <a:pt x="24" y="214"/>
                  </a:lnTo>
                  <a:lnTo>
                    <a:pt x="24" y="214"/>
                  </a:lnTo>
                  <a:lnTo>
                    <a:pt x="24" y="212"/>
                  </a:lnTo>
                  <a:lnTo>
                    <a:pt x="24" y="212"/>
                  </a:lnTo>
                  <a:lnTo>
                    <a:pt x="27" y="209"/>
                  </a:lnTo>
                  <a:lnTo>
                    <a:pt x="29" y="209"/>
                  </a:lnTo>
                  <a:lnTo>
                    <a:pt x="32" y="206"/>
                  </a:lnTo>
                  <a:lnTo>
                    <a:pt x="32" y="206"/>
                  </a:lnTo>
                  <a:lnTo>
                    <a:pt x="35" y="206"/>
                  </a:lnTo>
                  <a:lnTo>
                    <a:pt x="37" y="206"/>
                  </a:lnTo>
                  <a:lnTo>
                    <a:pt x="37" y="206"/>
                  </a:lnTo>
                  <a:lnTo>
                    <a:pt x="37" y="206"/>
                  </a:lnTo>
                  <a:lnTo>
                    <a:pt x="37" y="206"/>
                  </a:lnTo>
                  <a:lnTo>
                    <a:pt x="35" y="206"/>
                  </a:lnTo>
                  <a:lnTo>
                    <a:pt x="35" y="206"/>
                  </a:lnTo>
                  <a:lnTo>
                    <a:pt x="29" y="206"/>
                  </a:lnTo>
                  <a:lnTo>
                    <a:pt x="29" y="209"/>
                  </a:lnTo>
                  <a:lnTo>
                    <a:pt x="27" y="209"/>
                  </a:lnTo>
                  <a:lnTo>
                    <a:pt x="24" y="212"/>
                  </a:lnTo>
                  <a:lnTo>
                    <a:pt x="24" y="212"/>
                  </a:lnTo>
                  <a:lnTo>
                    <a:pt x="24" y="212"/>
                  </a:lnTo>
                  <a:lnTo>
                    <a:pt x="24" y="212"/>
                  </a:lnTo>
                  <a:lnTo>
                    <a:pt x="24" y="209"/>
                  </a:lnTo>
                  <a:lnTo>
                    <a:pt x="27" y="206"/>
                  </a:lnTo>
                  <a:lnTo>
                    <a:pt x="29" y="206"/>
                  </a:lnTo>
                  <a:lnTo>
                    <a:pt x="29" y="204"/>
                  </a:lnTo>
                  <a:lnTo>
                    <a:pt x="32" y="204"/>
                  </a:lnTo>
                  <a:lnTo>
                    <a:pt x="35" y="204"/>
                  </a:lnTo>
                  <a:lnTo>
                    <a:pt x="35" y="204"/>
                  </a:lnTo>
                  <a:lnTo>
                    <a:pt x="32" y="204"/>
                  </a:lnTo>
                  <a:lnTo>
                    <a:pt x="32" y="204"/>
                  </a:lnTo>
                  <a:lnTo>
                    <a:pt x="29" y="204"/>
                  </a:lnTo>
                  <a:lnTo>
                    <a:pt x="27" y="206"/>
                  </a:lnTo>
                  <a:lnTo>
                    <a:pt x="24" y="206"/>
                  </a:lnTo>
                  <a:lnTo>
                    <a:pt x="24" y="209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24" y="209"/>
                  </a:lnTo>
                  <a:lnTo>
                    <a:pt x="24" y="206"/>
                  </a:lnTo>
                  <a:lnTo>
                    <a:pt x="24" y="204"/>
                  </a:lnTo>
                  <a:lnTo>
                    <a:pt x="27" y="204"/>
                  </a:lnTo>
                  <a:lnTo>
                    <a:pt x="27" y="204"/>
                  </a:lnTo>
                  <a:lnTo>
                    <a:pt x="29" y="201"/>
                  </a:lnTo>
                  <a:lnTo>
                    <a:pt x="29" y="201"/>
                  </a:lnTo>
                  <a:lnTo>
                    <a:pt x="27" y="201"/>
                  </a:lnTo>
                  <a:lnTo>
                    <a:pt x="27" y="201"/>
                  </a:lnTo>
                  <a:lnTo>
                    <a:pt x="27" y="201"/>
                  </a:lnTo>
                  <a:lnTo>
                    <a:pt x="24" y="204"/>
                  </a:lnTo>
                  <a:lnTo>
                    <a:pt x="24" y="206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21" y="206"/>
                  </a:lnTo>
                  <a:lnTo>
                    <a:pt x="21" y="204"/>
                  </a:lnTo>
                  <a:lnTo>
                    <a:pt x="24" y="201"/>
                  </a:lnTo>
                  <a:lnTo>
                    <a:pt x="24" y="201"/>
                  </a:lnTo>
                  <a:lnTo>
                    <a:pt x="24" y="201"/>
                  </a:lnTo>
                  <a:lnTo>
                    <a:pt x="24" y="201"/>
                  </a:lnTo>
                  <a:lnTo>
                    <a:pt x="24" y="201"/>
                  </a:lnTo>
                  <a:lnTo>
                    <a:pt x="21" y="204"/>
                  </a:lnTo>
                  <a:lnTo>
                    <a:pt x="21" y="204"/>
                  </a:lnTo>
                  <a:lnTo>
                    <a:pt x="21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9" y="201"/>
                  </a:lnTo>
                  <a:lnTo>
                    <a:pt x="19" y="201"/>
                  </a:lnTo>
                  <a:lnTo>
                    <a:pt x="19" y="201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6" y="204"/>
                  </a:lnTo>
                  <a:lnTo>
                    <a:pt x="13" y="204"/>
                  </a:lnTo>
                  <a:lnTo>
                    <a:pt x="13" y="204"/>
                  </a:lnTo>
                  <a:lnTo>
                    <a:pt x="16" y="206"/>
                  </a:lnTo>
                  <a:lnTo>
                    <a:pt x="16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6" y="206"/>
                  </a:lnTo>
                  <a:lnTo>
                    <a:pt x="16" y="206"/>
                  </a:lnTo>
                  <a:lnTo>
                    <a:pt x="13" y="206"/>
                  </a:lnTo>
                  <a:lnTo>
                    <a:pt x="13" y="206"/>
                  </a:lnTo>
                  <a:lnTo>
                    <a:pt x="11" y="206"/>
                  </a:lnTo>
                  <a:lnTo>
                    <a:pt x="13" y="209"/>
                  </a:lnTo>
                  <a:lnTo>
                    <a:pt x="13" y="206"/>
                  </a:lnTo>
                  <a:lnTo>
                    <a:pt x="16" y="209"/>
                  </a:lnTo>
                  <a:lnTo>
                    <a:pt x="19" y="209"/>
                  </a:lnTo>
                  <a:lnTo>
                    <a:pt x="19" y="209"/>
                  </a:lnTo>
                  <a:lnTo>
                    <a:pt x="19" y="209"/>
                  </a:lnTo>
                  <a:lnTo>
                    <a:pt x="19" y="209"/>
                  </a:lnTo>
                  <a:lnTo>
                    <a:pt x="19" y="209"/>
                  </a:lnTo>
                  <a:lnTo>
                    <a:pt x="19" y="209"/>
                  </a:lnTo>
                  <a:lnTo>
                    <a:pt x="16" y="209"/>
                  </a:lnTo>
                  <a:lnTo>
                    <a:pt x="13" y="209"/>
                  </a:lnTo>
                  <a:lnTo>
                    <a:pt x="11" y="212"/>
                  </a:lnTo>
                  <a:lnTo>
                    <a:pt x="11" y="212"/>
                  </a:lnTo>
                  <a:lnTo>
                    <a:pt x="11" y="212"/>
                  </a:lnTo>
                  <a:lnTo>
                    <a:pt x="11" y="212"/>
                  </a:lnTo>
                  <a:lnTo>
                    <a:pt x="11" y="212"/>
                  </a:lnTo>
                  <a:lnTo>
                    <a:pt x="13" y="212"/>
                  </a:lnTo>
                  <a:lnTo>
                    <a:pt x="16" y="209"/>
                  </a:lnTo>
                  <a:lnTo>
                    <a:pt x="19" y="212"/>
                  </a:lnTo>
                  <a:lnTo>
                    <a:pt x="19" y="212"/>
                  </a:lnTo>
                  <a:lnTo>
                    <a:pt x="19" y="212"/>
                  </a:lnTo>
                  <a:lnTo>
                    <a:pt x="19" y="212"/>
                  </a:lnTo>
                  <a:lnTo>
                    <a:pt x="19" y="212"/>
                  </a:lnTo>
                  <a:lnTo>
                    <a:pt x="19" y="212"/>
                  </a:lnTo>
                  <a:lnTo>
                    <a:pt x="19" y="212"/>
                  </a:lnTo>
                  <a:lnTo>
                    <a:pt x="16" y="212"/>
                  </a:lnTo>
                  <a:lnTo>
                    <a:pt x="13" y="212"/>
                  </a:lnTo>
                  <a:lnTo>
                    <a:pt x="11" y="214"/>
                  </a:lnTo>
                  <a:lnTo>
                    <a:pt x="8" y="214"/>
                  </a:lnTo>
                  <a:lnTo>
                    <a:pt x="8" y="217"/>
                  </a:lnTo>
                  <a:lnTo>
                    <a:pt x="8" y="217"/>
                  </a:lnTo>
                  <a:lnTo>
                    <a:pt x="8" y="217"/>
                  </a:lnTo>
                  <a:lnTo>
                    <a:pt x="8" y="217"/>
                  </a:lnTo>
                  <a:lnTo>
                    <a:pt x="11" y="217"/>
                  </a:lnTo>
                  <a:lnTo>
                    <a:pt x="11" y="214"/>
                  </a:lnTo>
                  <a:lnTo>
                    <a:pt x="13" y="214"/>
                  </a:lnTo>
                  <a:lnTo>
                    <a:pt x="16" y="214"/>
                  </a:lnTo>
                  <a:lnTo>
                    <a:pt x="19" y="212"/>
                  </a:lnTo>
                  <a:lnTo>
                    <a:pt x="19" y="212"/>
                  </a:lnTo>
                  <a:lnTo>
                    <a:pt x="21" y="212"/>
                  </a:lnTo>
                  <a:lnTo>
                    <a:pt x="21" y="212"/>
                  </a:lnTo>
                  <a:lnTo>
                    <a:pt x="21" y="214"/>
                  </a:lnTo>
                  <a:lnTo>
                    <a:pt x="21" y="214"/>
                  </a:lnTo>
                  <a:lnTo>
                    <a:pt x="21" y="214"/>
                  </a:lnTo>
                  <a:lnTo>
                    <a:pt x="19" y="214"/>
                  </a:lnTo>
                  <a:lnTo>
                    <a:pt x="16" y="214"/>
                  </a:lnTo>
                  <a:lnTo>
                    <a:pt x="16" y="214"/>
                  </a:lnTo>
                  <a:lnTo>
                    <a:pt x="13" y="217"/>
                  </a:lnTo>
                  <a:lnTo>
                    <a:pt x="11" y="217"/>
                  </a:lnTo>
                  <a:lnTo>
                    <a:pt x="11" y="220"/>
                  </a:lnTo>
                  <a:lnTo>
                    <a:pt x="8" y="220"/>
                  </a:lnTo>
                  <a:lnTo>
                    <a:pt x="8" y="222"/>
                  </a:lnTo>
                  <a:lnTo>
                    <a:pt x="8" y="222"/>
                  </a:lnTo>
                  <a:lnTo>
                    <a:pt x="11" y="222"/>
                  </a:lnTo>
                  <a:lnTo>
                    <a:pt x="11" y="220"/>
                  </a:lnTo>
                  <a:lnTo>
                    <a:pt x="11" y="220"/>
                  </a:lnTo>
                  <a:lnTo>
                    <a:pt x="13" y="217"/>
                  </a:lnTo>
                  <a:lnTo>
                    <a:pt x="13" y="217"/>
                  </a:lnTo>
                  <a:lnTo>
                    <a:pt x="16" y="214"/>
                  </a:lnTo>
                  <a:lnTo>
                    <a:pt x="19" y="214"/>
                  </a:lnTo>
                  <a:lnTo>
                    <a:pt x="21" y="214"/>
                  </a:lnTo>
                  <a:lnTo>
                    <a:pt x="21" y="214"/>
                  </a:lnTo>
                  <a:lnTo>
                    <a:pt x="21" y="214"/>
                  </a:lnTo>
                  <a:lnTo>
                    <a:pt x="21" y="214"/>
                  </a:lnTo>
                  <a:lnTo>
                    <a:pt x="21" y="214"/>
                  </a:lnTo>
                  <a:lnTo>
                    <a:pt x="19" y="214"/>
                  </a:lnTo>
                  <a:lnTo>
                    <a:pt x="19" y="217"/>
                  </a:lnTo>
                  <a:lnTo>
                    <a:pt x="16" y="217"/>
                  </a:lnTo>
                  <a:lnTo>
                    <a:pt x="13" y="220"/>
                  </a:lnTo>
                  <a:lnTo>
                    <a:pt x="13" y="222"/>
                  </a:lnTo>
                  <a:lnTo>
                    <a:pt x="11" y="225"/>
                  </a:lnTo>
                  <a:lnTo>
                    <a:pt x="11" y="225"/>
                  </a:lnTo>
                  <a:lnTo>
                    <a:pt x="13" y="225"/>
                  </a:lnTo>
                  <a:lnTo>
                    <a:pt x="13" y="225"/>
                  </a:lnTo>
                  <a:lnTo>
                    <a:pt x="13" y="225"/>
                  </a:lnTo>
                  <a:lnTo>
                    <a:pt x="13" y="222"/>
                  </a:lnTo>
                  <a:lnTo>
                    <a:pt x="13" y="222"/>
                  </a:lnTo>
                  <a:lnTo>
                    <a:pt x="16" y="220"/>
                  </a:lnTo>
                  <a:lnTo>
                    <a:pt x="19" y="217"/>
                  </a:lnTo>
                  <a:lnTo>
                    <a:pt x="19" y="217"/>
                  </a:lnTo>
                  <a:lnTo>
                    <a:pt x="21" y="214"/>
                  </a:lnTo>
                  <a:lnTo>
                    <a:pt x="21" y="214"/>
                  </a:lnTo>
                  <a:lnTo>
                    <a:pt x="21" y="217"/>
                  </a:lnTo>
                  <a:lnTo>
                    <a:pt x="21" y="217"/>
                  </a:lnTo>
                  <a:lnTo>
                    <a:pt x="21" y="217"/>
                  </a:lnTo>
                  <a:lnTo>
                    <a:pt x="19" y="217"/>
                  </a:lnTo>
                  <a:lnTo>
                    <a:pt x="19" y="220"/>
                  </a:lnTo>
                  <a:lnTo>
                    <a:pt x="16" y="222"/>
                  </a:lnTo>
                  <a:lnTo>
                    <a:pt x="16" y="225"/>
                  </a:lnTo>
                  <a:lnTo>
                    <a:pt x="13" y="228"/>
                  </a:lnTo>
                  <a:lnTo>
                    <a:pt x="13" y="228"/>
                  </a:lnTo>
                  <a:lnTo>
                    <a:pt x="16" y="228"/>
                  </a:lnTo>
                  <a:lnTo>
                    <a:pt x="16" y="228"/>
                  </a:lnTo>
                  <a:lnTo>
                    <a:pt x="16" y="225"/>
                  </a:lnTo>
                  <a:lnTo>
                    <a:pt x="16" y="225"/>
                  </a:lnTo>
                  <a:lnTo>
                    <a:pt x="16" y="222"/>
                  </a:lnTo>
                  <a:lnTo>
                    <a:pt x="19" y="220"/>
                  </a:lnTo>
                  <a:lnTo>
                    <a:pt x="21" y="217"/>
                  </a:lnTo>
                  <a:lnTo>
                    <a:pt x="21" y="217"/>
                  </a:lnTo>
                  <a:lnTo>
                    <a:pt x="21" y="217"/>
                  </a:lnTo>
                  <a:lnTo>
                    <a:pt x="24" y="217"/>
                  </a:lnTo>
                  <a:lnTo>
                    <a:pt x="21" y="217"/>
                  </a:lnTo>
                  <a:lnTo>
                    <a:pt x="21" y="217"/>
                  </a:lnTo>
                  <a:lnTo>
                    <a:pt x="21" y="220"/>
                  </a:lnTo>
                  <a:lnTo>
                    <a:pt x="19" y="222"/>
                  </a:lnTo>
                  <a:lnTo>
                    <a:pt x="19" y="225"/>
                  </a:lnTo>
                  <a:lnTo>
                    <a:pt x="19" y="228"/>
                  </a:lnTo>
                  <a:lnTo>
                    <a:pt x="19" y="228"/>
                  </a:lnTo>
                  <a:lnTo>
                    <a:pt x="19" y="228"/>
                  </a:lnTo>
                  <a:lnTo>
                    <a:pt x="19" y="228"/>
                  </a:lnTo>
                  <a:lnTo>
                    <a:pt x="19" y="228"/>
                  </a:lnTo>
                  <a:lnTo>
                    <a:pt x="19" y="225"/>
                  </a:lnTo>
                  <a:lnTo>
                    <a:pt x="19" y="222"/>
                  </a:lnTo>
                  <a:lnTo>
                    <a:pt x="21" y="220"/>
                  </a:lnTo>
                  <a:lnTo>
                    <a:pt x="24" y="217"/>
                  </a:lnTo>
                  <a:lnTo>
                    <a:pt x="24" y="217"/>
                  </a:lnTo>
                  <a:lnTo>
                    <a:pt x="24" y="220"/>
                  </a:lnTo>
                  <a:lnTo>
                    <a:pt x="24" y="220"/>
                  </a:lnTo>
                  <a:lnTo>
                    <a:pt x="24" y="220"/>
                  </a:lnTo>
                  <a:lnTo>
                    <a:pt x="21" y="222"/>
                  </a:lnTo>
                  <a:lnTo>
                    <a:pt x="21" y="225"/>
                  </a:lnTo>
                  <a:lnTo>
                    <a:pt x="21" y="228"/>
                  </a:lnTo>
                  <a:lnTo>
                    <a:pt x="21" y="228"/>
                  </a:lnTo>
                  <a:lnTo>
                    <a:pt x="21" y="230"/>
                  </a:lnTo>
                  <a:lnTo>
                    <a:pt x="21" y="230"/>
                  </a:lnTo>
                  <a:lnTo>
                    <a:pt x="21" y="228"/>
                  </a:lnTo>
                  <a:lnTo>
                    <a:pt x="21" y="228"/>
                  </a:lnTo>
                  <a:lnTo>
                    <a:pt x="21" y="225"/>
                  </a:lnTo>
                  <a:lnTo>
                    <a:pt x="21" y="222"/>
                  </a:lnTo>
                  <a:lnTo>
                    <a:pt x="24" y="220"/>
                  </a:lnTo>
                  <a:lnTo>
                    <a:pt x="24" y="220"/>
                  </a:lnTo>
                  <a:lnTo>
                    <a:pt x="24" y="220"/>
                  </a:lnTo>
                  <a:lnTo>
                    <a:pt x="24" y="220"/>
                  </a:lnTo>
                  <a:lnTo>
                    <a:pt x="24" y="220"/>
                  </a:lnTo>
                  <a:lnTo>
                    <a:pt x="24" y="220"/>
                  </a:lnTo>
                  <a:lnTo>
                    <a:pt x="29" y="230"/>
                  </a:lnTo>
                  <a:lnTo>
                    <a:pt x="32" y="233"/>
                  </a:lnTo>
                  <a:lnTo>
                    <a:pt x="32" y="233"/>
                  </a:lnTo>
                  <a:lnTo>
                    <a:pt x="32" y="233"/>
                  </a:lnTo>
                  <a:lnTo>
                    <a:pt x="32" y="233"/>
                  </a:lnTo>
                  <a:lnTo>
                    <a:pt x="32" y="233"/>
                  </a:lnTo>
                  <a:lnTo>
                    <a:pt x="32" y="236"/>
                  </a:lnTo>
                  <a:lnTo>
                    <a:pt x="32" y="236"/>
                  </a:lnTo>
                  <a:lnTo>
                    <a:pt x="29" y="236"/>
                  </a:lnTo>
                  <a:lnTo>
                    <a:pt x="27" y="236"/>
                  </a:lnTo>
                  <a:lnTo>
                    <a:pt x="27" y="238"/>
                  </a:lnTo>
                  <a:lnTo>
                    <a:pt x="27" y="238"/>
                  </a:lnTo>
                  <a:lnTo>
                    <a:pt x="24" y="236"/>
                  </a:lnTo>
                  <a:lnTo>
                    <a:pt x="24" y="236"/>
                  </a:lnTo>
                  <a:lnTo>
                    <a:pt x="24" y="236"/>
                  </a:lnTo>
                  <a:lnTo>
                    <a:pt x="24" y="236"/>
                  </a:lnTo>
                  <a:lnTo>
                    <a:pt x="21" y="236"/>
                  </a:lnTo>
                  <a:lnTo>
                    <a:pt x="21" y="236"/>
                  </a:lnTo>
                  <a:lnTo>
                    <a:pt x="21" y="236"/>
                  </a:lnTo>
                  <a:lnTo>
                    <a:pt x="21" y="236"/>
                  </a:lnTo>
                  <a:lnTo>
                    <a:pt x="19" y="236"/>
                  </a:lnTo>
                  <a:lnTo>
                    <a:pt x="19" y="233"/>
                  </a:lnTo>
                  <a:lnTo>
                    <a:pt x="19" y="233"/>
                  </a:lnTo>
                  <a:lnTo>
                    <a:pt x="19" y="233"/>
                  </a:lnTo>
                  <a:lnTo>
                    <a:pt x="19" y="233"/>
                  </a:lnTo>
                  <a:lnTo>
                    <a:pt x="19" y="233"/>
                  </a:lnTo>
                  <a:lnTo>
                    <a:pt x="19" y="233"/>
                  </a:lnTo>
                  <a:lnTo>
                    <a:pt x="16" y="233"/>
                  </a:lnTo>
                  <a:lnTo>
                    <a:pt x="13" y="233"/>
                  </a:lnTo>
                  <a:lnTo>
                    <a:pt x="11" y="230"/>
                  </a:lnTo>
                  <a:lnTo>
                    <a:pt x="8" y="230"/>
                  </a:lnTo>
                  <a:lnTo>
                    <a:pt x="8" y="228"/>
                  </a:lnTo>
                  <a:lnTo>
                    <a:pt x="5" y="228"/>
                  </a:lnTo>
                  <a:lnTo>
                    <a:pt x="5" y="225"/>
                  </a:lnTo>
                  <a:lnTo>
                    <a:pt x="5" y="225"/>
                  </a:lnTo>
                  <a:lnTo>
                    <a:pt x="5" y="225"/>
                  </a:lnTo>
                  <a:lnTo>
                    <a:pt x="5" y="225"/>
                  </a:lnTo>
                  <a:lnTo>
                    <a:pt x="5" y="225"/>
                  </a:lnTo>
                  <a:lnTo>
                    <a:pt x="5" y="225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5" y="225"/>
                  </a:lnTo>
                  <a:lnTo>
                    <a:pt x="5" y="222"/>
                  </a:lnTo>
                  <a:lnTo>
                    <a:pt x="5" y="222"/>
                  </a:lnTo>
                  <a:lnTo>
                    <a:pt x="5" y="222"/>
                  </a:lnTo>
                  <a:lnTo>
                    <a:pt x="3" y="222"/>
                  </a:lnTo>
                  <a:lnTo>
                    <a:pt x="3" y="222"/>
                  </a:lnTo>
                  <a:lnTo>
                    <a:pt x="3" y="220"/>
                  </a:lnTo>
                  <a:lnTo>
                    <a:pt x="3" y="217"/>
                  </a:lnTo>
                  <a:lnTo>
                    <a:pt x="3" y="214"/>
                  </a:lnTo>
                  <a:lnTo>
                    <a:pt x="3" y="214"/>
                  </a:lnTo>
                  <a:lnTo>
                    <a:pt x="5" y="212"/>
                  </a:lnTo>
                  <a:lnTo>
                    <a:pt x="5" y="209"/>
                  </a:lnTo>
                  <a:lnTo>
                    <a:pt x="8" y="206"/>
                  </a:lnTo>
                  <a:lnTo>
                    <a:pt x="8" y="206"/>
                  </a:lnTo>
                  <a:lnTo>
                    <a:pt x="8" y="206"/>
                  </a:lnTo>
                  <a:lnTo>
                    <a:pt x="8" y="206"/>
                  </a:lnTo>
                  <a:lnTo>
                    <a:pt x="8" y="206"/>
                  </a:lnTo>
                  <a:lnTo>
                    <a:pt x="8" y="206"/>
                  </a:lnTo>
                  <a:lnTo>
                    <a:pt x="8" y="204"/>
                  </a:lnTo>
                  <a:lnTo>
                    <a:pt x="11" y="204"/>
                  </a:lnTo>
                  <a:lnTo>
                    <a:pt x="11" y="201"/>
                  </a:lnTo>
                  <a:lnTo>
                    <a:pt x="13" y="201"/>
                  </a:lnTo>
                  <a:lnTo>
                    <a:pt x="13" y="201"/>
                  </a:lnTo>
                  <a:lnTo>
                    <a:pt x="13" y="201"/>
                  </a:lnTo>
                  <a:lnTo>
                    <a:pt x="16" y="198"/>
                  </a:lnTo>
                  <a:lnTo>
                    <a:pt x="19" y="198"/>
                  </a:lnTo>
                  <a:lnTo>
                    <a:pt x="19" y="198"/>
                  </a:lnTo>
                  <a:lnTo>
                    <a:pt x="19" y="198"/>
                  </a:lnTo>
                  <a:lnTo>
                    <a:pt x="19" y="198"/>
                  </a:lnTo>
                  <a:lnTo>
                    <a:pt x="21" y="196"/>
                  </a:lnTo>
                  <a:lnTo>
                    <a:pt x="21" y="196"/>
                  </a:lnTo>
                  <a:lnTo>
                    <a:pt x="21" y="196"/>
                  </a:lnTo>
                  <a:lnTo>
                    <a:pt x="21" y="196"/>
                  </a:lnTo>
                  <a:lnTo>
                    <a:pt x="21" y="196"/>
                  </a:lnTo>
                  <a:lnTo>
                    <a:pt x="21" y="196"/>
                  </a:lnTo>
                  <a:lnTo>
                    <a:pt x="19" y="196"/>
                  </a:lnTo>
                  <a:lnTo>
                    <a:pt x="16" y="196"/>
                  </a:lnTo>
                  <a:lnTo>
                    <a:pt x="13" y="196"/>
                  </a:lnTo>
                  <a:lnTo>
                    <a:pt x="11" y="196"/>
                  </a:lnTo>
                  <a:lnTo>
                    <a:pt x="11" y="198"/>
                  </a:lnTo>
                  <a:lnTo>
                    <a:pt x="8" y="198"/>
                  </a:lnTo>
                  <a:lnTo>
                    <a:pt x="8" y="201"/>
                  </a:lnTo>
                  <a:lnTo>
                    <a:pt x="8" y="204"/>
                  </a:lnTo>
                  <a:lnTo>
                    <a:pt x="5" y="204"/>
                  </a:lnTo>
                  <a:lnTo>
                    <a:pt x="5" y="206"/>
                  </a:lnTo>
                  <a:lnTo>
                    <a:pt x="3" y="209"/>
                  </a:lnTo>
                  <a:lnTo>
                    <a:pt x="3" y="212"/>
                  </a:lnTo>
                  <a:lnTo>
                    <a:pt x="0" y="214"/>
                  </a:lnTo>
                  <a:lnTo>
                    <a:pt x="0" y="217"/>
                  </a:lnTo>
                  <a:lnTo>
                    <a:pt x="0" y="220"/>
                  </a:lnTo>
                  <a:lnTo>
                    <a:pt x="0" y="222"/>
                  </a:lnTo>
                  <a:lnTo>
                    <a:pt x="3" y="222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3" y="228"/>
                  </a:lnTo>
                  <a:lnTo>
                    <a:pt x="3" y="228"/>
                  </a:lnTo>
                  <a:lnTo>
                    <a:pt x="3" y="228"/>
                  </a:lnTo>
                  <a:lnTo>
                    <a:pt x="3" y="233"/>
                  </a:lnTo>
                  <a:lnTo>
                    <a:pt x="3" y="233"/>
                  </a:lnTo>
                  <a:lnTo>
                    <a:pt x="3" y="233"/>
                  </a:lnTo>
                  <a:lnTo>
                    <a:pt x="3" y="228"/>
                  </a:lnTo>
                  <a:lnTo>
                    <a:pt x="3" y="228"/>
                  </a:lnTo>
                  <a:lnTo>
                    <a:pt x="3" y="228"/>
                  </a:lnTo>
                  <a:lnTo>
                    <a:pt x="3" y="228"/>
                  </a:lnTo>
                  <a:lnTo>
                    <a:pt x="3" y="228"/>
                  </a:lnTo>
                  <a:lnTo>
                    <a:pt x="5" y="228"/>
                  </a:lnTo>
                  <a:lnTo>
                    <a:pt x="5" y="228"/>
                  </a:lnTo>
                  <a:lnTo>
                    <a:pt x="5" y="228"/>
                  </a:lnTo>
                  <a:lnTo>
                    <a:pt x="5" y="228"/>
                  </a:lnTo>
                  <a:lnTo>
                    <a:pt x="5" y="228"/>
                  </a:lnTo>
                  <a:lnTo>
                    <a:pt x="5" y="230"/>
                  </a:lnTo>
                  <a:lnTo>
                    <a:pt x="8" y="233"/>
                  </a:lnTo>
                  <a:lnTo>
                    <a:pt x="11" y="233"/>
                  </a:lnTo>
                  <a:lnTo>
                    <a:pt x="11" y="233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1" y="236"/>
                  </a:lnTo>
                  <a:lnTo>
                    <a:pt x="8" y="233"/>
                  </a:lnTo>
                  <a:lnTo>
                    <a:pt x="5" y="233"/>
                  </a:lnTo>
                  <a:lnTo>
                    <a:pt x="5" y="230"/>
                  </a:lnTo>
                  <a:lnTo>
                    <a:pt x="5" y="230"/>
                  </a:lnTo>
                  <a:lnTo>
                    <a:pt x="5" y="230"/>
                  </a:lnTo>
                  <a:lnTo>
                    <a:pt x="3" y="230"/>
                  </a:lnTo>
                  <a:lnTo>
                    <a:pt x="3" y="230"/>
                  </a:lnTo>
                  <a:lnTo>
                    <a:pt x="3" y="230"/>
                  </a:lnTo>
                  <a:lnTo>
                    <a:pt x="5" y="230"/>
                  </a:lnTo>
                  <a:lnTo>
                    <a:pt x="5" y="233"/>
                  </a:lnTo>
                  <a:lnTo>
                    <a:pt x="8" y="236"/>
                  </a:lnTo>
                  <a:lnTo>
                    <a:pt x="11" y="236"/>
                  </a:lnTo>
                  <a:lnTo>
                    <a:pt x="13" y="23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9" y="238"/>
                  </a:lnTo>
                  <a:lnTo>
                    <a:pt x="19" y="238"/>
                  </a:lnTo>
                  <a:lnTo>
                    <a:pt x="19" y="238"/>
                  </a:lnTo>
                  <a:lnTo>
                    <a:pt x="19" y="238"/>
                  </a:lnTo>
                  <a:lnTo>
                    <a:pt x="19" y="238"/>
                  </a:lnTo>
                  <a:lnTo>
                    <a:pt x="19" y="236"/>
                  </a:lnTo>
                  <a:lnTo>
                    <a:pt x="19" y="236"/>
                  </a:lnTo>
                  <a:lnTo>
                    <a:pt x="19" y="236"/>
                  </a:lnTo>
                  <a:lnTo>
                    <a:pt x="16" y="236"/>
                  </a:lnTo>
                  <a:lnTo>
                    <a:pt x="16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6" y="236"/>
                  </a:lnTo>
                  <a:lnTo>
                    <a:pt x="16" y="236"/>
                  </a:lnTo>
                  <a:lnTo>
                    <a:pt x="19" y="236"/>
                  </a:lnTo>
                  <a:lnTo>
                    <a:pt x="19" y="236"/>
                  </a:lnTo>
                  <a:lnTo>
                    <a:pt x="21" y="236"/>
                  </a:lnTo>
                  <a:lnTo>
                    <a:pt x="21" y="236"/>
                  </a:lnTo>
                  <a:lnTo>
                    <a:pt x="21" y="236"/>
                  </a:lnTo>
                  <a:lnTo>
                    <a:pt x="24" y="238"/>
                  </a:lnTo>
                  <a:lnTo>
                    <a:pt x="24" y="238"/>
                  </a:lnTo>
                  <a:lnTo>
                    <a:pt x="24" y="238"/>
                  </a:lnTo>
                  <a:lnTo>
                    <a:pt x="24" y="238"/>
                  </a:lnTo>
                  <a:lnTo>
                    <a:pt x="24" y="238"/>
                  </a:lnTo>
                  <a:lnTo>
                    <a:pt x="27" y="238"/>
                  </a:lnTo>
                  <a:lnTo>
                    <a:pt x="29" y="236"/>
                  </a:lnTo>
                  <a:lnTo>
                    <a:pt x="32" y="236"/>
                  </a:lnTo>
                  <a:lnTo>
                    <a:pt x="32" y="236"/>
                  </a:lnTo>
                  <a:lnTo>
                    <a:pt x="32" y="236"/>
                  </a:lnTo>
                  <a:lnTo>
                    <a:pt x="37" y="244"/>
                  </a:lnTo>
                  <a:lnTo>
                    <a:pt x="115" y="468"/>
                  </a:lnTo>
                  <a:lnTo>
                    <a:pt x="120" y="482"/>
                  </a:lnTo>
                  <a:lnTo>
                    <a:pt x="128" y="493"/>
                  </a:lnTo>
                  <a:lnTo>
                    <a:pt x="142" y="495"/>
                  </a:lnTo>
                  <a:lnTo>
                    <a:pt x="155" y="498"/>
                  </a:lnTo>
                  <a:lnTo>
                    <a:pt x="289" y="493"/>
                  </a:lnTo>
                  <a:lnTo>
                    <a:pt x="307" y="487"/>
                  </a:lnTo>
                  <a:lnTo>
                    <a:pt x="326" y="482"/>
                  </a:lnTo>
                  <a:lnTo>
                    <a:pt x="369" y="458"/>
                  </a:lnTo>
                  <a:lnTo>
                    <a:pt x="438" y="428"/>
                  </a:lnTo>
                  <a:lnTo>
                    <a:pt x="452" y="418"/>
                  </a:lnTo>
                  <a:lnTo>
                    <a:pt x="454" y="410"/>
                  </a:lnTo>
                  <a:lnTo>
                    <a:pt x="457" y="404"/>
                  </a:lnTo>
                  <a:lnTo>
                    <a:pt x="457" y="396"/>
                  </a:lnTo>
                  <a:lnTo>
                    <a:pt x="460" y="388"/>
                  </a:lnTo>
                  <a:lnTo>
                    <a:pt x="457" y="375"/>
                  </a:lnTo>
                  <a:lnTo>
                    <a:pt x="454" y="353"/>
                  </a:lnTo>
                  <a:close/>
                  <a:moveTo>
                    <a:pt x="120" y="56"/>
                  </a:moveTo>
                  <a:lnTo>
                    <a:pt x="123" y="56"/>
                  </a:lnTo>
                  <a:lnTo>
                    <a:pt x="123" y="56"/>
                  </a:lnTo>
                  <a:lnTo>
                    <a:pt x="123" y="56"/>
                  </a:lnTo>
                  <a:lnTo>
                    <a:pt x="123" y="56"/>
                  </a:lnTo>
                  <a:lnTo>
                    <a:pt x="120" y="56"/>
                  </a:lnTo>
                  <a:lnTo>
                    <a:pt x="120" y="56"/>
                  </a:lnTo>
                  <a:lnTo>
                    <a:pt x="120" y="56"/>
                  </a:lnTo>
                  <a:lnTo>
                    <a:pt x="120" y="56"/>
                  </a:lnTo>
                  <a:close/>
                  <a:moveTo>
                    <a:pt x="120" y="59"/>
                  </a:move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close/>
                  <a:moveTo>
                    <a:pt x="112" y="80"/>
                  </a:moveTo>
                  <a:lnTo>
                    <a:pt x="112" y="83"/>
                  </a:lnTo>
                  <a:lnTo>
                    <a:pt x="115" y="86"/>
                  </a:lnTo>
                  <a:lnTo>
                    <a:pt x="115" y="86"/>
                  </a:lnTo>
                  <a:lnTo>
                    <a:pt x="115" y="86"/>
                  </a:lnTo>
                  <a:lnTo>
                    <a:pt x="115" y="86"/>
                  </a:lnTo>
                  <a:lnTo>
                    <a:pt x="115" y="86"/>
                  </a:lnTo>
                  <a:lnTo>
                    <a:pt x="115" y="83"/>
                  </a:lnTo>
                  <a:lnTo>
                    <a:pt x="112" y="83"/>
                  </a:lnTo>
                  <a:lnTo>
                    <a:pt x="112" y="80"/>
                  </a:lnTo>
                  <a:lnTo>
                    <a:pt x="110" y="75"/>
                  </a:lnTo>
                  <a:lnTo>
                    <a:pt x="110" y="72"/>
                  </a:lnTo>
                  <a:lnTo>
                    <a:pt x="110" y="72"/>
                  </a:lnTo>
                  <a:lnTo>
                    <a:pt x="110" y="67"/>
                  </a:lnTo>
                  <a:lnTo>
                    <a:pt x="112" y="67"/>
                  </a:lnTo>
                  <a:lnTo>
                    <a:pt x="112" y="64"/>
                  </a:lnTo>
                  <a:lnTo>
                    <a:pt x="112" y="62"/>
                  </a:lnTo>
                  <a:lnTo>
                    <a:pt x="112" y="59"/>
                  </a:lnTo>
                  <a:lnTo>
                    <a:pt x="112" y="56"/>
                  </a:lnTo>
                  <a:lnTo>
                    <a:pt x="115" y="56"/>
                  </a:lnTo>
                  <a:lnTo>
                    <a:pt x="115" y="54"/>
                  </a:lnTo>
                  <a:lnTo>
                    <a:pt x="115" y="54"/>
                  </a:lnTo>
                  <a:lnTo>
                    <a:pt x="115" y="51"/>
                  </a:lnTo>
                  <a:lnTo>
                    <a:pt x="118" y="51"/>
                  </a:lnTo>
                  <a:lnTo>
                    <a:pt x="118" y="48"/>
                  </a:lnTo>
                  <a:lnTo>
                    <a:pt x="118" y="48"/>
                  </a:lnTo>
                  <a:lnTo>
                    <a:pt x="118" y="48"/>
                  </a:lnTo>
                  <a:lnTo>
                    <a:pt x="118" y="46"/>
                  </a:lnTo>
                  <a:lnTo>
                    <a:pt x="118" y="43"/>
                  </a:lnTo>
                  <a:lnTo>
                    <a:pt x="120" y="43"/>
                  </a:lnTo>
                  <a:lnTo>
                    <a:pt x="120" y="43"/>
                  </a:lnTo>
                  <a:lnTo>
                    <a:pt x="120" y="43"/>
                  </a:lnTo>
                  <a:lnTo>
                    <a:pt x="120" y="43"/>
                  </a:lnTo>
                  <a:lnTo>
                    <a:pt x="120" y="43"/>
                  </a:lnTo>
                  <a:lnTo>
                    <a:pt x="120" y="43"/>
                  </a:lnTo>
                  <a:lnTo>
                    <a:pt x="120" y="43"/>
                  </a:lnTo>
                  <a:lnTo>
                    <a:pt x="118" y="43"/>
                  </a:lnTo>
                  <a:lnTo>
                    <a:pt x="118" y="46"/>
                  </a:lnTo>
                  <a:lnTo>
                    <a:pt x="118" y="46"/>
                  </a:lnTo>
                  <a:lnTo>
                    <a:pt x="118" y="48"/>
                  </a:lnTo>
                  <a:lnTo>
                    <a:pt x="118" y="48"/>
                  </a:lnTo>
                  <a:lnTo>
                    <a:pt x="118" y="48"/>
                  </a:lnTo>
                  <a:lnTo>
                    <a:pt x="115" y="51"/>
                  </a:lnTo>
                  <a:lnTo>
                    <a:pt x="115" y="54"/>
                  </a:lnTo>
                  <a:lnTo>
                    <a:pt x="115" y="54"/>
                  </a:lnTo>
                  <a:lnTo>
                    <a:pt x="112" y="56"/>
                  </a:lnTo>
                  <a:lnTo>
                    <a:pt x="112" y="56"/>
                  </a:lnTo>
                  <a:lnTo>
                    <a:pt x="112" y="59"/>
                  </a:lnTo>
                  <a:lnTo>
                    <a:pt x="112" y="62"/>
                  </a:lnTo>
                  <a:lnTo>
                    <a:pt x="110" y="64"/>
                  </a:lnTo>
                  <a:lnTo>
                    <a:pt x="110" y="67"/>
                  </a:lnTo>
                  <a:lnTo>
                    <a:pt x="110" y="67"/>
                  </a:lnTo>
                  <a:lnTo>
                    <a:pt x="110" y="72"/>
                  </a:lnTo>
                  <a:lnTo>
                    <a:pt x="110" y="72"/>
                  </a:lnTo>
                  <a:lnTo>
                    <a:pt x="110" y="75"/>
                  </a:lnTo>
                  <a:lnTo>
                    <a:pt x="112" y="80"/>
                  </a:lnTo>
                  <a:close/>
                  <a:moveTo>
                    <a:pt x="134" y="46"/>
                  </a:moveTo>
                  <a:lnTo>
                    <a:pt x="134" y="46"/>
                  </a:lnTo>
                  <a:lnTo>
                    <a:pt x="134" y="46"/>
                  </a:lnTo>
                  <a:lnTo>
                    <a:pt x="134" y="46"/>
                  </a:lnTo>
                  <a:lnTo>
                    <a:pt x="134" y="46"/>
                  </a:lnTo>
                  <a:lnTo>
                    <a:pt x="134" y="46"/>
                  </a:lnTo>
                  <a:lnTo>
                    <a:pt x="134" y="46"/>
                  </a:lnTo>
                  <a:lnTo>
                    <a:pt x="134" y="46"/>
                  </a:lnTo>
                  <a:lnTo>
                    <a:pt x="134" y="46"/>
                  </a:lnTo>
                  <a:close/>
                  <a:moveTo>
                    <a:pt x="147" y="46"/>
                  </a:moveTo>
                  <a:lnTo>
                    <a:pt x="144" y="46"/>
                  </a:lnTo>
                  <a:lnTo>
                    <a:pt x="144" y="46"/>
                  </a:lnTo>
                  <a:lnTo>
                    <a:pt x="147" y="46"/>
                  </a:lnTo>
                  <a:lnTo>
                    <a:pt x="147" y="46"/>
                  </a:lnTo>
                  <a:lnTo>
                    <a:pt x="147" y="46"/>
                  </a:lnTo>
                  <a:lnTo>
                    <a:pt x="147" y="46"/>
                  </a:lnTo>
                  <a:lnTo>
                    <a:pt x="147" y="46"/>
                  </a:lnTo>
                  <a:close/>
                  <a:moveTo>
                    <a:pt x="144" y="40"/>
                  </a:moveTo>
                  <a:lnTo>
                    <a:pt x="144" y="40"/>
                  </a:lnTo>
                  <a:lnTo>
                    <a:pt x="144" y="40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39" y="43"/>
                  </a:lnTo>
                  <a:lnTo>
                    <a:pt x="139" y="43"/>
                  </a:lnTo>
                  <a:lnTo>
                    <a:pt x="139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4" y="43"/>
                  </a:lnTo>
                  <a:lnTo>
                    <a:pt x="144" y="43"/>
                  </a:lnTo>
                  <a:lnTo>
                    <a:pt x="147" y="43"/>
                  </a:lnTo>
                  <a:lnTo>
                    <a:pt x="147" y="43"/>
                  </a:lnTo>
                  <a:lnTo>
                    <a:pt x="147" y="40"/>
                  </a:lnTo>
                  <a:lnTo>
                    <a:pt x="144" y="40"/>
                  </a:lnTo>
                  <a:close/>
                  <a:moveTo>
                    <a:pt x="131" y="56"/>
                  </a:moveTo>
                  <a:lnTo>
                    <a:pt x="131" y="56"/>
                  </a:lnTo>
                  <a:lnTo>
                    <a:pt x="131" y="56"/>
                  </a:lnTo>
                  <a:lnTo>
                    <a:pt x="131" y="56"/>
                  </a:lnTo>
                  <a:lnTo>
                    <a:pt x="131" y="56"/>
                  </a:lnTo>
                  <a:lnTo>
                    <a:pt x="131" y="56"/>
                  </a:lnTo>
                  <a:lnTo>
                    <a:pt x="131" y="56"/>
                  </a:lnTo>
                  <a:close/>
                  <a:moveTo>
                    <a:pt x="139" y="40"/>
                  </a:moveTo>
                  <a:lnTo>
                    <a:pt x="139" y="40"/>
                  </a:lnTo>
                  <a:lnTo>
                    <a:pt x="139" y="40"/>
                  </a:lnTo>
                  <a:lnTo>
                    <a:pt x="139" y="40"/>
                  </a:lnTo>
                  <a:lnTo>
                    <a:pt x="136" y="43"/>
                  </a:lnTo>
                  <a:lnTo>
                    <a:pt x="136" y="43"/>
                  </a:lnTo>
                  <a:lnTo>
                    <a:pt x="136" y="43"/>
                  </a:lnTo>
                  <a:lnTo>
                    <a:pt x="136" y="43"/>
                  </a:lnTo>
                  <a:lnTo>
                    <a:pt x="139" y="43"/>
                  </a:lnTo>
                  <a:lnTo>
                    <a:pt x="139" y="43"/>
                  </a:lnTo>
                  <a:lnTo>
                    <a:pt x="139" y="40"/>
                  </a:lnTo>
                  <a:lnTo>
                    <a:pt x="139" y="40"/>
                  </a:lnTo>
                  <a:lnTo>
                    <a:pt x="142" y="40"/>
                  </a:lnTo>
                  <a:lnTo>
                    <a:pt x="139" y="40"/>
                  </a:lnTo>
                  <a:lnTo>
                    <a:pt x="139" y="40"/>
                  </a:lnTo>
                  <a:close/>
                  <a:moveTo>
                    <a:pt x="147" y="51"/>
                  </a:moveTo>
                  <a:lnTo>
                    <a:pt x="147" y="51"/>
                  </a:lnTo>
                  <a:lnTo>
                    <a:pt x="147" y="51"/>
                  </a:lnTo>
                  <a:lnTo>
                    <a:pt x="150" y="51"/>
                  </a:lnTo>
                  <a:lnTo>
                    <a:pt x="150" y="51"/>
                  </a:lnTo>
                  <a:lnTo>
                    <a:pt x="150" y="51"/>
                  </a:lnTo>
                  <a:lnTo>
                    <a:pt x="150" y="51"/>
                  </a:lnTo>
                  <a:lnTo>
                    <a:pt x="147" y="51"/>
                  </a:lnTo>
                  <a:close/>
                  <a:moveTo>
                    <a:pt x="147" y="48"/>
                  </a:moveTo>
                  <a:lnTo>
                    <a:pt x="147" y="46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close/>
                  <a:moveTo>
                    <a:pt x="147" y="51"/>
                  </a:moveTo>
                  <a:lnTo>
                    <a:pt x="147" y="51"/>
                  </a:lnTo>
                  <a:lnTo>
                    <a:pt x="147" y="51"/>
                  </a:lnTo>
                  <a:lnTo>
                    <a:pt x="147" y="51"/>
                  </a:lnTo>
                  <a:lnTo>
                    <a:pt x="147" y="51"/>
                  </a:lnTo>
                  <a:lnTo>
                    <a:pt x="147" y="51"/>
                  </a:lnTo>
                  <a:close/>
                  <a:moveTo>
                    <a:pt x="142" y="46"/>
                  </a:moveTo>
                  <a:lnTo>
                    <a:pt x="142" y="46"/>
                  </a:lnTo>
                  <a:lnTo>
                    <a:pt x="142" y="46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6"/>
                  </a:lnTo>
                  <a:lnTo>
                    <a:pt x="142" y="46"/>
                  </a:lnTo>
                  <a:close/>
                  <a:moveTo>
                    <a:pt x="136" y="46"/>
                  </a:moveTo>
                  <a:lnTo>
                    <a:pt x="136" y="46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6" y="48"/>
                  </a:lnTo>
                  <a:lnTo>
                    <a:pt x="136" y="48"/>
                  </a:lnTo>
                  <a:lnTo>
                    <a:pt x="136" y="48"/>
                  </a:lnTo>
                  <a:lnTo>
                    <a:pt x="136" y="48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6" y="46"/>
                  </a:lnTo>
                  <a:close/>
                  <a:moveTo>
                    <a:pt x="131" y="51"/>
                  </a:moveTo>
                  <a:lnTo>
                    <a:pt x="131" y="51"/>
                  </a:lnTo>
                  <a:lnTo>
                    <a:pt x="131" y="51"/>
                  </a:lnTo>
                  <a:lnTo>
                    <a:pt x="131" y="54"/>
                  </a:lnTo>
                  <a:lnTo>
                    <a:pt x="131" y="54"/>
                  </a:lnTo>
                  <a:lnTo>
                    <a:pt x="131" y="51"/>
                  </a:lnTo>
                  <a:lnTo>
                    <a:pt x="131" y="51"/>
                  </a:lnTo>
                  <a:lnTo>
                    <a:pt x="131" y="51"/>
                  </a:lnTo>
                  <a:lnTo>
                    <a:pt x="131" y="51"/>
                  </a:lnTo>
                  <a:lnTo>
                    <a:pt x="131" y="51"/>
                  </a:lnTo>
                  <a:lnTo>
                    <a:pt x="131" y="51"/>
                  </a:lnTo>
                  <a:close/>
                  <a:moveTo>
                    <a:pt x="150" y="67"/>
                  </a:moveTo>
                  <a:lnTo>
                    <a:pt x="150" y="67"/>
                  </a:lnTo>
                  <a:lnTo>
                    <a:pt x="147" y="64"/>
                  </a:lnTo>
                  <a:lnTo>
                    <a:pt x="147" y="64"/>
                  </a:lnTo>
                  <a:lnTo>
                    <a:pt x="147" y="64"/>
                  </a:lnTo>
                  <a:lnTo>
                    <a:pt x="147" y="64"/>
                  </a:lnTo>
                  <a:lnTo>
                    <a:pt x="147" y="67"/>
                  </a:lnTo>
                  <a:lnTo>
                    <a:pt x="150" y="67"/>
                  </a:lnTo>
                  <a:close/>
                  <a:moveTo>
                    <a:pt x="131" y="48"/>
                  </a:moveTo>
                  <a:lnTo>
                    <a:pt x="131" y="48"/>
                  </a:lnTo>
                  <a:lnTo>
                    <a:pt x="131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1" y="46"/>
                  </a:lnTo>
                  <a:lnTo>
                    <a:pt x="131" y="48"/>
                  </a:lnTo>
                  <a:close/>
                  <a:moveTo>
                    <a:pt x="136" y="80"/>
                  </a:moveTo>
                  <a:lnTo>
                    <a:pt x="136" y="80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80"/>
                  </a:lnTo>
                  <a:lnTo>
                    <a:pt x="136" y="80"/>
                  </a:lnTo>
                  <a:lnTo>
                    <a:pt x="136" y="80"/>
                  </a:lnTo>
                  <a:lnTo>
                    <a:pt x="136" y="80"/>
                  </a:lnTo>
                  <a:lnTo>
                    <a:pt x="136" y="80"/>
                  </a:lnTo>
                  <a:close/>
                  <a:moveTo>
                    <a:pt x="134" y="67"/>
                  </a:move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lnTo>
                    <a:pt x="134" y="67"/>
                  </a:lnTo>
                  <a:lnTo>
                    <a:pt x="134" y="67"/>
                  </a:lnTo>
                  <a:lnTo>
                    <a:pt x="134" y="67"/>
                  </a:lnTo>
                  <a:close/>
                  <a:moveTo>
                    <a:pt x="134" y="64"/>
                  </a:move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close/>
                  <a:moveTo>
                    <a:pt x="136" y="62"/>
                  </a:moveTo>
                  <a:lnTo>
                    <a:pt x="136" y="62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6" y="62"/>
                  </a:lnTo>
                  <a:lnTo>
                    <a:pt x="136" y="62"/>
                  </a:lnTo>
                  <a:close/>
                  <a:moveTo>
                    <a:pt x="136" y="70"/>
                  </a:moveTo>
                  <a:lnTo>
                    <a:pt x="136" y="70"/>
                  </a:lnTo>
                  <a:lnTo>
                    <a:pt x="136" y="70"/>
                  </a:lnTo>
                  <a:lnTo>
                    <a:pt x="136" y="70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70"/>
                  </a:lnTo>
                  <a:lnTo>
                    <a:pt x="136" y="70"/>
                  </a:lnTo>
                  <a:close/>
                  <a:moveTo>
                    <a:pt x="134" y="62"/>
                  </a:moveTo>
                  <a:lnTo>
                    <a:pt x="134" y="62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4" y="62"/>
                  </a:lnTo>
                  <a:close/>
                  <a:moveTo>
                    <a:pt x="134" y="59"/>
                  </a:moveTo>
                  <a:lnTo>
                    <a:pt x="134" y="62"/>
                  </a:lnTo>
                  <a:lnTo>
                    <a:pt x="134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9"/>
                  </a:lnTo>
                  <a:close/>
                  <a:moveTo>
                    <a:pt x="139" y="67"/>
                  </a:moveTo>
                  <a:lnTo>
                    <a:pt x="136" y="67"/>
                  </a:lnTo>
                  <a:lnTo>
                    <a:pt x="136" y="70"/>
                  </a:lnTo>
                  <a:lnTo>
                    <a:pt x="136" y="70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67"/>
                  </a:lnTo>
                  <a:close/>
                  <a:moveTo>
                    <a:pt x="139" y="70"/>
                  </a:moveTo>
                  <a:lnTo>
                    <a:pt x="142" y="70"/>
                  </a:lnTo>
                  <a:lnTo>
                    <a:pt x="142" y="67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close/>
                  <a:moveTo>
                    <a:pt x="142" y="67"/>
                  </a:move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close/>
                  <a:moveTo>
                    <a:pt x="139" y="70"/>
                  </a:move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close/>
                  <a:moveTo>
                    <a:pt x="136" y="72"/>
                  </a:moveTo>
                  <a:lnTo>
                    <a:pt x="136" y="72"/>
                  </a:lnTo>
                  <a:lnTo>
                    <a:pt x="136" y="72"/>
                  </a:lnTo>
                  <a:lnTo>
                    <a:pt x="136" y="72"/>
                  </a:lnTo>
                  <a:lnTo>
                    <a:pt x="136" y="75"/>
                  </a:lnTo>
                  <a:lnTo>
                    <a:pt x="139" y="75"/>
                  </a:lnTo>
                  <a:lnTo>
                    <a:pt x="139" y="75"/>
                  </a:lnTo>
                  <a:lnTo>
                    <a:pt x="139" y="72"/>
                  </a:lnTo>
                  <a:lnTo>
                    <a:pt x="136" y="72"/>
                  </a:lnTo>
                  <a:close/>
                  <a:moveTo>
                    <a:pt x="142" y="64"/>
                  </a:move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42" y="64"/>
                  </a:lnTo>
                  <a:lnTo>
                    <a:pt x="142" y="64"/>
                  </a:lnTo>
                  <a:lnTo>
                    <a:pt x="142" y="64"/>
                  </a:lnTo>
                  <a:lnTo>
                    <a:pt x="142" y="64"/>
                  </a:lnTo>
                  <a:close/>
                  <a:moveTo>
                    <a:pt x="134" y="59"/>
                  </a:moveTo>
                  <a:lnTo>
                    <a:pt x="134" y="59"/>
                  </a:lnTo>
                  <a:lnTo>
                    <a:pt x="134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4" y="59"/>
                  </a:lnTo>
                  <a:lnTo>
                    <a:pt x="134" y="59"/>
                  </a:lnTo>
                  <a:close/>
                  <a:moveTo>
                    <a:pt x="136" y="67"/>
                  </a:moveTo>
                  <a:lnTo>
                    <a:pt x="136" y="67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64"/>
                  </a:lnTo>
                  <a:lnTo>
                    <a:pt x="136" y="64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67"/>
                  </a:lnTo>
                  <a:close/>
                  <a:moveTo>
                    <a:pt x="144" y="56"/>
                  </a:moveTo>
                  <a:lnTo>
                    <a:pt x="144" y="56"/>
                  </a:lnTo>
                  <a:lnTo>
                    <a:pt x="144" y="56"/>
                  </a:lnTo>
                  <a:lnTo>
                    <a:pt x="144" y="56"/>
                  </a:lnTo>
                  <a:lnTo>
                    <a:pt x="144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4" y="56"/>
                  </a:lnTo>
                  <a:lnTo>
                    <a:pt x="144" y="56"/>
                  </a:lnTo>
                  <a:close/>
                  <a:moveTo>
                    <a:pt x="142" y="59"/>
                  </a:moveTo>
                  <a:lnTo>
                    <a:pt x="142" y="59"/>
                  </a:lnTo>
                  <a:lnTo>
                    <a:pt x="144" y="59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9"/>
                  </a:lnTo>
                  <a:lnTo>
                    <a:pt x="142" y="59"/>
                  </a:lnTo>
                  <a:close/>
                  <a:moveTo>
                    <a:pt x="144" y="51"/>
                  </a:moveTo>
                  <a:lnTo>
                    <a:pt x="144" y="51"/>
                  </a:lnTo>
                  <a:lnTo>
                    <a:pt x="144" y="51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1"/>
                  </a:lnTo>
                  <a:lnTo>
                    <a:pt x="144" y="51"/>
                  </a:lnTo>
                  <a:lnTo>
                    <a:pt x="144" y="51"/>
                  </a:lnTo>
                  <a:lnTo>
                    <a:pt x="144" y="51"/>
                  </a:lnTo>
                  <a:close/>
                  <a:moveTo>
                    <a:pt x="142" y="56"/>
                  </a:move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6"/>
                  </a:lnTo>
                  <a:lnTo>
                    <a:pt x="142" y="56"/>
                  </a:lnTo>
                  <a:close/>
                  <a:moveTo>
                    <a:pt x="142" y="56"/>
                  </a:move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close/>
                  <a:moveTo>
                    <a:pt x="144" y="48"/>
                  </a:moveTo>
                  <a:lnTo>
                    <a:pt x="142" y="51"/>
                  </a:lnTo>
                  <a:lnTo>
                    <a:pt x="142" y="51"/>
                  </a:lnTo>
                  <a:lnTo>
                    <a:pt x="144" y="51"/>
                  </a:lnTo>
                  <a:lnTo>
                    <a:pt x="144" y="51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close/>
                  <a:moveTo>
                    <a:pt x="136" y="54"/>
                  </a:moveTo>
                  <a:lnTo>
                    <a:pt x="136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6" y="54"/>
                  </a:lnTo>
                  <a:close/>
                  <a:moveTo>
                    <a:pt x="136" y="56"/>
                  </a:moveTo>
                  <a:lnTo>
                    <a:pt x="136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9" y="56"/>
                  </a:lnTo>
                  <a:lnTo>
                    <a:pt x="139" y="56"/>
                  </a:lnTo>
                  <a:lnTo>
                    <a:pt x="139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6" y="56"/>
                  </a:lnTo>
                  <a:close/>
                  <a:moveTo>
                    <a:pt x="136" y="56"/>
                  </a:moveTo>
                  <a:lnTo>
                    <a:pt x="136" y="56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6" y="56"/>
                  </a:lnTo>
                  <a:close/>
                  <a:moveTo>
                    <a:pt x="142" y="54"/>
                  </a:move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close/>
                  <a:moveTo>
                    <a:pt x="136" y="56"/>
                  </a:moveTo>
                  <a:lnTo>
                    <a:pt x="136" y="56"/>
                  </a:lnTo>
                  <a:lnTo>
                    <a:pt x="134" y="56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6"/>
                  </a:lnTo>
                  <a:lnTo>
                    <a:pt x="136" y="56"/>
                  </a:lnTo>
                  <a:close/>
                  <a:moveTo>
                    <a:pt x="142" y="54"/>
                  </a:moveTo>
                  <a:lnTo>
                    <a:pt x="142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1"/>
                  </a:lnTo>
                  <a:lnTo>
                    <a:pt x="144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4"/>
                  </a:lnTo>
                  <a:close/>
                  <a:moveTo>
                    <a:pt x="142" y="59"/>
                  </a:move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62"/>
                  </a:lnTo>
                  <a:lnTo>
                    <a:pt x="144" y="62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62"/>
                  </a:lnTo>
                  <a:lnTo>
                    <a:pt x="142" y="59"/>
                  </a:lnTo>
                  <a:close/>
                  <a:moveTo>
                    <a:pt x="147" y="62"/>
                  </a:move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close/>
                  <a:moveTo>
                    <a:pt x="147" y="56"/>
                  </a:move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9"/>
                  </a:lnTo>
                  <a:lnTo>
                    <a:pt x="147" y="56"/>
                  </a:lnTo>
                  <a:close/>
                  <a:moveTo>
                    <a:pt x="147" y="62"/>
                  </a:moveTo>
                  <a:lnTo>
                    <a:pt x="147" y="62"/>
                  </a:lnTo>
                  <a:lnTo>
                    <a:pt x="150" y="62"/>
                  </a:lnTo>
                  <a:lnTo>
                    <a:pt x="150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close/>
                  <a:moveTo>
                    <a:pt x="147" y="67"/>
                  </a:moveTo>
                  <a:lnTo>
                    <a:pt x="147" y="67"/>
                  </a:lnTo>
                  <a:lnTo>
                    <a:pt x="147" y="67"/>
                  </a:lnTo>
                  <a:lnTo>
                    <a:pt x="147" y="67"/>
                  </a:lnTo>
                  <a:lnTo>
                    <a:pt x="144" y="67"/>
                  </a:lnTo>
                  <a:lnTo>
                    <a:pt x="147" y="67"/>
                  </a:lnTo>
                  <a:lnTo>
                    <a:pt x="147" y="67"/>
                  </a:lnTo>
                  <a:close/>
                  <a:moveTo>
                    <a:pt x="147" y="62"/>
                  </a:move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close/>
                  <a:moveTo>
                    <a:pt x="147" y="67"/>
                  </a:moveTo>
                  <a:lnTo>
                    <a:pt x="147" y="67"/>
                  </a:lnTo>
                  <a:lnTo>
                    <a:pt x="147" y="67"/>
                  </a:lnTo>
                  <a:lnTo>
                    <a:pt x="147" y="67"/>
                  </a:lnTo>
                  <a:lnTo>
                    <a:pt x="147" y="64"/>
                  </a:lnTo>
                  <a:lnTo>
                    <a:pt x="147" y="64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7" y="67"/>
                  </a:lnTo>
                  <a:close/>
                  <a:moveTo>
                    <a:pt x="147" y="54"/>
                  </a:moveTo>
                  <a:lnTo>
                    <a:pt x="147" y="51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50" y="54"/>
                  </a:lnTo>
                  <a:lnTo>
                    <a:pt x="147" y="54"/>
                  </a:lnTo>
                  <a:close/>
                  <a:moveTo>
                    <a:pt x="144" y="46"/>
                  </a:moveTo>
                  <a:lnTo>
                    <a:pt x="144" y="46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44" y="46"/>
                  </a:lnTo>
                  <a:close/>
                  <a:moveTo>
                    <a:pt x="147" y="51"/>
                  </a:moveTo>
                  <a:lnTo>
                    <a:pt x="144" y="48"/>
                  </a:lnTo>
                  <a:lnTo>
                    <a:pt x="144" y="51"/>
                  </a:lnTo>
                  <a:lnTo>
                    <a:pt x="144" y="51"/>
                  </a:lnTo>
                  <a:lnTo>
                    <a:pt x="144" y="51"/>
                  </a:lnTo>
                  <a:lnTo>
                    <a:pt x="144" y="51"/>
                  </a:lnTo>
                  <a:lnTo>
                    <a:pt x="147" y="51"/>
                  </a:lnTo>
                  <a:lnTo>
                    <a:pt x="147" y="51"/>
                  </a:lnTo>
                  <a:close/>
                  <a:moveTo>
                    <a:pt x="142" y="48"/>
                  </a:move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2" y="48"/>
                  </a:lnTo>
                  <a:lnTo>
                    <a:pt x="142" y="48"/>
                  </a:lnTo>
                  <a:close/>
                  <a:moveTo>
                    <a:pt x="147" y="54"/>
                  </a:moveTo>
                  <a:lnTo>
                    <a:pt x="144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close/>
                  <a:moveTo>
                    <a:pt x="147" y="54"/>
                  </a:move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close/>
                  <a:moveTo>
                    <a:pt x="147" y="56"/>
                  </a:move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close/>
                  <a:moveTo>
                    <a:pt x="142" y="46"/>
                  </a:move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4" y="46"/>
                  </a:lnTo>
                  <a:lnTo>
                    <a:pt x="142" y="46"/>
                  </a:lnTo>
                  <a:lnTo>
                    <a:pt x="142" y="46"/>
                  </a:lnTo>
                  <a:close/>
                  <a:moveTo>
                    <a:pt x="144" y="64"/>
                  </a:moveTo>
                  <a:lnTo>
                    <a:pt x="144" y="64"/>
                  </a:lnTo>
                  <a:lnTo>
                    <a:pt x="144" y="64"/>
                  </a:lnTo>
                  <a:lnTo>
                    <a:pt x="144" y="64"/>
                  </a:lnTo>
                  <a:lnTo>
                    <a:pt x="144" y="64"/>
                  </a:lnTo>
                  <a:lnTo>
                    <a:pt x="144" y="64"/>
                  </a:lnTo>
                  <a:lnTo>
                    <a:pt x="144" y="64"/>
                  </a:lnTo>
                  <a:lnTo>
                    <a:pt x="144" y="64"/>
                  </a:lnTo>
                  <a:close/>
                  <a:moveTo>
                    <a:pt x="144" y="62"/>
                  </a:moveTo>
                  <a:lnTo>
                    <a:pt x="144" y="62"/>
                  </a:lnTo>
                  <a:lnTo>
                    <a:pt x="144" y="62"/>
                  </a:lnTo>
                  <a:lnTo>
                    <a:pt x="144" y="64"/>
                  </a:lnTo>
                  <a:lnTo>
                    <a:pt x="144" y="64"/>
                  </a:lnTo>
                  <a:lnTo>
                    <a:pt x="144" y="64"/>
                  </a:lnTo>
                  <a:lnTo>
                    <a:pt x="144" y="62"/>
                  </a:lnTo>
                  <a:lnTo>
                    <a:pt x="144" y="62"/>
                  </a:lnTo>
                  <a:lnTo>
                    <a:pt x="144" y="62"/>
                  </a:lnTo>
                  <a:close/>
                  <a:moveTo>
                    <a:pt x="144" y="64"/>
                  </a:moveTo>
                  <a:lnTo>
                    <a:pt x="142" y="64"/>
                  </a:lnTo>
                  <a:lnTo>
                    <a:pt x="142" y="64"/>
                  </a:lnTo>
                  <a:lnTo>
                    <a:pt x="142" y="64"/>
                  </a:lnTo>
                  <a:lnTo>
                    <a:pt x="142" y="64"/>
                  </a:lnTo>
                  <a:lnTo>
                    <a:pt x="142" y="64"/>
                  </a:lnTo>
                  <a:lnTo>
                    <a:pt x="144" y="64"/>
                  </a:lnTo>
                  <a:lnTo>
                    <a:pt x="144" y="64"/>
                  </a:lnTo>
                  <a:close/>
                  <a:moveTo>
                    <a:pt x="142" y="64"/>
                  </a:moveTo>
                  <a:lnTo>
                    <a:pt x="142" y="64"/>
                  </a:lnTo>
                  <a:lnTo>
                    <a:pt x="142" y="64"/>
                  </a:lnTo>
                  <a:lnTo>
                    <a:pt x="142" y="67"/>
                  </a:lnTo>
                  <a:lnTo>
                    <a:pt x="144" y="64"/>
                  </a:lnTo>
                  <a:lnTo>
                    <a:pt x="142" y="64"/>
                  </a:lnTo>
                  <a:lnTo>
                    <a:pt x="142" y="64"/>
                  </a:lnTo>
                  <a:lnTo>
                    <a:pt x="142" y="64"/>
                  </a:lnTo>
                  <a:close/>
                  <a:moveTo>
                    <a:pt x="144" y="64"/>
                  </a:moveTo>
                  <a:lnTo>
                    <a:pt x="144" y="67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4" y="64"/>
                  </a:lnTo>
                  <a:lnTo>
                    <a:pt x="144" y="64"/>
                  </a:lnTo>
                  <a:close/>
                  <a:moveTo>
                    <a:pt x="147" y="59"/>
                  </a:moveTo>
                  <a:lnTo>
                    <a:pt x="147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6"/>
                  </a:lnTo>
                  <a:lnTo>
                    <a:pt x="144" y="56"/>
                  </a:lnTo>
                  <a:lnTo>
                    <a:pt x="144" y="56"/>
                  </a:lnTo>
                  <a:lnTo>
                    <a:pt x="144" y="56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7" y="59"/>
                  </a:lnTo>
                  <a:close/>
                  <a:moveTo>
                    <a:pt x="144" y="67"/>
                  </a:moveTo>
                  <a:lnTo>
                    <a:pt x="144" y="67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4" y="67"/>
                  </a:lnTo>
                  <a:close/>
                  <a:moveTo>
                    <a:pt x="144" y="70"/>
                  </a:move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4" y="70"/>
                  </a:lnTo>
                  <a:lnTo>
                    <a:pt x="144" y="70"/>
                  </a:lnTo>
                  <a:close/>
                  <a:moveTo>
                    <a:pt x="144" y="67"/>
                  </a:moveTo>
                  <a:lnTo>
                    <a:pt x="144" y="67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4" y="67"/>
                  </a:lnTo>
                  <a:close/>
                  <a:moveTo>
                    <a:pt x="142" y="62"/>
                  </a:move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close/>
                  <a:moveTo>
                    <a:pt x="142" y="67"/>
                  </a:move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close/>
                  <a:moveTo>
                    <a:pt x="142" y="62"/>
                  </a:move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4" y="62"/>
                  </a:lnTo>
                  <a:lnTo>
                    <a:pt x="144" y="62"/>
                  </a:lnTo>
                  <a:lnTo>
                    <a:pt x="144" y="62"/>
                  </a:lnTo>
                  <a:lnTo>
                    <a:pt x="142" y="62"/>
                  </a:lnTo>
                  <a:close/>
                </a:path>
              </a:pathLst>
            </a:custGeom>
            <a:solidFill>
              <a:srgbClr val="E4B97D"/>
            </a:solidFill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6B952A1E-691B-9EAD-3B01-F10CA3BA31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644563" y="5638800"/>
              <a:ext cx="584200" cy="200025"/>
            </a:xfrm>
            <a:custGeom>
              <a:avLst/>
              <a:gdLst>
                <a:gd name="T0" fmla="*/ 366 w 368"/>
                <a:gd name="T1" fmla="*/ 102 h 126"/>
                <a:gd name="T2" fmla="*/ 366 w 368"/>
                <a:gd name="T3" fmla="*/ 99 h 126"/>
                <a:gd name="T4" fmla="*/ 366 w 368"/>
                <a:gd name="T5" fmla="*/ 97 h 126"/>
                <a:gd name="T6" fmla="*/ 363 w 368"/>
                <a:gd name="T7" fmla="*/ 97 h 126"/>
                <a:gd name="T8" fmla="*/ 360 w 368"/>
                <a:gd name="T9" fmla="*/ 94 h 126"/>
                <a:gd name="T10" fmla="*/ 352 w 368"/>
                <a:gd name="T11" fmla="*/ 91 h 126"/>
                <a:gd name="T12" fmla="*/ 347 w 368"/>
                <a:gd name="T13" fmla="*/ 94 h 126"/>
                <a:gd name="T14" fmla="*/ 344 w 368"/>
                <a:gd name="T15" fmla="*/ 97 h 126"/>
                <a:gd name="T16" fmla="*/ 342 w 368"/>
                <a:gd name="T17" fmla="*/ 99 h 126"/>
                <a:gd name="T18" fmla="*/ 342 w 368"/>
                <a:gd name="T19" fmla="*/ 105 h 126"/>
                <a:gd name="T20" fmla="*/ 342 w 368"/>
                <a:gd name="T21" fmla="*/ 107 h 126"/>
                <a:gd name="T22" fmla="*/ 350 w 368"/>
                <a:gd name="T23" fmla="*/ 126 h 126"/>
                <a:gd name="T24" fmla="*/ 366 w 368"/>
                <a:gd name="T25" fmla="*/ 113 h 126"/>
                <a:gd name="T26" fmla="*/ 368 w 368"/>
                <a:gd name="T27" fmla="*/ 105 h 126"/>
                <a:gd name="T28" fmla="*/ 366 w 368"/>
                <a:gd name="T29" fmla="*/ 102 h 126"/>
                <a:gd name="T30" fmla="*/ 120 w 368"/>
                <a:gd name="T31" fmla="*/ 27 h 126"/>
                <a:gd name="T32" fmla="*/ 82 w 368"/>
                <a:gd name="T33" fmla="*/ 19 h 126"/>
                <a:gd name="T34" fmla="*/ 77 w 368"/>
                <a:gd name="T35" fmla="*/ 16 h 126"/>
                <a:gd name="T36" fmla="*/ 66 w 368"/>
                <a:gd name="T37" fmla="*/ 11 h 126"/>
                <a:gd name="T38" fmla="*/ 61 w 368"/>
                <a:gd name="T39" fmla="*/ 8 h 126"/>
                <a:gd name="T40" fmla="*/ 50 w 368"/>
                <a:gd name="T41" fmla="*/ 6 h 126"/>
                <a:gd name="T42" fmla="*/ 42 w 368"/>
                <a:gd name="T43" fmla="*/ 0 h 126"/>
                <a:gd name="T44" fmla="*/ 42 w 368"/>
                <a:gd name="T45" fmla="*/ 0 h 126"/>
                <a:gd name="T46" fmla="*/ 42 w 368"/>
                <a:gd name="T47" fmla="*/ 0 h 126"/>
                <a:gd name="T48" fmla="*/ 37 w 368"/>
                <a:gd name="T49" fmla="*/ 8 h 126"/>
                <a:gd name="T50" fmla="*/ 29 w 368"/>
                <a:gd name="T51" fmla="*/ 32 h 126"/>
                <a:gd name="T52" fmla="*/ 26 w 368"/>
                <a:gd name="T53" fmla="*/ 30 h 126"/>
                <a:gd name="T54" fmla="*/ 21 w 368"/>
                <a:gd name="T55" fmla="*/ 38 h 126"/>
                <a:gd name="T56" fmla="*/ 18 w 368"/>
                <a:gd name="T57" fmla="*/ 43 h 126"/>
                <a:gd name="T58" fmla="*/ 16 w 368"/>
                <a:gd name="T59" fmla="*/ 43 h 126"/>
                <a:gd name="T60" fmla="*/ 13 w 368"/>
                <a:gd name="T61" fmla="*/ 32 h 126"/>
                <a:gd name="T62" fmla="*/ 8 w 368"/>
                <a:gd name="T63" fmla="*/ 32 h 126"/>
                <a:gd name="T64" fmla="*/ 0 w 368"/>
                <a:gd name="T65" fmla="*/ 46 h 126"/>
                <a:gd name="T66" fmla="*/ 0 w 368"/>
                <a:gd name="T67" fmla="*/ 46 h 126"/>
                <a:gd name="T68" fmla="*/ 0 w 368"/>
                <a:gd name="T69" fmla="*/ 46 h 126"/>
                <a:gd name="T70" fmla="*/ 13 w 368"/>
                <a:gd name="T71" fmla="*/ 56 h 126"/>
                <a:gd name="T72" fmla="*/ 32 w 368"/>
                <a:gd name="T73" fmla="*/ 62 h 126"/>
                <a:gd name="T74" fmla="*/ 56 w 368"/>
                <a:gd name="T75" fmla="*/ 67 h 126"/>
                <a:gd name="T76" fmla="*/ 109 w 368"/>
                <a:gd name="T77" fmla="*/ 70 h 126"/>
                <a:gd name="T78" fmla="*/ 112 w 368"/>
                <a:gd name="T79" fmla="*/ 70 h 126"/>
                <a:gd name="T80" fmla="*/ 117 w 368"/>
                <a:gd name="T81" fmla="*/ 67 h 126"/>
                <a:gd name="T82" fmla="*/ 122 w 368"/>
                <a:gd name="T83" fmla="*/ 56 h 126"/>
                <a:gd name="T84" fmla="*/ 130 w 368"/>
                <a:gd name="T85" fmla="*/ 32 h 126"/>
                <a:gd name="T86" fmla="*/ 128 w 368"/>
                <a:gd name="T87" fmla="*/ 30 h 126"/>
                <a:gd name="T88" fmla="*/ 120 w 368"/>
                <a:gd name="T89" fmla="*/ 2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68" h="126">
                  <a:moveTo>
                    <a:pt x="366" y="102"/>
                  </a:moveTo>
                  <a:lnTo>
                    <a:pt x="366" y="99"/>
                  </a:lnTo>
                  <a:lnTo>
                    <a:pt x="366" y="97"/>
                  </a:lnTo>
                  <a:lnTo>
                    <a:pt x="363" y="97"/>
                  </a:lnTo>
                  <a:lnTo>
                    <a:pt x="360" y="94"/>
                  </a:lnTo>
                  <a:lnTo>
                    <a:pt x="352" y="91"/>
                  </a:lnTo>
                  <a:lnTo>
                    <a:pt x="347" y="94"/>
                  </a:lnTo>
                  <a:lnTo>
                    <a:pt x="344" y="97"/>
                  </a:lnTo>
                  <a:lnTo>
                    <a:pt x="342" y="99"/>
                  </a:lnTo>
                  <a:lnTo>
                    <a:pt x="342" y="105"/>
                  </a:lnTo>
                  <a:lnTo>
                    <a:pt x="342" y="107"/>
                  </a:lnTo>
                  <a:lnTo>
                    <a:pt x="350" y="126"/>
                  </a:lnTo>
                  <a:lnTo>
                    <a:pt x="366" y="113"/>
                  </a:lnTo>
                  <a:lnTo>
                    <a:pt x="368" y="105"/>
                  </a:lnTo>
                  <a:lnTo>
                    <a:pt x="366" y="102"/>
                  </a:lnTo>
                  <a:close/>
                  <a:moveTo>
                    <a:pt x="120" y="27"/>
                  </a:moveTo>
                  <a:lnTo>
                    <a:pt x="82" y="19"/>
                  </a:lnTo>
                  <a:lnTo>
                    <a:pt x="77" y="16"/>
                  </a:lnTo>
                  <a:lnTo>
                    <a:pt x="66" y="11"/>
                  </a:lnTo>
                  <a:lnTo>
                    <a:pt x="61" y="8"/>
                  </a:lnTo>
                  <a:lnTo>
                    <a:pt x="50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7" y="8"/>
                  </a:lnTo>
                  <a:lnTo>
                    <a:pt x="29" y="32"/>
                  </a:lnTo>
                  <a:lnTo>
                    <a:pt x="26" y="30"/>
                  </a:lnTo>
                  <a:lnTo>
                    <a:pt x="21" y="38"/>
                  </a:lnTo>
                  <a:lnTo>
                    <a:pt x="18" y="43"/>
                  </a:lnTo>
                  <a:lnTo>
                    <a:pt x="16" y="43"/>
                  </a:lnTo>
                  <a:lnTo>
                    <a:pt x="13" y="32"/>
                  </a:lnTo>
                  <a:lnTo>
                    <a:pt x="8" y="32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13" y="56"/>
                  </a:lnTo>
                  <a:lnTo>
                    <a:pt x="32" y="62"/>
                  </a:lnTo>
                  <a:lnTo>
                    <a:pt x="56" y="67"/>
                  </a:lnTo>
                  <a:lnTo>
                    <a:pt x="109" y="70"/>
                  </a:lnTo>
                  <a:lnTo>
                    <a:pt x="112" y="70"/>
                  </a:lnTo>
                  <a:lnTo>
                    <a:pt x="117" y="67"/>
                  </a:lnTo>
                  <a:lnTo>
                    <a:pt x="122" y="56"/>
                  </a:lnTo>
                  <a:lnTo>
                    <a:pt x="130" y="32"/>
                  </a:lnTo>
                  <a:lnTo>
                    <a:pt x="128" y="30"/>
                  </a:lnTo>
                  <a:lnTo>
                    <a:pt x="120" y="27"/>
                  </a:lnTo>
                  <a:close/>
                </a:path>
              </a:pathLst>
            </a:custGeom>
            <a:grpFill/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35ADF527-6CAF-4F35-4B45-81F23172A9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75826" y="6183313"/>
              <a:ext cx="4440238" cy="2578100"/>
            </a:xfrm>
            <a:custGeom>
              <a:avLst/>
              <a:gdLst>
                <a:gd name="T0" fmla="*/ 1432 w 2797"/>
                <a:gd name="T1" fmla="*/ 570 h 1624"/>
                <a:gd name="T2" fmla="*/ 1507 w 2797"/>
                <a:gd name="T3" fmla="*/ 535 h 1624"/>
                <a:gd name="T4" fmla="*/ 1443 w 2797"/>
                <a:gd name="T5" fmla="*/ 492 h 1624"/>
                <a:gd name="T6" fmla="*/ 1370 w 2797"/>
                <a:gd name="T7" fmla="*/ 511 h 1624"/>
                <a:gd name="T8" fmla="*/ 1309 w 2797"/>
                <a:gd name="T9" fmla="*/ 545 h 1624"/>
                <a:gd name="T10" fmla="*/ 1654 w 2797"/>
                <a:gd name="T11" fmla="*/ 481 h 1624"/>
                <a:gd name="T12" fmla="*/ 1656 w 2797"/>
                <a:gd name="T13" fmla="*/ 460 h 1624"/>
                <a:gd name="T14" fmla="*/ 1688 w 2797"/>
                <a:gd name="T15" fmla="*/ 438 h 1624"/>
                <a:gd name="T16" fmla="*/ 646 w 2797"/>
                <a:gd name="T17" fmla="*/ 500 h 1624"/>
                <a:gd name="T18" fmla="*/ 625 w 2797"/>
                <a:gd name="T19" fmla="*/ 449 h 1624"/>
                <a:gd name="T20" fmla="*/ 1720 w 2797"/>
                <a:gd name="T21" fmla="*/ 409 h 1624"/>
                <a:gd name="T22" fmla="*/ 1731 w 2797"/>
                <a:gd name="T23" fmla="*/ 457 h 1624"/>
                <a:gd name="T24" fmla="*/ 1114 w 2797"/>
                <a:gd name="T25" fmla="*/ 481 h 1624"/>
                <a:gd name="T26" fmla="*/ 1170 w 2797"/>
                <a:gd name="T27" fmla="*/ 398 h 1624"/>
                <a:gd name="T28" fmla="*/ 1125 w 2797"/>
                <a:gd name="T29" fmla="*/ 452 h 1624"/>
                <a:gd name="T30" fmla="*/ 1026 w 2797"/>
                <a:gd name="T31" fmla="*/ 465 h 1624"/>
                <a:gd name="T32" fmla="*/ 1822 w 2797"/>
                <a:gd name="T33" fmla="*/ 361 h 1624"/>
                <a:gd name="T34" fmla="*/ 1747 w 2797"/>
                <a:gd name="T35" fmla="*/ 361 h 1624"/>
                <a:gd name="T36" fmla="*/ 2645 w 2797"/>
                <a:gd name="T37" fmla="*/ 516 h 1624"/>
                <a:gd name="T38" fmla="*/ 2656 w 2797"/>
                <a:gd name="T39" fmla="*/ 369 h 1624"/>
                <a:gd name="T40" fmla="*/ 2674 w 2797"/>
                <a:gd name="T41" fmla="*/ 192 h 1624"/>
                <a:gd name="T42" fmla="*/ 2295 w 2797"/>
                <a:gd name="T43" fmla="*/ 262 h 1624"/>
                <a:gd name="T44" fmla="*/ 2164 w 2797"/>
                <a:gd name="T45" fmla="*/ 2 h 1624"/>
                <a:gd name="T46" fmla="*/ 2004 w 2797"/>
                <a:gd name="T47" fmla="*/ 125 h 1624"/>
                <a:gd name="T48" fmla="*/ 1950 w 2797"/>
                <a:gd name="T49" fmla="*/ 174 h 1624"/>
                <a:gd name="T50" fmla="*/ 1937 w 2797"/>
                <a:gd name="T51" fmla="*/ 240 h 1624"/>
                <a:gd name="T52" fmla="*/ 1883 w 2797"/>
                <a:gd name="T53" fmla="*/ 318 h 1624"/>
                <a:gd name="T54" fmla="*/ 1827 w 2797"/>
                <a:gd name="T55" fmla="*/ 297 h 1624"/>
                <a:gd name="T56" fmla="*/ 1851 w 2797"/>
                <a:gd name="T57" fmla="*/ 337 h 1624"/>
                <a:gd name="T58" fmla="*/ 1862 w 2797"/>
                <a:gd name="T59" fmla="*/ 353 h 1624"/>
                <a:gd name="T60" fmla="*/ 1838 w 2797"/>
                <a:gd name="T61" fmla="*/ 388 h 1624"/>
                <a:gd name="T62" fmla="*/ 1696 w 2797"/>
                <a:gd name="T63" fmla="*/ 521 h 1624"/>
                <a:gd name="T64" fmla="*/ 1558 w 2797"/>
                <a:gd name="T65" fmla="*/ 588 h 1624"/>
                <a:gd name="T66" fmla="*/ 1344 w 2797"/>
                <a:gd name="T67" fmla="*/ 628 h 1624"/>
                <a:gd name="T68" fmla="*/ 1266 w 2797"/>
                <a:gd name="T69" fmla="*/ 636 h 1624"/>
                <a:gd name="T70" fmla="*/ 1191 w 2797"/>
                <a:gd name="T71" fmla="*/ 596 h 1624"/>
                <a:gd name="T72" fmla="*/ 994 w 2797"/>
                <a:gd name="T73" fmla="*/ 559 h 1624"/>
                <a:gd name="T74" fmla="*/ 916 w 2797"/>
                <a:gd name="T75" fmla="*/ 570 h 1624"/>
                <a:gd name="T76" fmla="*/ 871 w 2797"/>
                <a:gd name="T77" fmla="*/ 580 h 1624"/>
                <a:gd name="T78" fmla="*/ 727 w 2797"/>
                <a:gd name="T79" fmla="*/ 570 h 1624"/>
                <a:gd name="T80" fmla="*/ 636 w 2797"/>
                <a:gd name="T81" fmla="*/ 545 h 1624"/>
                <a:gd name="T82" fmla="*/ 556 w 2797"/>
                <a:gd name="T83" fmla="*/ 623 h 1624"/>
                <a:gd name="T84" fmla="*/ 459 w 2797"/>
                <a:gd name="T85" fmla="*/ 671 h 1624"/>
                <a:gd name="T86" fmla="*/ 347 w 2797"/>
                <a:gd name="T87" fmla="*/ 695 h 1624"/>
                <a:gd name="T88" fmla="*/ 232 w 2797"/>
                <a:gd name="T89" fmla="*/ 695 h 1624"/>
                <a:gd name="T90" fmla="*/ 144 w 2797"/>
                <a:gd name="T91" fmla="*/ 655 h 1624"/>
                <a:gd name="T92" fmla="*/ 107 w 2797"/>
                <a:gd name="T93" fmla="*/ 481 h 1624"/>
                <a:gd name="T94" fmla="*/ 64 w 2797"/>
                <a:gd name="T95" fmla="*/ 481 h 1624"/>
                <a:gd name="T96" fmla="*/ 13 w 2797"/>
                <a:gd name="T97" fmla="*/ 446 h 1624"/>
                <a:gd name="T98" fmla="*/ 117 w 2797"/>
                <a:gd name="T99" fmla="*/ 754 h 1624"/>
                <a:gd name="T100" fmla="*/ 446 w 2797"/>
                <a:gd name="T101" fmla="*/ 1182 h 1624"/>
                <a:gd name="T102" fmla="*/ 916 w 2797"/>
                <a:gd name="T103" fmla="*/ 1450 h 1624"/>
                <a:gd name="T104" fmla="*/ 1795 w 2797"/>
                <a:gd name="T105" fmla="*/ 1568 h 1624"/>
                <a:gd name="T106" fmla="*/ 2290 w 2797"/>
                <a:gd name="T107" fmla="*/ 1367 h 1624"/>
                <a:gd name="T108" fmla="*/ 2450 w 2797"/>
                <a:gd name="T109" fmla="*/ 984 h 1624"/>
                <a:gd name="T110" fmla="*/ 2453 w 2797"/>
                <a:gd name="T111" fmla="*/ 711 h 1624"/>
                <a:gd name="T112" fmla="*/ 2629 w 2797"/>
                <a:gd name="T113" fmla="*/ 661 h 1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97" h="1624">
                  <a:moveTo>
                    <a:pt x="1309" y="564"/>
                  </a:moveTo>
                  <a:lnTo>
                    <a:pt x="1320" y="564"/>
                  </a:lnTo>
                  <a:lnTo>
                    <a:pt x="1336" y="567"/>
                  </a:lnTo>
                  <a:lnTo>
                    <a:pt x="1344" y="567"/>
                  </a:lnTo>
                  <a:lnTo>
                    <a:pt x="1344" y="567"/>
                  </a:lnTo>
                  <a:lnTo>
                    <a:pt x="1354" y="575"/>
                  </a:lnTo>
                  <a:lnTo>
                    <a:pt x="1373" y="583"/>
                  </a:lnTo>
                  <a:lnTo>
                    <a:pt x="1395" y="586"/>
                  </a:lnTo>
                  <a:lnTo>
                    <a:pt x="1413" y="580"/>
                  </a:lnTo>
                  <a:lnTo>
                    <a:pt x="1432" y="570"/>
                  </a:lnTo>
                  <a:lnTo>
                    <a:pt x="1427" y="564"/>
                  </a:lnTo>
                  <a:lnTo>
                    <a:pt x="1432" y="551"/>
                  </a:lnTo>
                  <a:lnTo>
                    <a:pt x="1440" y="554"/>
                  </a:lnTo>
                  <a:lnTo>
                    <a:pt x="1445" y="562"/>
                  </a:lnTo>
                  <a:lnTo>
                    <a:pt x="1445" y="570"/>
                  </a:lnTo>
                  <a:lnTo>
                    <a:pt x="1464" y="578"/>
                  </a:lnTo>
                  <a:lnTo>
                    <a:pt x="1485" y="578"/>
                  </a:lnTo>
                  <a:lnTo>
                    <a:pt x="1504" y="570"/>
                  </a:lnTo>
                  <a:lnTo>
                    <a:pt x="1515" y="556"/>
                  </a:lnTo>
                  <a:lnTo>
                    <a:pt x="1507" y="535"/>
                  </a:lnTo>
                  <a:lnTo>
                    <a:pt x="1493" y="529"/>
                  </a:lnTo>
                  <a:lnTo>
                    <a:pt x="1488" y="529"/>
                  </a:lnTo>
                  <a:lnTo>
                    <a:pt x="1467" y="524"/>
                  </a:lnTo>
                  <a:lnTo>
                    <a:pt x="1467" y="521"/>
                  </a:lnTo>
                  <a:lnTo>
                    <a:pt x="1448" y="511"/>
                  </a:lnTo>
                  <a:lnTo>
                    <a:pt x="1445" y="508"/>
                  </a:lnTo>
                  <a:lnTo>
                    <a:pt x="1440" y="497"/>
                  </a:lnTo>
                  <a:lnTo>
                    <a:pt x="1440" y="497"/>
                  </a:lnTo>
                  <a:lnTo>
                    <a:pt x="1443" y="495"/>
                  </a:lnTo>
                  <a:lnTo>
                    <a:pt x="1443" y="492"/>
                  </a:lnTo>
                  <a:lnTo>
                    <a:pt x="1440" y="484"/>
                  </a:lnTo>
                  <a:lnTo>
                    <a:pt x="1435" y="492"/>
                  </a:lnTo>
                  <a:lnTo>
                    <a:pt x="1427" y="495"/>
                  </a:lnTo>
                  <a:lnTo>
                    <a:pt x="1411" y="503"/>
                  </a:lnTo>
                  <a:lnTo>
                    <a:pt x="1395" y="516"/>
                  </a:lnTo>
                  <a:lnTo>
                    <a:pt x="1392" y="516"/>
                  </a:lnTo>
                  <a:lnTo>
                    <a:pt x="1386" y="516"/>
                  </a:lnTo>
                  <a:lnTo>
                    <a:pt x="1386" y="516"/>
                  </a:lnTo>
                  <a:lnTo>
                    <a:pt x="1376" y="513"/>
                  </a:lnTo>
                  <a:lnTo>
                    <a:pt x="1370" y="511"/>
                  </a:lnTo>
                  <a:lnTo>
                    <a:pt x="1362" y="513"/>
                  </a:lnTo>
                  <a:lnTo>
                    <a:pt x="1360" y="516"/>
                  </a:lnTo>
                  <a:lnTo>
                    <a:pt x="1357" y="519"/>
                  </a:lnTo>
                  <a:lnTo>
                    <a:pt x="1352" y="521"/>
                  </a:lnTo>
                  <a:lnTo>
                    <a:pt x="1341" y="532"/>
                  </a:lnTo>
                  <a:lnTo>
                    <a:pt x="1333" y="535"/>
                  </a:lnTo>
                  <a:lnTo>
                    <a:pt x="1320" y="540"/>
                  </a:lnTo>
                  <a:lnTo>
                    <a:pt x="1320" y="540"/>
                  </a:lnTo>
                  <a:lnTo>
                    <a:pt x="1317" y="540"/>
                  </a:lnTo>
                  <a:lnTo>
                    <a:pt x="1309" y="545"/>
                  </a:lnTo>
                  <a:lnTo>
                    <a:pt x="1301" y="556"/>
                  </a:lnTo>
                  <a:lnTo>
                    <a:pt x="1301" y="562"/>
                  </a:lnTo>
                  <a:lnTo>
                    <a:pt x="1309" y="564"/>
                  </a:lnTo>
                  <a:close/>
                  <a:moveTo>
                    <a:pt x="1622" y="495"/>
                  </a:moveTo>
                  <a:lnTo>
                    <a:pt x="1638" y="497"/>
                  </a:lnTo>
                  <a:lnTo>
                    <a:pt x="1651" y="505"/>
                  </a:lnTo>
                  <a:lnTo>
                    <a:pt x="1656" y="516"/>
                  </a:lnTo>
                  <a:lnTo>
                    <a:pt x="1662" y="500"/>
                  </a:lnTo>
                  <a:lnTo>
                    <a:pt x="1662" y="500"/>
                  </a:lnTo>
                  <a:lnTo>
                    <a:pt x="1654" y="481"/>
                  </a:lnTo>
                  <a:lnTo>
                    <a:pt x="1646" y="473"/>
                  </a:lnTo>
                  <a:lnTo>
                    <a:pt x="1630" y="455"/>
                  </a:lnTo>
                  <a:lnTo>
                    <a:pt x="1624" y="452"/>
                  </a:lnTo>
                  <a:lnTo>
                    <a:pt x="1622" y="449"/>
                  </a:lnTo>
                  <a:lnTo>
                    <a:pt x="1608" y="455"/>
                  </a:lnTo>
                  <a:lnTo>
                    <a:pt x="1600" y="468"/>
                  </a:lnTo>
                  <a:lnTo>
                    <a:pt x="1600" y="468"/>
                  </a:lnTo>
                  <a:lnTo>
                    <a:pt x="1606" y="487"/>
                  </a:lnTo>
                  <a:lnTo>
                    <a:pt x="1622" y="495"/>
                  </a:lnTo>
                  <a:close/>
                  <a:moveTo>
                    <a:pt x="1656" y="460"/>
                  </a:moveTo>
                  <a:lnTo>
                    <a:pt x="1664" y="465"/>
                  </a:lnTo>
                  <a:lnTo>
                    <a:pt x="1675" y="479"/>
                  </a:lnTo>
                  <a:lnTo>
                    <a:pt x="1680" y="479"/>
                  </a:lnTo>
                  <a:lnTo>
                    <a:pt x="1686" y="479"/>
                  </a:lnTo>
                  <a:lnTo>
                    <a:pt x="1691" y="479"/>
                  </a:lnTo>
                  <a:lnTo>
                    <a:pt x="1699" y="476"/>
                  </a:lnTo>
                  <a:lnTo>
                    <a:pt x="1704" y="471"/>
                  </a:lnTo>
                  <a:lnTo>
                    <a:pt x="1710" y="465"/>
                  </a:lnTo>
                  <a:lnTo>
                    <a:pt x="1694" y="449"/>
                  </a:lnTo>
                  <a:lnTo>
                    <a:pt x="1688" y="438"/>
                  </a:lnTo>
                  <a:lnTo>
                    <a:pt x="1683" y="428"/>
                  </a:lnTo>
                  <a:lnTo>
                    <a:pt x="1672" y="425"/>
                  </a:lnTo>
                  <a:lnTo>
                    <a:pt x="1664" y="430"/>
                  </a:lnTo>
                  <a:lnTo>
                    <a:pt x="1656" y="436"/>
                  </a:lnTo>
                  <a:lnTo>
                    <a:pt x="1654" y="441"/>
                  </a:lnTo>
                  <a:lnTo>
                    <a:pt x="1648" y="452"/>
                  </a:lnTo>
                  <a:lnTo>
                    <a:pt x="1651" y="457"/>
                  </a:lnTo>
                  <a:lnTo>
                    <a:pt x="1656" y="460"/>
                  </a:lnTo>
                  <a:close/>
                  <a:moveTo>
                    <a:pt x="638" y="489"/>
                  </a:moveTo>
                  <a:lnTo>
                    <a:pt x="646" y="500"/>
                  </a:lnTo>
                  <a:lnTo>
                    <a:pt x="657" y="489"/>
                  </a:lnTo>
                  <a:lnTo>
                    <a:pt x="668" y="479"/>
                  </a:lnTo>
                  <a:lnTo>
                    <a:pt x="681" y="460"/>
                  </a:lnTo>
                  <a:lnTo>
                    <a:pt x="684" y="449"/>
                  </a:lnTo>
                  <a:lnTo>
                    <a:pt x="678" y="430"/>
                  </a:lnTo>
                  <a:lnTo>
                    <a:pt x="673" y="420"/>
                  </a:lnTo>
                  <a:lnTo>
                    <a:pt x="657" y="414"/>
                  </a:lnTo>
                  <a:lnTo>
                    <a:pt x="644" y="425"/>
                  </a:lnTo>
                  <a:lnTo>
                    <a:pt x="636" y="436"/>
                  </a:lnTo>
                  <a:lnTo>
                    <a:pt x="625" y="449"/>
                  </a:lnTo>
                  <a:lnTo>
                    <a:pt x="622" y="463"/>
                  </a:lnTo>
                  <a:lnTo>
                    <a:pt x="630" y="479"/>
                  </a:lnTo>
                  <a:lnTo>
                    <a:pt x="638" y="489"/>
                  </a:lnTo>
                  <a:close/>
                  <a:moveTo>
                    <a:pt x="1731" y="457"/>
                  </a:moveTo>
                  <a:lnTo>
                    <a:pt x="1742" y="452"/>
                  </a:lnTo>
                  <a:lnTo>
                    <a:pt x="1747" y="430"/>
                  </a:lnTo>
                  <a:lnTo>
                    <a:pt x="1747" y="422"/>
                  </a:lnTo>
                  <a:lnTo>
                    <a:pt x="1742" y="417"/>
                  </a:lnTo>
                  <a:lnTo>
                    <a:pt x="1729" y="406"/>
                  </a:lnTo>
                  <a:lnTo>
                    <a:pt x="1720" y="409"/>
                  </a:lnTo>
                  <a:lnTo>
                    <a:pt x="1723" y="414"/>
                  </a:lnTo>
                  <a:lnTo>
                    <a:pt x="1731" y="422"/>
                  </a:lnTo>
                  <a:lnTo>
                    <a:pt x="1734" y="425"/>
                  </a:lnTo>
                  <a:lnTo>
                    <a:pt x="1734" y="428"/>
                  </a:lnTo>
                  <a:lnTo>
                    <a:pt x="1729" y="428"/>
                  </a:lnTo>
                  <a:lnTo>
                    <a:pt x="1723" y="422"/>
                  </a:lnTo>
                  <a:lnTo>
                    <a:pt x="1718" y="420"/>
                  </a:lnTo>
                  <a:lnTo>
                    <a:pt x="1712" y="422"/>
                  </a:lnTo>
                  <a:lnTo>
                    <a:pt x="1712" y="428"/>
                  </a:lnTo>
                  <a:lnTo>
                    <a:pt x="1731" y="457"/>
                  </a:lnTo>
                  <a:close/>
                  <a:moveTo>
                    <a:pt x="1023" y="484"/>
                  </a:moveTo>
                  <a:lnTo>
                    <a:pt x="1026" y="481"/>
                  </a:lnTo>
                  <a:lnTo>
                    <a:pt x="1039" y="479"/>
                  </a:lnTo>
                  <a:lnTo>
                    <a:pt x="1047" y="481"/>
                  </a:lnTo>
                  <a:lnTo>
                    <a:pt x="1071" y="484"/>
                  </a:lnTo>
                  <a:lnTo>
                    <a:pt x="1079" y="473"/>
                  </a:lnTo>
                  <a:lnTo>
                    <a:pt x="1090" y="481"/>
                  </a:lnTo>
                  <a:lnTo>
                    <a:pt x="1098" y="481"/>
                  </a:lnTo>
                  <a:lnTo>
                    <a:pt x="1109" y="492"/>
                  </a:lnTo>
                  <a:lnTo>
                    <a:pt x="1114" y="481"/>
                  </a:lnTo>
                  <a:lnTo>
                    <a:pt x="1114" y="476"/>
                  </a:lnTo>
                  <a:lnTo>
                    <a:pt x="1122" y="468"/>
                  </a:lnTo>
                  <a:lnTo>
                    <a:pt x="1138" y="465"/>
                  </a:lnTo>
                  <a:lnTo>
                    <a:pt x="1149" y="457"/>
                  </a:lnTo>
                  <a:lnTo>
                    <a:pt x="1173" y="446"/>
                  </a:lnTo>
                  <a:lnTo>
                    <a:pt x="1181" y="438"/>
                  </a:lnTo>
                  <a:lnTo>
                    <a:pt x="1186" y="412"/>
                  </a:lnTo>
                  <a:lnTo>
                    <a:pt x="1186" y="412"/>
                  </a:lnTo>
                  <a:lnTo>
                    <a:pt x="1173" y="404"/>
                  </a:lnTo>
                  <a:lnTo>
                    <a:pt x="1170" y="398"/>
                  </a:lnTo>
                  <a:lnTo>
                    <a:pt x="1167" y="393"/>
                  </a:lnTo>
                  <a:lnTo>
                    <a:pt x="1167" y="388"/>
                  </a:lnTo>
                  <a:lnTo>
                    <a:pt x="1157" y="396"/>
                  </a:lnTo>
                  <a:lnTo>
                    <a:pt x="1133" y="430"/>
                  </a:lnTo>
                  <a:lnTo>
                    <a:pt x="1133" y="430"/>
                  </a:lnTo>
                  <a:lnTo>
                    <a:pt x="1135" y="438"/>
                  </a:lnTo>
                  <a:lnTo>
                    <a:pt x="1138" y="446"/>
                  </a:lnTo>
                  <a:lnTo>
                    <a:pt x="1135" y="455"/>
                  </a:lnTo>
                  <a:lnTo>
                    <a:pt x="1130" y="457"/>
                  </a:lnTo>
                  <a:lnTo>
                    <a:pt x="1125" y="452"/>
                  </a:lnTo>
                  <a:lnTo>
                    <a:pt x="1117" y="441"/>
                  </a:lnTo>
                  <a:lnTo>
                    <a:pt x="1111" y="441"/>
                  </a:lnTo>
                  <a:lnTo>
                    <a:pt x="1101" y="446"/>
                  </a:lnTo>
                  <a:lnTo>
                    <a:pt x="1079" y="455"/>
                  </a:lnTo>
                  <a:lnTo>
                    <a:pt x="1077" y="457"/>
                  </a:lnTo>
                  <a:lnTo>
                    <a:pt x="1074" y="460"/>
                  </a:lnTo>
                  <a:lnTo>
                    <a:pt x="1058" y="468"/>
                  </a:lnTo>
                  <a:lnTo>
                    <a:pt x="1050" y="471"/>
                  </a:lnTo>
                  <a:lnTo>
                    <a:pt x="1026" y="465"/>
                  </a:lnTo>
                  <a:lnTo>
                    <a:pt x="1026" y="465"/>
                  </a:lnTo>
                  <a:lnTo>
                    <a:pt x="1023" y="471"/>
                  </a:lnTo>
                  <a:lnTo>
                    <a:pt x="1020" y="476"/>
                  </a:lnTo>
                  <a:lnTo>
                    <a:pt x="1020" y="479"/>
                  </a:lnTo>
                  <a:lnTo>
                    <a:pt x="1020" y="484"/>
                  </a:lnTo>
                  <a:lnTo>
                    <a:pt x="1023" y="484"/>
                  </a:lnTo>
                  <a:close/>
                  <a:moveTo>
                    <a:pt x="1809" y="380"/>
                  </a:moveTo>
                  <a:lnTo>
                    <a:pt x="1825" y="382"/>
                  </a:lnTo>
                  <a:lnTo>
                    <a:pt x="1833" y="380"/>
                  </a:lnTo>
                  <a:lnTo>
                    <a:pt x="1833" y="372"/>
                  </a:lnTo>
                  <a:lnTo>
                    <a:pt x="1822" y="361"/>
                  </a:lnTo>
                  <a:lnTo>
                    <a:pt x="1798" y="348"/>
                  </a:lnTo>
                  <a:lnTo>
                    <a:pt x="1787" y="339"/>
                  </a:lnTo>
                  <a:lnTo>
                    <a:pt x="1782" y="326"/>
                  </a:lnTo>
                  <a:lnTo>
                    <a:pt x="1782" y="326"/>
                  </a:lnTo>
                  <a:lnTo>
                    <a:pt x="1787" y="313"/>
                  </a:lnTo>
                  <a:lnTo>
                    <a:pt x="1787" y="313"/>
                  </a:lnTo>
                  <a:lnTo>
                    <a:pt x="1782" y="313"/>
                  </a:lnTo>
                  <a:lnTo>
                    <a:pt x="1774" y="326"/>
                  </a:lnTo>
                  <a:lnTo>
                    <a:pt x="1747" y="350"/>
                  </a:lnTo>
                  <a:lnTo>
                    <a:pt x="1747" y="361"/>
                  </a:lnTo>
                  <a:lnTo>
                    <a:pt x="1777" y="369"/>
                  </a:lnTo>
                  <a:lnTo>
                    <a:pt x="1809" y="380"/>
                  </a:lnTo>
                  <a:close/>
                  <a:moveTo>
                    <a:pt x="2776" y="575"/>
                  </a:moveTo>
                  <a:lnTo>
                    <a:pt x="2768" y="545"/>
                  </a:lnTo>
                  <a:lnTo>
                    <a:pt x="2757" y="521"/>
                  </a:lnTo>
                  <a:lnTo>
                    <a:pt x="2738" y="513"/>
                  </a:lnTo>
                  <a:lnTo>
                    <a:pt x="2704" y="527"/>
                  </a:lnTo>
                  <a:lnTo>
                    <a:pt x="2693" y="527"/>
                  </a:lnTo>
                  <a:lnTo>
                    <a:pt x="2653" y="519"/>
                  </a:lnTo>
                  <a:lnTo>
                    <a:pt x="2645" y="516"/>
                  </a:lnTo>
                  <a:lnTo>
                    <a:pt x="2645" y="505"/>
                  </a:lnTo>
                  <a:lnTo>
                    <a:pt x="2650" y="492"/>
                  </a:lnTo>
                  <a:lnTo>
                    <a:pt x="2674" y="449"/>
                  </a:lnTo>
                  <a:lnTo>
                    <a:pt x="2677" y="438"/>
                  </a:lnTo>
                  <a:lnTo>
                    <a:pt x="2680" y="404"/>
                  </a:lnTo>
                  <a:lnTo>
                    <a:pt x="2680" y="398"/>
                  </a:lnTo>
                  <a:lnTo>
                    <a:pt x="2674" y="393"/>
                  </a:lnTo>
                  <a:lnTo>
                    <a:pt x="2661" y="385"/>
                  </a:lnTo>
                  <a:lnTo>
                    <a:pt x="2658" y="380"/>
                  </a:lnTo>
                  <a:lnTo>
                    <a:pt x="2656" y="369"/>
                  </a:lnTo>
                  <a:lnTo>
                    <a:pt x="2656" y="331"/>
                  </a:lnTo>
                  <a:lnTo>
                    <a:pt x="2656" y="331"/>
                  </a:lnTo>
                  <a:lnTo>
                    <a:pt x="2648" y="302"/>
                  </a:lnTo>
                  <a:lnTo>
                    <a:pt x="2648" y="286"/>
                  </a:lnTo>
                  <a:lnTo>
                    <a:pt x="2656" y="278"/>
                  </a:lnTo>
                  <a:lnTo>
                    <a:pt x="2664" y="267"/>
                  </a:lnTo>
                  <a:lnTo>
                    <a:pt x="2666" y="243"/>
                  </a:lnTo>
                  <a:lnTo>
                    <a:pt x="2685" y="227"/>
                  </a:lnTo>
                  <a:lnTo>
                    <a:pt x="2682" y="214"/>
                  </a:lnTo>
                  <a:lnTo>
                    <a:pt x="2674" y="192"/>
                  </a:lnTo>
                  <a:lnTo>
                    <a:pt x="2674" y="192"/>
                  </a:lnTo>
                  <a:lnTo>
                    <a:pt x="2666" y="195"/>
                  </a:lnTo>
                  <a:lnTo>
                    <a:pt x="2642" y="195"/>
                  </a:lnTo>
                  <a:lnTo>
                    <a:pt x="2592" y="182"/>
                  </a:lnTo>
                  <a:lnTo>
                    <a:pt x="2578" y="192"/>
                  </a:lnTo>
                  <a:lnTo>
                    <a:pt x="2509" y="222"/>
                  </a:lnTo>
                  <a:lnTo>
                    <a:pt x="2466" y="246"/>
                  </a:lnTo>
                  <a:lnTo>
                    <a:pt x="2447" y="251"/>
                  </a:lnTo>
                  <a:lnTo>
                    <a:pt x="2429" y="257"/>
                  </a:lnTo>
                  <a:lnTo>
                    <a:pt x="2295" y="262"/>
                  </a:lnTo>
                  <a:lnTo>
                    <a:pt x="2282" y="259"/>
                  </a:lnTo>
                  <a:lnTo>
                    <a:pt x="2268" y="257"/>
                  </a:lnTo>
                  <a:lnTo>
                    <a:pt x="2260" y="246"/>
                  </a:lnTo>
                  <a:lnTo>
                    <a:pt x="2255" y="232"/>
                  </a:lnTo>
                  <a:lnTo>
                    <a:pt x="2177" y="8"/>
                  </a:lnTo>
                  <a:lnTo>
                    <a:pt x="2172" y="0"/>
                  </a:lnTo>
                  <a:lnTo>
                    <a:pt x="2172" y="0"/>
                  </a:lnTo>
                  <a:lnTo>
                    <a:pt x="2169" y="0"/>
                  </a:lnTo>
                  <a:lnTo>
                    <a:pt x="2167" y="2"/>
                  </a:lnTo>
                  <a:lnTo>
                    <a:pt x="2164" y="2"/>
                  </a:lnTo>
                  <a:lnTo>
                    <a:pt x="2164" y="2"/>
                  </a:lnTo>
                  <a:lnTo>
                    <a:pt x="2148" y="8"/>
                  </a:lnTo>
                  <a:lnTo>
                    <a:pt x="2135" y="16"/>
                  </a:lnTo>
                  <a:lnTo>
                    <a:pt x="2116" y="34"/>
                  </a:lnTo>
                  <a:lnTo>
                    <a:pt x="2084" y="56"/>
                  </a:lnTo>
                  <a:lnTo>
                    <a:pt x="2017" y="99"/>
                  </a:lnTo>
                  <a:lnTo>
                    <a:pt x="2025" y="109"/>
                  </a:lnTo>
                  <a:lnTo>
                    <a:pt x="2022" y="117"/>
                  </a:lnTo>
                  <a:lnTo>
                    <a:pt x="2012" y="123"/>
                  </a:lnTo>
                  <a:lnTo>
                    <a:pt x="2004" y="125"/>
                  </a:lnTo>
                  <a:lnTo>
                    <a:pt x="2001" y="125"/>
                  </a:lnTo>
                  <a:lnTo>
                    <a:pt x="1982" y="115"/>
                  </a:lnTo>
                  <a:lnTo>
                    <a:pt x="1980" y="120"/>
                  </a:lnTo>
                  <a:lnTo>
                    <a:pt x="1977" y="125"/>
                  </a:lnTo>
                  <a:lnTo>
                    <a:pt x="1972" y="131"/>
                  </a:lnTo>
                  <a:lnTo>
                    <a:pt x="1948" y="147"/>
                  </a:lnTo>
                  <a:lnTo>
                    <a:pt x="1942" y="155"/>
                  </a:lnTo>
                  <a:lnTo>
                    <a:pt x="1940" y="166"/>
                  </a:lnTo>
                  <a:lnTo>
                    <a:pt x="1945" y="171"/>
                  </a:lnTo>
                  <a:lnTo>
                    <a:pt x="1950" y="174"/>
                  </a:lnTo>
                  <a:lnTo>
                    <a:pt x="1948" y="179"/>
                  </a:lnTo>
                  <a:lnTo>
                    <a:pt x="1950" y="187"/>
                  </a:lnTo>
                  <a:lnTo>
                    <a:pt x="1950" y="198"/>
                  </a:lnTo>
                  <a:lnTo>
                    <a:pt x="1953" y="203"/>
                  </a:lnTo>
                  <a:lnTo>
                    <a:pt x="1958" y="208"/>
                  </a:lnTo>
                  <a:lnTo>
                    <a:pt x="1958" y="211"/>
                  </a:lnTo>
                  <a:lnTo>
                    <a:pt x="1948" y="216"/>
                  </a:lnTo>
                  <a:lnTo>
                    <a:pt x="1945" y="227"/>
                  </a:lnTo>
                  <a:lnTo>
                    <a:pt x="1942" y="238"/>
                  </a:lnTo>
                  <a:lnTo>
                    <a:pt x="1937" y="240"/>
                  </a:lnTo>
                  <a:lnTo>
                    <a:pt x="1926" y="243"/>
                  </a:lnTo>
                  <a:lnTo>
                    <a:pt x="1924" y="249"/>
                  </a:lnTo>
                  <a:lnTo>
                    <a:pt x="1926" y="254"/>
                  </a:lnTo>
                  <a:lnTo>
                    <a:pt x="1937" y="259"/>
                  </a:lnTo>
                  <a:lnTo>
                    <a:pt x="1916" y="307"/>
                  </a:lnTo>
                  <a:lnTo>
                    <a:pt x="1910" y="310"/>
                  </a:lnTo>
                  <a:lnTo>
                    <a:pt x="1905" y="318"/>
                  </a:lnTo>
                  <a:lnTo>
                    <a:pt x="1902" y="321"/>
                  </a:lnTo>
                  <a:lnTo>
                    <a:pt x="1897" y="321"/>
                  </a:lnTo>
                  <a:lnTo>
                    <a:pt x="1883" y="318"/>
                  </a:lnTo>
                  <a:lnTo>
                    <a:pt x="1878" y="315"/>
                  </a:lnTo>
                  <a:lnTo>
                    <a:pt x="1886" y="323"/>
                  </a:lnTo>
                  <a:lnTo>
                    <a:pt x="1891" y="326"/>
                  </a:lnTo>
                  <a:lnTo>
                    <a:pt x="1875" y="329"/>
                  </a:lnTo>
                  <a:lnTo>
                    <a:pt x="1859" y="318"/>
                  </a:lnTo>
                  <a:lnTo>
                    <a:pt x="1849" y="299"/>
                  </a:lnTo>
                  <a:lnTo>
                    <a:pt x="1843" y="278"/>
                  </a:lnTo>
                  <a:lnTo>
                    <a:pt x="1838" y="278"/>
                  </a:lnTo>
                  <a:lnTo>
                    <a:pt x="1830" y="289"/>
                  </a:lnTo>
                  <a:lnTo>
                    <a:pt x="1827" y="297"/>
                  </a:lnTo>
                  <a:lnTo>
                    <a:pt x="1830" y="302"/>
                  </a:lnTo>
                  <a:lnTo>
                    <a:pt x="1825" y="299"/>
                  </a:lnTo>
                  <a:lnTo>
                    <a:pt x="1822" y="294"/>
                  </a:lnTo>
                  <a:lnTo>
                    <a:pt x="1822" y="289"/>
                  </a:lnTo>
                  <a:lnTo>
                    <a:pt x="1814" y="297"/>
                  </a:lnTo>
                  <a:lnTo>
                    <a:pt x="1806" y="302"/>
                  </a:lnTo>
                  <a:lnTo>
                    <a:pt x="1801" y="302"/>
                  </a:lnTo>
                  <a:lnTo>
                    <a:pt x="1801" y="307"/>
                  </a:lnTo>
                  <a:lnTo>
                    <a:pt x="1814" y="310"/>
                  </a:lnTo>
                  <a:lnTo>
                    <a:pt x="1851" y="337"/>
                  </a:lnTo>
                  <a:lnTo>
                    <a:pt x="1867" y="339"/>
                  </a:lnTo>
                  <a:lnTo>
                    <a:pt x="1886" y="339"/>
                  </a:lnTo>
                  <a:lnTo>
                    <a:pt x="1897" y="345"/>
                  </a:lnTo>
                  <a:lnTo>
                    <a:pt x="1900" y="364"/>
                  </a:lnTo>
                  <a:lnTo>
                    <a:pt x="1894" y="364"/>
                  </a:lnTo>
                  <a:lnTo>
                    <a:pt x="1889" y="358"/>
                  </a:lnTo>
                  <a:lnTo>
                    <a:pt x="1881" y="353"/>
                  </a:lnTo>
                  <a:lnTo>
                    <a:pt x="1870" y="350"/>
                  </a:lnTo>
                  <a:lnTo>
                    <a:pt x="1859" y="345"/>
                  </a:lnTo>
                  <a:lnTo>
                    <a:pt x="1862" y="353"/>
                  </a:lnTo>
                  <a:lnTo>
                    <a:pt x="1873" y="366"/>
                  </a:lnTo>
                  <a:lnTo>
                    <a:pt x="1878" y="374"/>
                  </a:lnTo>
                  <a:lnTo>
                    <a:pt x="1867" y="372"/>
                  </a:lnTo>
                  <a:lnTo>
                    <a:pt x="1851" y="366"/>
                  </a:lnTo>
                  <a:lnTo>
                    <a:pt x="1843" y="364"/>
                  </a:lnTo>
                  <a:lnTo>
                    <a:pt x="1843" y="369"/>
                  </a:lnTo>
                  <a:lnTo>
                    <a:pt x="1846" y="372"/>
                  </a:lnTo>
                  <a:lnTo>
                    <a:pt x="1851" y="374"/>
                  </a:lnTo>
                  <a:lnTo>
                    <a:pt x="1841" y="380"/>
                  </a:lnTo>
                  <a:lnTo>
                    <a:pt x="1838" y="388"/>
                  </a:lnTo>
                  <a:lnTo>
                    <a:pt x="1843" y="406"/>
                  </a:lnTo>
                  <a:lnTo>
                    <a:pt x="1817" y="455"/>
                  </a:lnTo>
                  <a:lnTo>
                    <a:pt x="1806" y="473"/>
                  </a:lnTo>
                  <a:lnTo>
                    <a:pt x="1782" y="489"/>
                  </a:lnTo>
                  <a:lnTo>
                    <a:pt x="1777" y="497"/>
                  </a:lnTo>
                  <a:lnTo>
                    <a:pt x="1753" y="487"/>
                  </a:lnTo>
                  <a:lnTo>
                    <a:pt x="1739" y="487"/>
                  </a:lnTo>
                  <a:lnTo>
                    <a:pt x="1734" y="495"/>
                  </a:lnTo>
                  <a:lnTo>
                    <a:pt x="1729" y="497"/>
                  </a:lnTo>
                  <a:lnTo>
                    <a:pt x="1696" y="521"/>
                  </a:lnTo>
                  <a:lnTo>
                    <a:pt x="1654" y="535"/>
                  </a:lnTo>
                  <a:lnTo>
                    <a:pt x="1648" y="537"/>
                  </a:lnTo>
                  <a:lnTo>
                    <a:pt x="1643" y="548"/>
                  </a:lnTo>
                  <a:lnTo>
                    <a:pt x="1632" y="559"/>
                  </a:lnTo>
                  <a:lnTo>
                    <a:pt x="1622" y="570"/>
                  </a:lnTo>
                  <a:lnTo>
                    <a:pt x="1614" y="575"/>
                  </a:lnTo>
                  <a:lnTo>
                    <a:pt x="1606" y="578"/>
                  </a:lnTo>
                  <a:lnTo>
                    <a:pt x="1587" y="580"/>
                  </a:lnTo>
                  <a:lnTo>
                    <a:pt x="1571" y="588"/>
                  </a:lnTo>
                  <a:lnTo>
                    <a:pt x="1558" y="588"/>
                  </a:lnTo>
                  <a:lnTo>
                    <a:pt x="1544" y="596"/>
                  </a:lnTo>
                  <a:lnTo>
                    <a:pt x="1504" y="602"/>
                  </a:lnTo>
                  <a:lnTo>
                    <a:pt x="1467" y="623"/>
                  </a:lnTo>
                  <a:lnTo>
                    <a:pt x="1459" y="628"/>
                  </a:lnTo>
                  <a:lnTo>
                    <a:pt x="1443" y="631"/>
                  </a:lnTo>
                  <a:lnTo>
                    <a:pt x="1365" y="631"/>
                  </a:lnTo>
                  <a:lnTo>
                    <a:pt x="1360" y="628"/>
                  </a:lnTo>
                  <a:lnTo>
                    <a:pt x="1354" y="626"/>
                  </a:lnTo>
                  <a:lnTo>
                    <a:pt x="1349" y="626"/>
                  </a:lnTo>
                  <a:lnTo>
                    <a:pt x="1344" y="628"/>
                  </a:lnTo>
                  <a:lnTo>
                    <a:pt x="1338" y="631"/>
                  </a:lnTo>
                  <a:lnTo>
                    <a:pt x="1320" y="642"/>
                  </a:lnTo>
                  <a:lnTo>
                    <a:pt x="1314" y="639"/>
                  </a:lnTo>
                  <a:lnTo>
                    <a:pt x="1309" y="636"/>
                  </a:lnTo>
                  <a:lnTo>
                    <a:pt x="1301" y="636"/>
                  </a:lnTo>
                  <a:lnTo>
                    <a:pt x="1290" y="642"/>
                  </a:lnTo>
                  <a:lnTo>
                    <a:pt x="1282" y="642"/>
                  </a:lnTo>
                  <a:lnTo>
                    <a:pt x="1277" y="642"/>
                  </a:lnTo>
                  <a:lnTo>
                    <a:pt x="1272" y="642"/>
                  </a:lnTo>
                  <a:lnTo>
                    <a:pt x="1266" y="636"/>
                  </a:lnTo>
                  <a:lnTo>
                    <a:pt x="1258" y="623"/>
                  </a:lnTo>
                  <a:lnTo>
                    <a:pt x="1256" y="620"/>
                  </a:lnTo>
                  <a:lnTo>
                    <a:pt x="1250" y="620"/>
                  </a:lnTo>
                  <a:lnTo>
                    <a:pt x="1242" y="615"/>
                  </a:lnTo>
                  <a:lnTo>
                    <a:pt x="1232" y="607"/>
                  </a:lnTo>
                  <a:lnTo>
                    <a:pt x="1224" y="612"/>
                  </a:lnTo>
                  <a:lnTo>
                    <a:pt x="1215" y="612"/>
                  </a:lnTo>
                  <a:lnTo>
                    <a:pt x="1207" y="610"/>
                  </a:lnTo>
                  <a:lnTo>
                    <a:pt x="1199" y="604"/>
                  </a:lnTo>
                  <a:lnTo>
                    <a:pt x="1191" y="596"/>
                  </a:lnTo>
                  <a:lnTo>
                    <a:pt x="1186" y="591"/>
                  </a:lnTo>
                  <a:lnTo>
                    <a:pt x="1181" y="591"/>
                  </a:lnTo>
                  <a:lnTo>
                    <a:pt x="1098" y="607"/>
                  </a:lnTo>
                  <a:lnTo>
                    <a:pt x="1063" y="607"/>
                  </a:lnTo>
                  <a:lnTo>
                    <a:pt x="1058" y="602"/>
                  </a:lnTo>
                  <a:lnTo>
                    <a:pt x="1050" y="588"/>
                  </a:lnTo>
                  <a:lnTo>
                    <a:pt x="1039" y="578"/>
                  </a:lnTo>
                  <a:lnTo>
                    <a:pt x="1026" y="564"/>
                  </a:lnTo>
                  <a:lnTo>
                    <a:pt x="1007" y="556"/>
                  </a:lnTo>
                  <a:lnTo>
                    <a:pt x="994" y="559"/>
                  </a:lnTo>
                  <a:lnTo>
                    <a:pt x="996" y="570"/>
                  </a:lnTo>
                  <a:lnTo>
                    <a:pt x="996" y="578"/>
                  </a:lnTo>
                  <a:lnTo>
                    <a:pt x="999" y="583"/>
                  </a:lnTo>
                  <a:lnTo>
                    <a:pt x="1007" y="588"/>
                  </a:lnTo>
                  <a:lnTo>
                    <a:pt x="996" y="591"/>
                  </a:lnTo>
                  <a:lnTo>
                    <a:pt x="986" y="583"/>
                  </a:lnTo>
                  <a:lnTo>
                    <a:pt x="972" y="580"/>
                  </a:lnTo>
                  <a:lnTo>
                    <a:pt x="946" y="591"/>
                  </a:lnTo>
                  <a:lnTo>
                    <a:pt x="935" y="586"/>
                  </a:lnTo>
                  <a:lnTo>
                    <a:pt x="916" y="570"/>
                  </a:lnTo>
                  <a:lnTo>
                    <a:pt x="914" y="567"/>
                  </a:lnTo>
                  <a:lnTo>
                    <a:pt x="914" y="564"/>
                  </a:lnTo>
                  <a:lnTo>
                    <a:pt x="911" y="562"/>
                  </a:lnTo>
                  <a:lnTo>
                    <a:pt x="908" y="559"/>
                  </a:lnTo>
                  <a:lnTo>
                    <a:pt x="903" y="559"/>
                  </a:lnTo>
                  <a:lnTo>
                    <a:pt x="903" y="562"/>
                  </a:lnTo>
                  <a:lnTo>
                    <a:pt x="903" y="567"/>
                  </a:lnTo>
                  <a:lnTo>
                    <a:pt x="898" y="570"/>
                  </a:lnTo>
                  <a:lnTo>
                    <a:pt x="876" y="578"/>
                  </a:lnTo>
                  <a:lnTo>
                    <a:pt x="871" y="580"/>
                  </a:lnTo>
                  <a:lnTo>
                    <a:pt x="817" y="575"/>
                  </a:lnTo>
                  <a:lnTo>
                    <a:pt x="812" y="572"/>
                  </a:lnTo>
                  <a:lnTo>
                    <a:pt x="807" y="572"/>
                  </a:lnTo>
                  <a:lnTo>
                    <a:pt x="801" y="570"/>
                  </a:lnTo>
                  <a:lnTo>
                    <a:pt x="796" y="570"/>
                  </a:lnTo>
                  <a:lnTo>
                    <a:pt x="788" y="572"/>
                  </a:lnTo>
                  <a:lnTo>
                    <a:pt x="775" y="578"/>
                  </a:lnTo>
                  <a:lnTo>
                    <a:pt x="767" y="580"/>
                  </a:lnTo>
                  <a:lnTo>
                    <a:pt x="753" y="578"/>
                  </a:lnTo>
                  <a:lnTo>
                    <a:pt x="727" y="570"/>
                  </a:lnTo>
                  <a:lnTo>
                    <a:pt x="713" y="570"/>
                  </a:lnTo>
                  <a:lnTo>
                    <a:pt x="708" y="572"/>
                  </a:lnTo>
                  <a:lnTo>
                    <a:pt x="705" y="575"/>
                  </a:lnTo>
                  <a:lnTo>
                    <a:pt x="702" y="578"/>
                  </a:lnTo>
                  <a:lnTo>
                    <a:pt x="694" y="575"/>
                  </a:lnTo>
                  <a:lnTo>
                    <a:pt x="673" y="543"/>
                  </a:lnTo>
                  <a:lnTo>
                    <a:pt x="662" y="532"/>
                  </a:lnTo>
                  <a:lnTo>
                    <a:pt x="652" y="529"/>
                  </a:lnTo>
                  <a:lnTo>
                    <a:pt x="638" y="537"/>
                  </a:lnTo>
                  <a:lnTo>
                    <a:pt x="636" y="545"/>
                  </a:lnTo>
                  <a:lnTo>
                    <a:pt x="636" y="556"/>
                  </a:lnTo>
                  <a:lnTo>
                    <a:pt x="636" y="570"/>
                  </a:lnTo>
                  <a:lnTo>
                    <a:pt x="628" y="575"/>
                  </a:lnTo>
                  <a:lnTo>
                    <a:pt x="620" y="578"/>
                  </a:lnTo>
                  <a:lnTo>
                    <a:pt x="609" y="583"/>
                  </a:lnTo>
                  <a:lnTo>
                    <a:pt x="598" y="591"/>
                  </a:lnTo>
                  <a:lnTo>
                    <a:pt x="588" y="599"/>
                  </a:lnTo>
                  <a:lnTo>
                    <a:pt x="580" y="607"/>
                  </a:lnTo>
                  <a:lnTo>
                    <a:pt x="561" y="615"/>
                  </a:lnTo>
                  <a:lnTo>
                    <a:pt x="556" y="623"/>
                  </a:lnTo>
                  <a:lnTo>
                    <a:pt x="553" y="631"/>
                  </a:lnTo>
                  <a:lnTo>
                    <a:pt x="542" y="639"/>
                  </a:lnTo>
                  <a:lnTo>
                    <a:pt x="529" y="644"/>
                  </a:lnTo>
                  <a:lnTo>
                    <a:pt x="521" y="644"/>
                  </a:lnTo>
                  <a:lnTo>
                    <a:pt x="510" y="647"/>
                  </a:lnTo>
                  <a:lnTo>
                    <a:pt x="502" y="655"/>
                  </a:lnTo>
                  <a:lnTo>
                    <a:pt x="494" y="663"/>
                  </a:lnTo>
                  <a:lnTo>
                    <a:pt x="486" y="669"/>
                  </a:lnTo>
                  <a:lnTo>
                    <a:pt x="478" y="671"/>
                  </a:lnTo>
                  <a:lnTo>
                    <a:pt x="459" y="671"/>
                  </a:lnTo>
                  <a:lnTo>
                    <a:pt x="449" y="674"/>
                  </a:lnTo>
                  <a:lnTo>
                    <a:pt x="425" y="690"/>
                  </a:lnTo>
                  <a:lnTo>
                    <a:pt x="414" y="693"/>
                  </a:lnTo>
                  <a:lnTo>
                    <a:pt x="403" y="693"/>
                  </a:lnTo>
                  <a:lnTo>
                    <a:pt x="390" y="693"/>
                  </a:lnTo>
                  <a:lnTo>
                    <a:pt x="379" y="693"/>
                  </a:lnTo>
                  <a:lnTo>
                    <a:pt x="371" y="698"/>
                  </a:lnTo>
                  <a:lnTo>
                    <a:pt x="363" y="695"/>
                  </a:lnTo>
                  <a:lnTo>
                    <a:pt x="358" y="698"/>
                  </a:lnTo>
                  <a:lnTo>
                    <a:pt x="347" y="695"/>
                  </a:lnTo>
                  <a:lnTo>
                    <a:pt x="320" y="701"/>
                  </a:lnTo>
                  <a:lnTo>
                    <a:pt x="315" y="701"/>
                  </a:lnTo>
                  <a:lnTo>
                    <a:pt x="294" y="690"/>
                  </a:lnTo>
                  <a:lnTo>
                    <a:pt x="286" y="682"/>
                  </a:lnTo>
                  <a:lnTo>
                    <a:pt x="283" y="682"/>
                  </a:lnTo>
                  <a:lnTo>
                    <a:pt x="278" y="682"/>
                  </a:lnTo>
                  <a:lnTo>
                    <a:pt x="243" y="682"/>
                  </a:lnTo>
                  <a:lnTo>
                    <a:pt x="230" y="682"/>
                  </a:lnTo>
                  <a:lnTo>
                    <a:pt x="230" y="690"/>
                  </a:lnTo>
                  <a:lnTo>
                    <a:pt x="232" y="695"/>
                  </a:lnTo>
                  <a:lnTo>
                    <a:pt x="232" y="698"/>
                  </a:lnTo>
                  <a:lnTo>
                    <a:pt x="227" y="698"/>
                  </a:lnTo>
                  <a:lnTo>
                    <a:pt x="222" y="695"/>
                  </a:lnTo>
                  <a:lnTo>
                    <a:pt x="211" y="685"/>
                  </a:lnTo>
                  <a:lnTo>
                    <a:pt x="206" y="682"/>
                  </a:lnTo>
                  <a:lnTo>
                    <a:pt x="197" y="679"/>
                  </a:lnTo>
                  <a:lnTo>
                    <a:pt x="165" y="679"/>
                  </a:lnTo>
                  <a:lnTo>
                    <a:pt x="152" y="674"/>
                  </a:lnTo>
                  <a:lnTo>
                    <a:pt x="144" y="663"/>
                  </a:lnTo>
                  <a:lnTo>
                    <a:pt x="144" y="655"/>
                  </a:lnTo>
                  <a:lnTo>
                    <a:pt x="139" y="642"/>
                  </a:lnTo>
                  <a:lnTo>
                    <a:pt x="136" y="634"/>
                  </a:lnTo>
                  <a:lnTo>
                    <a:pt x="136" y="610"/>
                  </a:lnTo>
                  <a:lnTo>
                    <a:pt x="136" y="602"/>
                  </a:lnTo>
                  <a:lnTo>
                    <a:pt x="128" y="570"/>
                  </a:lnTo>
                  <a:lnTo>
                    <a:pt x="128" y="554"/>
                  </a:lnTo>
                  <a:lnTo>
                    <a:pt x="133" y="508"/>
                  </a:lnTo>
                  <a:lnTo>
                    <a:pt x="133" y="492"/>
                  </a:lnTo>
                  <a:lnTo>
                    <a:pt x="120" y="473"/>
                  </a:lnTo>
                  <a:lnTo>
                    <a:pt x="107" y="481"/>
                  </a:lnTo>
                  <a:lnTo>
                    <a:pt x="96" y="511"/>
                  </a:lnTo>
                  <a:lnTo>
                    <a:pt x="99" y="513"/>
                  </a:lnTo>
                  <a:lnTo>
                    <a:pt x="96" y="516"/>
                  </a:lnTo>
                  <a:lnTo>
                    <a:pt x="93" y="519"/>
                  </a:lnTo>
                  <a:lnTo>
                    <a:pt x="88" y="521"/>
                  </a:lnTo>
                  <a:lnTo>
                    <a:pt x="83" y="521"/>
                  </a:lnTo>
                  <a:lnTo>
                    <a:pt x="80" y="519"/>
                  </a:lnTo>
                  <a:lnTo>
                    <a:pt x="75" y="511"/>
                  </a:lnTo>
                  <a:lnTo>
                    <a:pt x="69" y="489"/>
                  </a:lnTo>
                  <a:lnTo>
                    <a:pt x="64" y="481"/>
                  </a:lnTo>
                  <a:lnTo>
                    <a:pt x="59" y="513"/>
                  </a:lnTo>
                  <a:lnTo>
                    <a:pt x="51" y="524"/>
                  </a:lnTo>
                  <a:lnTo>
                    <a:pt x="40" y="516"/>
                  </a:lnTo>
                  <a:lnTo>
                    <a:pt x="37" y="492"/>
                  </a:lnTo>
                  <a:lnTo>
                    <a:pt x="37" y="452"/>
                  </a:lnTo>
                  <a:lnTo>
                    <a:pt x="35" y="438"/>
                  </a:lnTo>
                  <a:lnTo>
                    <a:pt x="21" y="420"/>
                  </a:lnTo>
                  <a:lnTo>
                    <a:pt x="16" y="406"/>
                  </a:lnTo>
                  <a:lnTo>
                    <a:pt x="2" y="422"/>
                  </a:lnTo>
                  <a:lnTo>
                    <a:pt x="13" y="446"/>
                  </a:lnTo>
                  <a:lnTo>
                    <a:pt x="13" y="479"/>
                  </a:lnTo>
                  <a:lnTo>
                    <a:pt x="0" y="497"/>
                  </a:lnTo>
                  <a:lnTo>
                    <a:pt x="2" y="524"/>
                  </a:lnTo>
                  <a:lnTo>
                    <a:pt x="2" y="543"/>
                  </a:lnTo>
                  <a:lnTo>
                    <a:pt x="2" y="586"/>
                  </a:lnTo>
                  <a:lnTo>
                    <a:pt x="5" y="604"/>
                  </a:lnTo>
                  <a:lnTo>
                    <a:pt x="16" y="620"/>
                  </a:lnTo>
                  <a:lnTo>
                    <a:pt x="51" y="669"/>
                  </a:lnTo>
                  <a:lnTo>
                    <a:pt x="83" y="711"/>
                  </a:lnTo>
                  <a:lnTo>
                    <a:pt x="117" y="754"/>
                  </a:lnTo>
                  <a:lnTo>
                    <a:pt x="149" y="797"/>
                  </a:lnTo>
                  <a:lnTo>
                    <a:pt x="181" y="840"/>
                  </a:lnTo>
                  <a:lnTo>
                    <a:pt x="216" y="883"/>
                  </a:lnTo>
                  <a:lnTo>
                    <a:pt x="248" y="925"/>
                  </a:lnTo>
                  <a:lnTo>
                    <a:pt x="280" y="968"/>
                  </a:lnTo>
                  <a:lnTo>
                    <a:pt x="315" y="1011"/>
                  </a:lnTo>
                  <a:lnTo>
                    <a:pt x="347" y="1054"/>
                  </a:lnTo>
                  <a:lnTo>
                    <a:pt x="379" y="1097"/>
                  </a:lnTo>
                  <a:lnTo>
                    <a:pt x="414" y="1139"/>
                  </a:lnTo>
                  <a:lnTo>
                    <a:pt x="446" y="1182"/>
                  </a:lnTo>
                  <a:lnTo>
                    <a:pt x="478" y="1225"/>
                  </a:lnTo>
                  <a:lnTo>
                    <a:pt x="513" y="1268"/>
                  </a:lnTo>
                  <a:lnTo>
                    <a:pt x="545" y="1311"/>
                  </a:lnTo>
                  <a:lnTo>
                    <a:pt x="577" y="1354"/>
                  </a:lnTo>
                  <a:lnTo>
                    <a:pt x="612" y="1396"/>
                  </a:lnTo>
                  <a:lnTo>
                    <a:pt x="625" y="1407"/>
                  </a:lnTo>
                  <a:lnTo>
                    <a:pt x="641" y="1412"/>
                  </a:lnTo>
                  <a:lnTo>
                    <a:pt x="743" y="1426"/>
                  </a:lnTo>
                  <a:lnTo>
                    <a:pt x="831" y="1436"/>
                  </a:lnTo>
                  <a:lnTo>
                    <a:pt x="916" y="1450"/>
                  </a:lnTo>
                  <a:lnTo>
                    <a:pt x="1004" y="1461"/>
                  </a:lnTo>
                  <a:lnTo>
                    <a:pt x="1093" y="1474"/>
                  </a:lnTo>
                  <a:lnTo>
                    <a:pt x="1181" y="1485"/>
                  </a:lnTo>
                  <a:lnTo>
                    <a:pt x="1269" y="1495"/>
                  </a:lnTo>
                  <a:lnTo>
                    <a:pt x="1357" y="1509"/>
                  </a:lnTo>
                  <a:lnTo>
                    <a:pt x="1445" y="1519"/>
                  </a:lnTo>
                  <a:lnTo>
                    <a:pt x="1533" y="1530"/>
                  </a:lnTo>
                  <a:lnTo>
                    <a:pt x="1622" y="1543"/>
                  </a:lnTo>
                  <a:lnTo>
                    <a:pt x="1710" y="1554"/>
                  </a:lnTo>
                  <a:lnTo>
                    <a:pt x="1795" y="1568"/>
                  </a:lnTo>
                  <a:lnTo>
                    <a:pt x="1883" y="1578"/>
                  </a:lnTo>
                  <a:lnTo>
                    <a:pt x="1972" y="1589"/>
                  </a:lnTo>
                  <a:lnTo>
                    <a:pt x="2060" y="1602"/>
                  </a:lnTo>
                  <a:lnTo>
                    <a:pt x="2148" y="1613"/>
                  </a:lnTo>
                  <a:lnTo>
                    <a:pt x="2233" y="1624"/>
                  </a:lnTo>
                  <a:lnTo>
                    <a:pt x="2244" y="1624"/>
                  </a:lnTo>
                  <a:lnTo>
                    <a:pt x="2287" y="1568"/>
                  </a:lnTo>
                  <a:lnTo>
                    <a:pt x="2292" y="1469"/>
                  </a:lnTo>
                  <a:lnTo>
                    <a:pt x="2290" y="1367"/>
                  </a:lnTo>
                  <a:lnTo>
                    <a:pt x="2290" y="1367"/>
                  </a:lnTo>
                  <a:lnTo>
                    <a:pt x="2290" y="1348"/>
                  </a:lnTo>
                  <a:lnTo>
                    <a:pt x="2311" y="1281"/>
                  </a:lnTo>
                  <a:lnTo>
                    <a:pt x="2370" y="1174"/>
                  </a:lnTo>
                  <a:lnTo>
                    <a:pt x="2386" y="1134"/>
                  </a:lnTo>
                  <a:lnTo>
                    <a:pt x="2399" y="1065"/>
                  </a:lnTo>
                  <a:lnTo>
                    <a:pt x="2405" y="1040"/>
                  </a:lnTo>
                  <a:lnTo>
                    <a:pt x="2418" y="1024"/>
                  </a:lnTo>
                  <a:lnTo>
                    <a:pt x="2418" y="1024"/>
                  </a:lnTo>
                  <a:lnTo>
                    <a:pt x="2439" y="998"/>
                  </a:lnTo>
                  <a:lnTo>
                    <a:pt x="2450" y="984"/>
                  </a:lnTo>
                  <a:lnTo>
                    <a:pt x="2471" y="899"/>
                  </a:lnTo>
                  <a:lnTo>
                    <a:pt x="2477" y="888"/>
                  </a:lnTo>
                  <a:lnTo>
                    <a:pt x="2506" y="842"/>
                  </a:lnTo>
                  <a:lnTo>
                    <a:pt x="2509" y="834"/>
                  </a:lnTo>
                  <a:lnTo>
                    <a:pt x="2506" y="781"/>
                  </a:lnTo>
                  <a:lnTo>
                    <a:pt x="2503" y="762"/>
                  </a:lnTo>
                  <a:lnTo>
                    <a:pt x="2493" y="746"/>
                  </a:lnTo>
                  <a:lnTo>
                    <a:pt x="2471" y="733"/>
                  </a:lnTo>
                  <a:lnTo>
                    <a:pt x="2461" y="722"/>
                  </a:lnTo>
                  <a:lnTo>
                    <a:pt x="2453" y="711"/>
                  </a:lnTo>
                  <a:lnTo>
                    <a:pt x="2455" y="701"/>
                  </a:lnTo>
                  <a:lnTo>
                    <a:pt x="2485" y="695"/>
                  </a:lnTo>
                  <a:lnTo>
                    <a:pt x="2511" y="685"/>
                  </a:lnTo>
                  <a:lnTo>
                    <a:pt x="2522" y="679"/>
                  </a:lnTo>
                  <a:lnTo>
                    <a:pt x="2541" y="669"/>
                  </a:lnTo>
                  <a:lnTo>
                    <a:pt x="2559" y="661"/>
                  </a:lnTo>
                  <a:lnTo>
                    <a:pt x="2576" y="658"/>
                  </a:lnTo>
                  <a:lnTo>
                    <a:pt x="2597" y="658"/>
                  </a:lnTo>
                  <a:lnTo>
                    <a:pt x="2618" y="661"/>
                  </a:lnTo>
                  <a:lnTo>
                    <a:pt x="2629" y="661"/>
                  </a:lnTo>
                  <a:lnTo>
                    <a:pt x="2637" y="658"/>
                  </a:lnTo>
                  <a:lnTo>
                    <a:pt x="2650" y="655"/>
                  </a:lnTo>
                  <a:lnTo>
                    <a:pt x="2666" y="669"/>
                  </a:lnTo>
                  <a:lnTo>
                    <a:pt x="2677" y="669"/>
                  </a:lnTo>
                  <a:lnTo>
                    <a:pt x="2752" y="639"/>
                  </a:lnTo>
                  <a:lnTo>
                    <a:pt x="2792" y="628"/>
                  </a:lnTo>
                  <a:lnTo>
                    <a:pt x="2797" y="618"/>
                  </a:lnTo>
                  <a:lnTo>
                    <a:pt x="2776" y="575"/>
                  </a:lnTo>
                  <a:close/>
                </a:path>
              </a:pathLst>
            </a:custGeom>
            <a:solidFill>
              <a:srgbClr val="00667A"/>
            </a:solidFill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2" name="Rectangle: Rounded Corners 9">
            <a:extLst>
              <a:ext uri="{FF2B5EF4-FFF2-40B4-BE49-F238E27FC236}">
                <a16:creationId xmlns:a16="http://schemas.microsoft.com/office/drawing/2014/main" id="{B506AA70-32A0-2593-CC18-40E62E0A4A61}"/>
              </a:ext>
            </a:extLst>
          </p:cNvPr>
          <p:cNvSpPr/>
          <p:nvPr userDrawn="1"/>
        </p:nvSpPr>
        <p:spPr>
          <a:xfrm rot="18900000">
            <a:off x="605909" y="4682819"/>
            <a:ext cx="289767" cy="289767"/>
          </a:xfrm>
          <a:prstGeom prst="roundRect">
            <a:avLst>
              <a:gd name="adj" fmla="val 37858"/>
            </a:avLst>
          </a:prstGeom>
          <a:solidFill>
            <a:srgbClr val="005F72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Rectangle: Rounded Corners 9">
            <a:extLst>
              <a:ext uri="{FF2B5EF4-FFF2-40B4-BE49-F238E27FC236}">
                <a16:creationId xmlns:a16="http://schemas.microsoft.com/office/drawing/2014/main" id="{7D8FAECA-F2F3-6534-738D-65D386F3F1B2}"/>
              </a:ext>
            </a:extLst>
          </p:cNvPr>
          <p:cNvSpPr/>
          <p:nvPr userDrawn="1"/>
        </p:nvSpPr>
        <p:spPr>
          <a:xfrm rot="18900000">
            <a:off x="605909" y="5197165"/>
            <a:ext cx="289767" cy="289767"/>
          </a:xfrm>
          <a:prstGeom prst="roundRect">
            <a:avLst>
              <a:gd name="adj" fmla="val 37858"/>
            </a:avLst>
          </a:prstGeom>
          <a:solidFill>
            <a:srgbClr val="E4B97D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Rectangle: Rounded Corners 9">
            <a:extLst>
              <a:ext uri="{FF2B5EF4-FFF2-40B4-BE49-F238E27FC236}">
                <a16:creationId xmlns:a16="http://schemas.microsoft.com/office/drawing/2014/main" id="{4B964A61-4A13-13C0-D3E3-B41F694C7250}"/>
              </a:ext>
            </a:extLst>
          </p:cNvPr>
          <p:cNvSpPr/>
          <p:nvPr userDrawn="1"/>
        </p:nvSpPr>
        <p:spPr>
          <a:xfrm rot="18900000">
            <a:off x="610593" y="5711511"/>
            <a:ext cx="289767" cy="289767"/>
          </a:xfrm>
          <a:prstGeom prst="roundRect">
            <a:avLst>
              <a:gd name="adj" fmla="val 37858"/>
            </a:avLst>
          </a:prstGeom>
          <a:solidFill>
            <a:srgbClr val="575756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Rectangle: Rounded Corners 9">
            <a:extLst>
              <a:ext uri="{FF2B5EF4-FFF2-40B4-BE49-F238E27FC236}">
                <a16:creationId xmlns:a16="http://schemas.microsoft.com/office/drawing/2014/main" id="{31ADEBFA-25C3-D59F-1781-2E8733E6823A}"/>
              </a:ext>
            </a:extLst>
          </p:cNvPr>
          <p:cNvSpPr/>
          <p:nvPr userDrawn="1"/>
        </p:nvSpPr>
        <p:spPr>
          <a:xfrm rot="18900000">
            <a:off x="610593" y="6225857"/>
            <a:ext cx="289767" cy="289767"/>
          </a:xfrm>
          <a:prstGeom prst="roundRect">
            <a:avLst>
              <a:gd name="adj" fmla="val 37858"/>
            </a:avLst>
          </a:prstGeom>
          <a:solidFill>
            <a:srgbClr val="EBDED1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Rectangle: Rounded Corners 9">
            <a:extLst>
              <a:ext uri="{FF2B5EF4-FFF2-40B4-BE49-F238E27FC236}">
                <a16:creationId xmlns:a16="http://schemas.microsoft.com/office/drawing/2014/main" id="{87CB4912-9600-9DCF-AA58-EEB0208E4FCC}"/>
              </a:ext>
            </a:extLst>
          </p:cNvPr>
          <p:cNvSpPr/>
          <p:nvPr userDrawn="1"/>
        </p:nvSpPr>
        <p:spPr>
          <a:xfrm rot="18900000">
            <a:off x="6434466" y="5153063"/>
            <a:ext cx="289767" cy="289767"/>
          </a:xfrm>
          <a:prstGeom prst="roundRect">
            <a:avLst>
              <a:gd name="adj" fmla="val 37858"/>
            </a:avLst>
          </a:prstGeom>
          <a:solidFill>
            <a:srgbClr val="92D050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Rectangle: Rounded Corners 9">
            <a:extLst>
              <a:ext uri="{FF2B5EF4-FFF2-40B4-BE49-F238E27FC236}">
                <a16:creationId xmlns:a16="http://schemas.microsoft.com/office/drawing/2014/main" id="{E41C6456-FBD8-729F-1D82-6AE9A92FA8E2}"/>
              </a:ext>
            </a:extLst>
          </p:cNvPr>
          <p:cNvSpPr/>
          <p:nvPr userDrawn="1"/>
        </p:nvSpPr>
        <p:spPr>
          <a:xfrm rot="18900000">
            <a:off x="6434465" y="5667410"/>
            <a:ext cx="289767" cy="289767"/>
          </a:xfrm>
          <a:prstGeom prst="roundRect">
            <a:avLst>
              <a:gd name="adj" fmla="val 37858"/>
            </a:avLst>
          </a:prstGeom>
          <a:solidFill>
            <a:schemeClr val="bg1">
              <a:lumMod val="65000"/>
            </a:schemeClr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Rectangle: Rounded Corners 9">
            <a:extLst>
              <a:ext uri="{FF2B5EF4-FFF2-40B4-BE49-F238E27FC236}">
                <a16:creationId xmlns:a16="http://schemas.microsoft.com/office/drawing/2014/main" id="{A0174FD1-C1CA-246A-ABAF-85C3BD4F3DFC}"/>
              </a:ext>
            </a:extLst>
          </p:cNvPr>
          <p:cNvSpPr/>
          <p:nvPr userDrawn="1"/>
        </p:nvSpPr>
        <p:spPr>
          <a:xfrm rot="18900000">
            <a:off x="6422890" y="6181758"/>
            <a:ext cx="289767" cy="289767"/>
          </a:xfrm>
          <a:prstGeom prst="roundRect">
            <a:avLst>
              <a:gd name="adj" fmla="val 37858"/>
            </a:avLst>
          </a:prstGeom>
          <a:solidFill>
            <a:schemeClr val="tx2">
              <a:lumMod val="60000"/>
              <a:lumOff val="40000"/>
            </a:schemeClr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صورة 18">
            <a:extLst>
              <a:ext uri="{FF2B5EF4-FFF2-40B4-BE49-F238E27FC236}">
                <a16:creationId xmlns:a16="http://schemas.microsoft.com/office/drawing/2014/main" id="{D3E79A15-93DB-4D1A-9945-27363E00E1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6871" y="369167"/>
            <a:ext cx="1328935" cy="15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58244"/>
      </p:ext>
    </p:extLst>
  </p:cSld>
  <p:clrMapOvr>
    <a:masterClrMapping/>
  </p:clrMapOvr>
  <p:transition spd="slow" advClick="0" advTm="1000">
    <p:pu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BE219332-A3CA-5477-B476-37D30F5BD3A9}"/>
              </a:ext>
            </a:extLst>
          </p:cNvPr>
          <p:cNvSpPr/>
          <p:nvPr userDrawn="1"/>
        </p:nvSpPr>
        <p:spPr>
          <a:xfrm>
            <a:off x="0" y="-7143"/>
            <a:ext cx="12192000" cy="4240238"/>
          </a:xfrm>
          <a:prstGeom prst="rect">
            <a:avLst/>
          </a:prstGeom>
          <a:solidFill>
            <a:srgbClr val="B7CFD2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sz="1050"/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E5E49A07-0554-8D07-A71F-02E2F001D685}"/>
              </a:ext>
            </a:extLst>
          </p:cNvPr>
          <p:cNvSpPr/>
          <p:nvPr userDrawn="1"/>
        </p:nvSpPr>
        <p:spPr>
          <a:xfrm>
            <a:off x="0" y="2639028"/>
            <a:ext cx="12192000" cy="4240238"/>
          </a:xfrm>
          <a:prstGeom prst="rect">
            <a:avLst/>
          </a:prstGeom>
          <a:solidFill>
            <a:srgbClr val="00667A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4" name="Content Placeholder 12">
            <a:extLst>
              <a:ext uri="{FF2B5EF4-FFF2-40B4-BE49-F238E27FC236}">
                <a16:creationId xmlns:a16="http://schemas.microsoft.com/office/drawing/2014/main" id="{75487E18-E9B3-F917-C682-B00398B66685}"/>
              </a:ext>
            </a:extLst>
          </p:cNvPr>
          <p:cNvSpPr txBox="1">
            <a:spLocks/>
          </p:cNvSpPr>
          <p:nvPr userDrawn="1"/>
        </p:nvSpPr>
        <p:spPr>
          <a:xfrm>
            <a:off x="-118983" y="-614313"/>
            <a:ext cx="11334852" cy="313094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5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Helvetica" pitchFamily="2" charset="0"/>
              </a:rPr>
              <a:t>INDEX</a:t>
            </a:r>
          </a:p>
        </p:txBody>
      </p:sp>
    </p:spTree>
    <p:extLst>
      <p:ext uri="{BB962C8B-B14F-4D97-AF65-F5344CB8AC3E}">
        <p14:creationId xmlns:p14="http://schemas.microsoft.com/office/powerpoint/2010/main" val="1802978949"/>
      </p:ext>
    </p:extLst>
  </p:cSld>
  <p:clrMapOvr>
    <a:masterClrMapping/>
  </p:clrMapOvr>
  <p:transition spd="slow" advClick="0" advTm="1000">
    <p:push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8094697"/>
      </p:ext>
    </p:extLst>
  </p:cSld>
  <p:clrMapOvr>
    <a:masterClrMapping/>
  </p:clrMapOvr>
  <p:transition spd="slow" advClick="0" advTm="1000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2659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76" r:id="rId2"/>
    <p:sldLayoutId id="2147483681" r:id="rId3"/>
    <p:sldLayoutId id="2147483686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700" r:id="rId13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3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3.xml" /><Relationship Id="rId5" Type="http://schemas.openxmlformats.org/officeDocument/2006/relationships/hyperlink" Target="https://creativecommons.org/licenses/by/3.0/" TargetMode="External" /><Relationship Id="rId4" Type="http://schemas.openxmlformats.org/officeDocument/2006/relationships/hyperlink" Target="http://www.outofseo.com/what-is-content-marketing-strategy-definition-and-seo-optimisation-services/" TargetMode="Externa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3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3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3.xml" /><Relationship Id="rId4" Type="http://schemas.openxmlformats.org/officeDocument/2006/relationships/image" Target="../media/image8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3.xml" /><Relationship Id="rId4" Type="http://schemas.openxmlformats.org/officeDocument/2006/relationships/image" Target="../media/image10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3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3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3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3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3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3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3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3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3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3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3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3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3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3.xml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3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3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3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3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3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3.xml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3.xml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3.xml" 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3.xml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3.xml" 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3.xml" 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3.xml" 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3.xml" 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33FD2D2-08DE-2FD8-74B2-38FB318FE876}"/>
              </a:ext>
            </a:extLst>
          </p:cNvPr>
          <p:cNvSpPr txBox="1">
            <a:spLocks/>
          </p:cNvSpPr>
          <p:nvPr/>
        </p:nvSpPr>
        <p:spPr>
          <a:xfrm>
            <a:off x="1190625" y="3733799"/>
            <a:ext cx="9791700" cy="19812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575756"/>
                </a:solidFill>
                <a:latin typeface="Helvetica" pitchFamily="2" charset="0"/>
              </a:rPr>
              <a:t>Bridge to Success 4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5F72"/>
                </a:solidFill>
                <a:latin typeface="Helvetica Light" panose="020B0403020202020204" pitchFamily="34" charset="0"/>
              </a:rPr>
              <a:t>Reading and </a:t>
            </a:r>
            <a:r>
              <a:rPr lang="en-US" sz="1800" dirty="0">
                <a:solidFill>
                  <a:srgbClr val="00667A"/>
                </a:solidFill>
                <a:latin typeface="Helvetica Light" panose="020B0403020202020204" pitchFamily="34" charset="0"/>
              </a:rPr>
              <a:t>Writing</a:t>
            </a:r>
            <a:r>
              <a:rPr lang="en-US" sz="1800" dirty="0">
                <a:solidFill>
                  <a:srgbClr val="005F72"/>
                </a:solidFill>
                <a:latin typeface="Helvetica Light" panose="020B0403020202020204" pitchFamily="34" charset="0"/>
              </a:rPr>
              <a:t> End of Term Exam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B6D0D2"/>
                </a:solidFill>
                <a:latin typeface="Helvetica Light" panose="020B0403020202020204" pitchFamily="34" charset="0"/>
              </a:rPr>
              <a:t>Term 3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B6D0D2"/>
                </a:solidFill>
                <a:latin typeface="Helvetica Light" panose="020B0403020202020204" pitchFamily="34" charset="0"/>
              </a:rPr>
              <a:t>2022 - 2023</a:t>
            </a:r>
          </a:p>
        </p:txBody>
      </p:sp>
    </p:spTree>
    <p:extLst>
      <p:ext uri="{BB962C8B-B14F-4D97-AF65-F5344CB8AC3E}">
        <p14:creationId xmlns:p14="http://schemas.microsoft.com/office/powerpoint/2010/main" val="3999568554"/>
      </p:ext>
    </p:extLst>
  </p:cSld>
  <p:clrMapOvr>
    <a:masterClrMapping/>
  </p:clrMapOvr>
  <p:transition spd="slow" advClick="0" advTm="1000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91DF47-428E-4DE2-786E-410BDB6F6C1E}"/>
              </a:ext>
            </a:extLst>
          </p:cNvPr>
          <p:cNvSpPr txBox="1"/>
          <p:nvPr/>
        </p:nvSpPr>
        <p:spPr>
          <a:xfrm>
            <a:off x="6998794" y="2415024"/>
            <a:ext cx="4339650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E" sz="3600" b="1" dirty="0">
                <a:solidFill>
                  <a:srgbClr val="00667A"/>
                </a:solidFill>
                <a:latin typeface="Helvetica" pitchFamily="2" charset="0"/>
                <a:cs typeface="Arial" panose="020B0604020202020204" pitchFamily="34" charset="0"/>
              </a:rPr>
              <a:t>Contents</a:t>
            </a:r>
          </a:p>
          <a:p>
            <a:endParaRPr lang="en-AE" sz="3600" dirty="0">
              <a:latin typeface="Helvetica" pitchFamily="2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en-AE" sz="3600" dirty="0">
                <a:solidFill>
                  <a:srgbClr val="575756"/>
                </a:solidFill>
                <a:latin typeface="Helvetica" pitchFamily="2" charset="0"/>
                <a:cs typeface="Arial" panose="020B0604020202020204" pitchFamily="34" charset="0"/>
              </a:rPr>
              <a:t>Lexis</a:t>
            </a:r>
          </a:p>
          <a:p>
            <a:pPr marL="342900" indent="-342900">
              <a:buAutoNum type="arabicPeriod"/>
            </a:pPr>
            <a:r>
              <a:rPr lang="en-AE" sz="3600" dirty="0">
                <a:solidFill>
                  <a:srgbClr val="575756"/>
                </a:solidFill>
                <a:latin typeface="Helvetica" pitchFamily="2" charset="0"/>
                <a:cs typeface="Arial" panose="020B0604020202020204" pitchFamily="34" charset="0"/>
              </a:rPr>
              <a:t>Grammar</a:t>
            </a:r>
          </a:p>
          <a:p>
            <a:pPr marL="342900" indent="-342900">
              <a:buAutoNum type="arabicPeriod"/>
            </a:pPr>
            <a:r>
              <a:rPr lang="en-AE" sz="3600" dirty="0">
                <a:solidFill>
                  <a:srgbClr val="575756"/>
                </a:solidFill>
                <a:latin typeface="Helvetica" pitchFamily="2" charset="0"/>
                <a:cs typeface="Arial" panose="020B0604020202020204" pitchFamily="34" charset="0"/>
              </a:rPr>
              <a:t>Sample Questions</a:t>
            </a:r>
          </a:p>
        </p:txBody>
      </p:sp>
      <p:pic>
        <p:nvPicPr>
          <p:cNvPr id="3" name="Picture 2" descr="A picture containing text, pencil, writing implement, stationary&#10;&#10;Description automatically generated">
            <a:extLst>
              <a:ext uri="{FF2B5EF4-FFF2-40B4-BE49-F238E27FC236}">
                <a16:creationId xmlns:a16="http://schemas.microsoft.com/office/drawing/2014/main" id="{D87C8E89-EBDD-0AAA-C7F3-E982E3AC5B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093494" y="1936261"/>
            <a:ext cx="3810000" cy="33909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8E9F930-C06D-B30F-322E-08D83E74522A}"/>
              </a:ext>
            </a:extLst>
          </p:cNvPr>
          <p:cNvSpPr txBox="1"/>
          <p:nvPr/>
        </p:nvSpPr>
        <p:spPr>
          <a:xfrm>
            <a:off x="188494" y="6627168"/>
            <a:ext cx="381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900" dirty="0">
                <a:hlinkClick r:id="rId4" tooltip="http://www.outofseo.com/what-is-content-marketing-strategy-definition-and-seo-optimisation-services/"/>
              </a:rPr>
              <a:t>This Photo</a:t>
            </a:r>
            <a:r>
              <a:rPr lang="en-AE" sz="900" dirty="0"/>
              <a:t> by Unknown Author is licensed under </a:t>
            </a:r>
            <a:r>
              <a:rPr lang="en-AE" sz="900" dirty="0">
                <a:hlinkClick r:id="rId5" tooltip="https://creativecommons.org/licenses/by/3.0/"/>
              </a:rPr>
              <a:t>CC BY</a:t>
            </a:r>
            <a:endParaRPr lang="en-AE" sz="900" dirty="0"/>
          </a:p>
        </p:txBody>
      </p:sp>
    </p:spTree>
    <p:extLst>
      <p:ext uri="{BB962C8B-B14F-4D97-AF65-F5344CB8AC3E}">
        <p14:creationId xmlns:p14="http://schemas.microsoft.com/office/powerpoint/2010/main" val="1235186752"/>
      </p:ext>
    </p:extLst>
  </p:cSld>
  <p:clrMapOvr>
    <a:masterClrMapping/>
  </p:clrMapOvr>
  <p:transition spd="slow" advClick="0" advTm="1000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378BE7E-0DEB-9C2E-F4AC-A41A1FB193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1396308"/>
              </p:ext>
            </p:extLst>
          </p:nvPr>
        </p:nvGraphicFramePr>
        <p:xfrm>
          <a:off x="2062651" y="2074000"/>
          <a:ext cx="7753704" cy="457200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3880027">
                  <a:extLst>
                    <a:ext uri="{9D8B030D-6E8A-4147-A177-3AD203B41FA5}">
                      <a16:colId xmlns:a16="http://schemas.microsoft.com/office/drawing/2014/main" val="1031037653"/>
                    </a:ext>
                  </a:extLst>
                </a:gridCol>
                <a:gridCol w="3873677">
                  <a:extLst>
                    <a:ext uri="{9D8B030D-6E8A-4147-A177-3AD203B41FA5}">
                      <a16:colId xmlns:a16="http://schemas.microsoft.com/office/drawing/2014/main" val="1224478674"/>
                    </a:ext>
                  </a:extLst>
                </a:gridCol>
              </a:tblGrid>
              <a:tr h="434342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r</a:t>
                      </a:r>
                      <a:r>
                        <a:rPr lang="en-AE" sz="2400" b="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obot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DE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grandpa</a:t>
                      </a:r>
                      <a:endParaRPr lang="en-AE" sz="2400" b="0" dirty="0">
                        <a:solidFill>
                          <a:srgbClr val="575756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DE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0434216"/>
                  </a:ext>
                </a:extLst>
              </a:tr>
              <a:tr h="43434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scientist</a:t>
                      </a:r>
                      <a:endParaRPr lang="en-AE" sz="2400" dirty="0">
                        <a:solidFill>
                          <a:srgbClr val="575756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F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playground</a:t>
                      </a:r>
                      <a:endParaRPr lang="en-AE" sz="2400" dirty="0">
                        <a:solidFill>
                          <a:srgbClr val="575756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F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1833688"/>
                  </a:ext>
                </a:extLst>
              </a:tr>
              <a:tr h="4343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AE" sz="240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nventor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DE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classroom</a:t>
                      </a:r>
                      <a:endParaRPr lang="en-AE" sz="2400" dirty="0">
                        <a:solidFill>
                          <a:srgbClr val="575756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DE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774564"/>
                  </a:ext>
                </a:extLst>
              </a:tr>
              <a:tr h="434342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to measure</a:t>
                      </a:r>
                      <a:endParaRPr lang="en-AE" sz="2400" dirty="0">
                        <a:solidFill>
                          <a:srgbClr val="575756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F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E" sz="240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football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F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8635171"/>
                  </a:ext>
                </a:extLst>
              </a:tr>
              <a:tr h="434342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tiny</a:t>
                      </a:r>
                      <a:endParaRPr lang="en-AE" sz="2400" dirty="0">
                        <a:solidFill>
                          <a:srgbClr val="575756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DE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E" sz="240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diving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DE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5821222"/>
                  </a:ext>
                </a:extLst>
              </a:tr>
              <a:tr h="434342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enormous</a:t>
                      </a:r>
                      <a:endParaRPr lang="en-AE" sz="2400" dirty="0">
                        <a:solidFill>
                          <a:srgbClr val="575756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F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horse riding</a:t>
                      </a:r>
                      <a:endParaRPr lang="en-AE" sz="2400" dirty="0">
                        <a:solidFill>
                          <a:srgbClr val="575756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F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8419801"/>
                  </a:ext>
                </a:extLst>
              </a:tr>
              <a:tr h="450209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AE" sz="240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elpful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DE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to m</a:t>
                      </a:r>
                      <a:r>
                        <a:rPr lang="en-AE" sz="240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op the floors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DE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2965470"/>
                  </a:ext>
                </a:extLst>
              </a:tr>
              <a:tr h="43434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to l</a:t>
                      </a:r>
                      <a:r>
                        <a:rPr lang="en-AE" sz="240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ook after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F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to d</a:t>
                      </a:r>
                      <a:r>
                        <a:rPr lang="en-AE" sz="240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o the washing up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F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4439219"/>
                  </a:ext>
                </a:extLst>
              </a:tr>
              <a:tr h="43434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AE" sz="240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o grow up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DE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to make the bed </a:t>
                      </a:r>
                      <a:endParaRPr lang="en-AE" sz="2400" dirty="0">
                        <a:solidFill>
                          <a:srgbClr val="575756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DE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745292"/>
                  </a:ext>
                </a:extLst>
              </a:tr>
              <a:tr h="434342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E" sz="240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strong</a:t>
                      </a:r>
                      <a:endParaRPr lang="en-AE" sz="2400" dirty="0">
                        <a:solidFill>
                          <a:srgbClr val="575756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F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brave</a:t>
                      </a:r>
                      <a:endParaRPr lang="en-AE" sz="2400" dirty="0">
                        <a:solidFill>
                          <a:srgbClr val="575756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F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980287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89721B3-44ED-9ED9-A777-788DFEE33175}"/>
              </a:ext>
            </a:extLst>
          </p:cNvPr>
          <p:cNvSpPr txBox="1"/>
          <p:nvPr/>
        </p:nvSpPr>
        <p:spPr>
          <a:xfrm>
            <a:off x="5061707" y="866561"/>
            <a:ext cx="24977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srgbClr val="00667A"/>
                </a:solidFill>
                <a:latin typeface="+mj-lt"/>
                <a:ea typeface="AppleMyungjo" pitchFamily="2" charset="-127"/>
                <a:cs typeface="Arial" panose="020B0604020202020204" pitchFamily="34" charset="0"/>
              </a:rPr>
              <a:t>Key Lexis</a:t>
            </a:r>
            <a:r>
              <a:rPr lang="en-US" sz="3600" b="1" dirty="0">
                <a:solidFill>
                  <a:srgbClr val="00667A"/>
                </a:solidFill>
                <a:latin typeface="+mj-lt"/>
                <a:ea typeface="AppleMyungjo" pitchFamily="2" charset="-127"/>
                <a:cs typeface="PF Din Text Universal Light" panose="02000506000000020004" pitchFamily="2" charset="0"/>
              </a:rPr>
              <a:t>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667A"/>
              </a:solidFill>
              <a:effectLst/>
              <a:uLnTx/>
              <a:uFillTx/>
              <a:latin typeface="+mj-lt"/>
              <a:ea typeface="AppleMyungjo" pitchFamily="2" charset="-127"/>
              <a:cs typeface="PF Din Text Universal Light" panose="02000506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926937"/>
      </p:ext>
    </p:extLst>
  </p:cSld>
  <p:clrMapOvr>
    <a:masterClrMapping/>
  </p:clrMapOvr>
  <p:transition spd="slow" advClick="0" advTm="1000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54CED7-5614-80C6-AD0C-BC8F52689007}"/>
              </a:ext>
            </a:extLst>
          </p:cNvPr>
          <p:cNvSpPr txBox="1"/>
          <p:nvPr/>
        </p:nvSpPr>
        <p:spPr>
          <a:xfrm>
            <a:off x="5484817" y="1218221"/>
            <a:ext cx="24977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+mj-lt"/>
                <a:ea typeface="AppleMyungjo" pitchFamily="2" charset="-127"/>
                <a:cs typeface="Arial" panose="020B0604020202020204" pitchFamily="34" charset="0"/>
              </a:rPr>
              <a:t>robot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575756"/>
              </a:solidFill>
              <a:effectLst/>
              <a:uLnTx/>
              <a:uFillTx/>
              <a:latin typeface="+mj-lt"/>
              <a:ea typeface="AppleMyungjo" pitchFamily="2" charset="-127"/>
              <a:cs typeface="PF Din Text Universal Light" panose="020005060000000200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89E207-88A0-9290-3655-9FD0BBFC1C3C}"/>
              </a:ext>
            </a:extLst>
          </p:cNvPr>
          <p:cNvSpPr txBox="1"/>
          <p:nvPr/>
        </p:nvSpPr>
        <p:spPr>
          <a:xfrm>
            <a:off x="0" y="5499996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598895"/>
                </a:solidFill>
                <a:latin typeface="+mj-lt"/>
                <a:ea typeface="AppleMyungjo" pitchFamily="2" charset="-127"/>
                <a:cs typeface="Arial" panose="020B0604020202020204" pitchFamily="34" charset="0"/>
              </a:rPr>
              <a:t>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98895"/>
                </a:solidFill>
                <a:effectLst/>
                <a:uLnTx/>
                <a:uFillTx/>
                <a:latin typeface="+mj-lt"/>
                <a:ea typeface="AppleMyungjo" pitchFamily="2" charset="-127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598895"/>
                </a:solidFill>
                <a:effectLst/>
                <a:uLnTx/>
                <a:uFillTx/>
                <a:latin typeface="+mj-lt"/>
                <a:ea typeface="AppleMyungjo" pitchFamily="2" charset="-127"/>
                <a:cs typeface="Arial" panose="020B0604020202020204" pitchFamily="34" charset="0"/>
              </a:rPr>
              <a:t>machin</a:t>
            </a:r>
            <a:r>
              <a:rPr lang="en-US" sz="2800" dirty="0">
                <a:solidFill>
                  <a:srgbClr val="598895"/>
                </a:solidFill>
                <a:latin typeface="+mj-lt"/>
                <a:ea typeface="AppleMyungjo" pitchFamily="2" charset="-127"/>
                <a:cs typeface="Arial" panose="020B0604020202020204" pitchFamily="34" charset="0"/>
              </a:rPr>
              <a:t>e that can move and do things for people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598895"/>
              </a:solidFill>
              <a:effectLst/>
              <a:uLnTx/>
              <a:uFillTx/>
              <a:latin typeface="+mj-lt"/>
              <a:ea typeface="AppleMyungjo" pitchFamily="2" charset="-127"/>
              <a:cs typeface="PF Din Text Universal Light" panose="02000506000000020004" pitchFamily="2" charset="0"/>
            </a:endParaRPr>
          </a:p>
        </p:txBody>
      </p:sp>
      <p:pic>
        <p:nvPicPr>
          <p:cNvPr id="1026" name="Picture 2" descr="Free Robot Rover illustration and picture">
            <a:extLst>
              <a:ext uri="{FF2B5EF4-FFF2-40B4-BE49-F238E27FC236}">
                <a16:creationId xmlns:a16="http://schemas.microsoft.com/office/drawing/2014/main" id="{DEC27979-2F05-044A-FB1F-00C3ACD5C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6956" y="2252870"/>
            <a:ext cx="3975653" cy="3028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6331546"/>
      </p:ext>
    </p:extLst>
  </p:cSld>
  <p:clrMapOvr>
    <a:masterClrMapping/>
  </p:clrMapOvr>
  <p:transition spd="slow" advClick="0" advTm="1000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54CED7-5614-80C6-AD0C-BC8F52689007}"/>
              </a:ext>
            </a:extLst>
          </p:cNvPr>
          <p:cNvSpPr txBox="1"/>
          <p:nvPr/>
        </p:nvSpPr>
        <p:spPr>
          <a:xfrm>
            <a:off x="5400411" y="1371422"/>
            <a:ext cx="24977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+mj-lt"/>
                <a:ea typeface="AppleMyungjo" pitchFamily="2" charset="-127"/>
                <a:cs typeface="Arial" panose="020B0604020202020204" pitchFamily="34" charset="0"/>
              </a:rPr>
              <a:t>scientist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575756"/>
              </a:solidFill>
              <a:effectLst/>
              <a:uLnTx/>
              <a:uFillTx/>
              <a:latin typeface="+mj-lt"/>
              <a:ea typeface="AppleMyungjo" pitchFamily="2" charset="-127"/>
              <a:cs typeface="PF Din Text Universal Light" panose="020005060000000200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89E207-88A0-9290-3655-9FD0BBFC1C3C}"/>
              </a:ext>
            </a:extLst>
          </p:cNvPr>
          <p:cNvSpPr txBox="1"/>
          <p:nvPr/>
        </p:nvSpPr>
        <p:spPr>
          <a:xfrm>
            <a:off x="0" y="5613126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667A"/>
                </a:solidFill>
                <a:latin typeface="+mj-lt"/>
                <a:cs typeface="Arial" panose="020B0604020202020204" pitchFamily="34" charset="0"/>
              </a:rPr>
              <a:t>a person whose job is to learn new things about science </a:t>
            </a:r>
            <a:endParaRPr lang="en-AE" sz="2800" dirty="0">
              <a:solidFill>
                <a:srgbClr val="00667A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2050" name="Picture 2" descr="Free Doctor Research illustration and picture">
            <a:extLst>
              <a:ext uri="{FF2B5EF4-FFF2-40B4-BE49-F238E27FC236}">
                <a16:creationId xmlns:a16="http://schemas.microsoft.com/office/drawing/2014/main" id="{243714A9-13FB-1F15-6F7D-51D3097DE6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345634"/>
            <a:ext cx="3962400" cy="2617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ree Science Scientist vector and picture">
            <a:extLst>
              <a:ext uri="{FF2B5EF4-FFF2-40B4-BE49-F238E27FC236}">
                <a16:creationId xmlns:a16="http://schemas.microsoft.com/office/drawing/2014/main" id="{1481BA07-AF87-DC5A-F1C9-A6627B187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9266" y="2345633"/>
            <a:ext cx="3743589" cy="2617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2730420"/>
      </p:ext>
    </p:extLst>
  </p:cSld>
  <p:clrMapOvr>
    <a:masterClrMapping/>
  </p:clrMapOvr>
  <p:transition spd="slow" advClick="0" advTm="1000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54CED7-5614-80C6-AD0C-BC8F52689007}"/>
              </a:ext>
            </a:extLst>
          </p:cNvPr>
          <p:cNvSpPr txBox="1"/>
          <p:nvPr/>
        </p:nvSpPr>
        <p:spPr>
          <a:xfrm>
            <a:off x="5400411" y="1371422"/>
            <a:ext cx="24977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575756"/>
                </a:solidFill>
                <a:latin typeface="+mj-lt"/>
                <a:ea typeface="AppleMyungjo" pitchFamily="2" charset="-127"/>
                <a:cs typeface="Arial" panose="020B0604020202020204" pitchFamily="34" charset="0"/>
              </a:rPr>
              <a:t>inventor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575756"/>
              </a:solidFill>
              <a:effectLst/>
              <a:uLnTx/>
              <a:uFillTx/>
              <a:latin typeface="+mj-lt"/>
              <a:ea typeface="AppleMyungjo" pitchFamily="2" charset="-127"/>
              <a:cs typeface="PF Din Text Universal Light" panose="020005060000000200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89E207-88A0-9290-3655-9FD0BBFC1C3C}"/>
              </a:ext>
            </a:extLst>
          </p:cNvPr>
          <p:cNvSpPr txBox="1"/>
          <p:nvPr/>
        </p:nvSpPr>
        <p:spPr>
          <a:xfrm>
            <a:off x="0" y="5613126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667A"/>
                </a:solidFill>
                <a:latin typeface="+mj-lt"/>
                <a:cs typeface="Arial" panose="020B0604020202020204" pitchFamily="34" charset="0"/>
              </a:rPr>
              <a:t>a person that creates new things that can help people </a:t>
            </a:r>
            <a:endParaRPr lang="en-AE" sz="2800" dirty="0">
              <a:solidFill>
                <a:srgbClr val="00667A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01B7E9-F41B-4E31-B90B-81029A86F0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145" y="1915768"/>
            <a:ext cx="3238500" cy="3238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6362333-6C0A-4AF0-8199-D1A47D66F8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5250" y="1915768"/>
            <a:ext cx="323850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515888"/>
      </p:ext>
    </p:extLst>
  </p:cSld>
  <p:clrMapOvr>
    <a:masterClrMapping/>
  </p:clrMapOvr>
  <p:transition spd="slow" advClick="0" advTm="1000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54CED7-5614-80C6-AD0C-BC8F52689007}"/>
              </a:ext>
            </a:extLst>
          </p:cNvPr>
          <p:cNvSpPr txBox="1"/>
          <p:nvPr/>
        </p:nvSpPr>
        <p:spPr>
          <a:xfrm>
            <a:off x="0" y="1371422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575756"/>
                </a:solidFill>
                <a:latin typeface="+mj-lt"/>
                <a:ea typeface="AppleMyungjo" pitchFamily="2" charset="-127"/>
                <a:cs typeface="Arial" panose="020B0604020202020204" pitchFamily="34" charset="0"/>
              </a:rPr>
              <a:t>to measure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575756"/>
              </a:solidFill>
              <a:effectLst/>
              <a:uLnTx/>
              <a:uFillTx/>
              <a:latin typeface="+mj-lt"/>
              <a:ea typeface="AppleMyungjo" pitchFamily="2" charset="-127"/>
              <a:cs typeface="PF Din Text Universal Light" panose="020005060000000200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89E207-88A0-9290-3655-9FD0BBFC1C3C}"/>
              </a:ext>
            </a:extLst>
          </p:cNvPr>
          <p:cNvSpPr txBox="1"/>
          <p:nvPr/>
        </p:nvSpPr>
        <p:spPr>
          <a:xfrm>
            <a:off x="0" y="5613126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667A"/>
                </a:solidFill>
                <a:latin typeface="+mj-lt"/>
                <a:cs typeface="Arial" panose="020B0604020202020204" pitchFamily="34" charset="0"/>
              </a:rPr>
              <a:t>to check how big, heavy or long something is </a:t>
            </a:r>
            <a:endParaRPr lang="en-AE" sz="2800" dirty="0">
              <a:solidFill>
                <a:srgbClr val="00667A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3074" name="Picture 2" descr="Free Men Group vector and picture">
            <a:extLst>
              <a:ext uri="{FF2B5EF4-FFF2-40B4-BE49-F238E27FC236}">
                <a16:creationId xmlns:a16="http://schemas.microsoft.com/office/drawing/2014/main" id="{843F339D-0C01-CBE7-646C-9BC98AAA9A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017753"/>
            <a:ext cx="6096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6280768"/>
      </p:ext>
    </p:extLst>
  </p:cSld>
  <p:clrMapOvr>
    <a:masterClrMapping/>
  </p:clrMapOvr>
  <p:transition spd="slow" advClick="0" advTm="1000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54CED7-5614-80C6-AD0C-BC8F52689007}"/>
              </a:ext>
            </a:extLst>
          </p:cNvPr>
          <p:cNvSpPr txBox="1"/>
          <p:nvPr/>
        </p:nvSpPr>
        <p:spPr>
          <a:xfrm>
            <a:off x="0" y="1371422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575756"/>
                </a:solidFill>
                <a:latin typeface="+mj-lt"/>
                <a:ea typeface="AppleMyungjo" pitchFamily="2" charset="-127"/>
                <a:cs typeface="Arial" panose="020B0604020202020204" pitchFamily="34" charset="0"/>
              </a:rPr>
              <a:t>tiny / enormous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575756"/>
              </a:solidFill>
              <a:effectLst/>
              <a:uLnTx/>
              <a:uFillTx/>
              <a:latin typeface="+mj-lt"/>
              <a:ea typeface="AppleMyungjo" pitchFamily="2" charset="-127"/>
              <a:cs typeface="PF Din Text Universal Light" panose="020005060000000200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89E207-88A0-9290-3655-9FD0BBFC1C3C}"/>
              </a:ext>
            </a:extLst>
          </p:cNvPr>
          <p:cNvSpPr txBox="1"/>
          <p:nvPr/>
        </p:nvSpPr>
        <p:spPr>
          <a:xfrm>
            <a:off x="144317" y="6136346"/>
            <a:ext cx="47045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667A"/>
                </a:solidFill>
                <a:latin typeface="+mj-lt"/>
                <a:cs typeface="Arial" panose="020B0604020202020204" pitchFamily="34" charset="0"/>
              </a:rPr>
              <a:t>This ball is </a:t>
            </a:r>
            <a:r>
              <a:rPr lang="en-US" sz="2800" u="sng" dirty="0">
                <a:solidFill>
                  <a:srgbClr val="00667A"/>
                </a:solidFill>
                <a:latin typeface="+mj-lt"/>
                <a:cs typeface="Arial" panose="020B0604020202020204" pitchFamily="34" charset="0"/>
              </a:rPr>
              <a:t>tiny.</a:t>
            </a:r>
            <a:r>
              <a:rPr lang="en-US" sz="2800" dirty="0">
                <a:solidFill>
                  <a:srgbClr val="00667A"/>
                </a:solidFill>
                <a:latin typeface="+mj-lt"/>
                <a:cs typeface="Arial" panose="020B0604020202020204" pitchFamily="34" charset="0"/>
              </a:rPr>
              <a:t> </a:t>
            </a:r>
            <a:endParaRPr lang="en-AE" sz="2800" dirty="0">
              <a:solidFill>
                <a:srgbClr val="00667A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7298E1-5D72-C14D-0E37-1FE922ECC082}"/>
              </a:ext>
            </a:extLst>
          </p:cNvPr>
          <p:cNvSpPr txBox="1"/>
          <p:nvPr/>
        </p:nvSpPr>
        <p:spPr>
          <a:xfrm>
            <a:off x="6927572" y="6166919"/>
            <a:ext cx="47045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667A"/>
                </a:solidFill>
                <a:latin typeface="+mj-lt"/>
                <a:cs typeface="Arial" panose="020B0604020202020204" pitchFamily="34" charset="0"/>
              </a:rPr>
              <a:t>This ball is </a:t>
            </a:r>
            <a:r>
              <a:rPr lang="en-US" sz="2800" u="sng" dirty="0">
                <a:solidFill>
                  <a:srgbClr val="00667A"/>
                </a:solidFill>
                <a:latin typeface="+mj-lt"/>
                <a:cs typeface="Arial" panose="020B0604020202020204" pitchFamily="34" charset="0"/>
              </a:rPr>
              <a:t>enormous. </a:t>
            </a:r>
            <a:endParaRPr lang="en-AE" sz="2800" u="sng" dirty="0">
              <a:solidFill>
                <a:srgbClr val="00667A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5264F8-24E1-164A-3866-B9675ACCC2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2116" y="5613126"/>
            <a:ext cx="625766" cy="5232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EE2BFBE-3D5F-9344-698E-ADF096B383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8242" y="1417770"/>
            <a:ext cx="5373757" cy="4774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865100"/>
      </p:ext>
    </p:extLst>
  </p:cSld>
  <p:clrMapOvr>
    <a:masterClrMapping/>
  </p:clrMapOvr>
  <p:transition spd="slow" advClick="0" advTm="1000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54CED7-5614-80C6-AD0C-BC8F52689007}"/>
              </a:ext>
            </a:extLst>
          </p:cNvPr>
          <p:cNvSpPr txBox="1"/>
          <p:nvPr/>
        </p:nvSpPr>
        <p:spPr>
          <a:xfrm>
            <a:off x="0" y="1371422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+mj-lt"/>
                <a:ea typeface="AppleMyungjo" pitchFamily="2" charset="-127"/>
                <a:cs typeface="Arial" panose="020B0604020202020204" pitchFamily="34" charset="0"/>
              </a:rPr>
              <a:t>strong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575756"/>
              </a:solidFill>
              <a:effectLst/>
              <a:uLnTx/>
              <a:uFillTx/>
              <a:latin typeface="+mj-lt"/>
              <a:ea typeface="AppleMyungjo" pitchFamily="2" charset="-127"/>
              <a:cs typeface="PF Din Text Universal Light" panose="020005060000000200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89E207-88A0-9290-3655-9FD0BBFC1C3C}"/>
              </a:ext>
            </a:extLst>
          </p:cNvPr>
          <p:cNvSpPr txBox="1"/>
          <p:nvPr/>
        </p:nvSpPr>
        <p:spPr>
          <a:xfrm>
            <a:off x="0" y="5613126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667A"/>
                </a:solidFill>
                <a:latin typeface="+mj-lt"/>
                <a:cs typeface="Arial" panose="020B0604020202020204" pitchFamily="34" charset="0"/>
              </a:rPr>
              <a:t>a person or thing that has a lot of power </a:t>
            </a:r>
            <a:endParaRPr lang="en-AE" sz="2800" dirty="0">
              <a:solidFill>
                <a:srgbClr val="00667A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4098" name="Picture 2" descr="Free Fitness People illustration and picture">
            <a:extLst>
              <a:ext uri="{FF2B5EF4-FFF2-40B4-BE49-F238E27FC236}">
                <a16:creationId xmlns:a16="http://schemas.microsoft.com/office/drawing/2014/main" id="{265BBF06-DEA5-7D06-4451-383D4EC0B6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25" t="29838" b="6740"/>
          <a:stretch/>
        </p:blipFill>
        <p:spPr bwMode="auto">
          <a:xfrm>
            <a:off x="4975067" y="2017754"/>
            <a:ext cx="2497711" cy="3177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6685258"/>
      </p:ext>
    </p:extLst>
  </p:cSld>
  <p:clrMapOvr>
    <a:masterClrMapping/>
  </p:clrMapOvr>
  <p:transition spd="slow" advClick="0" advTm="1000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54CED7-5614-80C6-AD0C-BC8F52689007}"/>
              </a:ext>
            </a:extLst>
          </p:cNvPr>
          <p:cNvSpPr txBox="1"/>
          <p:nvPr/>
        </p:nvSpPr>
        <p:spPr>
          <a:xfrm>
            <a:off x="0" y="1371422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575756"/>
                </a:solidFill>
                <a:latin typeface="+mj-lt"/>
                <a:ea typeface="AppleMyungjo" pitchFamily="2" charset="-127"/>
                <a:cs typeface="Arial" panose="020B0604020202020204" pitchFamily="34" charset="0"/>
              </a:rPr>
              <a:t>helpful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575756"/>
              </a:solidFill>
              <a:effectLst/>
              <a:uLnTx/>
              <a:uFillTx/>
              <a:latin typeface="+mj-lt"/>
              <a:ea typeface="AppleMyungjo" pitchFamily="2" charset="-127"/>
              <a:cs typeface="PF Din Text Universal Light" panose="020005060000000200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89E207-88A0-9290-3655-9FD0BBFC1C3C}"/>
              </a:ext>
            </a:extLst>
          </p:cNvPr>
          <p:cNvSpPr txBox="1"/>
          <p:nvPr/>
        </p:nvSpPr>
        <p:spPr>
          <a:xfrm>
            <a:off x="0" y="5613126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667A"/>
                </a:solidFill>
                <a:latin typeface="+mj-lt"/>
                <a:cs typeface="Arial" panose="020B0604020202020204" pitchFamily="34" charset="0"/>
              </a:rPr>
              <a:t>a helpful person often does things for others </a:t>
            </a:r>
            <a:endParaRPr lang="en-AE" sz="2800" dirty="0">
              <a:solidFill>
                <a:srgbClr val="00667A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3" name="Picture 2" descr="Help, Climbing, Hand, Mentor, Adventure">
            <a:extLst>
              <a:ext uri="{FF2B5EF4-FFF2-40B4-BE49-F238E27FC236}">
                <a16:creationId xmlns:a16="http://schemas.microsoft.com/office/drawing/2014/main" id="{07CDC32C-A6C1-871D-78BC-7E62E90648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2411" y="2017753"/>
            <a:ext cx="4067175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0174649"/>
      </p:ext>
    </p:extLst>
  </p:cSld>
  <p:clrMapOvr>
    <a:masterClrMapping/>
  </p:clrMapOvr>
  <p:transition spd="slow" advClick="0" advTm="1000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54CED7-5614-80C6-AD0C-BC8F52689007}"/>
              </a:ext>
            </a:extLst>
          </p:cNvPr>
          <p:cNvSpPr txBox="1"/>
          <p:nvPr/>
        </p:nvSpPr>
        <p:spPr>
          <a:xfrm>
            <a:off x="0" y="1371422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575756"/>
                </a:solidFill>
                <a:latin typeface="+mj-lt"/>
                <a:ea typeface="AppleMyungjo" pitchFamily="2" charset="-127"/>
                <a:cs typeface="Arial" panose="020B0604020202020204" pitchFamily="34" charset="0"/>
              </a:rPr>
              <a:t>t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+mj-lt"/>
                <a:ea typeface="AppleMyungjo" pitchFamily="2" charset="-127"/>
                <a:cs typeface="Arial" panose="020B0604020202020204" pitchFamily="34" charset="0"/>
              </a:rPr>
              <a:t>o look after somebody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575756"/>
              </a:solidFill>
              <a:effectLst/>
              <a:uLnTx/>
              <a:uFillTx/>
              <a:latin typeface="+mj-lt"/>
              <a:ea typeface="AppleMyungjo" pitchFamily="2" charset="-127"/>
              <a:cs typeface="PF Din Text Universal Light" panose="020005060000000200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89E207-88A0-9290-3655-9FD0BBFC1C3C}"/>
              </a:ext>
            </a:extLst>
          </p:cNvPr>
          <p:cNvSpPr txBox="1"/>
          <p:nvPr/>
        </p:nvSpPr>
        <p:spPr>
          <a:xfrm>
            <a:off x="0" y="5613126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667A"/>
                </a:solidFill>
                <a:latin typeface="+mj-lt"/>
                <a:cs typeface="Arial" panose="020B0604020202020204" pitchFamily="34" charset="0"/>
              </a:rPr>
              <a:t>to spend time with someone and make sure they have everything they need </a:t>
            </a:r>
            <a:endParaRPr lang="en-AE" sz="2800" dirty="0">
              <a:solidFill>
                <a:srgbClr val="00667A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5122" name="Picture 2" descr="Free Read Training vector and picture">
            <a:extLst>
              <a:ext uri="{FF2B5EF4-FFF2-40B4-BE49-F238E27FC236}">
                <a16:creationId xmlns:a16="http://schemas.microsoft.com/office/drawing/2014/main" id="{F31D4AB0-4160-BF42-9750-CE5570C462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6868" y="2171313"/>
            <a:ext cx="4982818" cy="3288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6870057"/>
      </p:ext>
    </p:extLst>
  </p:cSld>
  <p:clrMapOvr>
    <a:masterClrMapping/>
  </p:clrMapOvr>
  <p:transition spd="slow" advClick="0" advTm="1000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54CED7-5614-80C6-AD0C-BC8F52689007}"/>
              </a:ext>
            </a:extLst>
          </p:cNvPr>
          <p:cNvSpPr txBox="1"/>
          <p:nvPr/>
        </p:nvSpPr>
        <p:spPr>
          <a:xfrm>
            <a:off x="0" y="1371422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575756"/>
                </a:solidFill>
                <a:latin typeface="+mj-lt"/>
                <a:ea typeface="AppleMyungjo" pitchFamily="2" charset="-127"/>
                <a:cs typeface="Arial" panose="020B0604020202020204" pitchFamily="34" charset="0"/>
              </a:rPr>
              <a:t>t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+mj-lt"/>
                <a:ea typeface="AppleMyungjo" pitchFamily="2" charset="-127"/>
                <a:cs typeface="Arial" panose="020B0604020202020204" pitchFamily="34" charset="0"/>
              </a:rPr>
              <a:t>o grow up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575756"/>
              </a:solidFill>
              <a:effectLst/>
              <a:uLnTx/>
              <a:uFillTx/>
              <a:latin typeface="+mj-lt"/>
              <a:ea typeface="AppleMyungjo" pitchFamily="2" charset="-127"/>
              <a:cs typeface="PF Din Text Universal Light" panose="020005060000000200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89E207-88A0-9290-3655-9FD0BBFC1C3C}"/>
              </a:ext>
            </a:extLst>
          </p:cNvPr>
          <p:cNvSpPr txBox="1"/>
          <p:nvPr/>
        </p:nvSpPr>
        <p:spPr>
          <a:xfrm>
            <a:off x="0" y="5613126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667A"/>
                </a:solidFill>
                <a:latin typeface="+mj-lt"/>
                <a:cs typeface="Arial" panose="020B0604020202020204" pitchFamily="34" charset="0"/>
              </a:rPr>
              <a:t>A child grows up and becomes an adult. </a:t>
            </a:r>
            <a:endParaRPr lang="en-AE" sz="2800" dirty="0">
              <a:solidFill>
                <a:srgbClr val="00667A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6146" name="Picture 2" descr="Free Adult Age vector and picture">
            <a:extLst>
              <a:ext uri="{FF2B5EF4-FFF2-40B4-BE49-F238E27FC236}">
                <a16:creationId xmlns:a16="http://schemas.microsoft.com/office/drawing/2014/main" id="{84F9EB23-DAED-D1D1-85AA-C322AFCABC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88" r="48406" b="15405"/>
          <a:stretch/>
        </p:blipFill>
        <p:spPr bwMode="auto">
          <a:xfrm>
            <a:off x="3737112" y="2326280"/>
            <a:ext cx="4717774" cy="2978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5127618"/>
      </p:ext>
    </p:extLst>
  </p:cSld>
  <p:clrMapOvr>
    <a:masterClrMapping/>
  </p:clrMapOvr>
  <p:transition spd="slow" advClick="0" advTm="1000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54CED7-5614-80C6-AD0C-BC8F52689007}"/>
              </a:ext>
            </a:extLst>
          </p:cNvPr>
          <p:cNvSpPr txBox="1"/>
          <p:nvPr/>
        </p:nvSpPr>
        <p:spPr>
          <a:xfrm>
            <a:off x="0" y="1371422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575756"/>
                </a:solidFill>
                <a:latin typeface="+mj-lt"/>
                <a:ea typeface="AppleMyungjo" pitchFamily="2" charset="-127"/>
                <a:cs typeface="Arial" panose="020B0604020202020204" pitchFamily="34" charset="0"/>
              </a:rPr>
              <a:t>grandpa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575756"/>
              </a:solidFill>
              <a:effectLst/>
              <a:uLnTx/>
              <a:uFillTx/>
              <a:latin typeface="+mj-lt"/>
              <a:ea typeface="AppleMyungjo" pitchFamily="2" charset="-127"/>
              <a:cs typeface="PF Din Text Universal Light" panose="020005060000000200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89E207-88A0-9290-3655-9FD0BBFC1C3C}"/>
              </a:ext>
            </a:extLst>
          </p:cNvPr>
          <p:cNvSpPr txBox="1"/>
          <p:nvPr/>
        </p:nvSpPr>
        <p:spPr>
          <a:xfrm>
            <a:off x="0" y="5613126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667A"/>
                </a:solidFill>
                <a:latin typeface="+mj-lt"/>
                <a:cs typeface="Arial" panose="020B0604020202020204" pitchFamily="34" charset="0"/>
              </a:rPr>
              <a:t>your mother’s or father’s father</a:t>
            </a:r>
            <a:endParaRPr lang="en-AE" sz="2800" dirty="0">
              <a:solidFill>
                <a:srgbClr val="00667A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7172" name="Picture 4" descr="Free Grandfather Man vector and picture">
            <a:extLst>
              <a:ext uri="{FF2B5EF4-FFF2-40B4-BE49-F238E27FC236}">
                <a16:creationId xmlns:a16="http://schemas.microsoft.com/office/drawing/2014/main" id="{C8F301AD-9AF9-8756-B6A3-2C5AEB1B79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530" y="2296227"/>
            <a:ext cx="3113226" cy="3190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403719"/>
      </p:ext>
    </p:extLst>
  </p:cSld>
  <p:clrMapOvr>
    <a:masterClrMapping/>
  </p:clrMapOvr>
  <p:transition spd="slow" advClick="0" advTm="1000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54CED7-5614-80C6-AD0C-BC8F52689007}"/>
              </a:ext>
            </a:extLst>
          </p:cNvPr>
          <p:cNvSpPr txBox="1"/>
          <p:nvPr/>
        </p:nvSpPr>
        <p:spPr>
          <a:xfrm>
            <a:off x="0" y="1371422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+mj-lt"/>
                <a:ea typeface="AppleMyungjo" pitchFamily="2" charset="-127"/>
                <a:cs typeface="Arial" panose="020B0604020202020204" pitchFamily="34" charset="0"/>
              </a:rPr>
              <a:t>playground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575756"/>
              </a:solidFill>
              <a:effectLst/>
              <a:uLnTx/>
              <a:uFillTx/>
              <a:latin typeface="+mj-lt"/>
              <a:ea typeface="AppleMyungjo" pitchFamily="2" charset="-127"/>
              <a:cs typeface="PF Din Text Universal Light" panose="020005060000000200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89E207-88A0-9290-3655-9FD0BBFC1C3C}"/>
              </a:ext>
            </a:extLst>
          </p:cNvPr>
          <p:cNvSpPr txBox="1"/>
          <p:nvPr/>
        </p:nvSpPr>
        <p:spPr>
          <a:xfrm>
            <a:off x="0" y="5613126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667A"/>
                </a:solidFill>
                <a:latin typeface="+mj-lt"/>
                <a:cs typeface="Arial" panose="020B0604020202020204" pitchFamily="34" charset="0"/>
              </a:rPr>
              <a:t>space outside where you can play</a:t>
            </a:r>
            <a:endParaRPr lang="en-AE" sz="2800" dirty="0">
              <a:solidFill>
                <a:srgbClr val="00667A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8194" name="Picture 2" descr="Free Day Care Center Playground illustration and picture">
            <a:extLst>
              <a:ext uri="{FF2B5EF4-FFF2-40B4-BE49-F238E27FC236}">
                <a16:creationId xmlns:a16="http://schemas.microsoft.com/office/drawing/2014/main" id="{D8460F56-E374-4873-C84D-20D26D9AE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9548" y="2384204"/>
            <a:ext cx="5724939" cy="2862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3311912"/>
      </p:ext>
    </p:extLst>
  </p:cSld>
  <p:clrMapOvr>
    <a:masterClrMapping/>
  </p:clrMapOvr>
  <p:transition spd="slow" advClick="0" advTm="1000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54CED7-5614-80C6-AD0C-BC8F52689007}"/>
              </a:ext>
            </a:extLst>
          </p:cNvPr>
          <p:cNvSpPr txBox="1"/>
          <p:nvPr/>
        </p:nvSpPr>
        <p:spPr>
          <a:xfrm>
            <a:off x="0" y="1371422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+mj-lt"/>
                <a:ea typeface="AppleMyungjo" pitchFamily="2" charset="-127"/>
                <a:cs typeface="Arial" panose="020B0604020202020204" pitchFamily="34" charset="0"/>
              </a:rPr>
              <a:t>classroom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575756"/>
              </a:solidFill>
              <a:effectLst/>
              <a:uLnTx/>
              <a:uFillTx/>
              <a:latin typeface="+mj-lt"/>
              <a:ea typeface="AppleMyungjo" pitchFamily="2" charset="-127"/>
              <a:cs typeface="PF Din Text Universal Light" panose="020005060000000200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89E207-88A0-9290-3655-9FD0BBFC1C3C}"/>
              </a:ext>
            </a:extLst>
          </p:cNvPr>
          <p:cNvSpPr txBox="1"/>
          <p:nvPr/>
        </p:nvSpPr>
        <p:spPr>
          <a:xfrm>
            <a:off x="0" y="5613126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667A"/>
                </a:solidFill>
                <a:latin typeface="+mj-lt"/>
                <a:cs typeface="Arial" panose="020B0604020202020204" pitchFamily="34" charset="0"/>
              </a:rPr>
              <a:t>a room at school where you study</a:t>
            </a:r>
            <a:endParaRPr lang="en-AE" sz="2800" dirty="0">
              <a:solidFill>
                <a:srgbClr val="00667A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9218" name="Picture 2" descr="Free Classroom Desks illustration and picture">
            <a:extLst>
              <a:ext uri="{FF2B5EF4-FFF2-40B4-BE49-F238E27FC236}">
                <a16:creationId xmlns:a16="http://schemas.microsoft.com/office/drawing/2014/main" id="{6B5DCDDB-E8B3-A781-0A7D-66BF39A056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491409"/>
            <a:ext cx="6096000" cy="2909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5188123"/>
      </p:ext>
    </p:extLst>
  </p:cSld>
  <p:clrMapOvr>
    <a:masterClrMapping/>
  </p:clrMapOvr>
  <p:transition spd="slow" advClick="0" advTm="1000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54CED7-5614-80C6-AD0C-BC8F52689007}"/>
              </a:ext>
            </a:extLst>
          </p:cNvPr>
          <p:cNvSpPr txBox="1"/>
          <p:nvPr/>
        </p:nvSpPr>
        <p:spPr>
          <a:xfrm>
            <a:off x="0" y="1371422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+mj-lt"/>
                <a:ea typeface="AppleMyungjo" pitchFamily="2" charset="-127"/>
                <a:cs typeface="Arial" panose="020B0604020202020204" pitchFamily="34" charset="0"/>
              </a:rPr>
              <a:t>foo</a:t>
            </a:r>
            <a:r>
              <a:rPr lang="en-US" sz="3600" dirty="0" err="1">
                <a:solidFill>
                  <a:srgbClr val="575756"/>
                </a:solidFill>
                <a:latin typeface="+mj-lt"/>
                <a:ea typeface="AppleMyungjo" pitchFamily="2" charset="-127"/>
                <a:cs typeface="Arial" panose="020B0604020202020204" pitchFamily="34" charset="0"/>
              </a:rPr>
              <a:t>tball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575756"/>
              </a:solidFill>
              <a:effectLst/>
              <a:uLnTx/>
              <a:uFillTx/>
              <a:latin typeface="+mj-lt"/>
              <a:ea typeface="AppleMyungjo" pitchFamily="2" charset="-127"/>
              <a:cs typeface="PF Din Text Universal Light" panose="020005060000000200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89E207-88A0-9290-3655-9FD0BBFC1C3C}"/>
              </a:ext>
            </a:extLst>
          </p:cNvPr>
          <p:cNvSpPr txBox="1"/>
          <p:nvPr/>
        </p:nvSpPr>
        <p:spPr>
          <a:xfrm>
            <a:off x="0" y="5613126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667A"/>
                </a:solidFill>
                <a:latin typeface="+mj-lt"/>
                <a:cs typeface="Arial" panose="020B0604020202020204" pitchFamily="34" charset="0"/>
              </a:rPr>
              <a:t>a sport in which you kick a ball with your leg</a:t>
            </a:r>
            <a:endParaRPr lang="en-AE" sz="2800" dirty="0">
              <a:solidFill>
                <a:srgbClr val="00667A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3" name="Picture 2" descr="Free illustrations of Drawing">
            <a:extLst>
              <a:ext uri="{FF2B5EF4-FFF2-40B4-BE49-F238E27FC236}">
                <a16:creationId xmlns:a16="http://schemas.microsoft.com/office/drawing/2014/main" id="{4D9D2554-8BD5-1885-4985-8E65A5EB1B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213" y="2196189"/>
            <a:ext cx="2695575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8715972"/>
      </p:ext>
    </p:extLst>
  </p:cSld>
  <p:clrMapOvr>
    <a:masterClrMapping/>
  </p:clrMapOvr>
  <p:transition spd="slow" advClick="0" advTm="1000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54CED7-5614-80C6-AD0C-BC8F52689007}"/>
              </a:ext>
            </a:extLst>
          </p:cNvPr>
          <p:cNvSpPr txBox="1"/>
          <p:nvPr/>
        </p:nvSpPr>
        <p:spPr>
          <a:xfrm>
            <a:off x="0" y="1371422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575756"/>
                </a:solidFill>
                <a:latin typeface="+mj-lt"/>
                <a:ea typeface="AppleMyungjo" pitchFamily="2" charset="-127"/>
                <a:cs typeface="Arial" panose="020B0604020202020204" pitchFamily="34" charset="0"/>
              </a:rPr>
              <a:t> diving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575756"/>
              </a:solidFill>
              <a:effectLst/>
              <a:uLnTx/>
              <a:uFillTx/>
              <a:latin typeface="+mj-lt"/>
              <a:ea typeface="AppleMyungjo" pitchFamily="2" charset="-127"/>
              <a:cs typeface="PF Din Text Universal Light" panose="020005060000000200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89E207-88A0-9290-3655-9FD0BBFC1C3C}"/>
              </a:ext>
            </a:extLst>
          </p:cNvPr>
          <p:cNvSpPr txBox="1"/>
          <p:nvPr/>
        </p:nvSpPr>
        <p:spPr>
          <a:xfrm>
            <a:off x="0" y="5613126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667A"/>
                </a:solidFill>
                <a:latin typeface="+mj-lt"/>
                <a:cs typeface="Arial" panose="020B0604020202020204" pitchFamily="34" charset="0"/>
              </a:rPr>
              <a:t>a sport in which you swim underwater</a:t>
            </a:r>
            <a:endParaRPr lang="en-AE" sz="2800" dirty="0">
              <a:solidFill>
                <a:srgbClr val="00667A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0242" name="Picture 2" descr="Free Scuba Diving Diver vector and picture">
            <a:extLst>
              <a:ext uri="{FF2B5EF4-FFF2-40B4-BE49-F238E27FC236}">
                <a16:creationId xmlns:a16="http://schemas.microsoft.com/office/drawing/2014/main" id="{EBDEA9E7-63BF-9553-CDF6-46FFD3384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6207" y="2546287"/>
            <a:ext cx="6599583" cy="2940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2049633"/>
      </p:ext>
    </p:extLst>
  </p:cSld>
  <p:clrMapOvr>
    <a:masterClrMapping/>
  </p:clrMapOvr>
  <p:transition spd="slow" advClick="0" advTm="1000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54CED7-5614-80C6-AD0C-BC8F52689007}"/>
              </a:ext>
            </a:extLst>
          </p:cNvPr>
          <p:cNvSpPr txBox="1"/>
          <p:nvPr/>
        </p:nvSpPr>
        <p:spPr>
          <a:xfrm>
            <a:off x="0" y="1371422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575756"/>
                </a:solidFill>
                <a:latin typeface="+mj-lt"/>
                <a:ea typeface="AppleMyungjo" pitchFamily="2" charset="-127"/>
                <a:cs typeface="Arial" panose="020B0604020202020204" pitchFamily="34" charset="0"/>
              </a:rPr>
              <a:t>horse riding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575756"/>
              </a:solidFill>
              <a:effectLst/>
              <a:uLnTx/>
              <a:uFillTx/>
              <a:latin typeface="+mj-lt"/>
              <a:ea typeface="AppleMyungjo" pitchFamily="2" charset="-127"/>
              <a:cs typeface="PF Din Text Universal Light" panose="020005060000000200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89E207-88A0-9290-3655-9FD0BBFC1C3C}"/>
              </a:ext>
            </a:extLst>
          </p:cNvPr>
          <p:cNvSpPr txBox="1"/>
          <p:nvPr/>
        </p:nvSpPr>
        <p:spPr>
          <a:xfrm>
            <a:off x="0" y="5613126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667A"/>
                </a:solidFill>
                <a:latin typeface="+mj-lt"/>
                <a:cs typeface="Arial" panose="020B0604020202020204" pitchFamily="34" charset="0"/>
              </a:rPr>
              <a:t>a sport in which you ride on the back of a horse</a:t>
            </a:r>
            <a:endParaRPr lang="en-AE" sz="2800" dirty="0">
              <a:solidFill>
                <a:srgbClr val="00667A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1266" name="Picture 2" descr="Free Cavalier Horseman vector and picture">
            <a:extLst>
              <a:ext uri="{FF2B5EF4-FFF2-40B4-BE49-F238E27FC236}">
                <a16:creationId xmlns:a16="http://schemas.microsoft.com/office/drawing/2014/main" id="{97A44C7D-B736-95FA-F7C2-92EE20680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948" y="2017753"/>
            <a:ext cx="4320209" cy="35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3852826"/>
      </p:ext>
    </p:extLst>
  </p:cSld>
  <p:clrMapOvr>
    <a:masterClrMapping/>
  </p:clrMapOvr>
  <p:transition spd="slow" advClick="0" advTm="1000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54CED7-5614-80C6-AD0C-BC8F52689007}"/>
              </a:ext>
            </a:extLst>
          </p:cNvPr>
          <p:cNvSpPr txBox="1"/>
          <p:nvPr/>
        </p:nvSpPr>
        <p:spPr>
          <a:xfrm>
            <a:off x="0" y="1371422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575756"/>
                </a:solidFill>
                <a:latin typeface="+mj-lt"/>
                <a:ea typeface="AppleMyungjo" pitchFamily="2" charset="-127"/>
                <a:cs typeface="Arial" panose="020B0604020202020204" pitchFamily="34" charset="0"/>
              </a:rPr>
              <a:t>to mop the floors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575756"/>
              </a:solidFill>
              <a:effectLst/>
              <a:uLnTx/>
              <a:uFillTx/>
              <a:latin typeface="+mj-lt"/>
              <a:ea typeface="AppleMyungjo" pitchFamily="2" charset="-127"/>
              <a:cs typeface="PF Din Text Universal Light" panose="020005060000000200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89E207-88A0-9290-3655-9FD0BBFC1C3C}"/>
              </a:ext>
            </a:extLst>
          </p:cNvPr>
          <p:cNvSpPr txBox="1"/>
          <p:nvPr/>
        </p:nvSpPr>
        <p:spPr>
          <a:xfrm>
            <a:off x="0" y="5613126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667A"/>
                </a:solidFill>
                <a:latin typeface="+mj-lt"/>
                <a:cs typeface="Arial" panose="020B0604020202020204" pitchFamily="34" charset="0"/>
              </a:rPr>
              <a:t>to clean the floor with a mop, soap and water</a:t>
            </a:r>
            <a:endParaRPr lang="en-AE" sz="2800" dirty="0">
              <a:solidFill>
                <a:srgbClr val="00667A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2290" name="Picture 2" descr="Free Mop Floor illustration and picture">
            <a:extLst>
              <a:ext uri="{FF2B5EF4-FFF2-40B4-BE49-F238E27FC236}">
                <a16:creationId xmlns:a16="http://schemas.microsoft.com/office/drawing/2014/main" id="{88A7053E-D812-54A0-0AE9-F014444171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39"/>
          <a:stretch/>
        </p:blipFill>
        <p:spPr bwMode="auto">
          <a:xfrm>
            <a:off x="4625007" y="2291439"/>
            <a:ext cx="2941983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5556235"/>
      </p:ext>
    </p:extLst>
  </p:cSld>
  <p:clrMapOvr>
    <a:masterClrMapping/>
  </p:clrMapOvr>
  <p:transition spd="slow" advClick="0" advTm="1000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54CED7-5614-80C6-AD0C-BC8F52689007}"/>
              </a:ext>
            </a:extLst>
          </p:cNvPr>
          <p:cNvSpPr txBox="1"/>
          <p:nvPr/>
        </p:nvSpPr>
        <p:spPr>
          <a:xfrm>
            <a:off x="0" y="1371422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575756"/>
                </a:solidFill>
                <a:latin typeface="+mj-lt"/>
                <a:ea typeface="AppleMyungjo" pitchFamily="2" charset="-127"/>
                <a:cs typeface="Arial" panose="020B0604020202020204" pitchFamily="34" charset="0"/>
              </a:rPr>
              <a:t>to do the washing up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575756"/>
              </a:solidFill>
              <a:effectLst/>
              <a:uLnTx/>
              <a:uFillTx/>
              <a:latin typeface="+mj-lt"/>
              <a:ea typeface="AppleMyungjo" pitchFamily="2" charset="-127"/>
              <a:cs typeface="PF Din Text Universal Light" panose="020005060000000200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89E207-88A0-9290-3655-9FD0BBFC1C3C}"/>
              </a:ext>
            </a:extLst>
          </p:cNvPr>
          <p:cNvSpPr txBox="1"/>
          <p:nvPr/>
        </p:nvSpPr>
        <p:spPr>
          <a:xfrm>
            <a:off x="0" y="5613126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667A"/>
                </a:solidFill>
                <a:latin typeface="+mj-lt"/>
                <a:cs typeface="Arial" panose="020B0604020202020204" pitchFamily="34" charset="0"/>
              </a:rPr>
              <a:t>to clean the dishes with soap and water</a:t>
            </a:r>
            <a:endParaRPr lang="en-AE" sz="2800" dirty="0">
              <a:solidFill>
                <a:srgbClr val="00667A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C8AD06-EC41-D7C0-10D3-8257C2A0E0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713" y="2066702"/>
            <a:ext cx="4444056" cy="292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401597"/>
      </p:ext>
    </p:extLst>
  </p:cSld>
  <p:clrMapOvr>
    <a:masterClrMapping/>
  </p:clrMapOvr>
  <p:transition spd="slow" advClick="0" advTm="1000"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54CED7-5614-80C6-AD0C-BC8F52689007}"/>
              </a:ext>
            </a:extLst>
          </p:cNvPr>
          <p:cNvSpPr txBox="1"/>
          <p:nvPr/>
        </p:nvSpPr>
        <p:spPr>
          <a:xfrm>
            <a:off x="0" y="1371422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575756"/>
                </a:solidFill>
                <a:latin typeface="+mj-lt"/>
                <a:ea typeface="AppleMyungjo" pitchFamily="2" charset="-127"/>
                <a:cs typeface="Arial" panose="020B0604020202020204" pitchFamily="34" charset="0"/>
              </a:rPr>
              <a:t>to make the bed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575756"/>
              </a:solidFill>
              <a:effectLst/>
              <a:uLnTx/>
              <a:uFillTx/>
              <a:latin typeface="+mj-lt"/>
              <a:ea typeface="AppleMyungjo" pitchFamily="2" charset="-127"/>
              <a:cs typeface="PF Din Text Universal Light" panose="020005060000000200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89E207-88A0-9290-3655-9FD0BBFC1C3C}"/>
              </a:ext>
            </a:extLst>
          </p:cNvPr>
          <p:cNvSpPr txBox="1"/>
          <p:nvPr/>
        </p:nvSpPr>
        <p:spPr>
          <a:xfrm>
            <a:off x="0" y="5613126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667A"/>
                </a:solidFill>
                <a:latin typeface="+mj-lt"/>
                <a:cs typeface="Arial" panose="020B0604020202020204" pitchFamily="34" charset="0"/>
              </a:rPr>
              <a:t>to make your bed tidy in the morning</a:t>
            </a:r>
            <a:endParaRPr lang="en-AE" sz="2800" dirty="0">
              <a:solidFill>
                <a:srgbClr val="00667A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483E0E-F8ED-4FC6-4DB7-DE9255D419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7007" y="2264910"/>
            <a:ext cx="4337635" cy="2875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16600"/>
      </p:ext>
    </p:extLst>
  </p:cSld>
  <p:clrMapOvr>
    <a:masterClrMapping/>
  </p:clrMapOvr>
  <p:transition spd="slow" advClick="0" advTm="1000"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54CED7-5614-80C6-AD0C-BC8F52689007}"/>
              </a:ext>
            </a:extLst>
          </p:cNvPr>
          <p:cNvSpPr txBox="1"/>
          <p:nvPr/>
        </p:nvSpPr>
        <p:spPr>
          <a:xfrm>
            <a:off x="0" y="1371422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+mj-lt"/>
                <a:ea typeface="AppleMyungjo" pitchFamily="2" charset="-127"/>
                <a:cs typeface="Arial" panose="020B0604020202020204" pitchFamily="34" charset="0"/>
              </a:rPr>
              <a:t>brave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575756"/>
              </a:solidFill>
              <a:effectLst/>
              <a:uLnTx/>
              <a:uFillTx/>
              <a:latin typeface="+mj-lt"/>
              <a:ea typeface="AppleMyungjo" pitchFamily="2" charset="-127"/>
              <a:cs typeface="PF Din Text Universal Light" panose="020005060000000200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89E207-88A0-9290-3655-9FD0BBFC1C3C}"/>
              </a:ext>
            </a:extLst>
          </p:cNvPr>
          <p:cNvSpPr txBox="1"/>
          <p:nvPr/>
        </p:nvSpPr>
        <p:spPr>
          <a:xfrm>
            <a:off x="0" y="5613126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667A"/>
                </a:solidFill>
                <a:latin typeface="+mj-lt"/>
                <a:cs typeface="Arial" panose="020B0604020202020204" pitchFamily="34" charset="0"/>
              </a:rPr>
              <a:t>when you are not frightened by something dangerous</a:t>
            </a:r>
            <a:endParaRPr lang="en-AE" sz="2800" dirty="0">
              <a:solidFill>
                <a:srgbClr val="00667A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4" name="Picture 3" descr="A picture containing cartoon, art&#10;&#10;Description automatically generated">
            <a:extLst>
              <a:ext uri="{FF2B5EF4-FFF2-40B4-BE49-F238E27FC236}">
                <a16:creationId xmlns:a16="http://schemas.microsoft.com/office/drawing/2014/main" id="{A662E68C-CBCD-95EA-B9BC-AD0DF6DC90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5389" y="2017753"/>
            <a:ext cx="1781219" cy="3285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001523"/>
      </p:ext>
    </p:extLst>
  </p:cSld>
  <p:clrMapOvr>
    <a:masterClrMapping/>
  </p:clrMapOvr>
  <p:transition spd="slow" advClick="0" advTm="1000">
    <p:push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5">
            <a:extLst>
              <a:ext uri="{FF2B5EF4-FFF2-40B4-BE49-F238E27FC236}">
                <a16:creationId xmlns:a16="http://schemas.microsoft.com/office/drawing/2014/main" id="{CE002640-EBE1-BFF4-067D-68CFB52DB0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6588928"/>
              </p:ext>
            </p:extLst>
          </p:nvPr>
        </p:nvGraphicFramePr>
        <p:xfrm>
          <a:off x="1639665" y="2782556"/>
          <a:ext cx="8912666" cy="256735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886930">
                  <a:extLst>
                    <a:ext uri="{9D8B030D-6E8A-4147-A177-3AD203B41FA5}">
                      <a16:colId xmlns:a16="http://schemas.microsoft.com/office/drawing/2014/main" val="3813690436"/>
                    </a:ext>
                  </a:extLst>
                </a:gridCol>
                <a:gridCol w="6025736">
                  <a:extLst>
                    <a:ext uri="{9D8B030D-6E8A-4147-A177-3AD203B41FA5}">
                      <a16:colId xmlns:a16="http://schemas.microsoft.com/office/drawing/2014/main" val="4038570116"/>
                    </a:ext>
                  </a:extLst>
                </a:gridCol>
              </a:tblGrid>
              <a:tr h="653757">
                <a:tc>
                  <a:txBody>
                    <a:bodyPr/>
                    <a:lstStyle/>
                    <a:p>
                      <a:pPr algn="l"/>
                      <a:r>
                        <a:rPr lang="en-AE" sz="2800" dirty="0">
                          <a:solidFill>
                            <a:srgbClr val="EBDED1"/>
                          </a:solidFill>
                          <a:latin typeface="+mn-lt"/>
                          <a:cs typeface="Arial" panose="020B0604020202020204" pitchFamily="34" charset="0"/>
                        </a:rPr>
                        <a:t>NELCF Code</a:t>
                      </a:r>
                    </a:p>
                  </a:txBody>
                  <a:tcPr>
                    <a:solidFill>
                      <a:srgbClr val="59889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AE" sz="2800" dirty="0">
                          <a:solidFill>
                            <a:srgbClr val="EBDED1"/>
                          </a:solidFill>
                          <a:latin typeface="+mn-lt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>
                    <a:solidFill>
                      <a:srgbClr val="5988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903781"/>
                  </a:ext>
                </a:extLst>
              </a:tr>
              <a:tr h="460438">
                <a:tc>
                  <a:txBody>
                    <a:bodyPr/>
                    <a:lstStyle/>
                    <a:p>
                      <a:pPr algn="l"/>
                      <a:r>
                        <a:rPr lang="en-AE" sz="2000" dirty="0">
                          <a:solidFill>
                            <a:srgbClr val="575756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G.13.</a:t>
                      </a:r>
                      <a:r>
                        <a:rPr lang="en-US" sz="2000" dirty="0">
                          <a:solidFill>
                            <a:srgbClr val="575756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</a:t>
                      </a:r>
                      <a:endParaRPr lang="en-AE" sz="2000" dirty="0">
                        <a:solidFill>
                          <a:srgbClr val="575756"/>
                        </a:solidFill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>
                    <a:solidFill>
                      <a:srgbClr val="B7CF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rgbClr val="575756"/>
                          </a:solidFill>
                          <a:effectLst/>
                          <a:latin typeface="Helvetica" panose="020B0604020202020204" pitchFamily="34" charset="0"/>
                          <a:ea typeface="+mn-ea"/>
                          <a:cs typeface="Helvetica" panose="020B0604020202020204" pitchFamily="34" charset="0"/>
                        </a:rPr>
                        <a:t>Present time: present simple (including the verb ‘to be’)</a:t>
                      </a:r>
                    </a:p>
                  </a:txBody>
                  <a:tcPr>
                    <a:solidFill>
                      <a:srgbClr val="B7CF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7467932"/>
                  </a:ext>
                </a:extLst>
              </a:tr>
              <a:tr h="6537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rgbClr val="575756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G.2.3</a:t>
                      </a:r>
                      <a:endParaRPr lang="en-AE" sz="2000" kern="1200" dirty="0">
                        <a:solidFill>
                          <a:srgbClr val="575756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59889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kern="1200" dirty="0">
                          <a:solidFill>
                            <a:srgbClr val="575756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Adverbs (frequency) </a:t>
                      </a:r>
                      <a:endParaRPr lang="en-AE" sz="2000" dirty="0">
                        <a:solidFill>
                          <a:srgbClr val="575756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5988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784118"/>
                  </a:ext>
                </a:extLst>
              </a:tr>
              <a:tr h="558799">
                <a:tc>
                  <a:txBody>
                    <a:bodyPr/>
                    <a:lstStyle/>
                    <a:p>
                      <a:pPr algn="l"/>
                      <a:r>
                        <a:rPr lang="en-US" sz="2000" kern="1200" dirty="0">
                          <a:solidFill>
                            <a:srgbClr val="575756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G.15.1</a:t>
                      </a:r>
                      <a:r>
                        <a:rPr lang="en-AE" sz="2000" kern="1200" dirty="0">
                          <a:solidFill>
                            <a:srgbClr val="575756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AE" sz="2000" dirty="0">
                          <a:solidFill>
                            <a:srgbClr val="575756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endParaRPr lang="en-AE" sz="2000" dirty="0">
                        <a:solidFill>
                          <a:srgbClr val="575756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B7CF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rgbClr val="575756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Future time: simple future “will” and “shall” </a:t>
                      </a:r>
                      <a:endParaRPr lang="en-AE" sz="2000" kern="1200" dirty="0">
                        <a:solidFill>
                          <a:srgbClr val="575756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B7CF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673621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022A621-033D-EB98-2BF3-25A903F6B43B}"/>
              </a:ext>
            </a:extLst>
          </p:cNvPr>
          <p:cNvSpPr txBox="1"/>
          <p:nvPr/>
        </p:nvSpPr>
        <p:spPr>
          <a:xfrm>
            <a:off x="4343778" y="1460417"/>
            <a:ext cx="35044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srgbClr val="00667A"/>
                </a:solidFill>
                <a:latin typeface="+mj-lt"/>
                <a:ea typeface="AppleMyungjo" pitchFamily="2" charset="-127"/>
                <a:cs typeface="Arial" panose="020B0604020202020204" pitchFamily="34" charset="0"/>
              </a:rPr>
              <a:t>Key Grammar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667A"/>
              </a:solidFill>
              <a:effectLst/>
              <a:uLnTx/>
              <a:uFillTx/>
              <a:latin typeface="+mj-lt"/>
              <a:ea typeface="AppleMyungjo" pitchFamily="2" charset="-127"/>
              <a:cs typeface="PF Din Text Universal Light" panose="02000506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506818"/>
      </p:ext>
    </p:extLst>
  </p:cSld>
  <p:clrMapOvr>
    <a:masterClrMapping/>
  </p:clrMapOvr>
  <p:transition spd="slow" advClick="0" advTm="1000">
    <p:push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ACECF8D-35F9-F3EC-401B-0687D8CCF3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8302136"/>
              </p:ext>
            </p:extLst>
          </p:nvPr>
        </p:nvGraphicFramePr>
        <p:xfrm>
          <a:off x="1011620" y="1989147"/>
          <a:ext cx="10168759" cy="41996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6549">
                  <a:extLst>
                    <a:ext uri="{9D8B030D-6E8A-4147-A177-3AD203B41FA5}">
                      <a16:colId xmlns:a16="http://schemas.microsoft.com/office/drawing/2014/main" val="2323267231"/>
                    </a:ext>
                  </a:extLst>
                </a:gridCol>
                <a:gridCol w="8162210">
                  <a:extLst>
                    <a:ext uri="{9D8B030D-6E8A-4147-A177-3AD203B41FA5}">
                      <a16:colId xmlns:a16="http://schemas.microsoft.com/office/drawing/2014/main" val="3205612208"/>
                    </a:ext>
                  </a:extLst>
                </a:gridCol>
              </a:tblGrid>
              <a:tr h="1002550">
                <a:tc gridSpan="2"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rgbClr val="00667A"/>
                          </a:solidFill>
                          <a:latin typeface="+mn-lt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AE" sz="2000" dirty="0">
                          <a:solidFill>
                            <a:srgbClr val="00667A"/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E" sz="2000" u="sng" dirty="0">
                          <a:solidFill>
                            <a:srgbClr val="00667A"/>
                          </a:solidFill>
                          <a:latin typeface="+mn-lt"/>
                          <a:cs typeface="Arial" panose="020B0604020202020204" pitchFamily="34" charset="0"/>
                        </a:rPr>
                        <a:t>play</a:t>
                      </a:r>
                      <a:r>
                        <a:rPr lang="en-AE" sz="2000" dirty="0">
                          <a:solidFill>
                            <a:srgbClr val="00667A"/>
                          </a:solidFill>
                          <a:latin typeface="+mn-lt"/>
                          <a:cs typeface="Arial" panose="020B0604020202020204" pitchFamily="34" charset="0"/>
                        </a:rPr>
                        <a:t> football every day.</a:t>
                      </a:r>
                    </a:p>
                    <a:p>
                      <a:pPr algn="l"/>
                      <a:r>
                        <a:rPr lang="en-US" sz="2000" dirty="0">
                          <a:solidFill>
                            <a:srgbClr val="00667A"/>
                          </a:solidFill>
                          <a:latin typeface="+mn-lt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AE" sz="2000" dirty="0">
                          <a:solidFill>
                            <a:srgbClr val="00667A"/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E" sz="2000" u="sng" dirty="0">
                          <a:solidFill>
                            <a:srgbClr val="00667A"/>
                          </a:solidFill>
                          <a:latin typeface="+mn-lt"/>
                          <a:cs typeface="Arial" panose="020B0604020202020204" pitchFamily="34" charset="0"/>
                        </a:rPr>
                        <a:t>live</a:t>
                      </a:r>
                      <a:r>
                        <a:rPr lang="en-AE" sz="2000" dirty="0">
                          <a:solidFill>
                            <a:srgbClr val="00667A"/>
                          </a:solidFill>
                          <a:latin typeface="+mn-lt"/>
                          <a:cs typeface="Arial" panose="020B0604020202020204" pitchFamily="34" charset="0"/>
                        </a:rPr>
                        <a:t> in a flat.</a:t>
                      </a:r>
                    </a:p>
                    <a:p>
                      <a:pPr algn="l"/>
                      <a:r>
                        <a:rPr lang="en-US" sz="2000" dirty="0">
                          <a:solidFill>
                            <a:srgbClr val="00667A"/>
                          </a:solidFill>
                          <a:latin typeface="+mn-lt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AE" sz="2000" dirty="0">
                          <a:solidFill>
                            <a:srgbClr val="00667A"/>
                          </a:solidFill>
                          <a:latin typeface="+mn-lt"/>
                          <a:cs typeface="Arial" panose="020B0604020202020204" pitchFamily="34" charset="0"/>
                        </a:rPr>
                        <a:t>he pictures </a:t>
                      </a:r>
                      <a:r>
                        <a:rPr lang="en-AE" sz="2000" u="sng" dirty="0">
                          <a:solidFill>
                            <a:srgbClr val="00667A"/>
                          </a:solidFill>
                          <a:latin typeface="+mn-lt"/>
                          <a:cs typeface="Arial" panose="020B0604020202020204" pitchFamily="34" charset="0"/>
                        </a:rPr>
                        <a:t>are</a:t>
                      </a:r>
                      <a:r>
                        <a:rPr lang="en-AE" sz="2000" dirty="0">
                          <a:solidFill>
                            <a:srgbClr val="00667A"/>
                          </a:solidFill>
                          <a:latin typeface="+mn-lt"/>
                          <a:cs typeface="Arial" panose="020B0604020202020204" pitchFamily="34" charset="0"/>
                        </a:rPr>
                        <a:t> on the table. 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DE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642309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l"/>
                      <a:r>
                        <a:rPr lang="en-AE" sz="180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DE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rgbClr val="575756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Present simple tense, including the verb “to be”</a:t>
                      </a:r>
                      <a:endParaRPr lang="en-AE" sz="1800" dirty="0">
                        <a:solidFill>
                          <a:srgbClr val="575756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l"/>
                      <a:endParaRPr lang="en-AE" sz="1800" dirty="0">
                        <a:solidFill>
                          <a:srgbClr val="575756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F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2150797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l"/>
                      <a:r>
                        <a:rPr lang="en-AE" sz="180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DED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AE" sz="180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It is used to describe habits and routines and to tell facts about things. 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F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621342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l"/>
                      <a:r>
                        <a:rPr lang="en-AE" sz="180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DED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Alia </a:t>
                      </a:r>
                      <a:r>
                        <a:rPr lang="en-US" sz="1800" u="sng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has</a:t>
                      </a:r>
                      <a:r>
                        <a:rPr lang="en-US" sz="180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 four cousins.</a:t>
                      </a:r>
                    </a:p>
                    <a:p>
                      <a:pPr algn="l"/>
                      <a:r>
                        <a:rPr lang="en-US" sz="180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We </a:t>
                      </a:r>
                      <a:r>
                        <a:rPr lang="en-US" sz="1800" u="sng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don’t like </a:t>
                      </a:r>
                      <a:r>
                        <a:rPr lang="en-US" sz="180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big schools. </a:t>
                      </a:r>
                    </a:p>
                    <a:p>
                      <a:pPr algn="l"/>
                      <a:r>
                        <a:rPr lang="en-US" sz="1800" b="0" i="0" u="sng" dirty="0">
                          <a:solidFill>
                            <a:srgbClr val="575756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Does</a:t>
                      </a:r>
                      <a:r>
                        <a:rPr lang="en-US" sz="1800" b="0" i="0" dirty="0">
                          <a:solidFill>
                            <a:srgbClr val="575756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he </a:t>
                      </a:r>
                      <a:r>
                        <a:rPr lang="en-US" sz="1800" b="0" i="0" u="sng" dirty="0">
                          <a:solidFill>
                            <a:srgbClr val="575756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play</a:t>
                      </a:r>
                      <a:r>
                        <a:rPr lang="en-US" sz="1800" b="0" i="0" dirty="0">
                          <a:solidFill>
                            <a:srgbClr val="575756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football often?</a:t>
                      </a:r>
                    </a:p>
                    <a:p>
                      <a:pPr algn="l"/>
                      <a:endParaRPr lang="en-AE" sz="1800" dirty="0">
                        <a:solidFill>
                          <a:srgbClr val="575756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F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8422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6535928"/>
      </p:ext>
    </p:extLst>
  </p:cSld>
  <p:clrMapOvr>
    <a:masterClrMapping/>
  </p:clrMapOvr>
  <p:transition spd="slow" advClick="0" advTm="1000">
    <p:push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E4696C5-95D7-B1DC-F23E-B9F3AF9D55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51252"/>
              </p:ext>
            </p:extLst>
          </p:nvPr>
        </p:nvGraphicFramePr>
        <p:xfrm>
          <a:off x="1011620" y="1932877"/>
          <a:ext cx="10168759" cy="41963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6549">
                  <a:extLst>
                    <a:ext uri="{9D8B030D-6E8A-4147-A177-3AD203B41FA5}">
                      <a16:colId xmlns:a16="http://schemas.microsoft.com/office/drawing/2014/main" val="2323267231"/>
                    </a:ext>
                  </a:extLst>
                </a:gridCol>
                <a:gridCol w="8162210">
                  <a:extLst>
                    <a:ext uri="{9D8B030D-6E8A-4147-A177-3AD203B41FA5}">
                      <a16:colId xmlns:a16="http://schemas.microsoft.com/office/drawing/2014/main" val="3205612208"/>
                    </a:ext>
                  </a:extLst>
                </a:gridCol>
              </a:tblGrid>
              <a:tr h="1002550">
                <a:tc gridSpan="2">
                  <a:txBody>
                    <a:bodyPr/>
                    <a:lstStyle/>
                    <a:p>
                      <a:pPr algn="l"/>
                      <a:r>
                        <a:rPr lang="en-US" sz="1800" u="none" dirty="0">
                          <a:solidFill>
                            <a:schemeClr val="accent1"/>
                          </a:solidFill>
                          <a:latin typeface="Helvetica" pitchFamily="2" charset="0"/>
                        </a:rPr>
                        <a:t>My brother </a:t>
                      </a:r>
                      <a:r>
                        <a:rPr lang="en-US" sz="1800" u="sng" dirty="0">
                          <a:solidFill>
                            <a:schemeClr val="accent1"/>
                          </a:solidFill>
                          <a:latin typeface="Helvetica" pitchFamily="2" charset="0"/>
                        </a:rPr>
                        <a:t>never</a:t>
                      </a:r>
                      <a:r>
                        <a:rPr lang="en-US" sz="1800" u="none" dirty="0">
                          <a:solidFill>
                            <a:schemeClr val="accent1"/>
                          </a:solidFill>
                          <a:latin typeface="Helvetica" pitchFamily="2" charset="0"/>
                        </a:rPr>
                        <a:t> eats chocolate ice-cream. </a:t>
                      </a:r>
                    </a:p>
                    <a:p>
                      <a:pPr algn="l"/>
                      <a:r>
                        <a:rPr lang="en-US" sz="1800" u="none" dirty="0">
                          <a:solidFill>
                            <a:schemeClr val="accent1"/>
                          </a:solidFill>
                          <a:latin typeface="Helvetica" pitchFamily="2" charset="0"/>
                        </a:rPr>
                        <a:t>Fatima </a:t>
                      </a:r>
                      <a:r>
                        <a:rPr lang="en-US" sz="1800" u="sng" dirty="0">
                          <a:solidFill>
                            <a:schemeClr val="accent1"/>
                          </a:solidFill>
                          <a:latin typeface="Helvetica" pitchFamily="2" charset="0"/>
                        </a:rPr>
                        <a:t>always</a:t>
                      </a:r>
                      <a:r>
                        <a:rPr lang="en-US" sz="1800" u="none" dirty="0">
                          <a:solidFill>
                            <a:schemeClr val="accent1"/>
                          </a:solidFill>
                          <a:latin typeface="Helvetica" pitchFamily="2" charset="0"/>
                        </a:rPr>
                        <a:t> helps her mother after school.</a:t>
                      </a:r>
                    </a:p>
                    <a:p>
                      <a:pPr algn="l"/>
                      <a:r>
                        <a:rPr lang="en-US" sz="1800" u="none" dirty="0">
                          <a:solidFill>
                            <a:schemeClr val="accent1"/>
                          </a:solidFill>
                          <a:latin typeface="Helvetica" pitchFamily="2" charset="0"/>
                        </a:rPr>
                        <a:t>We </a:t>
                      </a:r>
                      <a:r>
                        <a:rPr lang="en-US" sz="1800" u="sng" dirty="0">
                          <a:solidFill>
                            <a:schemeClr val="accent1"/>
                          </a:solidFill>
                          <a:latin typeface="Helvetica" pitchFamily="2" charset="0"/>
                        </a:rPr>
                        <a:t>usually</a:t>
                      </a:r>
                      <a:r>
                        <a:rPr lang="en-US" sz="1800" u="none" dirty="0">
                          <a:solidFill>
                            <a:schemeClr val="accent1"/>
                          </a:solidFill>
                          <a:latin typeface="Helvetica" pitchFamily="2" charset="0"/>
                        </a:rPr>
                        <a:t> have pancakes for breakfast. 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DE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642309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l"/>
                      <a:r>
                        <a:rPr lang="en-AE" sz="180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DE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rgbClr val="575756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Adverbs (frequency)</a:t>
                      </a:r>
                      <a:endParaRPr lang="en-AE" sz="1800" dirty="0">
                        <a:solidFill>
                          <a:srgbClr val="575756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l"/>
                      <a:endParaRPr lang="en-AE" sz="1800" dirty="0">
                        <a:solidFill>
                          <a:srgbClr val="575756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F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2150797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l"/>
                      <a:r>
                        <a:rPr lang="en-AE" sz="180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DED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AE" sz="1800" dirty="0">
                          <a:solidFill>
                            <a:srgbClr val="575756"/>
                          </a:solidFill>
                          <a:latin typeface="Helvetica" pitchFamily="2" charset="0"/>
                        </a:rPr>
                        <a:t>They are used to </a:t>
                      </a:r>
                      <a:r>
                        <a:rPr lang="en-US" sz="1800" dirty="0">
                          <a:solidFill>
                            <a:srgbClr val="575756"/>
                          </a:solidFill>
                          <a:latin typeface="Helvetica" pitchFamily="2" charset="0"/>
                        </a:rPr>
                        <a:t>describe how often people repeat certain actions. </a:t>
                      </a:r>
                      <a:endParaRPr lang="en-AE" sz="1800" dirty="0">
                        <a:solidFill>
                          <a:srgbClr val="575756"/>
                        </a:solidFill>
                        <a:latin typeface="Helvetica" pitchFamily="2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F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621342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l"/>
                      <a:r>
                        <a:rPr lang="en-AE" sz="180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DED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u="none" dirty="0">
                          <a:solidFill>
                            <a:srgbClr val="575756"/>
                          </a:solidFill>
                          <a:latin typeface="Helvetica" pitchFamily="2" charset="0"/>
                        </a:rPr>
                        <a:t>Ali </a:t>
                      </a:r>
                      <a:r>
                        <a:rPr lang="en-US" sz="1800" u="sng" dirty="0">
                          <a:solidFill>
                            <a:srgbClr val="575756"/>
                          </a:solidFill>
                          <a:latin typeface="Helvetica" pitchFamily="2" charset="0"/>
                        </a:rPr>
                        <a:t>usually</a:t>
                      </a:r>
                      <a:r>
                        <a:rPr lang="en-US" sz="1800" u="none" dirty="0">
                          <a:solidFill>
                            <a:srgbClr val="575756"/>
                          </a:solidFill>
                          <a:latin typeface="Helvetica" pitchFamily="2" charset="0"/>
                        </a:rPr>
                        <a:t> plays tennis, but </a:t>
                      </a:r>
                      <a:r>
                        <a:rPr lang="en-US" sz="1800" u="sng" dirty="0">
                          <a:solidFill>
                            <a:srgbClr val="575756"/>
                          </a:solidFill>
                          <a:latin typeface="Helvetica" pitchFamily="2" charset="0"/>
                        </a:rPr>
                        <a:t>sometimes</a:t>
                      </a:r>
                      <a:r>
                        <a:rPr lang="en-US" sz="1800" u="none" dirty="0">
                          <a:solidFill>
                            <a:srgbClr val="575756"/>
                          </a:solidFill>
                          <a:latin typeface="Helvetica" pitchFamily="2" charset="0"/>
                        </a:rPr>
                        <a:t> he plays football, too.  </a:t>
                      </a:r>
                    </a:p>
                    <a:p>
                      <a:pPr algn="l"/>
                      <a:r>
                        <a:rPr lang="en-US" sz="1800" u="none" dirty="0">
                          <a:solidFill>
                            <a:srgbClr val="575756"/>
                          </a:solidFill>
                          <a:latin typeface="Helvetica" pitchFamily="2" charset="0"/>
                        </a:rPr>
                        <a:t>I </a:t>
                      </a:r>
                      <a:r>
                        <a:rPr lang="en-US" sz="1800" u="sng" dirty="0">
                          <a:solidFill>
                            <a:srgbClr val="575756"/>
                          </a:solidFill>
                          <a:latin typeface="Helvetica" pitchFamily="2" charset="0"/>
                        </a:rPr>
                        <a:t>often</a:t>
                      </a:r>
                      <a:r>
                        <a:rPr lang="en-US" sz="1800" u="none" dirty="0">
                          <a:solidFill>
                            <a:srgbClr val="575756"/>
                          </a:solidFill>
                          <a:latin typeface="Helvetica" pitchFamily="2" charset="0"/>
                        </a:rPr>
                        <a:t> go to a café with my sister.  </a:t>
                      </a:r>
                    </a:p>
                    <a:p>
                      <a:pPr algn="l"/>
                      <a:r>
                        <a:rPr lang="en-US" sz="1800" u="none" dirty="0">
                          <a:solidFill>
                            <a:srgbClr val="575756"/>
                          </a:solidFill>
                          <a:latin typeface="Helvetica" pitchFamily="2" charset="0"/>
                        </a:rPr>
                        <a:t>My brothers </a:t>
                      </a:r>
                      <a:r>
                        <a:rPr lang="en-US" sz="1800" u="sng" dirty="0">
                          <a:solidFill>
                            <a:srgbClr val="575756"/>
                          </a:solidFill>
                          <a:latin typeface="Helvetica" pitchFamily="2" charset="0"/>
                        </a:rPr>
                        <a:t>sometimes</a:t>
                      </a:r>
                      <a:r>
                        <a:rPr lang="en-US" sz="1800" u="none" dirty="0">
                          <a:solidFill>
                            <a:srgbClr val="575756"/>
                          </a:solidFill>
                          <a:latin typeface="Helvetica" pitchFamily="2" charset="0"/>
                        </a:rPr>
                        <a:t> watch TV in the evening. </a:t>
                      </a:r>
                    </a:p>
                    <a:p>
                      <a:pPr algn="l"/>
                      <a:endParaRPr lang="en-AE" sz="1800" dirty="0">
                        <a:solidFill>
                          <a:srgbClr val="575756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F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8422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8274354"/>
      </p:ext>
    </p:extLst>
  </p:cSld>
  <p:clrMapOvr>
    <a:masterClrMapping/>
  </p:clrMapOvr>
  <p:transition spd="slow" advClick="0" advTm="1000">
    <p:push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FF44072-D458-D2F3-D273-50F0C5BF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1193378"/>
              </p:ext>
            </p:extLst>
          </p:nvPr>
        </p:nvGraphicFramePr>
        <p:xfrm>
          <a:off x="1011620" y="1961012"/>
          <a:ext cx="10168759" cy="401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6549">
                  <a:extLst>
                    <a:ext uri="{9D8B030D-6E8A-4147-A177-3AD203B41FA5}">
                      <a16:colId xmlns:a16="http://schemas.microsoft.com/office/drawing/2014/main" val="2323267231"/>
                    </a:ext>
                  </a:extLst>
                </a:gridCol>
                <a:gridCol w="8162210">
                  <a:extLst>
                    <a:ext uri="{9D8B030D-6E8A-4147-A177-3AD203B41FA5}">
                      <a16:colId xmlns:a16="http://schemas.microsoft.com/office/drawing/2014/main" val="3205612208"/>
                    </a:ext>
                  </a:extLst>
                </a:gridCol>
              </a:tblGrid>
              <a:tr h="1002550">
                <a:tc gridSpan="2"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00667A"/>
                          </a:solidFill>
                          <a:latin typeface="+mn-lt"/>
                          <a:cs typeface="Arial" panose="020B0604020202020204" pitchFamily="34" charset="0"/>
                        </a:rPr>
                        <a:t>A</a:t>
                      </a:r>
                      <a:r>
                        <a:rPr lang="en-AE" sz="1800" dirty="0">
                          <a:solidFill>
                            <a:srgbClr val="00667A"/>
                          </a:solidFill>
                          <a:latin typeface="+mn-lt"/>
                          <a:cs typeface="Arial" panose="020B0604020202020204" pitchFamily="34" charset="0"/>
                        </a:rPr>
                        <a:t>li </a:t>
                      </a:r>
                      <a:r>
                        <a:rPr lang="en-AE" sz="1800" u="sng" dirty="0">
                          <a:solidFill>
                            <a:srgbClr val="00667A"/>
                          </a:solidFill>
                          <a:latin typeface="+mn-lt"/>
                          <a:cs typeface="Arial" panose="020B0604020202020204" pitchFamily="34" charset="0"/>
                        </a:rPr>
                        <a:t>will be </a:t>
                      </a:r>
                      <a:r>
                        <a:rPr lang="en-AE" sz="1800" dirty="0">
                          <a:solidFill>
                            <a:srgbClr val="00667A"/>
                          </a:solidFill>
                          <a:latin typeface="+mn-lt"/>
                          <a:cs typeface="Arial" panose="020B0604020202020204" pitchFamily="34" charset="0"/>
                        </a:rPr>
                        <a:t>a scientist when he grows up.</a:t>
                      </a:r>
                    </a:p>
                    <a:p>
                      <a:pPr algn="l"/>
                      <a:r>
                        <a:rPr lang="en-US" sz="1800" dirty="0">
                          <a:solidFill>
                            <a:srgbClr val="00667A"/>
                          </a:solidFill>
                          <a:latin typeface="+mn-lt"/>
                          <a:cs typeface="Arial" panose="020B0604020202020204" pitchFamily="34" charset="0"/>
                        </a:rPr>
                        <a:t>I </a:t>
                      </a:r>
                      <a:r>
                        <a:rPr lang="en-US" sz="1800" u="sng" dirty="0">
                          <a:solidFill>
                            <a:srgbClr val="00667A"/>
                          </a:solidFill>
                          <a:latin typeface="+mn-lt"/>
                          <a:cs typeface="Arial" panose="020B0604020202020204" pitchFamily="34" charset="0"/>
                        </a:rPr>
                        <a:t>shall talk </a:t>
                      </a:r>
                      <a:r>
                        <a:rPr lang="en-US" sz="1800" dirty="0">
                          <a:solidFill>
                            <a:srgbClr val="00667A"/>
                          </a:solidFill>
                          <a:latin typeface="+mn-lt"/>
                          <a:cs typeface="Arial" panose="020B0604020202020204" pitchFamily="34" charset="0"/>
                        </a:rPr>
                        <a:t>to you later.</a:t>
                      </a:r>
                      <a:endParaRPr lang="en-AE" sz="1800" dirty="0">
                        <a:solidFill>
                          <a:srgbClr val="00667A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sz="1800" dirty="0">
                          <a:solidFill>
                            <a:srgbClr val="00667A"/>
                          </a:solidFill>
                          <a:latin typeface="+mn-lt"/>
                          <a:cs typeface="Arial" panose="020B0604020202020204" pitchFamily="34" charset="0"/>
                        </a:rPr>
                        <a:t>W</a:t>
                      </a:r>
                      <a:r>
                        <a:rPr lang="en-AE" sz="1800" dirty="0">
                          <a:solidFill>
                            <a:srgbClr val="00667A"/>
                          </a:solidFill>
                          <a:latin typeface="+mn-lt"/>
                          <a:cs typeface="Arial" panose="020B0604020202020204" pitchFamily="34" charset="0"/>
                        </a:rPr>
                        <a:t>e </a:t>
                      </a:r>
                      <a:r>
                        <a:rPr lang="en-AE" sz="1800" u="sng" dirty="0">
                          <a:solidFill>
                            <a:srgbClr val="00667A"/>
                          </a:solidFill>
                          <a:latin typeface="+mn-lt"/>
                          <a:cs typeface="Arial" panose="020B0604020202020204" pitchFamily="34" charset="0"/>
                        </a:rPr>
                        <a:t>won’t go </a:t>
                      </a:r>
                      <a:r>
                        <a:rPr lang="en-AE" sz="1800" dirty="0">
                          <a:solidFill>
                            <a:srgbClr val="00667A"/>
                          </a:solidFill>
                          <a:latin typeface="+mn-lt"/>
                          <a:cs typeface="Arial" panose="020B0604020202020204" pitchFamily="34" charset="0"/>
                        </a:rPr>
                        <a:t>swimming today because it is too cold. 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DE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642309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l"/>
                      <a:r>
                        <a:rPr lang="en-AE" sz="180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DE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rgbClr val="575756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Future simple tense “will” and “shall”</a:t>
                      </a:r>
                      <a:endParaRPr lang="en-AE" sz="1800" dirty="0">
                        <a:solidFill>
                          <a:srgbClr val="575756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l"/>
                      <a:endParaRPr lang="en-AE" sz="1800" dirty="0">
                        <a:solidFill>
                          <a:srgbClr val="575756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F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2150797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l"/>
                      <a:r>
                        <a:rPr lang="en-AE" sz="180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DED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AE" sz="180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t is used to describe the actions that are likely to happen in the future.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F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621342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l"/>
                      <a:r>
                        <a:rPr lang="en-AE" sz="180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DED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u="sng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W</a:t>
                      </a:r>
                      <a:r>
                        <a:rPr lang="en-AE" sz="1800" u="sng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ill </a:t>
                      </a:r>
                      <a:r>
                        <a:rPr lang="en-AE" sz="180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you </a:t>
                      </a:r>
                      <a:r>
                        <a:rPr lang="en-AE" sz="1800" u="sng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give</a:t>
                      </a:r>
                      <a:r>
                        <a:rPr lang="en-AE" sz="180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 me this book when you finish reading it?</a:t>
                      </a:r>
                    </a:p>
                    <a:p>
                      <a:pPr algn="l"/>
                      <a:r>
                        <a:rPr lang="en-US" sz="180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A</a:t>
                      </a:r>
                      <a:r>
                        <a:rPr lang="en-AE" sz="1800" dirty="0" err="1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isha</a:t>
                      </a:r>
                      <a:r>
                        <a:rPr lang="en-AE" sz="180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E" sz="1800" u="sng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will watch </a:t>
                      </a:r>
                      <a:r>
                        <a:rPr lang="en-AE" sz="1800" dirty="0">
                          <a:solidFill>
                            <a:srgbClr val="575756"/>
                          </a:solidFill>
                          <a:latin typeface="+mn-lt"/>
                          <a:cs typeface="Arial" panose="020B0604020202020204" pitchFamily="34" charset="0"/>
                        </a:rPr>
                        <a:t>TV after school.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F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8422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8875260"/>
      </p:ext>
    </p:extLst>
  </p:cSld>
  <p:clrMapOvr>
    <a:masterClrMapping/>
  </p:clrMapOvr>
  <p:transition spd="slow" advClick="0" advTm="1000">
    <p:push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816581E-4FF9-ED83-EA76-3785D7401023}"/>
              </a:ext>
            </a:extLst>
          </p:cNvPr>
          <p:cNvSpPr txBox="1"/>
          <p:nvPr/>
        </p:nvSpPr>
        <p:spPr>
          <a:xfrm>
            <a:off x="4020223" y="968047"/>
            <a:ext cx="4518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srgbClr val="00667A"/>
                </a:solidFill>
                <a:latin typeface="+mj-lt"/>
                <a:ea typeface="AppleMyungjo" pitchFamily="2" charset="-127"/>
                <a:cs typeface="Arial" panose="020B0604020202020204" pitchFamily="34" charset="0"/>
              </a:rPr>
              <a:t>Sample Questions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667A"/>
              </a:solidFill>
              <a:effectLst/>
              <a:uLnTx/>
              <a:uFillTx/>
              <a:latin typeface="+mj-lt"/>
              <a:ea typeface="AppleMyungjo" pitchFamily="2" charset="-127"/>
              <a:cs typeface="PF Din Text Universal Light" panose="02000506000000020004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2D8C73-2668-8E26-789E-9838580347BC}"/>
              </a:ext>
            </a:extLst>
          </p:cNvPr>
          <p:cNvSpPr txBox="1"/>
          <p:nvPr/>
        </p:nvSpPr>
        <p:spPr>
          <a:xfrm>
            <a:off x="2215656" y="2891149"/>
            <a:ext cx="81070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598895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1. </a:t>
            </a:r>
            <a:r>
              <a:rPr lang="en-US" sz="2000" b="1" dirty="0">
                <a:solidFill>
                  <a:srgbClr val="598895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Look</a:t>
            </a:r>
            <a:r>
              <a:rPr lang="en-US" sz="2000" dirty="0">
                <a:solidFill>
                  <a:srgbClr val="598895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at the picture and </a:t>
            </a:r>
            <a:r>
              <a:rPr lang="en-US" sz="2000" b="1" dirty="0">
                <a:solidFill>
                  <a:srgbClr val="598895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finish</a:t>
            </a:r>
            <a:r>
              <a:rPr lang="en-US" sz="2000" dirty="0">
                <a:solidFill>
                  <a:srgbClr val="598895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the word.</a:t>
            </a:r>
            <a:r>
              <a:rPr lang="en-US" sz="2000" b="1" dirty="0">
                <a:solidFill>
                  <a:srgbClr val="598895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AE" sz="2000" dirty="0">
              <a:solidFill>
                <a:srgbClr val="598895"/>
              </a:solidFill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E97E38E9-70BD-1B31-9489-67102E5E21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9458727"/>
              </p:ext>
            </p:extLst>
          </p:nvPr>
        </p:nvGraphicFramePr>
        <p:xfrm>
          <a:off x="2215656" y="3429000"/>
          <a:ext cx="8128000" cy="19866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6676">
                  <a:extLst>
                    <a:ext uri="{9D8B030D-6E8A-4147-A177-3AD203B41FA5}">
                      <a16:colId xmlns:a16="http://schemas.microsoft.com/office/drawing/2014/main" val="682278242"/>
                    </a:ext>
                  </a:extLst>
                </a:gridCol>
                <a:gridCol w="4871324">
                  <a:extLst>
                    <a:ext uri="{9D8B030D-6E8A-4147-A177-3AD203B41FA5}">
                      <a16:colId xmlns:a16="http://schemas.microsoft.com/office/drawing/2014/main" val="1403515872"/>
                    </a:ext>
                  </a:extLst>
                </a:gridCol>
              </a:tblGrid>
              <a:tr h="1986616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B7CF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  <a:p>
                      <a:pPr algn="ctr"/>
                      <a:r>
                        <a:rPr lang="en-US" sz="7200" dirty="0">
                          <a:solidFill>
                            <a:srgbClr val="EBDED1"/>
                          </a:solidFill>
                        </a:rPr>
                        <a:t>r o </a:t>
                      </a:r>
                      <a:r>
                        <a:rPr lang="en-AE" sz="7200" dirty="0">
                          <a:solidFill>
                            <a:srgbClr val="EBDED1"/>
                          </a:solidFill>
                        </a:rPr>
                        <a:t>_ _ _</a:t>
                      </a:r>
                    </a:p>
                    <a:p>
                      <a:endParaRPr lang="en-AE" dirty="0"/>
                    </a:p>
                  </a:txBody>
                  <a:tcPr>
                    <a:solidFill>
                      <a:srgbClr val="B7CF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6671546"/>
                  </a:ext>
                </a:extLst>
              </a:tr>
            </a:tbl>
          </a:graphicData>
        </a:graphic>
      </p:graphicFrame>
      <p:pic>
        <p:nvPicPr>
          <p:cNvPr id="5" name="Picture 2" descr="Free Robot Rover illustration and picture">
            <a:extLst>
              <a:ext uri="{FF2B5EF4-FFF2-40B4-BE49-F238E27FC236}">
                <a16:creationId xmlns:a16="http://schemas.microsoft.com/office/drawing/2014/main" id="{02291FF4-D678-7551-854A-0F3E57301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357" y="3527786"/>
            <a:ext cx="2348217" cy="1789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1881592"/>
      </p:ext>
    </p:extLst>
  </p:cSld>
  <p:clrMapOvr>
    <a:masterClrMapping/>
  </p:clrMapOvr>
  <p:transition spd="slow" advClick="0" advTm="1000">
    <p:push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816581E-4FF9-ED83-EA76-3785D7401023}"/>
              </a:ext>
            </a:extLst>
          </p:cNvPr>
          <p:cNvSpPr txBox="1"/>
          <p:nvPr/>
        </p:nvSpPr>
        <p:spPr>
          <a:xfrm>
            <a:off x="4020223" y="968047"/>
            <a:ext cx="4518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srgbClr val="00667A"/>
                </a:solidFill>
                <a:latin typeface="+mj-lt"/>
                <a:ea typeface="AppleMyungjo" pitchFamily="2" charset="-127"/>
                <a:cs typeface="Arial" panose="020B0604020202020204" pitchFamily="34" charset="0"/>
              </a:rPr>
              <a:t>Sample Questions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667A"/>
              </a:solidFill>
              <a:effectLst/>
              <a:uLnTx/>
              <a:uFillTx/>
              <a:latin typeface="+mj-lt"/>
              <a:ea typeface="AppleMyungjo" pitchFamily="2" charset="-127"/>
              <a:cs typeface="PF Din Text Universal Light" panose="02000506000000020004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2D8C73-2668-8E26-789E-9838580347BC}"/>
              </a:ext>
            </a:extLst>
          </p:cNvPr>
          <p:cNvSpPr txBox="1"/>
          <p:nvPr/>
        </p:nvSpPr>
        <p:spPr>
          <a:xfrm>
            <a:off x="2215656" y="2774770"/>
            <a:ext cx="81070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598895"/>
                </a:solidFill>
                <a:effectLst/>
                <a:latin typeface="+mj-lt"/>
                <a:ea typeface="Calibri" panose="020F0502020204030204" pitchFamily="34" charset="0"/>
                <a:cs typeface="Helvetica Neue" panose="02000503000000020004" pitchFamily="2" charset="0"/>
              </a:rPr>
              <a:t>2. Choose</a:t>
            </a:r>
            <a:r>
              <a:rPr lang="en-US" sz="2000" dirty="0">
                <a:solidFill>
                  <a:srgbClr val="598895"/>
                </a:solidFill>
                <a:effectLst/>
                <a:latin typeface="+mj-lt"/>
                <a:ea typeface="Calibri" panose="020F0502020204030204" pitchFamily="34" charset="0"/>
                <a:cs typeface="Helvetica Neue" panose="02000503000000020004" pitchFamily="2" charset="0"/>
              </a:rPr>
              <a:t> the correct sentence A or B, that matches the picture. </a:t>
            </a:r>
            <a:r>
              <a:rPr lang="en-US" sz="2000" dirty="0">
                <a:solidFill>
                  <a:srgbClr val="598895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US" sz="2000" b="1" dirty="0">
                <a:solidFill>
                  <a:srgbClr val="598895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AE" sz="2000" dirty="0">
              <a:solidFill>
                <a:srgbClr val="598895"/>
              </a:solidFill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E97E38E9-70BD-1B31-9489-67102E5E21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0264581"/>
              </p:ext>
            </p:extLst>
          </p:nvPr>
        </p:nvGraphicFramePr>
        <p:xfrm>
          <a:off x="2215656" y="3429000"/>
          <a:ext cx="8128000" cy="19866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6676">
                  <a:extLst>
                    <a:ext uri="{9D8B030D-6E8A-4147-A177-3AD203B41FA5}">
                      <a16:colId xmlns:a16="http://schemas.microsoft.com/office/drawing/2014/main" val="682278242"/>
                    </a:ext>
                  </a:extLst>
                </a:gridCol>
                <a:gridCol w="4871324">
                  <a:extLst>
                    <a:ext uri="{9D8B030D-6E8A-4147-A177-3AD203B41FA5}">
                      <a16:colId xmlns:a16="http://schemas.microsoft.com/office/drawing/2014/main" val="1403515872"/>
                    </a:ext>
                  </a:extLst>
                </a:gridCol>
              </a:tblGrid>
              <a:tr h="1986616">
                <a:tc>
                  <a:txBody>
                    <a:bodyPr/>
                    <a:lstStyle/>
                    <a:p>
                      <a:pPr algn="l"/>
                      <a:endParaRPr lang="en-AE" sz="1800" dirty="0"/>
                    </a:p>
                  </a:txBody>
                  <a:tcPr>
                    <a:solidFill>
                      <a:srgbClr val="B7CFD2"/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1" indent="0" algn="l">
                        <a:buFontTx/>
                        <a:buNone/>
                      </a:pPr>
                      <a:endParaRPr lang="en-AE" sz="1800" dirty="0"/>
                    </a:p>
                    <a:p>
                      <a:pPr marL="457200" lvl="1" indent="0" algn="l">
                        <a:buFontTx/>
                        <a:buNone/>
                      </a:pPr>
                      <a:endParaRPr lang="en-AE" sz="2000" dirty="0"/>
                    </a:p>
                    <a:p>
                      <a:pPr marL="457200" lvl="1" indent="0" algn="l">
                        <a:buFontTx/>
                        <a:buNone/>
                      </a:pPr>
                      <a:r>
                        <a:rPr lang="en-AE" sz="2000" dirty="0">
                          <a:solidFill>
                            <a:srgbClr val="EBDED1"/>
                          </a:solidFill>
                          <a:latin typeface="+mj-lt"/>
                        </a:rPr>
                        <a:t>A. </a:t>
                      </a:r>
                      <a:r>
                        <a:rPr lang="en-US" sz="2000" dirty="0">
                          <a:solidFill>
                            <a:srgbClr val="EBDED1"/>
                          </a:solidFill>
                          <a:latin typeface="+mj-lt"/>
                        </a:rPr>
                        <a:t>T</a:t>
                      </a:r>
                      <a:r>
                        <a:rPr lang="en-AE" sz="2000" dirty="0">
                          <a:solidFill>
                            <a:srgbClr val="EBDED1"/>
                          </a:solidFill>
                          <a:latin typeface="+mj-lt"/>
                        </a:rPr>
                        <a:t>hey often play football.</a:t>
                      </a:r>
                    </a:p>
                    <a:p>
                      <a:pPr marL="457200" lvl="1" indent="0" algn="l">
                        <a:buFontTx/>
                        <a:buNone/>
                      </a:pPr>
                      <a:endParaRPr lang="en-AE" sz="2000" dirty="0">
                        <a:solidFill>
                          <a:srgbClr val="EBDED1"/>
                        </a:solidFill>
                        <a:effectLst/>
                        <a:latin typeface="+mj-lt"/>
                      </a:endParaRPr>
                    </a:p>
                    <a:p>
                      <a:pPr marL="457200" lvl="1" indent="0" algn="l">
                        <a:buFontTx/>
                        <a:buNone/>
                      </a:pPr>
                      <a:r>
                        <a:rPr lang="en-US" sz="2000" dirty="0">
                          <a:solidFill>
                            <a:srgbClr val="EBDED1"/>
                          </a:solidFill>
                          <a:effectLst/>
                          <a:latin typeface="+mj-lt"/>
                        </a:rPr>
                        <a:t>B. They often play baseball.</a:t>
                      </a:r>
                      <a:endParaRPr lang="en-AE" sz="2000" dirty="0">
                        <a:solidFill>
                          <a:srgbClr val="EBDED1"/>
                        </a:solidFill>
                        <a:latin typeface="+mj-lt"/>
                      </a:endParaRPr>
                    </a:p>
                  </a:txBody>
                  <a:tcPr>
                    <a:solidFill>
                      <a:srgbClr val="B7CF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6671546"/>
                  </a:ext>
                </a:extLst>
              </a:tr>
            </a:tbl>
          </a:graphicData>
        </a:graphic>
      </p:graphicFrame>
      <p:pic>
        <p:nvPicPr>
          <p:cNvPr id="5" name="Picture 4" descr="Free illustrations of Drawing">
            <a:extLst>
              <a:ext uri="{FF2B5EF4-FFF2-40B4-BE49-F238E27FC236}">
                <a16:creationId xmlns:a16="http://schemas.microsoft.com/office/drawing/2014/main" id="{3948E1B1-B40E-1807-0B59-06AD140EF4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4137" y="3438914"/>
            <a:ext cx="1492172" cy="1792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262290"/>
      </p:ext>
    </p:extLst>
  </p:cSld>
  <p:clrMapOvr>
    <a:masterClrMapping/>
  </p:clrMapOvr>
  <p:transition spd="slow" advClick="0" advTm="1000">
    <p:push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816581E-4FF9-ED83-EA76-3785D7401023}"/>
              </a:ext>
            </a:extLst>
          </p:cNvPr>
          <p:cNvSpPr txBox="1"/>
          <p:nvPr/>
        </p:nvSpPr>
        <p:spPr>
          <a:xfrm>
            <a:off x="4020223" y="968047"/>
            <a:ext cx="4518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srgbClr val="00667A"/>
                </a:solidFill>
                <a:latin typeface="+mj-lt"/>
                <a:ea typeface="AppleMyungjo" pitchFamily="2" charset="-127"/>
                <a:cs typeface="Arial" panose="020B0604020202020204" pitchFamily="34" charset="0"/>
              </a:rPr>
              <a:t>Sample Questions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667A"/>
              </a:solidFill>
              <a:effectLst/>
              <a:uLnTx/>
              <a:uFillTx/>
              <a:latin typeface="+mj-lt"/>
              <a:ea typeface="AppleMyungjo" pitchFamily="2" charset="-127"/>
              <a:cs typeface="PF Din Text Universal Light" panose="02000506000000020004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2D8C73-2668-8E26-789E-9838580347BC}"/>
              </a:ext>
            </a:extLst>
          </p:cNvPr>
          <p:cNvSpPr txBox="1"/>
          <p:nvPr/>
        </p:nvSpPr>
        <p:spPr>
          <a:xfrm>
            <a:off x="2190457" y="2040207"/>
            <a:ext cx="81070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598895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3. Read</a:t>
            </a:r>
            <a:r>
              <a:rPr lang="en-US" sz="2000" dirty="0">
                <a:solidFill>
                  <a:srgbClr val="598895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the text and answer the questions. </a:t>
            </a:r>
            <a:r>
              <a:rPr lang="en-US" sz="2000" b="1" dirty="0">
                <a:solidFill>
                  <a:srgbClr val="598895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Choose </a:t>
            </a:r>
            <a:r>
              <a:rPr lang="en-US" sz="2000" dirty="0">
                <a:solidFill>
                  <a:srgbClr val="598895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a, b or c or </a:t>
            </a:r>
            <a:r>
              <a:rPr lang="en-US" sz="2000" b="1" dirty="0">
                <a:solidFill>
                  <a:srgbClr val="598895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write </a:t>
            </a:r>
            <a:r>
              <a:rPr lang="en-US" sz="2000" dirty="0">
                <a:solidFill>
                  <a:srgbClr val="598895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your answer on the line.</a:t>
            </a:r>
            <a:endParaRPr lang="en-AE" sz="2000" dirty="0">
              <a:solidFill>
                <a:srgbClr val="598895"/>
              </a:solidFill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27A371-4FEE-5B0F-4373-5D56D6AEE333}"/>
              </a:ext>
            </a:extLst>
          </p:cNvPr>
          <p:cNvSpPr txBox="1"/>
          <p:nvPr/>
        </p:nvSpPr>
        <p:spPr>
          <a:xfrm>
            <a:off x="2190457" y="3112367"/>
            <a:ext cx="8107094" cy="2755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575756"/>
                </a:solidFill>
                <a:latin typeface="Helvetica" pitchFamily="2" charset="0"/>
                <a:cs typeface="Arial" panose="020B0604020202020204" pitchFamily="34" charset="0"/>
              </a:rPr>
              <a:t>Adel and Khalid like sports. Adel’s favourite sport is baseball, but he sometimes plays tennis with Khalid. Khalid likes playing tennis very much, but his favourite sport is football. 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endParaRPr lang="en-AE" sz="2000" spc="10" dirty="0">
              <a:solidFill>
                <a:srgbClr val="575756"/>
              </a:solidFill>
              <a:latin typeface="Helvetica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5000"/>
              </a:lnSpc>
            </a:pPr>
            <a:r>
              <a:rPr lang="en-US" sz="2000" dirty="0">
                <a:solidFill>
                  <a:srgbClr val="575756"/>
                </a:solidFill>
                <a:latin typeface="Helvetica" pitchFamily="2" charset="0"/>
                <a:ea typeface="Calibri" panose="020F0502020204030204" pitchFamily="34" charset="0"/>
                <a:cs typeface="Arial" panose="020B0604020202020204" pitchFamily="34" charset="0"/>
              </a:rPr>
              <a:t>What is Adel’s favourite sport?</a:t>
            </a:r>
            <a:endParaRPr lang="en-AE" sz="2000" dirty="0">
              <a:solidFill>
                <a:srgbClr val="575756"/>
              </a:solidFill>
              <a:latin typeface="Helvetica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15000"/>
              </a:lnSpc>
              <a:buFont typeface="+mj-lt"/>
              <a:buAutoNum type="alphaUcPeriod"/>
            </a:pPr>
            <a:r>
              <a:rPr lang="en-GB" sz="2000" dirty="0">
                <a:solidFill>
                  <a:srgbClr val="575756"/>
                </a:solidFill>
                <a:latin typeface="Helvetica" pitchFamily="2" charset="0"/>
                <a:ea typeface="Calibri" panose="020F0502020204030204" pitchFamily="34" charset="0"/>
                <a:cs typeface="Arial" panose="020B0604020202020204" pitchFamily="34" charset="0"/>
              </a:rPr>
              <a:t>tennis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lphaUcPeriod"/>
            </a:pPr>
            <a:r>
              <a:rPr lang="en-GB" sz="2000" dirty="0">
                <a:solidFill>
                  <a:srgbClr val="575756"/>
                </a:solidFill>
                <a:latin typeface="Helvetica" pitchFamily="2" charset="0"/>
                <a:ea typeface="Calibri" panose="020F0502020204030204" pitchFamily="34" charset="0"/>
                <a:cs typeface="Arial" panose="020B0604020202020204" pitchFamily="34" charset="0"/>
              </a:rPr>
              <a:t>football</a:t>
            </a:r>
            <a:endParaRPr lang="en-AE" sz="2000" dirty="0">
              <a:solidFill>
                <a:srgbClr val="575756"/>
              </a:solidFill>
              <a:latin typeface="Helvetica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lphaUcPeriod"/>
            </a:pPr>
            <a:r>
              <a:rPr lang="en-GB" sz="2000" dirty="0">
                <a:solidFill>
                  <a:srgbClr val="575756"/>
                </a:solidFill>
                <a:latin typeface="Helvetica" pitchFamily="2" charset="0"/>
                <a:ea typeface="Calibri" panose="020F0502020204030204" pitchFamily="34" charset="0"/>
                <a:cs typeface="Arial" panose="020B0604020202020204" pitchFamily="34" charset="0"/>
              </a:rPr>
              <a:t>baseball</a:t>
            </a:r>
          </a:p>
        </p:txBody>
      </p:sp>
    </p:spTree>
    <p:extLst>
      <p:ext uri="{BB962C8B-B14F-4D97-AF65-F5344CB8AC3E}">
        <p14:creationId xmlns:p14="http://schemas.microsoft.com/office/powerpoint/2010/main" val="3252461391"/>
      </p:ext>
    </p:extLst>
  </p:cSld>
  <p:clrMapOvr>
    <a:masterClrMapping/>
  </p:clrMapOvr>
  <p:transition spd="slow" advClick="0" advTm="1000">
    <p:push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EF08E67-4E1E-0588-1D1A-393C5D9D58CD}"/>
              </a:ext>
            </a:extLst>
          </p:cNvPr>
          <p:cNvSpPr txBox="1"/>
          <p:nvPr/>
        </p:nvSpPr>
        <p:spPr>
          <a:xfrm>
            <a:off x="2190457" y="3448188"/>
            <a:ext cx="7811086" cy="1985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575756"/>
                </a:solidFill>
                <a:latin typeface="Helvetica" pitchFamily="2" charset="0"/>
                <a:cs typeface="Arial" panose="020B0604020202020204" pitchFamily="34" charset="0"/>
              </a:rPr>
              <a:t>Adel and Khalid like sports. Adel’s favourite sport is baseball, but he sometimes plays tennis with Khalid. Khalid likes playing tennis very much, but his favourite sport is football. 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endParaRPr lang="en-AE" sz="2000" spc="10" dirty="0">
              <a:solidFill>
                <a:srgbClr val="575756"/>
              </a:solidFill>
              <a:latin typeface="Helvetica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rgbClr val="575756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solidFill>
                  <a:srgbClr val="575756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Khalid and Adel play ______ together. </a:t>
            </a:r>
            <a:endParaRPr lang="en-AE" sz="2000" dirty="0">
              <a:solidFill>
                <a:srgbClr val="575756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9C6A5B-A733-AC71-817A-6D64A95AC8CC}"/>
              </a:ext>
            </a:extLst>
          </p:cNvPr>
          <p:cNvSpPr txBox="1"/>
          <p:nvPr/>
        </p:nvSpPr>
        <p:spPr>
          <a:xfrm>
            <a:off x="4020223" y="968047"/>
            <a:ext cx="4518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srgbClr val="00667A"/>
                </a:solidFill>
                <a:latin typeface="+mj-lt"/>
                <a:ea typeface="AppleMyungjo" pitchFamily="2" charset="-127"/>
                <a:cs typeface="Arial" panose="020B0604020202020204" pitchFamily="34" charset="0"/>
              </a:rPr>
              <a:t>Sample Questions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667A"/>
              </a:solidFill>
              <a:effectLst/>
              <a:uLnTx/>
              <a:uFillTx/>
              <a:latin typeface="+mj-lt"/>
              <a:ea typeface="AppleMyungjo" pitchFamily="2" charset="-127"/>
              <a:cs typeface="PF Din Text Universal Light" panose="020005060000000200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1C3276-2A32-738A-D71D-03A123911345}"/>
              </a:ext>
            </a:extLst>
          </p:cNvPr>
          <p:cNvSpPr txBox="1"/>
          <p:nvPr/>
        </p:nvSpPr>
        <p:spPr>
          <a:xfrm>
            <a:off x="2190457" y="2462237"/>
            <a:ext cx="81070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598895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4. Read</a:t>
            </a:r>
            <a:r>
              <a:rPr lang="en-US" sz="2000" dirty="0">
                <a:solidFill>
                  <a:srgbClr val="598895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the text and answer the questions. </a:t>
            </a:r>
            <a:r>
              <a:rPr lang="en-US" sz="2000" b="1" dirty="0">
                <a:solidFill>
                  <a:srgbClr val="598895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Choose </a:t>
            </a:r>
            <a:r>
              <a:rPr lang="en-US" sz="2000" dirty="0">
                <a:solidFill>
                  <a:srgbClr val="598895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a, b or c or </a:t>
            </a:r>
            <a:r>
              <a:rPr lang="en-US" sz="2000" b="1" dirty="0">
                <a:solidFill>
                  <a:srgbClr val="598895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write </a:t>
            </a:r>
            <a:r>
              <a:rPr lang="en-US" sz="2000" dirty="0">
                <a:solidFill>
                  <a:srgbClr val="598895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your answer on the line.</a:t>
            </a:r>
            <a:endParaRPr lang="en-AE" sz="2000" dirty="0">
              <a:solidFill>
                <a:srgbClr val="598895"/>
              </a:solidFill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554825"/>
      </p:ext>
    </p:extLst>
  </p:cSld>
  <p:clrMapOvr>
    <a:masterClrMapping/>
  </p:clrMapOvr>
  <p:transition spd="slow" advClick="0" advTm="1000">
    <p:push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29C6A5B-A733-AC71-817A-6D64A95AC8CC}"/>
              </a:ext>
            </a:extLst>
          </p:cNvPr>
          <p:cNvSpPr txBox="1"/>
          <p:nvPr/>
        </p:nvSpPr>
        <p:spPr>
          <a:xfrm>
            <a:off x="4020223" y="968047"/>
            <a:ext cx="4518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srgbClr val="00667A"/>
                </a:solidFill>
                <a:latin typeface="+mj-lt"/>
                <a:ea typeface="AppleMyungjo" pitchFamily="2" charset="-127"/>
                <a:cs typeface="Arial" panose="020B0604020202020204" pitchFamily="34" charset="0"/>
              </a:rPr>
              <a:t>Sample Questions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667A"/>
              </a:solidFill>
              <a:effectLst/>
              <a:uLnTx/>
              <a:uFillTx/>
              <a:latin typeface="+mj-lt"/>
              <a:ea typeface="AppleMyungjo" pitchFamily="2" charset="-127"/>
              <a:cs typeface="PF Din Text Universal Light" panose="020005060000000200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1C3276-2A32-738A-D71D-03A123911345}"/>
              </a:ext>
            </a:extLst>
          </p:cNvPr>
          <p:cNvSpPr txBox="1"/>
          <p:nvPr/>
        </p:nvSpPr>
        <p:spPr>
          <a:xfrm>
            <a:off x="2486171" y="2377831"/>
            <a:ext cx="81070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598895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5. </a:t>
            </a:r>
            <a:r>
              <a:rPr lang="en-US" sz="2000" b="1" dirty="0">
                <a:solidFill>
                  <a:srgbClr val="598895"/>
                </a:solidFill>
                <a:effectLst/>
                <a:latin typeface="+mj-lt"/>
                <a:ea typeface="Calibri" panose="020F0502020204030204" pitchFamily="34" charset="0"/>
                <a:cs typeface="Helvetica Neue" panose="02000503000000020004" pitchFamily="2" charset="0"/>
              </a:rPr>
              <a:t>Read </a:t>
            </a:r>
            <a:r>
              <a:rPr lang="en-US" sz="2000" dirty="0">
                <a:solidFill>
                  <a:srgbClr val="598895"/>
                </a:solidFill>
                <a:effectLst/>
                <a:latin typeface="+mj-lt"/>
                <a:ea typeface="Calibri" panose="020F0502020204030204" pitchFamily="34" charset="0"/>
                <a:cs typeface="Helvetica Neue" panose="02000503000000020004" pitchFamily="2" charset="0"/>
              </a:rPr>
              <a:t>the</a:t>
            </a:r>
            <a:r>
              <a:rPr lang="en-US" sz="2000" b="1" dirty="0">
                <a:solidFill>
                  <a:srgbClr val="598895"/>
                </a:solidFill>
                <a:effectLst/>
                <a:latin typeface="+mj-lt"/>
                <a:ea typeface="Calibri" panose="020F0502020204030204" pitchFamily="34" charset="0"/>
                <a:cs typeface="Helvetica Neue" panose="02000503000000020004" pitchFamily="2" charset="0"/>
              </a:rPr>
              <a:t> </a:t>
            </a:r>
            <a:r>
              <a:rPr lang="en-US" sz="2000" dirty="0">
                <a:solidFill>
                  <a:srgbClr val="598895"/>
                </a:solidFill>
                <a:effectLst/>
                <a:latin typeface="+mj-lt"/>
                <a:ea typeface="Calibri" panose="020F0502020204030204" pitchFamily="34" charset="0"/>
                <a:cs typeface="Helvetica Neue" panose="02000503000000020004" pitchFamily="2" charset="0"/>
              </a:rPr>
              <a:t>text</a:t>
            </a:r>
            <a:r>
              <a:rPr lang="en-US" sz="2000" b="1" dirty="0">
                <a:solidFill>
                  <a:srgbClr val="598895"/>
                </a:solidFill>
                <a:effectLst/>
                <a:latin typeface="+mj-lt"/>
                <a:ea typeface="Calibri" panose="020F0502020204030204" pitchFamily="34" charset="0"/>
                <a:cs typeface="Helvetica Neue" panose="02000503000000020004" pitchFamily="2" charset="0"/>
              </a:rPr>
              <a:t> </a:t>
            </a:r>
            <a:r>
              <a:rPr lang="en-US" sz="2000" dirty="0">
                <a:solidFill>
                  <a:srgbClr val="598895"/>
                </a:solidFill>
                <a:effectLst/>
                <a:latin typeface="+mj-lt"/>
                <a:ea typeface="Calibri" panose="020F0502020204030204" pitchFamily="34" charset="0"/>
                <a:cs typeface="Helvetica Neue" panose="02000503000000020004" pitchFamily="2" charset="0"/>
              </a:rPr>
              <a:t>and </a:t>
            </a:r>
            <a:r>
              <a:rPr lang="en-US" sz="2000" b="1" dirty="0">
                <a:solidFill>
                  <a:srgbClr val="598895"/>
                </a:solidFill>
                <a:effectLst/>
                <a:latin typeface="+mj-lt"/>
                <a:ea typeface="Calibri" panose="020F0502020204030204" pitchFamily="34" charset="0"/>
                <a:cs typeface="Helvetica Neue" panose="02000503000000020004" pitchFamily="2" charset="0"/>
              </a:rPr>
              <a:t>choose </a:t>
            </a:r>
            <a:r>
              <a:rPr lang="en-US" sz="2000" dirty="0">
                <a:solidFill>
                  <a:srgbClr val="598895"/>
                </a:solidFill>
                <a:effectLst/>
                <a:latin typeface="+mj-lt"/>
                <a:ea typeface="Calibri" panose="020F0502020204030204" pitchFamily="34" charset="0"/>
                <a:cs typeface="Helvetica Neue" panose="02000503000000020004" pitchFamily="2" charset="0"/>
              </a:rPr>
              <a:t>the correct word(s) to</a:t>
            </a:r>
            <a:r>
              <a:rPr lang="en-US" sz="2000" b="1" dirty="0">
                <a:solidFill>
                  <a:srgbClr val="598895"/>
                </a:solidFill>
                <a:effectLst/>
                <a:latin typeface="+mj-lt"/>
                <a:ea typeface="Calibri" panose="020F0502020204030204" pitchFamily="34" charset="0"/>
                <a:cs typeface="Helvetica Neue" panose="02000503000000020004" pitchFamily="2" charset="0"/>
              </a:rPr>
              <a:t> </a:t>
            </a:r>
            <a:r>
              <a:rPr lang="en-US" sz="2000" dirty="0">
                <a:solidFill>
                  <a:srgbClr val="598895"/>
                </a:solidFill>
                <a:effectLst/>
                <a:latin typeface="+mj-lt"/>
                <a:ea typeface="Calibri" panose="020F0502020204030204" pitchFamily="34" charset="0"/>
                <a:cs typeface="Helvetica Neue" panose="02000503000000020004" pitchFamily="2" charset="0"/>
              </a:rPr>
              <a:t>complete</a:t>
            </a:r>
            <a:r>
              <a:rPr lang="en-US" sz="2000" b="1" dirty="0">
                <a:solidFill>
                  <a:srgbClr val="598895"/>
                </a:solidFill>
                <a:effectLst/>
                <a:latin typeface="+mj-lt"/>
                <a:ea typeface="Calibri" panose="020F0502020204030204" pitchFamily="34" charset="0"/>
                <a:cs typeface="Helvetica Neue" panose="02000503000000020004" pitchFamily="2" charset="0"/>
              </a:rPr>
              <a:t> </a:t>
            </a:r>
            <a:r>
              <a:rPr lang="en-US" sz="2000" dirty="0">
                <a:solidFill>
                  <a:srgbClr val="598895"/>
                </a:solidFill>
                <a:effectLst/>
                <a:latin typeface="+mj-lt"/>
                <a:ea typeface="Calibri" panose="020F0502020204030204" pitchFamily="34" charset="0"/>
                <a:cs typeface="Helvetica Neue" panose="02000503000000020004" pitchFamily="2" charset="0"/>
              </a:rPr>
              <a:t>the sentences. </a:t>
            </a:r>
            <a:r>
              <a:rPr lang="en-US" sz="2000" dirty="0">
                <a:solidFill>
                  <a:srgbClr val="598895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AE" sz="2000" dirty="0">
              <a:solidFill>
                <a:srgbClr val="598895"/>
              </a:solidFill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70060B-C163-2B90-B29A-CC05C5C874B7}"/>
              </a:ext>
            </a:extLst>
          </p:cNvPr>
          <p:cNvSpPr txBox="1"/>
          <p:nvPr/>
        </p:nvSpPr>
        <p:spPr>
          <a:xfrm>
            <a:off x="2486171" y="3217984"/>
            <a:ext cx="7515665" cy="18435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AE" sz="2000" dirty="0">
                <a:solidFill>
                  <a:srgbClr val="575756"/>
                </a:solidFill>
              </a:rPr>
              <a:t>Manal and Fatima always </a:t>
            </a:r>
            <a:r>
              <a:rPr lang="en-AE" sz="2000" b="1" dirty="0">
                <a:solidFill>
                  <a:srgbClr val="575756"/>
                </a:solidFill>
              </a:rPr>
              <a:t>5. (help / helps / helping) </a:t>
            </a:r>
            <a:r>
              <a:rPr lang="en-AE" sz="2000" dirty="0">
                <a:solidFill>
                  <a:srgbClr val="575756"/>
                </a:solidFill>
              </a:rPr>
              <a:t>their mother after school. Manal does the </a:t>
            </a:r>
            <a:r>
              <a:rPr lang="en-AE" sz="2000" b="1" dirty="0">
                <a:solidFill>
                  <a:srgbClr val="575756"/>
                </a:solidFill>
              </a:rPr>
              <a:t>6.</a:t>
            </a:r>
            <a:r>
              <a:rPr lang="en-AE" sz="2000" dirty="0">
                <a:solidFill>
                  <a:srgbClr val="575756"/>
                </a:solidFill>
              </a:rPr>
              <a:t> </a:t>
            </a:r>
            <a:r>
              <a:rPr lang="en-AE" sz="2000" b="1" dirty="0">
                <a:solidFill>
                  <a:srgbClr val="575756"/>
                </a:solidFill>
              </a:rPr>
              <a:t>( dishes / washing / mopping ) </a:t>
            </a:r>
            <a:r>
              <a:rPr lang="en-AE" sz="2000" dirty="0">
                <a:solidFill>
                  <a:srgbClr val="575756"/>
                </a:solidFill>
              </a:rPr>
              <a:t>up and Fatima </a:t>
            </a:r>
            <a:r>
              <a:rPr lang="en-AE" sz="2000" b="1" dirty="0">
                <a:solidFill>
                  <a:srgbClr val="575756"/>
                </a:solidFill>
              </a:rPr>
              <a:t>7. (closes / sweeps / lays) </a:t>
            </a:r>
            <a:r>
              <a:rPr lang="en-AE" sz="2000" dirty="0">
                <a:solidFill>
                  <a:srgbClr val="575756"/>
                </a:solidFill>
              </a:rPr>
              <a:t>the floors. </a:t>
            </a:r>
          </a:p>
        </p:txBody>
      </p:sp>
    </p:spTree>
    <p:extLst>
      <p:ext uri="{BB962C8B-B14F-4D97-AF65-F5344CB8AC3E}">
        <p14:creationId xmlns:p14="http://schemas.microsoft.com/office/powerpoint/2010/main" val="2769800024"/>
      </p:ext>
    </p:extLst>
  </p:cSld>
  <p:clrMapOvr>
    <a:masterClrMapping/>
  </p:clrMapOvr>
  <p:transition spd="slow" advClick="0" advTm="1000">
    <p:push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E9F5CCD-DAB2-8031-EEC2-F9C5921B74A9}"/>
              </a:ext>
            </a:extLst>
          </p:cNvPr>
          <p:cNvSpPr txBox="1"/>
          <p:nvPr/>
        </p:nvSpPr>
        <p:spPr>
          <a:xfrm>
            <a:off x="2391205" y="3423733"/>
            <a:ext cx="752651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575756"/>
                </a:solidFill>
                <a:latin typeface="Helvetica" pitchFamily="2" charset="0"/>
                <a:cs typeface="Arial" panose="020B0604020202020204" pitchFamily="34" charset="0"/>
              </a:rPr>
              <a:t>Adel and Khalid like sports. Adel’s favourite sport is baseball, but he sometimes plays tennis with Khalid. Khalid likes playing tennis very much, but his favourite sport is football. </a:t>
            </a:r>
          </a:p>
          <a:p>
            <a:endParaRPr lang="en-US" sz="2000" dirty="0">
              <a:solidFill>
                <a:srgbClr val="575756"/>
              </a:solidFill>
              <a:latin typeface="Helvetica" pitchFamily="2" charset="0"/>
              <a:cs typeface="Arial" panose="020B0604020202020204" pitchFamily="34" charset="0"/>
            </a:endParaRPr>
          </a:p>
          <a:p>
            <a:r>
              <a:rPr lang="en-US" sz="2000" dirty="0">
                <a:solidFill>
                  <a:srgbClr val="575756"/>
                </a:solidFill>
                <a:latin typeface="Helvetica" pitchFamily="2" charset="0"/>
                <a:cs typeface="Arial" panose="020B0604020202020204" pitchFamily="34" charset="0"/>
              </a:rPr>
              <a:t>What sports do you like playing with your friends? </a:t>
            </a:r>
          </a:p>
          <a:p>
            <a:endParaRPr lang="en-US" sz="2000" dirty="0">
              <a:solidFill>
                <a:srgbClr val="575756"/>
              </a:solidFill>
              <a:latin typeface="Helvetica" pitchFamily="2" charset="0"/>
              <a:cs typeface="Arial" panose="020B0604020202020204" pitchFamily="34" charset="0"/>
            </a:endParaRPr>
          </a:p>
          <a:p>
            <a:r>
              <a:rPr lang="en-US" sz="2000" dirty="0">
                <a:solidFill>
                  <a:srgbClr val="575756"/>
                </a:solidFill>
                <a:latin typeface="Helvetica" pitchFamily="2" charset="0"/>
                <a:cs typeface="Arial" panose="020B0604020202020204" pitchFamily="34" charset="0"/>
              </a:rPr>
              <a:t>_________________________________________________________________________________________________________</a:t>
            </a:r>
            <a:r>
              <a:rPr lang="en-US" sz="1800" dirty="0">
                <a:solidFill>
                  <a:srgbClr val="575756"/>
                </a:solidFill>
                <a:latin typeface="Helvetica" pitchFamily="2" charset="0"/>
                <a:cs typeface="Arial" panose="020B0604020202020204" pitchFamily="34" charset="0"/>
              </a:rPr>
              <a:t>______________________________________________________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A9C2AE-6464-14F4-EBD9-F8B6C057CA59}"/>
              </a:ext>
            </a:extLst>
          </p:cNvPr>
          <p:cNvSpPr txBox="1"/>
          <p:nvPr/>
        </p:nvSpPr>
        <p:spPr>
          <a:xfrm>
            <a:off x="4020223" y="968047"/>
            <a:ext cx="4518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srgbClr val="00667A"/>
                </a:solidFill>
                <a:latin typeface="+mj-lt"/>
                <a:ea typeface="AppleMyungjo" pitchFamily="2" charset="-127"/>
                <a:cs typeface="Arial" panose="020B0604020202020204" pitchFamily="34" charset="0"/>
              </a:rPr>
              <a:t>Sample Questions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667A"/>
              </a:solidFill>
              <a:effectLst/>
              <a:uLnTx/>
              <a:uFillTx/>
              <a:latin typeface="+mj-lt"/>
              <a:ea typeface="AppleMyungjo" pitchFamily="2" charset="-127"/>
              <a:cs typeface="PF Din Text Universal Light" panose="02000506000000020004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2372A2-1C57-CF5F-42E4-9866A9A2BFE4}"/>
              </a:ext>
            </a:extLst>
          </p:cNvPr>
          <p:cNvSpPr txBox="1"/>
          <p:nvPr/>
        </p:nvSpPr>
        <p:spPr>
          <a:xfrm>
            <a:off x="2391205" y="2438848"/>
            <a:ext cx="7776900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598895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8. Read</a:t>
            </a:r>
            <a:r>
              <a:rPr lang="en-US" sz="2000" dirty="0">
                <a:solidFill>
                  <a:srgbClr val="598895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the story. </a:t>
            </a:r>
            <a:r>
              <a:rPr lang="en-US" sz="2000" b="1" dirty="0">
                <a:solidFill>
                  <a:srgbClr val="598895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Answer </a:t>
            </a:r>
            <a:r>
              <a:rPr lang="en-US" sz="2000" dirty="0">
                <a:solidFill>
                  <a:srgbClr val="598895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the questions by </a:t>
            </a:r>
            <a:r>
              <a:rPr lang="en-US" sz="2000" b="1" dirty="0">
                <a:solidFill>
                  <a:srgbClr val="598895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writing</a:t>
            </a:r>
            <a:r>
              <a:rPr lang="en-US" sz="2000" dirty="0">
                <a:solidFill>
                  <a:srgbClr val="598895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complete sentences. </a:t>
            </a:r>
            <a:endParaRPr lang="en-AE" sz="2000" dirty="0">
              <a:solidFill>
                <a:srgbClr val="598895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1800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AE" sz="18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94942"/>
      </p:ext>
    </p:extLst>
  </p:cSld>
  <p:clrMapOvr>
    <a:masterClrMapping/>
  </p:clrMapOvr>
  <p:transition spd="slow" advClick="0" advTm="1000">
    <p:push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BB1147A-8167-FB52-8327-17746EA5A082}"/>
              </a:ext>
            </a:extLst>
          </p:cNvPr>
          <p:cNvSpPr txBox="1"/>
          <p:nvPr/>
        </p:nvSpPr>
        <p:spPr>
          <a:xfrm>
            <a:off x="1914571" y="1779289"/>
            <a:ext cx="85750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srgbClr val="00667A"/>
                </a:solidFill>
                <a:latin typeface="+mj-lt"/>
                <a:ea typeface="AppleMyungjo" pitchFamily="2" charset="-127"/>
                <a:cs typeface="Arial" panose="020B0604020202020204" pitchFamily="34" charset="0"/>
              </a:rPr>
              <a:t>Sample Reading Question Answers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667A"/>
              </a:solidFill>
              <a:effectLst/>
              <a:uLnTx/>
              <a:uFillTx/>
              <a:latin typeface="+mj-lt"/>
              <a:ea typeface="AppleMyungjo" pitchFamily="2" charset="-127"/>
              <a:cs typeface="PF Din Text Universal Light" panose="020005060000000200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0FCF71-67D2-815A-5074-D09BEB026082}"/>
              </a:ext>
            </a:extLst>
          </p:cNvPr>
          <p:cNvSpPr txBox="1"/>
          <p:nvPr/>
        </p:nvSpPr>
        <p:spPr>
          <a:xfrm>
            <a:off x="2148546" y="2721114"/>
            <a:ext cx="810709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598895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1. </a:t>
            </a:r>
            <a:r>
              <a:rPr lang="en-US" sz="2000" b="1" dirty="0">
                <a:solidFill>
                  <a:srgbClr val="598895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ro</a:t>
            </a:r>
            <a:r>
              <a:rPr lang="en-US" sz="2000" b="1" u="sng" dirty="0">
                <a:solidFill>
                  <a:srgbClr val="598895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bot</a:t>
            </a:r>
            <a:endParaRPr lang="en-US" sz="2000" b="1" u="sng" dirty="0">
              <a:solidFill>
                <a:srgbClr val="598895"/>
              </a:solidFill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000" b="1" dirty="0">
                <a:solidFill>
                  <a:srgbClr val="598895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2. A</a:t>
            </a:r>
          </a:p>
          <a:p>
            <a:r>
              <a:rPr lang="en-US" sz="2000" b="1" dirty="0">
                <a:solidFill>
                  <a:srgbClr val="598895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3. C</a:t>
            </a:r>
          </a:p>
          <a:p>
            <a:r>
              <a:rPr lang="en-US" sz="2000" b="1" dirty="0">
                <a:solidFill>
                  <a:srgbClr val="598895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4. tennis</a:t>
            </a:r>
          </a:p>
          <a:p>
            <a:r>
              <a:rPr lang="en-US" sz="2000" b="1" dirty="0">
                <a:solidFill>
                  <a:srgbClr val="598895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5. </a:t>
            </a:r>
            <a:r>
              <a:rPr lang="en-US" sz="2000" b="1" dirty="0">
                <a:solidFill>
                  <a:srgbClr val="598895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help</a:t>
            </a:r>
            <a:endParaRPr lang="en-US" sz="2000" b="1" dirty="0">
              <a:solidFill>
                <a:srgbClr val="598895"/>
              </a:solidFill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000" b="1" dirty="0">
                <a:solidFill>
                  <a:srgbClr val="598895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6. washing</a:t>
            </a:r>
          </a:p>
          <a:p>
            <a:r>
              <a:rPr lang="en-US" sz="2000" b="1" dirty="0">
                <a:solidFill>
                  <a:srgbClr val="598895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7. </a:t>
            </a:r>
            <a:r>
              <a:rPr lang="en-US" sz="2000" b="1" dirty="0">
                <a:solidFill>
                  <a:srgbClr val="598895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</a:t>
            </a:r>
            <a:r>
              <a:rPr lang="en-US" sz="2000" b="1" dirty="0">
                <a:solidFill>
                  <a:srgbClr val="598895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weeps</a:t>
            </a:r>
          </a:p>
          <a:p>
            <a:r>
              <a:rPr lang="en-US" sz="2000" b="1" dirty="0">
                <a:solidFill>
                  <a:srgbClr val="598895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8. student’s own answer</a:t>
            </a:r>
            <a:endParaRPr lang="en-US" sz="2000" b="1" dirty="0">
              <a:solidFill>
                <a:srgbClr val="598895"/>
              </a:solidFill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031491"/>
      </p:ext>
    </p:extLst>
  </p:cSld>
  <p:clrMapOvr>
    <a:masterClrMapping/>
  </p:clrMapOvr>
  <p:transition spd="slow" advClick="0" advTm="1000">
    <p:push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9C54EBA-01F1-A55C-8DE1-681F007B6A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3631" y="1466564"/>
            <a:ext cx="4824737" cy="53914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C6C3F56-8337-CCC7-289A-7E0C7DCC0E34}"/>
              </a:ext>
            </a:extLst>
          </p:cNvPr>
          <p:cNvSpPr txBox="1"/>
          <p:nvPr/>
        </p:nvSpPr>
        <p:spPr>
          <a:xfrm>
            <a:off x="4489153" y="667942"/>
            <a:ext cx="7649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srgbClr val="00667A"/>
                </a:solidFill>
                <a:latin typeface="+mj-lt"/>
                <a:ea typeface="AppleMyungjo" pitchFamily="2" charset="-127"/>
                <a:cs typeface="Arial" panose="020B0604020202020204" pitchFamily="34" charset="0"/>
              </a:rPr>
              <a:t>Writing Rubric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667A"/>
              </a:solidFill>
              <a:effectLst/>
              <a:uLnTx/>
              <a:uFillTx/>
              <a:latin typeface="+mj-lt"/>
              <a:ea typeface="AppleMyungjo" pitchFamily="2" charset="-127"/>
              <a:cs typeface="PF Din Text Universal Light" panose="02000506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656246"/>
      </p:ext>
    </p:extLst>
  </p:cSld>
  <p:clrMapOvr>
    <a:masterClrMapping/>
  </p:clrMapOvr>
  <p:transition spd="slow" advClick="0" advTm="1000">
    <p:push/>
  </p:transition>
</p:sld>
</file>

<file path=ppt/theme/theme1.xml><?xml version="1.0" encoding="utf-8"?>
<a:theme xmlns:a="http://schemas.openxmlformats.org/drawingml/2006/main" name="تصميم مخصص">
  <a:themeElements>
    <a:clrScheme name="مخصص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56074"/>
      </a:accent1>
      <a:accent2>
        <a:srgbClr val="F0A959"/>
      </a:accent2>
      <a:accent3>
        <a:srgbClr val="575756"/>
      </a:accent3>
      <a:accent4>
        <a:srgbClr val="336297"/>
      </a:accent4>
      <a:accent5>
        <a:srgbClr val="B7CFD2"/>
      </a:accent5>
      <a:accent6>
        <a:srgbClr val="E6DDD2"/>
      </a:accent6>
      <a:hlink>
        <a:srgbClr val="0563C1"/>
      </a:hlink>
      <a:folHlink>
        <a:srgbClr val="954F72"/>
      </a:folHlink>
    </a:clrScheme>
    <a:fontScheme name="main font ese">
      <a:majorFont>
        <a:latin typeface="Helvetica"/>
        <a:ea typeface=""/>
        <a:cs typeface="GE Dinar One"/>
      </a:majorFont>
      <a:minorFont>
        <a:latin typeface="Helvetica"/>
        <a:ea typeface=""/>
        <a:cs typeface="GE Dinar On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347EC1003ACCB4498FEA8D4008D3AA2" ma:contentTypeVersion="7" ma:contentTypeDescription="Create a new document." ma:contentTypeScope="" ma:versionID="63c55af88efe9e81b31d550bbd556e5c">
  <xsd:schema xmlns:xsd="http://www.w3.org/2001/XMLSchema" xmlns:xs="http://www.w3.org/2001/XMLSchema" xmlns:p="http://schemas.microsoft.com/office/2006/metadata/properties" xmlns:ns2="bc8a96fd-4b49-4207-9001-5ac4160049df" xmlns:ns3="32e4c5a6-a30f-402c-a4de-1974d13e36c6" targetNamespace="http://schemas.microsoft.com/office/2006/metadata/properties" ma:root="true" ma:fieldsID="1ab3e3751e44847f41f13894ca38b928" ns2:_="" ns3:_="">
    <xsd:import namespace="bc8a96fd-4b49-4207-9001-5ac4160049df"/>
    <xsd:import namespace="32e4c5a6-a30f-402c-a4de-1974d13e36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8a96fd-4b49-4207-9001-5ac4160049d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e4c5a6-a30f-402c-a4de-1974d13e36c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2EFA33E-0E1A-43C9-83F0-9E54728055BB}">
  <ds:schemaRefs>
    <ds:schemaRef ds:uri="http://schemas.microsoft.com/office/2006/metadata/properties"/>
    <ds:schemaRef ds:uri="http://www.w3.org/2000/xmlns/"/>
  </ds:schemaRefs>
</ds:datastoreItem>
</file>

<file path=customXml/itemProps2.xml><?xml version="1.0" encoding="utf-8"?>
<ds:datastoreItem xmlns:ds="http://schemas.openxmlformats.org/officeDocument/2006/customXml" ds:itemID="{BB3177A7-C303-4A8D-AF15-D31DE5BBC7E4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bc8a96fd-4b49-4207-9001-5ac4160049df"/>
    <ds:schemaRef ds:uri="32e4c5a6-a30f-402c-a4de-1974d13e36c6"/>
  </ds:schemaRefs>
</ds:datastoreItem>
</file>

<file path=customXml/itemProps3.xml><?xml version="1.0" encoding="utf-8"?>
<ds:datastoreItem xmlns:ds="http://schemas.openxmlformats.org/officeDocument/2006/customXml" ds:itemID="{F59363D6-139E-4D00-B223-43DBDD59995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4597</TotalTime>
  <Words>908</Words>
  <Application>Microsoft Office PowerPoint</Application>
  <PresentationFormat>Widescreen</PresentationFormat>
  <Paragraphs>157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تصميم مخصص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Reem Abughaida</dc:creator>
  <cp:lastModifiedBy>um ali .</cp:lastModifiedBy>
  <cp:revision>72</cp:revision>
  <dcterms:created xsi:type="dcterms:W3CDTF">2023-01-23T16:44:22Z</dcterms:created>
  <dcterms:modified xsi:type="dcterms:W3CDTF">2023-05-31T20:59:34Z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0x010100B347EC1003ACCB4498FEA8D4008D3AA2</vt:lpwstr>
  </property>
</Properties>
</file>