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3" r:id="rId3"/>
    <p:sldId id="274" r:id="rId4"/>
    <p:sldId id="376" r:id="rId5"/>
    <p:sldId id="422" r:id="rId6"/>
    <p:sldId id="423" r:id="rId7"/>
    <p:sldId id="276" r:id="rId8"/>
    <p:sldId id="277" r:id="rId9"/>
    <p:sldId id="427" r:id="rId10"/>
    <p:sldId id="278" r:id="rId11"/>
    <p:sldId id="279" r:id="rId12"/>
    <p:sldId id="280" r:id="rId13"/>
    <p:sldId id="432" r:id="rId14"/>
    <p:sldId id="433" r:id="rId15"/>
    <p:sldId id="434" r:id="rId16"/>
    <p:sldId id="418" r:id="rId17"/>
    <p:sldId id="28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40" userDrawn="1">
          <p15:clr>
            <a:srgbClr val="A4A3A4"/>
          </p15:clr>
        </p15:guide>
        <p15:guide id="3" orient="horz" pos="20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TMAH ABDULLA HASSAN BARKAT ALBLOOSHI" initials="FAHBA" lastIdx="1" clrIdx="0">
    <p:extLst>
      <p:ext uri="{19B8F6BF-5375-455C-9EA6-DF929625EA0E}">
        <p15:presenceInfo xmlns:p15="http://schemas.microsoft.com/office/powerpoint/2012/main" userId="S::Fatmah-A.Hassan@ese.gov.ae::6def450b-2e8b-4c9d-8298-86615aad01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BDEEFF"/>
    <a:srgbClr val="CC66FF"/>
    <a:srgbClr val="FFCCCC"/>
    <a:srgbClr val="CCFFCC"/>
    <a:srgbClr val="FFFFCC"/>
    <a:srgbClr val="E0A3FF"/>
    <a:srgbClr val="FFC20A"/>
    <a:srgbClr val="FFB53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4061" autoAdjust="0"/>
  </p:normalViewPr>
  <p:slideViewPr>
    <p:cSldViewPr snapToGrid="0" showGuides="1">
      <p:cViewPr varScale="1">
        <p:scale>
          <a:sx n="63" d="100"/>
          <a:sy n="63" d="100"/>
        </p:scale>
        <p:origin x="508" y="64"/>
      </p:cViewPr>
      <p:guideLst>
        <p:guide pos="3240"/>
        <p:guide orient="horz" pos="20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08E38-644E-4BFA-A912-878D44A0E96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BF8EB-9467-4358-9B63-C5DEE69ED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78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BF8EB-9467-4358-9B63-C5DEE69ED5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53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BF8EB-9467-4358-9B63-C5DEE69ED5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75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3E55B-4483-4A08-8C49-81704DEAB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C74831-0661-42AD-8C20-FE7D0697D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A2602-1445-4A9A-8971-932671D3E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F997F-0B10-4346-86A9-319FC1A21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6E00A-9EBE-498C-BC64-5EEDFDB2C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467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D903B-0F32-4431-ADCB-19CC7900A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A487C-3668-4D8A-8A99-868EADD80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1A130-47BF-4FE2-B743-576B12DAA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462F6-EC04-4AB3-A6B5-419B2AA5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99705-1E53-4639-A629-985657BD8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796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7FFB-BD47-4E6C-A70D-153F8DD37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524F98-297C-4A8B-AF75-0860A5E65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01DA0-05A2-4222-9E3B-22FA8DE66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4095-4F8D-43CF-A6DB-266B39C01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AAC47-E236-42FB-9C42-78CC9C4D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412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1089B-9257-4A76-AB49-3E3D50B6F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DC493-A6D7-4D80-833A-0EC66DC985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CDF6B8-4428-41CF-99C6-C33958D50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5009F-64C3-41D8-8A05-8E0C27DE2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CE3C3E-A46D-49FA-A355-7E18B6263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561F1F-6F89-4854-8A35-2FBDBB3EF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556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BF965-DA14-4695-85C9-141162099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C553C9-CD31-4245-98AD-11F3DEE2B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0C72E-C27A-492B-B103-7B5C528CF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A866C-A959-41CF-BDD2-6846F6B0A1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1CE1DA-8B90-4801-9BC4-65F71E4CAF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EBF3F2-66FC-4E0A-BCC8-4E878D4EC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234E11-C660-47E7-A1DB-45050DBA1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4B9519-B0F4-4813-BD75-B7007EBEB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633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1C254-7F50-4543-A8B6-2AD13B821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453D3-36BD-4140-B224-AFDFBC520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8DD62B-F99E-486A-8E5D-EE556936C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DBE9B2-32EC-4B4B-BD28-9B4616BF6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092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E46E26-C357-4070-B386-3CA5E787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9B2A2C-21B6-4381-A169-3630C0D65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9D075-DFF4-42CD-88D5-F78AFBA16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36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54F59-F83A-42AA-AF52-8467A4D85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6879E-9C48-451A-820A-91D4CC5DE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25368-403C-49CF-9C6B-1BFF0878A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DD3C3-1E86-4ACC-8427-12265630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46544-6CA3-4884-90E4-BD422B29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47D8C-0311-49C9-A500-1C5A66ED5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926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3EBAF-B1BA-4F39-A4DD-E1B6497AC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A15620-8228-495A-B578-F3752A890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BF122-946A-4DB5-8FEA-5AA1E4C317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6D7057-F692-4A79-8234-BE57CD63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312EEF-F017-4225-900A-872BF4EBD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404A99-7509-43F2-81C7-0FA4A8177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213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07076-72FC-450F-8BA7-172C11986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0498FF-8A52-41E7-AFB8-C8BAE80AA5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BF119-5C9B-43F3-B45F-0BCB7C87F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417F5-1CB7-4345-8D78-9011C0EB6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5E55F-25D7-481F-B7AB-57E47364C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333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CB717C-ECC3-4A12-92E9-FDEDF88A73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04C47E-BAB9-4093-BE9E-A49AD2495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6C341-DA0F-41A1-A16D-AB16B831F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3524C-829C-4F60-BE55-DF8C45950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19A41-7C83-484B-BB46-04191BA75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527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14420B-0D42-488F-81D6-CE005FF92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BB0FC-987B-4EF4-B420-16E720D2AF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84580-C2D5-4B68-AF7F-B254E5B9F3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C4CBB-61CA-454C-93C5-9C40AE77CD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89C55-156A-48C3-997F-DF5D7D30D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35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2.png"/><Relationship Id="rId3" Type="http://schemas.openxmlformats.org/officeDocument/2006/relationships/slide" Target="slide2.xml"/><Relationship Id="rId7" Type="http://schemas.openxmlformats.org/officeDocument/2006/relationships/slide" Target="slide8.xml"/><Relationship Id="rId12" Type="http://schemas.openxmlformats.org/officeDocument/2006/relationships/slide" Target="slid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4.xml"/><Relationship Id="rId10" Type="http://schemas.openxmlformats.org/officeDocument/2006/relationships/slide" Target="slide10.xml"/><Relationship Id="rId4" Type="http://schemas.openxmlformats.org/officeDocument/2006/relationships/slide" Target="slide3.xml"/><Relationship Id="rId9" Type="http://schemas.openxmlformats.org/officeDocument/2006/relationships/slide" Target="slide17.xml"/><Relationship Id="rId1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3.xml"/><Relationship Id="rId7" Type="http://schemas.openxmlformats.org/officeDocument/2006/relationships/slide" Target="slide11.xml"/><Relationship Id="rId12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2.xml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4.xml"/><Relationship Id="rId9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image" Target="../media/image4.png"/><Relationship Id="rId3" Type="http://schemas.openxmlformats.org/officeDocument/2006/relationships/slide" Target="slide2.xml"/><Relationship Id="rId7" Type="http://schemas.openxmlformats.org/officeDocument/2006/relationships/slide" Target="slide11.xml"/><Relationship Id="rId12" Type="http://schemas.openxmlformats.org/officeDocument/2006/relationships/hyperlink" Target="https://wordwall.net/resource/130970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image" Target="../media/image2.png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4.xml"/><Relationship Id="rId9" Type="http://schemas.openxmlformats.org/officeDocument/2006/relationships/slide" Target="slide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2.xml"/><Relationship Id="rId7" Type="http://schemas.openxmlformats.org/officeDocument/2006/relationships/slide" Target="slide11.xml"/><Relationship Id="rId12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image" Target="../media/image2.png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3.xml"/><Relationship Id="rId9" Type="http://schemas.openxmlformats.org/officeDocument/2006/relationships/slide" Target="slide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2.xml"/><Relationship Id="rId7" Type="http://schemas.openxmlformats.org/officeDocument/2006/relationships/slide" Target="slide11.xml"/><Relationship Id="rId12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image" Target="../media/image2.png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3.xml"/><Relationship Id="rId9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2.xml"/><Relationship Id="rId7" Type="http://schemas.openxmlformats.org/officeDocument/2006/relationships/slide" Target="slide11.xm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image" Target="../media/image2.png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3.xml"/><Relationship Id="rId9" Type="http://schemas.openxmlformats.org/officeDocument/2006/relationships/slide" Target="slide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7" Type="http://schemas.openxmlformats.org/officeDocument/2006/relationships/slide" Target="slide4.xml"/><Relationship Id="rId12" Type="http://schemas.openxmlformats.org/officeDocument/2006/relationships/slide" Target="slide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slide" Target="slide10.xml"/><Relationship Id="rId5" Type="http://schemas.openxmlformats.org/officeDocument/2006/relationships/slide" Target="slide2.xml"/><Relationship Id="rId10" Type="http://schemas.openxmlformats.org/officeDocument/2006/relationships/slide" Target="slide17.xml"/><Relationship Id="rId4" Type="http://schemas.openxmlformats.org/officeDocument/2006/relationships/image" Target="../media/image1.png"/><Relationship Id="rId9" Type="http://schemas.openxmlformats.org/officeDocument/2006/relationships/slide" Target="slide11.xml"/><Relationship Id="rId1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slide" Target="slide7.xml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slide" Target="slide12.xml"/><Relationship Id="rId5" Type="http://schemas.openxmlformats.org/officeDocument/2006/relationships/slide" Target="slide3.xml"/><Relationship Id="rId10" Type="http://schemas.openxmlformats.org/officeDocument/2006/relationships/slide" Target="slide10.xml"/><Relationship Id="rId4" Type="http://schemas.openxmlformats.org/officeDocument/2006/relationships/slide" Target="slide2.xml"/><Relationship Id="rId9" Type="http://schemas.openxmlformats.org/officeDocument/2006/relationships/slide" Target="slide17.xml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slide" Target="slide7.xml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slide" Target="slide12.xml"/><Relationship Id="rId5" Type="http://schemas.openxmlformats.org/officeDocument/2006/relationships/slide" Target="slide3.xml"/><Relationship Id="rId10" Type="http://schemas.openxmlformats.org/officeDocument/2006/relationships/slide" Target="slide10.xml"/><Relationship Id="rId4" Type="http://schemas.openxmlformats.org/officeDocument/2006/relationships/slide" Target="slide2.xml"/><Relationship Id="rId9" Type="http://schemas.openxmlformats.org/officeDocument/2006/relationships/slide" Target="slide17.xml"/><Relationship Id="rId1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11.png"/><Relationship Id="rId3" Type="http://schemas.openxmlformats.org/officeDocument/2006/relationships/slide" Target="slide2.xml"/><Relationship Id="rId7" Type="http://schemas.openxmlformats.org/officeDocument/2006/relationships/slide" Target="slide8.xml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slide" Target="slide12.xml"/><Relationship Id="rId4" Type="http://schemas.openxmlformats.org/officeDocument/2006/relationships/slide" Target="slide3.xml"/><Relationship Id="rId9" Type="http://schemas.openxmlformats.org/officeDocument/2006/relationships/slide" Target="slide1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2.xml"/><Relationship Id="rId7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slide" Target="slide12.xml"/><Relationship Id="rId4" Type="http://schemas.openxmlformats.org/officeDocument/2006/relationships/slide" Target="slide3.xml"/><Relationship Id="rId9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8.png"/><Relationship Id="rId3" Type="http://schemas.openxmlformats.org/officeDocument/2006/relationships/slide" Target="slide2.xml"/><Relationship Id="rId7" Type="http://schemas.openxmlformats.org/officeDocument/2006/relationships/slide" Target="slide8.xml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slide" Target="slide10.xml"/><Relationship Id="rId4" Type="http://schemas.openxmlformats.org/officeDocument/2006/relationships/slide" Target="slide3.xml"/><Relationship Id="rId9" Type="http://schemas.openxmlformats.org/officeDocument/2006/relationships/slide" Target="slide1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13.png"/><Relationship Id="rId3" Type="http://schemas.openxmlformats.org/officeDocument/2006/relationships/slide" Target="slide2.xml"/><Relationship Id="rId7" Type="http://schemas.openxmlformats.org/officeDocument/2006/relationships/slide" Target="slide8.xml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slide" Target="slide10.xml"/><Relationship Id="rId4" Type="http://schemas.openxmlformats.org/officeDocument/2006/relationships/slide" Target="slide3.xml"/><Relationship Id="rId9" Type="http://schemas.openxmlformats.org/officeDocument/2006/relationships/slide" Target="slide1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13.png"/><Relationship Id="rId3" Type="http://schemas.openxmlformats.org/officeDocument/2006/relationships/slide" Target="slide2.xml"/><Relationship Id="rId7" Type="http://schemas.openxmlformats.org/officeDocument/2006/relationships/slide" Target="slide8.xml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slide" Target="slide10.xml"/><Relationship Id="rId4" Type="http://schemas.openxmlformats.org/officeDocument/2006/relationships/slide" Target="slide3.xml"/><Relationship Id="rId9" Type="http://schemas.openxmlformats.org/officeDocument/2006/relationships/slide" Target="slide1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8.png"/><Relationship Id="rId3" Type="http://schemas.openxmlformats.org/officeDocument/2006/relationships/slide" Target="slide2.xml"/><Relationship Id="rId7" Type="http://schemas.openxmlformats.org/officeDocument/2006/relationships/slide" Target="slide8.xml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slide" Target="slide10.xml"/><Relationship Id="rId4" Type="http://schemas.openxmlformats.org/officeDocument/2006/relationships/slide" Target="slide3.xml"/><Relationship Id="rId9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8.png"/><Relationship Id="rId3" Type="http://schemas.openxmlformats.org/officeDocument/2006/relationships/slide" Target="slide2.xml"/><Relationship Id="rId7" Type="http://schemas.openxmlformats.org/officeDocument/2006/relationships/slide" Target="slide8.xml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slide" Target="slide10.xml"/><Relationship Id="rId4" Type="http://schemas.openxmlformats.org/officeDocument/2006/relationships/slide" Target="slide3.xml"/><Relationship Id="rId9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16.png"/><Relationship Id="rId3" Type="http://schemas.openxmlformats.org/officeDocument/2006/relationships/slide" Target="slide2.xml"/><Relationship Id="rId7" Type="http://schemas.openxmlformats.org/officeDocument/2006/relationships/slide" Target="slide8.xml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slide" Target="slide12.xml"/><Relationship Id="rId4" Type="http://schemas.openxmlformats.org/officeDocument/2006/relationships/slide" Target="slide3.xml"/><Relationship Id="rId9" Type="http://schemas.openxmlformats.org/officeDocument/2006/relationships/slide" Target="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0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1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0" name="Google Shape;152;p15">
            <a:hlinkClick r:id="rId12" action="ppaction://hlinksldjump"/>
            <a:extLst>
              <a:ext uri="{FF2B5EF4-FFF2-40B4-BE49-F238E27FC236}">
                <a16:creationId xmlns:a16="http://schemas.microsoft.com/office/drawing/2014/main" id="{528E650A-BB14-4C51-85F1-34CE79427500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11857" y="5803368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6C380B9-E2A1-4AA9-A361-CB7487F8283B}"/>
              </a:ext>
            </a:extLst>
          </p:cNvPr>
          <p:cNvSpPr txBox="1"/>
          <p:nvPr/>
        </p:nvSpPr>
        <p:spPr>
          <a:xfrm>
            <a:off x="940816" y="982371"/>
            <a:ext cx="8714267" cy="1085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AE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اليوم: </a:t>
            </a:r>
            <a:r>
              <a:rPr lang="ar-AE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.....  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-</a:t>
            </a:r>
            <a:r>
              <a:rPr kumimoji="0" lang="ar-AE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AE" sz="48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التاريخ:</a:t>
            </a:r>
            <a:r>
              <a:rPr kumimoji="0" lang="ar-AE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AE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... </a:t>
            </a:r>
            <a:r>
              <a:rPr kumimoji="0" lang="ar-AE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إبريل 2023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" name="Picture 2" descr="دعاء طالب العلم مستجاب – ايميجز">
            <a:extLst>
              <a:ext uri="{FF2B5EF4-FFF2-40B4-BE49-F238E27FC236}">
                <a16:creationId xmlns:a16="http://schemas.microsoft.com/office/drawing/2014/main" id="{EEE8E690-DE44-A870-799B-738B4089D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586" y="2539295"/>
            <a:ext cx="7914524" cy="310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78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3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4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5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6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7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9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Google Shape;152;p15">
            <a:hlinkClick r:id="rId11" action="ppaction://hlinksldjump"/>
            <a:extLst>
              <a:ext uri="{FF2B5EF4-FFF2-40B4-BE49-F238E27FC236}">
                <a16:creationId xmlns:a16="http://schemas.microsoft.com/office/drawing/2014/main" id="{687443D0-2DD1-46D1-8554-C6605C51A354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42EBAEE-4F6F-49B5-BD76-36D8810B5EBF}"/>
              </a:ext>
            </a:extLst>
          </p:cNvPr>
          <p:cNvSpPr txBox="1"/>
          <p:nvPr/>
        </p:nvSpPr>
        <p:spPr>
          <a:xfrm>
            <a:off x="1411080" y="295118"/>
            <a:ext cx="8174154" cy="1003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AE" sz="44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درسنا اليوم :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F6C3D2-F8EF-420E-8A73-27C93436A207}"/>
              </a:ext>
            </a:extLst>
          </p:cNvPr>
          <p:cNvSpPr txBox="1"/>
          <p:nvPr/>
        </p:nvSpPr>
        <p:spPr>
          <a:xfrm>
            <a:off x="695854" y="3226785"/>
            <a:ext cx="9190467" cy="3203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AE" sz="44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نواتج التعلم : </a:t>
            </a:r>
            <a:r>
              <a:rPr lang="ar-AE" sz="44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سيقوم الطلاب برسم المستقيمات المتوازية و المتعامدة و المتقاطعة و تحديدها في الأشكال ثنائية الأبعاد.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1E7B5E-6605-47E1-9A46-3A24F421C6EA}"/>
              </a:ext>
            </a:extLst>
          </p:cNvPr>
          <p:cNvSpPr txBox="1"/>
          <p:nvPr/>
        </p:nvSpPr>
        <p:spPr>
          <a:xfrm>
            <a:off x="1553874" y="826435"/>
            <a:ext cx="7474425" cy="2315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6000" b="1" kern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r>
              <a:rPr lang="ar-AE" sz="6000" b="1" kern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– رسم المستقيمات المتوازية و المتعامدة.</a:t>
            </a:r>
            <a:endParaRPr kumimoji="0" lang="ar-AE" sz="6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815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4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5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6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7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9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687443D0-2DD1-46D1-8554-C6605C51A354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18793" y="5702289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2B8E16C-ED93-4355-A0BF-AFDBA8FCCEF4}"/>
              </a:ext>
            </a:extLst>
          </p:cNvPr>
          <p:cNvSpPr txBox="1"/>
          <p:nvPr/>
        </p:nvSpPr>
        <p:spPr>
          <a:xfrm>
            <a:off x="2256960" y="5315089"/>
            <a:ext cx="575377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200" dirty="0">
                <a:latin typeface="Calibri" panose="020F0502020204030204" pitchFamily="34" charset="0"/>
                <a:cs typeface="Calibri" panose="020F0502020204030204" pitchFamily="34" charset="0"/>
              </a:rPr>
              <a:t>رابط التقييم القبلي</a:t>
            </a:r>
            <a:endParaRPr lang="ar-AE" sz="3200" dirty="0"/>
          </a:p>
          <a:p>
            <a:pPr algn="ctr"/>
            <a:r>
              <a:rPr lang="en-US" sz="2400" dirty="0">
                <a:hlinkClick r:id="rId12"/>
              </a:rPr>
              <a:t>https://wordwall.net/resource/1309701</a:t>
            </a:r>
            <a:endParaRPr lang="ar-AE" sz="2400" dirty="0"/>
          </a:p>
          <a:p>
            <a:pPr algn="ctr"/>
            <a:endParaRPr lang="ar-AE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9EFBA1-43FD-4ABE-8FE4-2FC1D7F16D1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9565" t="18149" r="30435" b="20179"/>
          <a:stretch/>
        </p:blipFill>
        <p:spPr>
          <a:xfrm>
            <a:off x="954045" y="407781"/>
            <a:ext cx="8386110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13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5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6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7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9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1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31E205BC-91CB-4C6F-99A7-20A76A9042FF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46E7EAB-09B7-4AFC-9751-D4CF2EFBAE40}"/>
              </a:ext>
            </a:extLst>
          </p:cNvPr>
          <p:cNvSpPr txBox="1"/>
          <p:nvPr/>
        </p:nvSpPr>
        <p:spPr>
          <a:xfrm>
            <a:off x="1386508" y="4165514"/>
            <a:ext cx="75139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المستقيمات التي تبعد نفس المسافة عن بعضها و لا تلتقى أبدا</a:t>
            </a:r>
            <a:endParaRPr lang="en-US" sz="60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605772-6C20-469E-A202-8420B3B9C737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1956" t="50000" r="25869" b="17279"/>
          <a:stretch/>
        </p:blipFill>
        <p:spPr>
          <a:xfrm>
            <a:off x="1933448" y="490878"/>
            <a:ext cx="6400800" cy="365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30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5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6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7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9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1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31E205BC-91CB-4C6F-99A7-20A76A9042FF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46E7EAB-09B7-4AFC-9751-D4CF2EFBAE40}"/>
              </a:ext>
            </a:extLst>
          </p:cNvPr>
          <p:cNvSpPr txBox="1"/>
          <p:nvPr/>
        </p:nvSpPr>
        <p:spPr>
          <a:xfrm>
            <a:off x="1707325" y="4358719"/>
            <a:ext cx="68723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المستقيمات التي تلتقي و تقطع بعضها لتشكيل زاويا قائمة</a:t>
            </a:r>
            <a:endParaRPr lang="en-US" sz="60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741B051-A5E5-4950-AD08-CBE779EBDC5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570" t="49997" r="61255" b="17282"/>
          <a:stretch/>
        </p:blipFill>
        <p:spPr>
          <a:xfrm>
            <a:off x="1933448" y="490878"/>
            <a:ext cx="6400800" cy="365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33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5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6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7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9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1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31E205BC-91CB-4C6F-99A7-20A76A9042FF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46E7EAB-09B7-4AFC-9751-D4CF2EFBAE40}"/>
              </a:ext>
            </a:extLst>
          </p:cNvPr>
          <p:cNvSpPr txBox="1"/>
          <p:nvPr/>
        </p:nvSpPr>
        <p:spPr>
          <a:xfrm>
            <a:off x="1933448" y="4219190"/>
            <a:ext cx="640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المستقيمات التي تتلاقى أو يقطع كل منهما الآخر</a:t>
            </a:r>
            <a:endParaRPr lang="en-US" sz="60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CAF136-08E5-468D-AFC1-A8D403BD869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522" t="48333" r="61196" b="19279"/>
          <a:stretch/>
        </p:blipFill>
        <p:spPr>
          <a:xfrm>
            <a:off x="1933448" y="540460"/>
            <a:ext cx="6400800" cy="361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617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5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6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7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8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9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10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1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2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Google Shape;152;p15">
            <a:hlinkClick r:id="rId5" action="ppaction://hlinksldjump"/>
            <a:extLst>
              <a:ext uri="{FF2B5EF4-FFF2-40B4-BE49-F238E27FC236}">
                <a16:creationId xmlns:a16="http://schemas.microsoft.com/office/drawing/2014/main" id="{687443D0-2DD1-46D1-8554-C6605C51A354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" name="مدخل إلى المستقيمات المتوازية والمتعامدة _ الرياضيات _ الهندسة">
            <a:hlinkClick r:id="" action="ppaction://media"/>
            <a:extLst>
              <a:ext uri="{FF2B5EF4-FFF2-40B4-BE49-F238E27FC236}">
                <a16:creationId xmlns:a16="http://schemas.microsoft.com/office/drawing/2014/main" id="{E518BC13-211B-4BB1-AD82-A030A37BFF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36712" y="441823"/>
            <a:ext cx="9251430" cy="520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16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6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6564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4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5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6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7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0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1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1" name="Google Shape;152;p15">
            <a:hlinkClick r:id="rId4" action="ppaction://hlinksldjump"/>
            <a:extLst>
              <a:ext uri="{FF2B5EF4-FFF2-40B4-BE49-F238E27FC236}">
                <a16:creationId xmlns:a16="http://schemas.microsoft.com/office/drawing/2014/main" id="{DDBE8E3B-3D2E-4A53-B573-4BE7ABB53AE5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2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8B68B4D0-19BE-4A37-87EB-C40250C47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44" y="174699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21804D6C-717C-4F0F-9CC2-90D6F77935AD}"/>
              </a:ext>
            </a:extLst>
          </p:cNvPr>
          <p:cNvSpPr txBox="1"/>
          <p:nvPr/>
        </p:nvSpPr>
        <p:spPr>
          <a:xfrm>
            <a:off x="226367" y="1220619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66CBE89-C3F5-43F0-92CF-3BEC60E61042}"/>
              </a:ext>
            </a:extLst>
          </p:cNvPr>
          <p:cNvSpPr txBox="1"/>
          <p:nvPr/>
        </p:nvSpPr>
        <p:spPr>
          <a:xfrm>
            <a:off x="4149000" y="7203376"/>
            <a:ext cx="44151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المستقيم </a:t>
            </a:r>
            <a:r>
              <a:rPr lang="en-US" sz="5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XY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1E1BEE-09D5-4708-AC4C-A0B6DF0081BF}"/>
              </a:ext>
            </a:extLst>
          </p:cNvPr>
          <p:cNvSpPr txBox="1"/>
          <p:nvPr/>
        </p:nvSpPr>
        <p:spPr>
          <a:xfrm>
            <a:off x="4091755" y="7259131"/>
            <a:ext cx="6303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</a:t>
            </a:r>
            <a:endParaRPr lang="en-US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CAE7EBA-0DB7-48B8-BCE2-180883E05121}"/>
              </a:ext>
            </a:extLst>
          </p:cNvPr>
          <p:cNvCxnSpPr>
            <a:cxnSpLocks/>
          </p:cNvCxnSpPr>
          <p:nvPr/>
        </p:nvCxnSpPr>
        <p:spPr>
          <a:xfrm>
            <a:off x="2737752" y="7251116"/>
            <a:ext cx="1097280" cy="0"/>
          </a:xfrm>
          <a:prstGeom prst="straightConnector1">
            <a:avLst/>
          </a:prstGeom>
          <a:ln w="5715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56C22B29-8C7E-4AE7-B205-AEACCA04383A}"/>
              </a:ext>
            </a:extLst>
          </p:cNvPr>
          <p:cNvSpPr txBox="1"/>
          <p:nvPr/>
        </p:nvSpPr>
        <p:spPr>
          <a:xfrm>
            <a:off x="2792296" y="7207181"/>
            <a:ext cx="9904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43626A-D537-423E-BC11-8CB77A4AACA4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8102" t="33831" r="19053" b="23130"/>
          <a:stretch/>
        </p:blipFill>
        <p:spPr>
          <a:xfrm>
            <a:off x="2737752" y="968640"/>
            <a:ext cx="6962030" cy="39319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5E954E-FDA7-4996-90FE-92D5D0E729C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7628" t="15651" r="61269" b="27030"/>
          <a:stretch/>
        </p:blipFill>
        <p:spPr>
          <a:xfrm>
            <a:off x="429019" y="785403"/>
            <a:ext cx="3662736" cy="3795117"/>
          </a:xfrm>
          <a:prstGeom prst="diamond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E47BEB5-1A70-4E04-9FEB-7A8BFDCBDA2E}"/>
              </a:ext>
            </a:extLst>
          </p:cNvPr>
          <p:cNvSpPr txBox="1"/>
          <p:nvPr/>
        </p:nvSpPr>
        <p:spPr>
          <a:xfrm>
            <a:off x="2877671" y="3977230"/>
            <a:ext cx="2500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متوازيتين</a:t>
            </a:r>
            <a:endParaRPr lang="en-US" sz="5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05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8" grpId="0"/>
      <p:bldP spid="38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6564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4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5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6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7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0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1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1" name="Google Shape;152;p15">
            <a:hlinkClick r:id="rId4" action="ppaction://hlinksldjump"/>
            <a:extLst>
              <a:ext uri="{FF2B5EF4-FFF2-40B4-BE49-F238E27FC236}">
                <a16:creationId xmlns:a16="http://schemas.microsoft.com/office/drawing/2014/main" id="{DDBE8E3B-3D2E-4A53-B573-4BE7ABB53AE5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2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8B68B4D0-19BE-4A37-87EB-C40250C47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44" y="174699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21804D6C-717C-4F0F-9CC2-90D6F77935AD}"/>
              </a:ext>
            </a:extLst>
          </p:cNvPr>
          <p:cNvSpPr txBox="1"/>
          <p:nvPr/>
        </p:nvSpPr>
        <p:spPr>
          <a:xfrm>
            <a:off x="226367" y="1220619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801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ADDE7B-AEA8-4A40-A086-F1A0BA9B04E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52262" t="32468" r="12095" b="36857"/>
          <a:stretch/>
        </p:blipFill>
        <p:spPr>
          <a:xfrm>
            <a:off x="3997131" y="800236"/>
            <a:ext cx="5807942" cy="28103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F39209-5314-4AD9-A3A1-356A61FEA14D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9632" t="32468" r="47831" b="44139"/>
          <a:stretch/>
        </p:blipFill>
        <p:spPr>
          <a:xfrm>
            <a:off x="390039" y="1769158"/>
            <a:ext cx="4249647" cy="171780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2ECFE1D-7F3A-4A06-971D-26ED4BAD7921}"/>
              </a:ext>
            </a:extLst>
          </p:cNvPr>
          <p:cNvSpPr txBox="1"/>
          <p:nvPr/>
        </p:nvSpPr>
        <p:spPr>
          <a:xfrm>
            <a:off x="6114193" y="2853035"/>
            <a:ext cx="2500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متقاطعان</a:t>
            </a:r>
            <a:endParaRPr lang="en-US" sz="5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76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6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5A456AFA-45C2-4255-ADDE-08AAB9719C38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3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2A9D282A-2740-4C8E-9597-5FACDB0DC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27" y="180082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D031961-3737-4B46-A3C0-9054D70C1129}"/>
              </a:ext>
            </a:extLst>
          </p:cNvPr>
          <p:cNvSpPr txBox="1"/>
          <p:nvPr/>
        </p:nvSpPr>
        <p:spPr>
          <a:xfrm>
            <a:off x="244050" y="1226002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801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4B507B-5E47-4FE3-BFD1-51645338470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9669" t="28617" r="11434" b="26459"/>
          <a:stretch/>
        </p:blipFill>
        <p:spPr>
          <a:xfrm>
            <a:off x="2804145" y="507986"/>
            <a:ext cx="4659406" cy="4072534"/>
          </a:xfrm>
          <a:prstGeom prst="rect">
            <a:avLst/>
          </a:prstGeom>
        </p:spPr>
      </p:pic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43D1E95-349B-4C3B-A9E1-3B204ABB2A34}"/>
              </a:ext>
            </a:extLst>
          </p:cNvPr>
          <p:cNvCxnSpPr>
            <a:cxnSpLocks/>
          </p:cNvCxnSpPr>
          <p:nvPr/>
        </p:nvCxnSpPr>
        <p:spPr>
          <a:xfrm>
            <a:off x="4103313" y="1383087"/>
            <a:ext cx="1153338" cy="597347"/>
          </a:xfrm>
          <a:prstGeom prst="straightConnector1">
            <a:avLst/>
          </a:prstGeom>
          <a:ln w="57150">
            <a:solidFill>
              <a:srgbClr val="7030A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E0C0645-8BF3-4C07-BFC3-70E798EF796D}"/>
              </a:ext>
            </a:extLst>
          </p:cNvPr>
          <p:cNvCxnSpPr>
            <a:cxnSpLocks/>
          </p:cNvCxnSpPr>
          <p:nvPr/>
        </p:nvCxnSpPr>
        <p:spPr>
          <a:xfrm>
            <a:off x="3621606" y="2544253"/>
            <a:ext cx="1153338" cy="597347"/>
          </a:xfrm>
          <a:prstGeom prst="straightConnector1">
            <a:avLst/>
          </a:prstGeom>
          <a:ln w="57150">
            <a:solidFill>
              <a:srgbClr val="7030A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6706FE30-FB87-4516-8E3C-4CCF2A8C7CAD}"/>
              </a:ext>
            </a:extLst>
          </p:cNvPr>
          <p:cNvSpPr txBox="1"/>
          <p:nvPr/>
        </p:nvSpPr>
        <p:spPr>
          <a:xfrm>
            <a:off x="4446979" y="3632476"/>
            <a:ext cx="2500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متوازيتان</a:t>
            </a:r>
            <a:endParaRPr lang="en-US" sz="5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48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9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687443D0-2DD1-46D1-8554-C6605C51A354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67FE8E3-E1B3-4E8B-BB5C-DADB244AFB13}"/>
              </a:ext>
            </a:extLst>
          </p:cNvPr>
          <p:cNvSpPr txBox="1"/>
          <p:nvPr/>
        </p:nvSpPr>
        <p:spPr>
          <a:xfrm>
            <a:off x="104432" y="350663"/>
            <a:ext cx="3182256" cy="942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AE" sz="5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المبتكرون</a:t>
            </a:r>
            <a:endParaRPr lang="en-US" sz="5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65CE25-A51D-4953-84F4-2AE728700C55}"/>
              </a:ext>
            </a:extLst>
          </p:cNvPr>
          <p:cNvSpPr txBox="1"/>
          <p:nvPr/>
        </p:nvSpPr>
        <p:spPr>
          <a:xfrm>
            <a:off x="579664" y="3280315"/>
            <a:ext cx="2819583" cy="936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5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همتي عالية</a:t>
            </a:r>
            <a:endParaRPr lang="en-US" sz="5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BE4D21-D1EB-4756-99F0-F58FB148D5F1}"/>
              </a:ext>
            </a:extLst>
          </p:cNvPr>
          <p:cNvSpPr txBox="1"/>
          <p:nvPr/>
        </p:nvSpPr>
        <p:spPr>
          <a:xfrm>
            <a:off x="4787186" y="376153"/>
            <a:ext cx="3182256" cy="936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5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المفكرون</a:t>
            </a:r>
            <a:endParaRPr lang="en-US" sz="5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CA8374-D30D-42CF-A7BA-469BCE2DAD90}"/>
              </a:ext>
            </a:extLst>
          </p:cNvPr>
          <p:cNvSpPr txBox="1"/>
          <p:nvPr/>
        </p:nvSpPr>
        <p:spPr>
          <a:xfrm>
            <a:off x="4787186" y="3376451"/>
            <a:ext cx="3182256" cy="936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5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المبدعون</a:t>
            </a:r>
            <a:endParaRPr lang="en-US" sz="5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744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0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4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3E378CB2-30BC-4B75-B300-70F30518F53E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74B77E-E52F-47F8-BF5A-0E4B2637D3F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9764" t="35669" r="18818" b="22293"/>
          <a:stretch/>
        </p:blipFill>
        <p:spPr>
          <a:xfrm>
            <a:off x="1029307" y="738002"/>
            <a:ext cx="8869680" cy="341320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56C0141-6A1E-4A04-89F1-CD0F7F092253}"/>
              </a:ext>
            </a:extLst>
          </p:cNvPr>
          <p:cNvSpPr txBox="1"/>
          <p:nvPr/>
        </p:nvSpPr>
        <p:spPr>
          <a:xfrm>
            <a:off x="258972" y="1225760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803</a:t>
            </a:r>
          </a:p>
        </p:txBody>
      </p:sp>
      <p:pic>
        <p:nvPicPr>
          <p:cNvPr id="36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509B14DA-0AFB-4848-88B3-495D79BF3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7" y="17848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EA354FF-D3E2-401D-A50C-87EA906F8674}"/>
              </a:ext>
            </a:extLst>
          </p:cNvPr>
          <p:cNvSpPr txBox="1"/>
          <p:nvPr/>
        </p:nvSpPr>
        <p:spPr>
          <a:xfrm>
            <a:off x="5653336" y="2967335"/>
            <a:ext cx="2500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متقاطعان</a:t>
            </a:r>
            <a:endParaRPr lang="en-US" sz="5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24CFF6B-DC36-40D4-9795-9994CFF55266}"/>
              </a:ext>
            </a:extLst>
          </p:cNvPr>
          <p:cNvSpPr txBox="1"/>
          <p:nvPr/>
        </p:nvSpPr>
        <p:spPr>
          <a:xfrm>
            <a:off x="1654352" y="3314700"/>
            <a:ext cx="2500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متوازيتان</a:t>
            </a:r>
            <a:endParaRPr lang="en-US" sz="5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64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0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4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3E378CB2-30BC-4B75-B300-70F30518F53E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56C0141-6A1E-4A04-89F1-CD0F7F092253}"/>
              </a:ext>
            </a:extLst>
          </p:cNvPr>
          <p:cNvSpPr txBox="1"/>
          <p:nvPr/>
        </p:nvSpPr>
        <p:spPr>
          <a:xfrm>
            <a:off x="258972" y="1225760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803</a:t>
            </a:r>
          </a:p>
        </p:txBody>
      </p:sp>
      <p:pic>
        <p:nvPicPr>
          <p:cNvPr id="36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509B14DA-0AFB-4848-88B3-495D79BF3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7" y="17848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926631-AC9B-44CD-ABC4-19AEA3CD0DF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0202" t="30982" r="19020" b="53154"/>
          <a:stretch/>
        </p:blipFill>
        <p:spPr>
          <a:xfrm>
            <a:off x="1088589" y="469701"/>
            <a:ext cx="8778240" cy="1541887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5272016-4EC5-49AA-B36A-DD62A7C500F3}"/>
              </a:ext>
            </a:extLst>
          </p:cNvPr>
          <p:cNvCxnSpPr>
            <a:cxnSpLocks/>
          </p:cNvCxnSpPr>
          <p:nvPr/>
        </p:nvCxnSpPr>
        <p:spPr>
          <a:xfrm>
            <a:off x="6939377" y="2749850"/>
            <a:ext cx="2377618" cy="639394"/>
          </a:xfrm>
          <a:prstGeom prst="straightConnector1">
            <a:avLst/>
          </a:prstGeom>
          <a:ln w="57150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91C7AAF9-B3F0-4911-978B-A464DC4A998E}"/>
              </a:ext>
            </a:extLst>
          </p:cNvPr>
          <p:cNvSpPr/>
          <p:nvPr/>
        </p:nvSpPr>
        <p:spPr>
          <a:xfrm>
            <a:off x="7365676" y="2811872"/>
            <a:ext cx="91440" cy="9144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615C4D1-680C-479C-BA55-5EAC090BE000}"/>
              </a:ext>
            </a:extLst>
          </p:cNvPr>
          <p:cNvSpPr/>
          <p:nvPr/>
        </p:nvSpPr>
        <p:spPr>
          <a:xfrm>
            <a:off x="8835860" y="3223260"/>
            <a:ext cx="91440" cy="9144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00F1BF6-3E28-4221-A865-E779E50CAEF3}"/>
              </a:ext>
            </a:extLst>
          </p:cNvPr>
          <p:cNvSpPr txBox="1"/>
          <p:nvPr/>
        </p:nvSpPr>
        <p:spPr>
          <a:xfrm>
            <a:off x="7185012" y="2011588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DCE2326-72C2-4F24-914E-D6679F0BBF6E}"/>
              </a:ext>
            </a:extLst>
          </p:cNvPr>
          <p:cNvSpPr txBox="1"/>
          <p:nvPr/>
        </p:nvSpPr>
        <p:spPr>
          <a:xfrm>
            <a:off x="8576460" y="2395927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4B29345-10BD-4202-858D-93179E8E4832}"/>
              </a:ext>
            </a:extLst>
          </p:cNvPr>
          <p:cNvCxnSpPr>
            <a:cxnSpLocks/>
          </p:cNvCxnSpPr>
          <p:nvPr/>
        </p:nvCxnSpPr>
        <p:spPr>
          <a:xfrm>
            <a:off x="6809082" y="3831440"/>
            <a:ext cx="2377618" cy="639394"/>
          </a:xfrm>
          <a:prstGeom prst="straightConnector1">
            <a:avLst/>
          </a:prstGeom>
          <a:ln w="57150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24E52F67-6EDB-4316-A6C8-47E95C85F279}"/>
              </a:ext>
            </a:extLst>
          </p:cNvPr>
          <p:cNvSpPr/>
          <p:nvPr/>
        </p:nvSpPr>
        <p:spPr>
          <a:xfrm>
            <a:off x="7235381" y="3893462"/>
            <a:ext cx="91440" cy="9144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B75FE9C-59AB-45E7-8E75-B9A634C86BFB}"/>
              </a:ext>
            </a:extLst>
          </p:cNvPr>
          <p:cNvSpPr/>
          <p:nvPr/>
        </p:nvSpPr>
        <p:spPr>
          <a:xfrm>
            <a:off x="8705565" y="4304850"/>
            <a:ext cx="91440" cy="9144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E9B4395-AB80-40BF-B049-88396404F2E8}"/>
              </a:ext>
            </a:extLst>
          </p:cNvPr>
          <p:cNvSpPr txBox="1"/>
          <p:nvPr/>
        </p:nvSpPr>
        <p:spPr>
          <a:xfrm>
            <a:off x="6939377" y="3824865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AADC28C-C2C6-429F-966D-69BA3547AA30}"/>
              </a:ext>
            </a:extLst>
          </p:cNvPr>
          <p:cNvSpPr txBox="1"/>
          <p:nvPr/>
        </p:nvSpPr>
        <p:spPr>
          <a:xfrm>
            <a:off x="8400445" y="4224993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4E17CA2-3583-46E7-9566-444CC60DD679}"/>
              </a:ext>
            </a:extLst>
          </p:cNvPr>
          <p:cNvCxnSpPr>
            <a:cxnSpLocks/>
          </p:cNvCxnSpPr>
          <p:nvPr/>
        </p:nvCxnSpPr>
        <p:spPr>
          <a:xfrm>
            <a:off x="621547" y="2870245"/>
            <a:ext cx="3515253" cy="837408"/>
          </a:xfrm>
          <a:prstGeom prst="straightConnector1">
            <a:avLst/>
          </a:prstGeom>
          <a:ln w="57150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4FBAB237-B38E-4772-858E-974C9C65BD19}"/>
              </a:ext>
            </a:extLst>
          </p:cNvPr>
          <p:cNvSpPr/>
          <p:nvPr/>
        </p:nvSpPr>
        <p:spPr>
          <a:xfrm>
            <a:off x="1047846" y="2932267"/>
            <a:ext cx="91440" cy="9144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DCB24F1-7AAA-4525-B012-73D66F7D4B0B}"/>
              </a:ext>
            </a:extLst>
          </p:cNvPr>
          <p:cNvSpPr/>
          <p:nvPr/>
        </p:nvSpPr>
        <p:spPr>
          <a:xfrm>
            <a:off x="3610540" y="3534378"/>
            <a:ext cx="91440" cy="9144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B9F999-F828-4974-96A1-412AC70AEBC9}"/>
              </a:ext>
            </a:extLst>
          </p:cNvPr>
          <p:cNvSpPr txBox="1"/>
          <p:nvPr/>
        </p:nvSpPr>
        <p:spPr>
          <a:xfrm>
            <a:off x="867182" y="2131983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C663723-AF1D-4173-897B-9926DF8362BF}"/>
              </a:ext>
            </a:extLst>
          </p:cNvPr>
          <p:cNvSpPr txBox="1"/>
          <p:nvPr/>
        </p:nvSpPr>
        <p:spPr>
          <a:xfrm>
            <a:off x="3351140" y="2707045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AEF67DF-2D9B-463A-BF4D-5DA0AC908829}"/>
              </a:ext>
            </a:extLst>
          </p:cNvPr>
          <p:cNvCxnSpPr>
            <a:cxnSpLocks/>
          </p:cNvCxnSpPr>
          <p:nvPr/>
        </p:nvCxnSpPr>
        <p:spPr>
          <a:xfrm flipV="1">
            <a:off x="626337" y="2336848"/>
            <a:ext cx="3631527" cy="1350645"/>
          </a:xfrm>
          <a:prstGeom prst="straightConnector1">
            <a:avLst/>
          </a:prstGeom>
          <a:ln w="57150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EFC75D35-CD1C-49AD-AFB5-11A31D263EDD}"/>
              </a:ext>
            </a:extLst>
          </p:cNvPr>
          <p:cNvSpPr/>
          <p:nvPr/>
        </p:nvSpPr>
        <p:spPr>
          <a:xfrm>
            <a:off x="1034936" y="3486613"/>
            <a:ext cx="91440" cy="9144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3306067-6E8D-4D07-94F4-BAAFDDB221C9}"/>
              </a:ext>
            </a:extLst>
          </p:cNvPr>
          <p:cNvSpPr/>
          <p:nvPr/>
        </p:nvSpPr>
        <p:spPr>
          <a:xfrm>
            <a:off x="3686380" y="2484070"/>
            <a:ext cx="91440" cy="9144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3C42E64-E50F-4B6F-8228-0FEE5B89BBBF}"/>
              </a:ext>
            </a:extLst>
          </p:cNvPr>
          <p:cNvSpPr txBox="1"/>
          <p:nvPr/>
        </p:nvSpPr>
        <p:spPr>
          <a:xfrm>
            <a:off x="871023" y="3464524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8619D30-1A30-44BB-8880-E93DE925D9BB}"/>
              </a:ext>
            </a:extLst>
          </p:cNvPr>
          <p:cNvSpPr txBox="1"/>
          <p:nvPr/>
        </p:nvSpPr>
        <p:spPr>
          <a:xfrm>
            <a:off x="3372532" y="1712553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204277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/>
      <p:bldP spid="32" grpId="0" animBg="1"/>
      <p:bldP spid="33" grpId="0" animBg="1"/>
      <p:bldP spid="34" grpId="0"/>
      <p:bldP spid="37" grpId="0"/>
      <p:bldP spid="39" grpId="0" animBg="1"/>
      <p:bldP spid="40" grpId="0" animBg="1"/>
      <p:bldP spid="43" grpId="0"/>
      <p:bldP spid="44" grpId="0"/>
      <p:bldP spid="46" grpId="0" animBg="1"/>
      <p:bldP spid="47" grpId="0" animBg="1"/>
      <p:bldP spid="48" grpId="0"/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0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4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3E378CB2-30BC-4B75-B300-70F30518F53E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56C0141-6A1E-4A04-89F1-CD0F7F092253}"/>
              </a:ext>
            </a:extLst>
          </p:cNvPr>
          <p:cNvSpPr txBox="1"/>
          <p:nvPr/>
        </p:nvSpPr>
        <p:spPr>
          <a:xfrm>
            <a:off x="258972" y="1225760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803</a:t>
            </a:r>
          </a:p>
        </p:txBody>
      </p:sp>
      <p:pic>
        <p:nvPicPr>
          <p:cNvPr id="36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509B14DA-0AFB-4848-88B3-495D79BF3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7" y="17848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926631-AC9B-44CD-ABC4-19AEA3CD0DF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8060" t="30982" r="19019" b="62029"/>
          <a:stretch/>
        </p:blipFill>
        <p:spPr>
          <a:xfrm>
            <a:off x="5904411" y="469701"/>
            <a:ext cx="3962418" cy="67932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9578716-0157-4FFE-AEFD-7F92085BAA8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6128" t="76320" r="18718" b="18563"/>
          <a:stretch/>
        </p:blipFill>
        <p:spPr>
          <a:xfrm>
            <a:off x="2060715" y="1412686"/>
            <a:ext cx="7806113" cy="497309"/>
          </a:xfrm>
          <a:prstGeom prst="rect">
            <a:avLst/>
          </a:prstGeom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92672A9-1480-4DD2-BAE9-D159DBF48D1D}"/>
              </a:ext>
            </a:extLst>
          </p:cNvPr>
          <p:cNvCxnSpPr>
            <a:cxnSpLocks/>
          </p:cNvCxnSpPr>
          <p:nvPr/>
        </p:nvCxnSpPr>
        <p:spPr>
          <a:xfrm flipV="1">
            <a:off x="7519459" y="2778584"/>
            <a:ext cx="862245" cy="2991383"/>
          </a:xfrm>
          <a:prstGeom prst="straightConnector1">
            <a:avLst/>
          </a:prstGeom>
          <a:ln w="57150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A9AAB00C-5D11-4E39-AD08-76880F49112C}"/>
              </a:ext>
            </a:extLst>
          </p:cNvPr>
          <p:cNvSpPr/>
          <p:nvPr/>
        </p:nvSpPr>
        <p:spPr>
          <a:xfrm>
            <a:off x="7697351" y="4969638"/>
            <a:ext cx="91440" cy="9144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C486C43-DDE0-45D5-BC3C-95011030409C}"/>
              </a:ext>
            </a:extLst>
          </p:cNvPr>
          <p:cNvSpPr/>
          <p:nvPr/>
        </p:nvSpPr>
        <p:spPr>
          <a:xfrm>
            <a:off x="8240466" y="3161184"/>
            <a:ext cx="91440" cy="9144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4D03500-BA4C-436E-A4B0-BFCF0FF44783}"/>
              </a:ext>
            </a:extLst>
          </p:cNvPr>
          <p:cNvSpPr txBox="1"/>
          <p:nvPr/>
        </p:nvSpPr>
        <p:spPr>
          <a:xfrm>
            <a:off x="7721666" y="2857592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98BABDB-0248-4D7D-AF0B-085BA8CC93C6}"/>
              </a:ext>
            </a:extLst>
          </p:cNvPr>
          <p:cNvSpPr txBox="1"/>
          <p:nvPr/>
        </p:nvSpPr>
        <p:spPr>
          <a:xfrm>
            <a:off x="7118020" y="4580520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2E8C46A-C531-4CA0-AAF8-26E66B3A840F}"/>
              </a:ext>
            </a:extLst>
          </p:cNvPr>
          <p:cNvCxnSpPr>
            <a:cxnSpLocks/>
          </p:cNvCxnSpPr>
          <p:nvPr/>
        </p:nvCxnSpPr>
        <p:spPr>
          <a:xfrm>
            <a:off x="6809082" y="3831440"/>
            <a:ext cx="2377618" cy="639394"/>
          </a:xfrm>
          <a:prstGeom prst="straightConnector1">
            <a:avLst/>
          </a:prstGeom>
          <a:ln w="57150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9C926546-3BDC-4ECB-9329-BBAE48C80359}"/>
              </a:ext>
            </a:extLst>
          </p:cNvPr>
          <p:cNvSpPr/>
          <p:nvPr/>
        </p:nvSpPr>
        <p:spPr>
          <a:xfrm>
            <a:off x="7235381" y="3893462"/>
            <a:ext cx="91440" cy="9144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2367B1B-225A-4955-8C0D-75C1F5662A07}"/>
              </a:ext>
            </a:extLst>
          </p:cNvPr>
          <p:cNvSpPr/>
          <p:nvPr/>
        </p:nvSpPr>
        <p:spPr>
          <a:xfrm>
            <a:off x="8705565" y="4304850"/>
            <a:ext cx="91440" cy="9144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E88CF48-20C1-4512-A2FE-26BE744B2B0D}"/>
              </a:ext>
            </a:extLst>
          </p:cNvPr>
          <p:cNvSpPr txBox="1"/>
          <p:nvPr/>
        </p:nvSpPr>
        <p:spPr>
          <a:xfrm>
            <a:off x="6939377" y="3824865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1124050-B268-4F7D-9970-5EC02949D280}"/>
              </a:ext>
            </a:extLst>
          </p:cNvPr>
          <p:cNvSpPr txBox="1"/>
          <p:nvPr/>
        </p:nvSpPr>
        <p:spPr>
          <a:xfrm>
            <a:off x="8400445" y="4224993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36A7C977-ACB8-47C4-8058-240CF2459386}"/>
              </a:ext>
            </a:extLst>
          </p:cNvPr>
          <p:cNvCxnSpPr>
            <a:cxnSpLocks/>
          </p:cNvCxnSpPr>
          <p:nvPr/>
        </p:nvCxnSpPr>
        <p:spPr>
          <a:xfrm>
            <a:off x="1708739" y="3099108"/>
            <a:ext cx="1862537" cy="215592"/>
          </a:xfrm>
          <a:prstGeom prst="straightConnector1">
            <a:avLst/>
          </a:prstGeom>
          <a:ln w="57150">
            <a:solidFill>
              <a:srgbClr val="00B050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9C573899-5520-46A5-A6CA-C0C5DFC6F1EE}"/>
              </a:ext>
            </a:extLst>
          </p:cNvPr>
          <p:cNvSpPr txBox="1"/>
          <p:nvPr/>
        </p:nvSpPr>
        <p:spPr>
          <a:xfrm>
            <a:off x="1672630" y="2189113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469EB59-7078-4002-B84B-400740B0C588}"/>
              </a:ext>
            </a:extLst>
          </p:cNvPr>
          <p:cNvSpPr txBox="1"/>
          <p:nvPr/>
        </p:nvSpPr>
        <p:spPr>
          <a:xfrm>
            <a:off x="3233751" y="2321383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28F6558-34A7-42B3-8C5E-0B541AAA926F}"/>
              </a:ext>
            </a:extLst>
          </p:cNvPr>
          <p:cNvCxnSpPr>
            <a:cxnSpLocks/>
          </p:cNvCxnSpPr>
          <p:nvPr/>
        </p:nvCxnSpPr>
        <p:spPr>
          <a:xfrm>
            <a:off x="1576541" y="3811981"/>
            <a:ext cx="2468880" cy="274320"/>
          </a:xfrm>
          <a:prstGeom prst="straightConnector1">
            <a:avLst/>
          </a:prstGeom>
          <a:ln w="57150">
            <a:solidFill>
              <a:srgbClr val="00B050"/>
            </a:solidFill>
            <a:headEnd type="oval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:a16="http://schemas.microsoft.com/office/drawing/2014/main" id="{A864AFC4-D8DE-437A-B932-E2FE0F625943}"/>
              </a:ext>
            </a:extLst>
          </p:cNvPr>
          <p:cNvSpPr/>
          <p:nvPr/>
        </p:nvSpPr>
        <p:spPr>
          <a:xfrm>
            <a:off x="3105907" y="3910748"/>
            <a:ext cx="182880" cy="18288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71554E1-C94D-438F-8AC6-30C9C9A60F64}"/>
              </a:ext>
            </a:extLst>
          </p:cNvPr>
          <p:cNvSpPr txBox="1"/>
          <p:nvPr/>
        </p:nvSpPr>
        <p:spPr>
          <a:xfrm>
            <a:off x="1226748" y="3774135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799E819-F5E9-482C-B6BF-CFB58C266ACE}"/>
              </a:ext>
            </a:extLst>
          </p:cNvPr>
          <p:cNvSpPr txBox="1"/>
          <p:nvPr/>
        </p:nvSpPr>
        <p:spPr>
          <a:xfrm>
            <a:off x="2892227" y="3939776"/>
            <a:ext cx="61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721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/>
      <p:bldP spid="53" grpId="0"/>
      <p:bldP spid="55" grpId="0" animBg="1"/>
      <p:bldP spid="56" grpId="0" animBg="1"/>
      <p:bldP spid="57" grpId="0"/>
      <p:bldP spid="58" grpId="0"/>
      <p:bldP spid="60" grpId="0"/>
      <p:bldP spid="61" grpId="0"/>
      <p:bldP spid="63" grpId="0" animBg="1"/>
      <p:bldP spid="64" grpId="0"/>
      <p:bldP spid="6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0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4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3E378CB2-30BC-4B75-B300-70F30518F53E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2CECB37-9E5C-4EAE-81B1-3B4367AD6E6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7103" t="39389" r="20397" b="27565"/>
          <a:stretch/>
        </p:blipFill>
        <p:spPr>
          <a:xfrm>
            <a:off x="590613" y="916542"/>
            <a:ext cx="9154718" cy="323982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138F0A1-9DF1-40B8-A2BC-48AF8A13E121}"/>
              </a:ext>
            </a:extLst>
          </p:cNvPr>
          <p:cNvSpPr txBox="1"/>
          <p:nvPr/>
        </p:nvSpPr>
        <p:spPr>
          <a:xfrm>
            <a:off x="258972" y="1225760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803</a:t>
            </a:r>
          </a:p>
        </p:txBody>
      </p:sp>
      <p:pic>
        <p:nvPicPr>
          <p:cNvPr id="38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03110404-C844-4473-BF21-57CF5D017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7" y="17848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C74648B-516C-4F28-BA5D-AD275EFB3DDC}"/>
              </a:ext>
            </a:extLst>
          </p:cNvPr>
          <p:cNvSpPr/>
          <p:nvPr/>
        </p:nvSpPr>
        <p:spPr>
          <a:xfrm>
            <a:off x="535489" y="2227246"/>
            <a:ext cx="4918636" cy="640080"/>
          </a:xfrm>
          <a:prstGeom prst="roundRect">
            <a:avLst>
              <a:gd name="adj" fmla="val 50000"/>
            </a:avLst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94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47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10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6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FFACDE09-603B-4EA2-9BFC-176D736615B0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CD8302-5ECD-4F91-A922-15E59712883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4560" t="23130" r="12381" b="7863"/>
          <a:stretch/>
        </p:blipFill>
        <p:spPr>
          <a:xfrm>
            <a:off x="369007" y="519430"/>
            <a:ext cx="9418320" cy="500149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6EF58BC-8FF8-4E8A-A700-741D49E219D0}"/>
              </a:ext>
            </a:extLst>
          </p:cNvPr>
          <p:cNvSpPr txBox="1"/>
          <p:nvPr/>
        </p:nvSpPr>
        <p:spPr>
          <a:xfrm>
            <a:off x="271494" y="1260930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804</a:t>
            </a:r>
          </a:p>
        </p:txBody>
      </p:sp>
      <p:pic>
        <p:nvPicPr>
          <p:cNvPr id="24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C60E5C01-58C5-4D0A-83E1-4279487B5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69" y="21365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61F3015-7286-41E4-8806-E2E419D72CD8}"/>
              </a:ext>
            </a:extLst>
          </p:cNvPr>
          <p:cNvSpPr txBox="1"/>
          <p:nvPr/>
        </p:nvSpPr>
        <p:spPr>
          <a:xfrm>
            <a:off x="3494315" y="2517993"/>
            <a:ext cx="6304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شارع الخطاب و شارع المطار</a:t>
            </a:r>
            <a:endParaRPr lang="en-US" sz="4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B26E27F-0788-4640-A0CC-D4256E7857A7}"/>
              </a:ext>
            </a:extLst>
          </p:cNvPr>
          <p:cNvSpPr txBox="1"/>
          <p:nvPr/>
        </p:nvSpPr>
        <p:spPr>
          <a:xfrm>
            <a:off x="3494315" y="4012815"/>
            <a:ext cx="630444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متعامدان لأنهما متقاطعان و يكونان زاوية قائمة.</a:t>
            </a:r>
            <a:endParaRPr lang="en-US" sz="4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02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9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4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3A0DAE2D-3E2D-4412-A6CE-06951ADFC14A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4F8D8F0-B913-4573-8DC3-A1CE3963C612}"/>
              </a:ext>
            </a:extLst>
          </p:cNvPr>
          <p:cNvSpPr txBox="1"/>
          <p:nvPr/>
        </p:nvSpPr>
        <p:spPr>
          <a:xfrm>
            <a:off x="306426" y="1260930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806</a:t>
            </a:r>
          </a:p>
        </p:txBody>
      </p:sp>
      <p:pic>
        <p:nvPicPr>
          <p:cNvPr id="22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B1552B4D-4457-4FEE-B3BA-499F2AC3D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01" y="21365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9BED86-563E-4A2F-BF6C-C6B2AAF44D8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6964" t="32454" r="12445" b="44923"/>
          <a:stretch/>
        </p:blipFill>
        <p:spPr>
          <a:xfrm>
            <a:off x="2260675" y="417962"/>
            <a:ext cx="6620006" cy="27524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E1653D-208B-47C1-A4EE-D89BA0561CF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983" t="27560" r="54618" b="44139"/>
          <a:stretch/>
        </p:blipFill>
        <p:spPr>
          <a:xfrm>
            <a:off x="3615955" y="3314700"/>
            <a:ext cx="3032818" cy="2942832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E6E3CE95-69F4-4274-9D0E-8370E06738A4}"/>
              </a:ext>
            </a:extLst>
          </p:cNvPr>
          <p:cNvSpPr/>
          <p:nvPr/>
        </p:nvSpPr>
        <p:spPr>
          <a:xfrm>
            <a:off x="2700885" y="2691357"/>
            <a:ext cx="310896" cy="29260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3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7902</TotalTime>
  <Words>405</Words>
  <Application>Microsoft Office PowerPoint</Application>
  <PresentationFormat>Widescreen</PresentationFormat>
  <Paragraphs>203</Paragraphs>
  <Slides>17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فاطمة عبدالله البلوشي</dc:creator>
  <cp:lastModifiedBy>FATMAH ABDULLA HASSAN BARKAT ALBLOOSHI</cp:lastModifiedBy>
  <cp:revision>328</cp:revision>
  <dcterms:created xsi:type="dcterms:W3CDTF">2021-09-03T14:01:38Z</dcterms:created>
  <dcterms:modified xsi:type="dcterms:W3CDTF">2023-04-11T12:34:19Z</dcterms:modified>
</cp:coreProperties>
</file>