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24"/>
  </p:notesMasterIdLst>
  <p:sldIdLst>
    <p:sldId id="260" r:id="rId2"/>
    <p:sldId id="287" r:id="rId3"/>
    <p:sldId id="271" r:id="rId4"/>
    <p:sldId id="267" r:id="rId5"/>
    <p:sldId id="599" r:id="rId6"/>
    <p:sldId id="259" r:id="rId7"/>
    <p:sldId id="603" r:id="rId8"/>
    <p:sldId id="600" r:id="rId9"/>
    <p:sldId id="601" r:id="rId10"/>
    <p:sldId id="298" r:id="rId11"/>
    <p:sldId id="288" r:id="rId12"/>
    <p:sldId id="289" r:id="rId13"/>
    <p:sldId id="295" r:id="rId14"/>
    <p:sldId id="299" r:id="rId15"/>
    <p:sldId id="300" r:id="rId16"/>
    <p:sldId id="296" r:id="rId17"/>
    <p:sldId id="297" r:id="rId18"/>
    <p:sldId id="293" r:id="rId19"/>
    <p:sldId id="290" r:id="rId20"/>
    <p:sldId id="291" r:id="rId21"/>
    <p:sldId id="292" r:id="rId22"/>
    <p:sldId id="294" r:id="rId23"/>
  </p:sldIdLst>
  <p:sldSz cx="12192000" cy="6858000"/>
  <p:notesSz cx="6858000" cy="9144000"/>
  <p:defaultTextStyle>
    <a:defPPr>
      <a:defRPr lang="ar-AE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997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fld id="{8F5B9D09-6D3D-4B36-817E-48ABA0EF7765}" type="datetimeFigureOut">
              <a:rPr lang="en-AE" smtClean="0"/>
              <a:t>06/10/2024</a:t>
            </a:fld>
            <a:endParaRPr lang="en-AE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en-AE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A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fld id="{DC9C9081-3633-4986-A89B-550ED72E0969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559076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38f972853f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g138f972853f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P2_WHITE_BACKGROUND_LAYOU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A1214C14-C47C-6085-F6CB-0766E54A4304}"/>
              </a:ext>
            </a:extLst>
          </p:cNvPr>
          <p:cNvSpPr/>
          <p:nvPr userDrawn="1"/>
        </p:nvSpPr>
        <p:spPr>
          <a:xfrm>
            <a:off x="0" y="0"/>
            <a:ext cx="12192000" cy="10287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  <a:effectLst>
            <a:outerShdw blurRad="279400" dist="38100" dir="5400000" rotWithShape="0">
              <a:srgbClr val="FFFFFF">
                <a:alpha val="1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  <a:ext uri="{53640926-AAD7-44D8-BBD7-CCE9431645EC}">
              <a14:shadowObscured xmlns:a14="http://schemas.microsoft.com/office/drawing/2010/main"/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7" name="logo">
            <a:extLst>
              <a:ext uri="{FF2B5EF4-FFF2-40B4-BE49-F238E27FC236}">
                <a16:creationId xmlns:a16="http://schemas.microsoft.com/office/drawing/2014/main" id="{DF61B07E-78EB-A106-55F1-F8D218C224D7}"/>
              </a:ext>
            </a:extLst>
          </p:cNvPr>
          <p:cNvSpPr>
            <a:spLocks noGrp="1" noChangeAspect="1"/>
          </p:cNvSpPr>
          <p:nvPr>
            <p:ph type="pic" idx="10"/>
          </p:nvPr>
        </p:nvSpPr>
        <p:spPr>
          <a:xfrm>
            <a:off x="1143000" y="331241"/>
            <a:ext cx="479580" cy="479580"/>
          </a:xfrm>
        </p:spPr>
        <p:txBody>
          <a:bodyPr/>
          <a:lstStyle/>
          <a:p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575916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CP2_WHITE_BACKGROUND_LAYOU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A1214C14-C47C-6085-F6CB-0766E54A4304}"/>
              </a:ext>
            </a:extLst>
          </p:cNvPr>
          <p:cNvSpPr/>
          <p:nvPr userDrawn="1"/>
        </p:nvSpPr>
        <p:spPr>
          <a:xfrm>
            <a:off x="0" y="0"/>
            <a:ext cx="12192000" cy="10287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  <a:effectLst>
            <a:outerShdw blurRad="279400" dist="38100" dir="5400000" rotWithShape="0">
              <a:srgbClr val="FFFFFF">
                <a:alpha val="1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  <a:ext uri="{53640926-AAD7-44D8-BBD7-CCE9431645EC}">
              <a14:shadowObscured xmlns:a14="http://schemas.microsoft.com/office/drawing/2010/main"/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7" name="logo">
            <a:extLst>
              <a:ext uri="{FF2B5EF4-FFF2-40B4-BE49-F238E27FC236}">
                <a16:creationId xmlns:a16="http://schemas.microsoft.com/office/drawing/2014/main" id="{DF61B07E-78EB-A106-55F1-F8D218C224D7}"/>
              </a:ext>
            </a:extLst>
          </p:cNvPr>
          <p:cNvSpPr>
            <a:spLocks noGrp="1" noChangeAspect="1"/>
          </p:cNvSpPr>
          <p:nvPr>
            <p:ph type="pic" idx="10"/>
          </p:nvPr>
        </p:nvSpPr>
        <p:spPr>
          <a:xfrm>
            <a:off x="1143000" y="331241"/>
            <a:ext cx="479580" cy="479580"/>
          </a:xfrm>
        </p:spPr>
        <p:txBody>
          <a:bodyPr/>
          <a:lstStyle/>
          <a:p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041069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CP2_WHITE_BACKGROUND_LAYOU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A1214C14-C47C-6085-F6CB-0766E54A4304}"/>
              </a:ext>
            </a:extLst>
          </p:cNvPr>
          <p:cNvSpPr/>
          <p:nvPr userDrawn="1"/>
        </p:nvSpPr>
        <p:spPr>
          <a:xfrm>
            <a:off x="0" y="0"/>
            <a:ext cx="12192000" cy="10287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  <a:effectLst>
            <a:outerShdw blurRad="279400" dist="38100" dir="5400000" rotWithShape="0">
              <a:srgbClr val="FFFFFF">
                <a:alpha val="1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  <a:ext uri="{53640926-AAD7-44D8-BBD7-CCE9431645EC}">
              <a14:shadowObscured xmlns:a14="http://schemas.microsoft.com/office/drawing/2010/main"/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7" name="logo">
            <a:extLst>
              <a:ext uri="{FF2B5EF4-FFF2-40B4-BE49-F238E27FC236}">
                <a16:creationId xmlns:a16="http://schemas.microsoft.com/office/drawing/2014/main" id="{DF61B07E-78EB-A106-55F1-F8D218C224D7}"/>
              </a:ext>
            </a:extLst>
          </p:cNvPr>
          <p:cNvSpPr>
            <a:spLocks noGrp="1" noChangeAspect="1"/>
          </p:cNvSpPr>
          <p:nvPr>
            <p:ph type="pic" idx="10"/>
          </p:nvPr>
        </p:nvSpPr>
        <p:spPr>
          <a:xfrm>
            <a:off x="1143000" y="331241"/>
            <a:ext cx="479580" cy="479580"/>
          </a:xfrm>
        </p:spPr>
        <p:txBody>
          <a:bodyPr/>
          <a:lstStyle/>
          <a:p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200159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CP2_WHITE_BACKGROUND_LAYOU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A1214C14-C47C-6085-F6CB-0766E54A4304}"/>
              </a:ext>
            </a:extLst>
          </p:cNvPr>
          <p:cNvSpPr/>
          <p:nvPr userDrawn="1"/>
        </p:nvSpPr>
        <p:spPr>
          <a:xfrm>
            <a:off x="0" y="0"/>
            <a:ext cx="12192000" cy="10287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  <a:effectLst>
            <a:outerShdw blurRad="279400" dist="38100" dir="5400000" rotWithShape="0">
              <a:srgbClr val="FFFFFF">
                <a:alpha val="1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  <a:ext uri="{53640926-AAD7-44D8-BBD7-CCE9431645EC}">
              <a14:shadowObscured xmlns:a14="http://schemas.microsoft.com/office/drawing/2010/main"/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7" name="logo">
            <a:extLst>
              <a:ext uri="{FF2B5EF4-FFF2-40B4-BE49-F238E27FC236}">
                <a16:creationId xmlns:a16="http://schemas.microsoft.com/office/drawing/2014/main" id="{DF61B07E-78EB-A106-55F1-F8D218C224D7}"/>
              </a:ext>
            </a:extLst>
          </p:cNvPr>
          <p:cNvSpPr>
            <a:spLocks noGrp="1" noChangeAspect="1"/>
          </p:cNvSpPr>
          <p:nvPr>
            <p:ph type="pic" idx="10"/>
          </p:nvPr>
        </p:nvSpPr>
        <p:spPr>
          <a:xfrm>
            <a:off x="1143000" y="331241"/>
            <a:ext cx="479580" cy="479580"/>
          </a:xfrm>
        </p:spPr>
        <p:txBody>
          <a:bodyPr/>
          <a:lstStyle/>
          <a:p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97731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P2_WHITE_BACKGROUND_LAYOU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A1214C14-C47C-6085-F6CB-0766E54A4304}"/>
              </a:ext>
            </a:extLst>
          </p:cNvPr>
          <p:cNvSpPr/>
          <p:nvPr userDrawn="1"/>
        </p:nvSpPr>
        <p:spPr>
          <a:xfrm>
            <a:off x="0" y="0"/>
            <a:ext cx="12192000" cy="10287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  <a:effectLst>
            <a:outerShdw blurRad="279400" dist="38100" dir="5400000" rotWithShape="0">
              <a:srgbClr val="FFFFFF">
                <a:alpha val="1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  <a:ext uri="{53640926-AAD7-44D8-BBD7-CCE9431645EC}">
              <a14:shadowObscured xmlns:a14="http://schemas.microsoft.com/office/drawing/2010/main"/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7" name="logo">
            <a:extLst>
              <a:ext uri="{FF2B5EF4-FFF2-40B4-BE49-F238E27FC236}">
                <a16:creationId xmlns:a16="http://schemas.microsoft.com/office/drawing/2014/main" id="{DF61B07E-78EB-A106-55F1-F8D218C224D7}"/>
              </a:ext>
            </a:extLst>
          </p:cNvPr>
          <p:cNvSpPr>
            <a:spLocks noGrp="1" noChangeAspect="1"/>
          </p:cNvSpPr>
          <p:nvPr>
            <p:ph type="pic" idx="10"/>
          </p:nvPr>
        </p:nvSpPr>
        <p:spPr>
          <a:xfrm>
            <a:off x="1143000" y="331241"/>
            <a:ext cx="479580" cy="479580"/>
          </a:xfrm>
        </p:spPr>
        <p:txBody>
          <a:bodyPr/>
          <a:lstStyle/>
          <a:p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223624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319AC68-4E5E-4623-99EB-DAE92A62E6D1}" type="datetimeFigureOut">
              <a:rPr lang="en-US" smtClean="0"/>
              <a:t>10/6/2024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42B5A46-5835-420F-8473-90DB69B8394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7045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9AC68-4E5E-4623-99EB-DAE92A62E6D1}" type="datetimeFigureOut">
              <a:rPr lang="en-US" smtClean="0"/>
              <a:t>10/6/2024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A46-5835-420F-8473-90DB69B83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770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9AC68-4E5E-4623-99EB-DAE92A62E6D1}" type="datetimeFigureOut">
              <a:rPr lang="en-US" smtClean="0"/>
              <a:t>10/6/2024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A46-5835-420F-8473-90DB69B8394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3943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9AC68-4E5E-4623-99EB-DAE92A62E6D1}" type="datetimeFigureOut">
              <a:rPr lang="en-US" smtClean="0"/>
              <a:t>10/6/2024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A46-5835-420F-8473-90DB69B83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626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9AC68-4E5E-4623-99EB-DAE92A62E6D1}" type="datetimeFigureOut">
              <a:rPr lang="en-US" smtClean="0"/>
              <a:t>10/6/2024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A46-5835-420F-8473-90DB69B83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438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9AC68-4E5E-4623-99EB-DAE92A62E6D1}" type="datetimeFigureOut">
              <a:rPr lang="en-US" smtClean="0"/>
              <a:t>10/6/2024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A46-5835-420F-8473-90DB69B83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0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9AC68-4E5E-4623-99EB-DAE92A62E6D1}" type="datetimeFigureOut">
              <a:rPr lang="en-US" smtClean="0"/>
              <a:t>10/6/2024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A46-5835-420F-8473-90DB69B83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2336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9AC68-4E5E-4623-99EB-DAE92A62E6D1}" type="datetimeFigureOut">
              <a:rPr lang="en-US" smtClean="0"/>
              <a:t>10/6/2024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A46-5835-420F-8473-90DB69B83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6039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9AC68-4E5E-4623-99EB-DAE92A62E6D1}" type="datetimeFigureOut">
              <a:rPr lang="en-US" smtClean="0"/>
              <a:t>10/6/2024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A46-5835-420F-8473-90DB69B83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0014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9AC68-4E5E-4623-99EB-DAE92A62E6D1}" type="datetimeFigureOut">
              <a:rPr lang="en-US" smtClean="0"/>
              <a:t>10/6/2024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A46-5835-420F-8473-90DB69B83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1043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9AC68-4E5E-4623-99EB-DAE92A62E6D1}" type="datetimeFigureOut">
              <a:rPr lang="en-US" smtClean="0"/>
              <a:t>10/6/2024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A46-5835-420F-8473-90DB69B83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139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5319AC68-4E5E-4623-99EB-DAE92A62E6D1}" type="datetimeFigureOut">
              <a:rPr lang="en-US" smtClean="0"/>
              <a:t>10/6/2024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342B5A46-5835-420F-8473-90DB69B83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796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6" r:id="rId2"/>
    <p:sldLayoutId id="2147483675" r:id="rId3"/>
    <p:sldLayoutId id="2147483674" r:id="rId4"/>
    <p:sldLayoutId id="2147483673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r" defTabSz="914400" rtl="1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url=http://cliparts.co/animated-bee-pictures&amp;psig=AOvVaw2x6vnoyAkT4vbrXuV8dgFy&amp;ust=1590657088035000&amp;source=images&amp;cd=vfe&amp;ved=0CAIQjRxqFwoTCICspcXZ0-kCFQAAAAAdAAAAABAD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2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file:///C:\Program%20Files\Inknoe%20ClassPoint%202\Images\mc_blue.png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020D1A9C-1414-5005-066E-07500182BC86}"/>
              </a:ext>
            </a:extLst>
          </p:cNvPr>
          <p:cNvSpPr/>
          <p:nvPr/>
        </p:nvSpPr>
        <p:spPr>
          <a:xfrm>
            <a:off x="2780522" y="1045029"/>
            <a:ext cx="6559421" cy="388153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 panose="020B0503020204020204"/>
              <a:ea typeface="+mn-ea"/>
              <a:cs typeface="Tahoma" panose="020B0604030504040204" pitchFamily="34" charset="0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E6699727-1E1B-4FA7-9A69-C406773F5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5257" y="1526185"/>
            <a:ext cx="5458617" cy="2862322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377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AE" altLang="en-US" sz="3600" b="0" i="0" u="none" strike="noStrike" kern="1200" cap="none" spc="0" normalizeH="0" baseline="0" noProof="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اليوم : الأثنين</a:t>
            </a:r>
          </a:p>
          <a:p>
            <a:pPr marL="0" marR="0" lvl="0" indent="0" algn="ctr" defTabSz="914377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AE" altLang="en-US" sz="3600" b="0" i="0" u="none" strike="noStrike" kern="1200" cap="none" spc="0" normalizeH="0" baseline="0" noProof="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التاريخ: </a:t>
            </a:r>
            <a:r>
              <a:rPr lang="ar-AE" altLang="en-US" sz="360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cs typeface="Calibri" panose="020F0502020204030204" pitchFamily="34" charset="0"/>
                <a:sym typeface="Arial"/>
              </a:rPr>
              <a:t>27</a:t>
            </a:r>
            <a:r>
              <a:rPr kumimoji="0" lang="ar-AE" altLang="en-US" sz="3600" b="0" i="0" u="none" strike="noStrike" kern="1200" cap="none" spc="0" normalizeH="0" baseline="0" noProof="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/ صفر / 1445 </a:t>
            </a:r>
          </a:p>
          <a:p>
            <a:pPr marL="0" marR="0" lvl="0" indent="0" algn="ctr" defTabSz="914377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AE" altLang="en-US" sz="3600" b="0" i="0" u="none" strike="noStrike" kern="1200" cap="none" spc="0" normalizeH="0" baseline="0" noProof="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الموافق: </a:t>
            </a:r>
            <a:r>
              <a:rPr lang="en-US" altLang="en-US" sz="360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cs typeface="Calibri" panose="020F0502020204030204" pitchFamily="34" charset="0"/>
                <a:sym typeface="Arial"/>
              </a:rPr>
              <a:t>2</a:t>
            </a:r>
            <a:r>
              <a:rPr kumimoji="0" lang="ar-AE" altLang="en-US" sz="3600" b="0" i="0" u="none" strike="noStrike" kern="1200" cap="none" spc="0" normalizeH="0" baseline="0" noProof="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/ </a:t>
            </a:r>
            <a:r>
              <a:rPr kumimoji="0" lang="en-US" altLang="en-US" sz="3600" b="0" i="0" u="none" strike="noStrike" kern="1200" cap="none" spc="0" normalizeH="0" baseline="0" noProof="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9</a:t>
            </a:r>
            <a:r>
              <a:rPr kumimoji="0" lang="ar-AE" altLang="en-US" sz="3600" b="0" i="0" u="none" strike="noStrike" kern="1200" cap="none" spc="0" normalizeH="0" baseline="0" noProof="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/ </a:t>
            </a:r>
            <a:r>
              <a:rPr kumimoji="0" lang="en-US" altLang="en-US" sz="3600" b="0" i="0" u="none" strike="noStrike" kern="1200" cap="none" spc="0" normalizeH="0" baseline="0" noProof="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2024</a:t>
            </a:r>
            <a:endParaRPr kumimoji="0" lang="ar-AE" altLang="en-US" sz="3600" b="0" i="0" u="none" strike="noStrike" kern="1200" cap="none" spc="0" normalizeH="0" baseline="0" noProof="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  <a:p>
            <a:pPr marL="0" marR="0" lvl="0" indent="0" algn="ctr" defTabSz="914377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AE" altLang="en-US" sz="3600" b="0" i="0" u="none" strike="noStrike" kern="1200" cap="none" spc="0" normalizeH="0" baseline="0" noProof="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صفي الرائع : الرابع الأساسي</a:t>
            </a:r>
          </a:p>
          <a:p>
            <a:pPr marL="0" marR="0" lvl="0" indent="0" algn="ctr" defTabSz="914377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AE" altLang="en-US" sz="3600" b="0" i="0" u="none" strike="noStrike" kern="1200" cap="none" spc="0" normalizeH="0" baseline="0" noProof="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المادة : الدراسات الاجتماعية</a:t>
            </a:r>
            <a:endParaRPr kumimoji="0" lang="en-US" altLang="en-US" sz="3600" b="0" i="0" u="none" strike="noStrike" kern="1200" cap="none" spc="0" normalizeH="0" baseline="0" noProof="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7" name="Picture 47">
            <a:extLst>
              <a:ext uri="{FF2B5EF4-FFF2-40B4-BE49-F238E27FC236}">
                <a16:creationId xmlns:a16="http://schemas.microsoft.com/office/drawing/2014/main" id="{5956A66A-6CD2-44C9-B9CA-428F37C60D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946" y="186613"/>
            <a:ext cx="2687576" cy="6862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480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AED0D78D-A625-EBB2-2F98-16AD58B3EB51}"/>
              </a:ext>
            </a:extLst>
          </p:cNvPr>
          <p:cNvSpPr/>
          <p:nvPr/>
        </p:nvSpPr>
        <p:spPr>
          <a:xfrm>
            <a:off x="4864280" y="3936749"/>
            <a:ext cx="3990472" cy="259467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4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الواجب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dirty="0">
                <a:solidFill>
                  <a:srgbClr val="000000">
                    <a:lumMod val="95000"/>
                    <a:lumOff val="5000"/>
                  </a:srgbClr>
                </a:solidFill>
                <a:highlight>
                  <a:srgbClr val="FFFF00"/>
                </a:highlight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AE" sz="4800" b="1" dirty="0">
                <a:solidFill>
                  <a:srgbClr val="000000">
                    <a:lumMod val="95000"/>
                    <a:lumOff val="5000"/>
                  </a:srgbClr>
                </a:solidFill>
                <a:highlight>
                  <a:srgbClr val="FFFF00"/>
                </a:highlight>
                <a:latin typeface="Sakkal Majalla" panose="02000000000000000000" pitchFamily="2" charset="-78"/>
                <a:cs typeface="Sakkal Majalla" panose="02000000000000000000" pitchFamily="2" charset="-78"/>
              </a:rPr>
              <a:t>صفحة </a:t>
            </a:r>
            <a:r>
              <a:rPr lang="en-US" sz="4800" b="1" dirty="0">
                <a:solidFill>
                  <a:srgbClr val="000000">
                    <a:lumMod val="95000"/>
                    <a:lumOff val="5000"/>
                  </a:srgbClr>
                </a:solidFill>
                <a:highlight>
                  <a:srgbClr val="FFFF00"/>
                </a:highlight>
                <a:latin typeface="Sakkal Majalla" panose="02000000000000000000" pitchFamily="2" charset="-78"/>
                <a:cs typeface="Sakkal Majalla" panose="02000000000000000000" pitchFamily="2" charset="-78"/>
              </a:rPr>
              <a:t>12</a:t>
            </a:r>
            <a:endParaRPr lang="ar-SA" sz="4800" b="1" dirty="0">
              <a:solidFill>
                <a:srgbClr val="000000">
                  <a:lumMod val="95000"/>
                  <a:lumOff val="5000"/>
                </a:srgbClr>
              </a:solidFill>
              <a:highlight>
                <a:srgbClr val="FFFF00"/>
              </a:highlight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highlight>
                  <a:srgbClr val="FFFF00"/>
                </a:highligh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( ألون وأدون )</a:t>
            </a:r>
            <a:endParaRPr kumimoji="0" lang="ar-AE" sz="48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highlight>
                <a:srgbClr val="FFFF00"/>
              </a:highlight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Tahoma" panose="020B0604030504040204" pitchFamily="34" charset="0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50D89A49-4851-7907-DC89-B8C72000E793}"/>
              </a:ext>
            </a:extLst>
          </p:cNvPr>
          <p:cNvSpPr/>
          <p:nvPr/>
        </p:nvSpPr>
        <p:spPr>
          <a:xfrm>
            <a:off x="4751157" y="1628192"/>
            <a:ext cx="4170783" cy="18008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كتاب الطالب الجزء السادس </a:t>
            </a:r>
          </a:p>
        </p:txBody>
      </p:sp>
      <p:pic>
        <p:nvPicPr>
          <p:cNvPr id="1030" name="Picture 6" descr="A Boy Is Studying On A Table Stock Illustration - Download Image Now -  Writing - Activity, Child, Handwriting - iStock">
            <a:extLst>
              <a:ext uri="{FF2B5EF4-FFF2-40B4-BE49-F238E27FC236}">
                <a16:creationId xmlns:a16="http://schemas.microsoft.com/office/drawing/2014/main" id="{39F7F320-D0AB-015F-4C7A-89336BD6A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4235" y="4067669"/>
            <a:ext cx="1533940" cy="1538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9F41E21F-4044-C651-1943-3C52502726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405" y="454733"/>
            <a:ext cx="2278373" cy="3081091"/>
          </a:xfrm>
          <a:prstGeom prst="rect">
            <a:avLst/>
          </a:prstGeom>
        </p:spPr>
      </p:pic>
      <p:pic>
        <p:nvPicPr>
          <p:cNvPr id="2" name="Picture 47">
            <a:extLst>
              <a:ext uri="{FF2B5EF4-FFF2-40B4-BE49-F238E27FC236}">
                <a16:creationId xmlns:a16="http://schemas.microsoft.com/office/drawing/2014/main" id="{4E433B14-4268-E105-8CEC-1D25B224FF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5216" y="-24816"/>
            <a:ext cx="2379305" cy="6862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141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ainbow in the background&#10;&#10;Description automatically generated">
            <a:extLst>
              <a:ext uri="{FF2B5EF4-FFF2-40B4-BE49-F238E27FC236}">
                <a16:creationId xmlns:a16="http://schemas.microsoft.com/office/drawing/2014/main" id="{29B20136-5344-4302-B8BE-9A9D4DD3A2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4256"/>
            <a:ext cx="12191999" cy="6858000"/>
          </a:xfrm>
          <a:prstGeom prst="rect">
            <a:avLst/>
          </a:prstGeom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BA7732CF-028A-45C2-AF8F-5C69575A6485}"/>
              </a:ext>
            </a:extLst>
          </p:cNvPr>
          <p:cNvSpPr txBox="1">
            <a:spLocks/>
          </p:cNvSpPr>
          <p:nvPr/>
        </p:nvSpPr>
        <p:spPr>
          <a:xfrm>
            <a:off x="6780261" y="3080511"/>
            <a:ext cx="1383080" cy="1432046"/>
          </a:xfrm>
          <a:prstGeom prst="rect">
            <a:avLst/>
          </a:prstGeom>
        </p:spPr>
        <p:txBody>
          <a:bodyPr vert="horz" lIns="51435" tIns="25718" rIns="51435" bIns="25718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800" b="1" dirty="0">
              <a:solidFill>
                <a:srgbClr val="452A0C"/>
              </a:solidFill>
            </a:endParaRPr>
          </a:p>
        </p:txBody>
      </p:sp>
      <p:sp>
        <p:nvSpPr>
          <p:cNvPr id="21" name="WordArt 13">
            <a:extLst>
              <a:ext uri="{FF2B5EF4-FFF2-40B4-BE49-F238E27FC236}">
                <a16:creationId xmlns:a16="http://schemas.microsoft.com/office/drawing/2014/main" id="{B8C53B46-57D3-440E-8B29-2A8E2C2F82F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257768" y="4538650"/>
            <a:ext cx="1028177" cy="118824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2700" b="1" kern="10" dirty="0">
              <a:ln w="28575">
                <a:solidFill>
                  <a:srgbClr val="000000"/>
                </a:solidFill>
                <a:round/>
                <a:headEnd/>
                <a:tailEnd/>
              </a:ln>
              <a:solidFill>
                <a:srgbClr val="33CC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40">
            <a:extLst>
              <a:ext uri="{FF2B5EF4-FFF2-40B4-BE49-F238E27FC236}">
                <a16:creationId xmlns:a16="http://schemas.microsoft.com/office/drawing/2014/main" id="{526B57CD-A4C8-431B-A9E8-AFB5B380E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233" y="40319"/>
            <a:ext cx="1018705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rtl="1" eaLnBrk="1" hangingPunct="1">
              <a:spcBef>
                <a:spcPct val="0"/>
              </a:spcBef>
              <a:buFontTx/>
              <a:buNone/>
            </a:pPr>
            <a:r>
              <a:rPr lang="ar-AE" altLang="en-US" sz="4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عنوان درسنا لليوم </a:t>
            </a:r>
            <a:r>
              <a:rPr lang="ar-SA" altLang="en-US" sz="4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من خلال الرموز</a:t>
            </a:r>
            <a:endParaRPr lang="en-US" altLang="en-US" sz="4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4" name="Picture 2" descr="Animated Bee Pictures - Cliparts.co">
            <a:hlinkClick r:id="rId3"/>
            <a:extLst>
              <a:ext uri="{FF2B5EF4-FFF2-40B4-BE49-F238E27FC236}">
                <a16:creationId xmlns:a16="http://schemas.microsoft.com/office/drawing/2014/main" id="{D8B7738F-EE61-4E68-83A7-BA9610E907A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53016" y="-123545"/>
            <a:ext cx="1886013" cy="2135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oogle Shape;78;g138f972853f_0_6">
            <a:extLst>
              <a:ext uri="{FF2B5EF4-FFF2-40B4-BE49-F238E27FC236}">
                <a16:creationId xmlns:a16="http://schemas.microsoft.com/office/drawing/2014/main" id="{46F37579-324E-92A0-5648-7326BA541A7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67330" y="1119673"/>
            <a:ext cx="3771891" cy="341897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21CB6263-6C15-594C-5F9E-6570486F1430}"/>
              </a:ext>
            </a:extLst>
          </p:cNvPr>
          <p:cNvSpPr/>
          <p:nvPr/>
        </p:nvSpPr>
        <p:spPr>
          <a:xfrm>
            <a:off x="954154" y="219646"/>
            <a:ext cx="4493538" cy="538609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%</a:t>
            </a: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F91CB110-3C6E-7C8D-1E9F-CB3435619DF9}"/>
              </a:ext>
            </a:extLst>
          </p:cNvPr>
          <p:cNvSpPr/>
          <p:nvPr/>
        </p:nvSpPr>
        <p:spPr>
          <a:xfrm>
            <a:off x="5269949" y="1387391"/>
            <a:ext cx="1298753" cy="37702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39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</a:t>
            </a:r>
          </a:p>
        </p:txBody>
      </p:sp>
      <p:sp>
        <p:nvSpPr>
          <p:cNvPr id="16" name="مستطيل 15">
            <a:extLst>
              <a:ext uri="{FF2B5EF4-FFF2-40B4-BE49-F238E27FC236}">
                <a16:creationId xmlns:a16="http://schemas.microsoft.com/office/drawing/2014/main" id="{E8FCE28A-4AE6-09D8-D56E-CA5897752156}"/>
              </a:ext>
            </a:extLst>
          </p:cNvPr>
          <p:cNvSpPr/>
          <p:nvPr/>
        </p:nvSpPr>
        <p:spPr>
          <a:xfrm>
            <a:off x="6568702" y="5019869"/>
            <a:ext cx="4364581" cy="144624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80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الموقع</a:t>
            </a:r>
            <a:endParaRPr lang="en-AE" sz="8000" b="1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537A2E8B-D599-F3AA-05AB-DDDD61F27AC3}"/>
              </a:ext>
            </a:extLst>
          </p:cNvPr>
          <p:cNvSpPr/>
          <p:nvPr/>
        </p:nvSpPr>
        <p:spPr>
          <a:xfrm>
            <a:off x="1485423" y="4943193"/>
            <a:ext cx="4364581" cy="144624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8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النسبي</a:t>
            </a:r>
            <a:endParaRPr lang="en-AE" sz="80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63252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omputer&#10;&#10;Description automatically generated">
            <a:extLst>
              <a:ext uri="{FF2B5EF4-FFF2-40B4-BE49-F238E27FC236}">
                <a16:creationId xmlns:a16="http://schemas.microsoft.com/office/drawing/2014/main" id="{E65C223A-8DAB-45FC-84C9-84367EF6B8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64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795817" y="332508"/>
            <a:ext cx="4784438" cy="105294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4400" b="1" dirty="0">
                <a:latin typeface="Arial" panose="020B0604020202020204" pitchFamily="34" charset="0"/>
                <a:cs typeface="Arial" panose="020B0604020202020204" pitchFamily="34" charset="0"/>
              </a:rPr>
              <a:t>نواتج التعلم  </a:t>
            </a:r>
            <a:endParaRPr 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27901" y="1833418"/>
            <a:ext cx="11377773" cy="105294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4400" b="1" dirty="0">
                <a:latin typeface="Arial" panose="020B0604020202020204" pitchFamily="34" charset="0"/>
                <a:cs typeface="Arial" panose="020B0604020202020204" pitchFamily="34" charset="0"/>
              </a:rPr>
              <a:t>1- </a:t>
            </a:r>
            <a:r>
              <a:rPr lang="ar-AE" sz="4000" b="1" dirty="0">
                <a:latin typeface="Arial" panose="020B0604020202020204" pitchFamily="34" charset="0"/>
                <a:cs typeface="Arial" panose="020B0604020202020204" pitchFamily="34" charset="0"/>
              </a:rPr>
              <a:t>ان يناقش الطالب المفاهيم الواردة بالدرس 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75490" y="3253507"/>
            <a:ext cx="11841020" cy="173643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4400" b="1" dirty="0"/>
              <a:t> </a:t>
            </a:r>
            <a:r>
              <a:rPr lang="ar-AE" sz="3600" b="1" dirty="0">
                <a:latin typeface="Arial" panose="020B0604020202020204" pitchFamily="34" charset="0"/>
                <a:cs typeface="Arial" panose="020B0604020202020204" pitchFamily="34" charset="0"/>
              </a:rPr>
              <a:t>2- أن يذكر الطالب الموقع النسبي لدولة الإمارات العربية المتحدة 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662545" y="5357089"/>
            <a:ext cx="10243129" cy="10529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latin typeface="Arial" panose="020B0604020202020204" pitchFamily="34" charset="0"/>
                <a:cs typeface="Arial" panose="020B0604020202020204" pitchFamily="34" charset="0"/>
              </a:rPr>
              <a:t>3- أن يستنتج الطالب أهمية موقع بلادي 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967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95207"/>
            <a:ext cx="12192000" cy="6857999"/>
          </a:xfrm>
          <a:prstGeom prst="rect">
            <a:avLst/>
          </a:prstGeom>
        </p:spPr>
      </p:pic>
      <p:sp>
        <p:nvSpPr>
          <p:cNvPr id="3" name="6-Point Star 2"/>
          <p:cNvSpPr/>
          <p:nvPr/>
        </p:nvSpPr>
        <p:spPr>
          <a:xfrm>
            <a:off x="4018432" y="-254092"/>
            <a:ext cx="4519077" cy="2309091"/>
          </a:xfrm>
          <a:prstGeom prst="star6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الموقع النسبي </a:t>
            </a:r>
            <a:r>
              <a:rPr lang="ar-AE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6-Point Star 6"/>
          <p:cNvSpPr/>
          <p:nvPr/>
        </p:nvSpPr>
        <p:spPr>
          <a:xfrm>
            <a:off x="4535503" y="3535353"/>
            <a:ext cx="2558473" cy="2309091"/>
          </a:xfrm>
          <a:prstGeom prst="star6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الموقع النسبي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386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38f972853f_0_6"/>
          <p:cNvSpPr txBox="1"/>
          <p:nvPr/>
        </p:nvSpPr>
        <p:spPr>
          <a:xfrm>
            <a:off x="334067" y="275100"/>
            <a:ext cx="11672400" cy="30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lnSpc>
                <a:spcPct val="115000"/>
              </a:lnSpc>
              <a:buClr>
                <a:srgbClr val="000000"/>
              </a:buClr>
              <a:buSzPts val="4000"/>
            </a:pPr>
            <a:r>
              <a:rPr lang="en" sz="5333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كيف نحدد الموقع الجغرافي؟</a:t>
            </a:r>
            <a:endParaRPr sz="5333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1333"/>
              </a:spcBef>
              <a:buClr>
                <a:srgbClr val="000000"/>
              </a:buClr>
              <a:buSzPts val="4000"/>
            </a:pPr>
            <a:r>
              <a:rPr lang="en" sz="5333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الموقع الجغرافي </a:t>
            </a:r>
            <a:r>
              <a:rPr lang="en" sz="5333">
                <a:solidFill>
                  <a:srgbClr val="000000"/>
                </a:solidFill>
                <a:highlight>
                  <a:srgbClr val="D9EAD3"/>
                </a:highlight>
                <a:latin typeface="Arial"/>
                <a:ea typeface="Arial"/>
                <a:cs typeface="Arial"/>
                <a:sym typeface="Arial"/>
              </a:rPr>
              <a:t>هو تحديد مكان تواجد نقطة معينة على سطح الأرض.</a:t>
            </a:r>
            <a:endParaRPr sz="5333">
              <a:solidFill>
                <a:srgbClr val="000000"/>
              </a:solidFill>
              <a:highlight>
                <a:srgbClr val="D9EAD3"/>
              </a:highlight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  <a:buSzPts val="4000"/>
            </a:pPr>
            <a:endParaRPr sz="53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" name="Google Shape;78;g138f972853f_0_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9967" y="2729935"/>
            <a:ext cx="4000000" cy="3986667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g138f972853f_0_6"/>
          <p:cNvSpPr txBox="1"/>
          <p:nvPr/>
        </p:nvSpPr>
        <p:spPr>
          <a:xfrm>
            <a:off x="6096000" y="3962400"/>
            <a:ext cx="5727200" cy="2133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15000"/>
              </a:lnSpc>
              <a:buClr>
                <a:srgbClr val="000000"/>
              </a:buClr>
              <a:buSzPts val="4000"/>
            </a:pPr>
            <a:r>
              <a:rPr lang="en" sz="53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وهناك نوعان من تحديد الموقع، </a:t>
            </a:r>
            <a:r>
              <a:rPr lang="en" sz="5333" b="1">
                <a:solidFill>
                  <a:schemeClr val="dk1"/>
                </a:solidFill>
                <a:highlight>
                  <a:srgbClr val="C9DAF8"/>
                </a:highlight>
                <a:latin typeface="Arial"/>
                <a:ea typeface="Arial"/>
                <a:cs typeface="Arial"/>
                <a:sym typeface="Arial"/>
              </a:rPr>
              <a:t>الفلكي</a:t>
            </a:r>
            <a:r>
              <a:rPr lang="en" sz="5333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و</a:t>
            </a:r>
            <a:r>
              <a:rPr lang="en" sz="5333" b="1">
                <a:solidFill>
                  <a:schemeClr val="dk1"/>
                </a:solidFill>
                <a:highlight>
                  <a:srgbClr val="C9DAF8"/>
                </a:highlight>
                <a:latin typeface="Arial"/>
                <a:ea typeface="Arial"/>
                <a:cs typeface="Arial"/>
                <a:sym typeface="Arial"/>
              </a:rPr>
              <a:t>النسبي</a:t>
            </a:r>
            <a:r>
              <a:rPr lang="en" sz="53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5333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صورة 3">
            <a:extLst>
              <a:ext uri="{FF2B5EF4-FFF2-40B4-BE49-F238E27FC236}">
                <a16:creationId xmlns:a16="http://schemas.microsoft.com/office/drawing/2014/main" id="{9687646C-F932-1895-B5E2-F8C3B068C320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8177" r="38177"/>
          <a:stretch>
            <a:fillRect/>
          </a:stretch>
        </p:blipFill>
        <p:spPr>
          <a:xfrm>
            <a:off x="1143001" y="331241"/>
            <a:ext cx="0" cy="0"/>
          </a:xfr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EA0D71B2-D3A0-FB61-9CB9-E29B7DB53674}"/>
              </a:ext>
            </a:extLst>
          </p:cNvPr>
          <p:cNvSpPr txBox="1"/>
          <p:nvPr/>
        </p:nvSpPr>
        <p:spPr>
          <a:xfrm>
            <a:off x="831494" y="331240"/>
            <a:ext cx="10529012" cy="1115522"/>
          </a:xfrm>
          <a:prstGeom prst="rect">
            <a:avLst/>
          </a:prstGeom>
          <a:noFill/>
        </p:spPr>
        <p:txBody>
          <a:bodyPr vert="horz" rtlCol="0" anchor="ctr">
            <a:normAutofit/>
          </a:bodyPr>
          <a:lstStyle/>
          <a:p>
            <a:r>
              <a:rPr lang="ar-AE" sz="3600">
                <a:solidFill>
                  <a:srgbClr val="6378FF"/>
                </a:solidFill>
                <a:latin typeface="Calibri Light (Headings)"/>
              </a:rPr>
              <a:t>ما هو التعريف الصحيح للموقع الجغرافي؟</a:t>
            </a:r>
            <a:endParaRPr lang="en-AE" sz="3600">
              <a:solidFill>
                <a:srgbClr val="6378FF"/>
              </a:solidFill>
              <a:latin typeface="Calibri Light (Headings)"/>
            </a:endParaRPr>
          </a:p>
        </p:txBody>
      </p:sp>
      <p:cxnSp>
        <p:nvCxnSpPr>
          <p:cNvPr id="6" name="رابط مستقيم 5" hidden="1">
            <a:extLst>
              <a:ext uri="{FF2B5EF4-FFF2-40B4-BE49-F238E27FC236}">
                <a16:creationId xmlns:a16="http://schemas.microsoft.com/office/drawing/2014/main" id="{DEF513B5-64D7-C16B-C643-8DD669BDF809}"/>
              </a:ext>
            </a:extLst>
          </p:cNvPr>
          <p:cNvCxnSpPr/>
          <p:nvPr/>
        </p:nvCxnSpPr>
        <p:spPr>
          <a:xfrm>
            <a:off x="831494" y="1446762"/>
            <a:ext cx="10529012" cy="0"/>
          </a:xfrm>
          <a:prstGeom prst="line">
            <a:avLst/>
          </a:prstGeom>
          <a:ln>
            <a:solidFill>
              <a:srgbClr val="CFD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مربع نص 6">
            <a:extLst>
              <a:ext uri="{FF2B5EF4-FFF2-40B4-BE49-F238E27FC236}">
                <a16:creationId xmlns:a16="http://schemas.microsoft.com/office/drawing/2014/main" id="{51D745BF-3B35-2983-E821-838D08DCFDE3}"/>
              </a:ext>
            </a:extLst>
          </p:cNvPr>
          <p:cNvSpPr txBox="1"/>
          <p:nvPr/>
        </p:nvSpPr>
        <p:spPr>
          <a:xfrm>
            <a:off x="831494" y="1721081"/>
            <a:ext cx="10529012" cy="253746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marL="355600" indent="-342900">
              <a:spcBef>
                <a:spcPts val="700"/>
              </a:spcBef>
              <a:spcAft>
                <a:spcPts val="700"/>
              </a:spcAft>
              <a:buAutoNum type="alphaUcPeriod"/>
            </a:pPr>
            <a:r>
              <a:rPr lang="ar-AE" sz="2400">
                <a:latin typeface="Calibri (Body)"/>
              </a:rPr>
              <a:t>تحديد ارتفاع نقطة معينة عن سطح البحر
تحديد موقع تواجد نقطة معينة على سطح الأرض
تحديد درجة حرارة منطقة معينة
تحديد كمية الأمطار في منطقة معينة</a:t>
            </a:r>
            <a:endParaRPr lang="en-AE" sz="2400">
              <a:latin typeface="Calibri (Body)"/>
            </a:endParaRPr>
          </a:p>
        </p:txBody>
      </p:sp>
      <p:pic>
        <p:nvPicPr>
          <p:cNvPr id="9" name="رسم 8">
            <a:extLst>
              <a:ext uri="{FF2B5EF4-FFF2-40B4-BE49-F238E27FC236}">
                <a16:creationId xmlns:a16="http://schemas.microsoft.com/office/drawing/2014/main" id="{A78D3760-AEC0-712F-BA79-06A46F7DEE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22934" y="4134107"/>
            <a:ext cx="1506650" cy="480060"/>
          </a:xfrm>
          <a:prstGeom prst="rect">
            <a:avLst/>
          </a:prstGeom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C619AC0E-2927-71A3-DC86-3B3877F5A7FD}"/>
              </a:ext>
            </a:extLst>
          </p:cNvPr>
          <p:cNvSpPr txBox="1"/>
          <p:nvPr/>
        </p:nvSpPr>
        <p:spPr>
          <a:xfrm>
            <a:off x="831494" y="4760242"/>
            <a:ext cx="10529012" cy="461665"/>
          </a:xfrm>
          <a:prstGeom prst="rect">
            <a:avLst/>
          </a:prstGeom>
          <a:noFill/>
        </p:spPr>
        <p:txBody>
          <a:bodyPr vert="horz" rtlCol="0">
            <a:normAutofit/>
          </a:bodyPr>
          <a:lstStyle/>
          <a:p>
            <a:r>
              <a:rPr lang="ar-AE" sz="2400">
                <a:solidFill>
                  <a:srgbClr val="159B48"/>
                </a:solidFill>
                <a:latin typeface="Calibri (Body)"/>
              </a:rPr>
              <a:t>الجواب الصحيح: </a:t>
            </a:r>
            <a:r>
              <a:rPr lang="en-US" sz="2400">
                <a:solidFill>
                  <a:srgbClr val="159B48"/>
                </a:solidFill>
                <a:latin typeface="Calibri (Body)"/>
              </a:rPr>
              <a:t>B</a:t>
            </a:r>
            <a:endParaRPr lang="en-AE" sz="2400">
              <a:solidFill>
                <a:srgbClr val="159B48"/>
              </a:solidFill>
              <a:latin typeface="Calibri (Body)"/>
            </a:endParaRPr>
          </a:p>
        </p:txBody>
      </p:sp>
      <p:pic>
        <p:nvPicPr>
          <p:cNvPr id="22" name="btnInknoeActivityCp2">
            <a:extLst>
              <a:ext uri="{FF2B5EF4-FFF2-40B4-BE49-F238E27FC236}">
                <a16:creationId xmlns:a16="http://schemas.microsoft.com/office/drawing/2014/main" id="{3F25633D-EBA1-974C-8337-55B6C4ED40E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2844" y="5723611"/>
            <a:ext cx="2222048" cy="58101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59149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5F0BD332-4A8F-05E7-6BD2-3172C8AD05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" y="219075"/>
            <a:ext cx="11782425" cy="6391276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74C5C139-2DA8-EB3D-B518-646D55F8C505}"/>
              </a:ext>
            </a:extLst>
          </p:cNvPr>
          <p:cNvSpPr/>
          <p:nvPr/>
        </p:nvSpPr>
        <p:spPr>
          <a:xfrm>
            <a:off x="442816" y="0"/>
            <a:ext cx="1038225" cy="102636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7200" dirty="0">
                <a:highlight>
                  <a:srgbClr val="FFFF00"/>
                </a:highlight>
              </a:rPr>
              <a:t>11</a:t>
            </a:r>
            <a:endParaRPr lang="en-AE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409640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9583D1CD-6C39-3487-BBFD-A1F3D8B877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596" y="233264"/>
            <a:ext cx="11728579" cy="6391471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EC66BC5E-FCB1-CFE3-5DE4-E3106753C074}"/>
              </a:ext>
            </a:extLst>
          </p:cNvPr>
          <p:cNvSpPr/>
          <p:nvPr/>
        </p:nvSpPr>
        <p:spPr>
          <a:xfrm>
            <a:off x="442816" y="0"/>
            <a:ext cx="1038225" cy="102636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highlight>
                  <a:srgbClr val="FFFF00"/>
                </a:highlight>
              </a:rPr>
              <a:t>12</a:t>
            </a:r>
            <a:endParaRPr lang="en-AE" sz="1600" dirty="0">
              <a:highlight>
                <a:srgbClr val="FFFF00"/>
              </a:highlight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02EB5EE6-7B54-08B5-9A90-6DC990A632A0}"/>
              </a:ext>
            </a:extLst>
          </p:cNvPr>
          <p:cNvSpPr/>
          <p:nvPr/>
        </p:nvSpPr>
        <p:spPr>
          <a:xfrm>
            <a:off x="5728996" y="4777273"/>
            <a:ext cx="2845837" cy="4478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/>
                </a:solidFill>
                <a:latin typeface="Dubai Light" panose="020B0303030403030204" pitchFamily="34" charset="-78"/>
                <a:cs typeface="Dubai Light" panose="020B0303030403030204" pitchFamily="34" charset="-78"/>
              </a:rPr>
              <a:t>قارة آسيا</a:t>
            </a:r>
            <a:endParaRPr lang="en-AE" sz="2400" b="1" dirty="0">
              <a:solidFill>
                <a:schemeClr val="tx1"/>
              </a:solidFill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67E408B1-BD97-46BF-081F-3E0899FAED0F}"/>
              </a:ext>
            </a:extLst>
          </p:cNvPr>
          <p:cNvSpPr/>
          <p:nvPr/>
        </p:nvSpPr>
        <p:spPr>
          <a:xfrm>
            <a:off x="5728995" y="5323114"/>
            <a:ext cx="2845837" cy="44787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/>
                </a:solidFill>
                <a:latin typeface="Dubai Light" panose="020B0303030403030204" pitchFamily="34" charset="-78"/>
                <a:cs typeface="Dubai Light" panose="020B0303030403030204" pitchFamily="34" charset="-78"/>
              </a:rPr>
              <a:t>قارة أفريقيا</a:t>
            </a:r>
            <a:endParaRPr lang="en-AE" sz="2400" b="1" dirty="0">
              <a:solidFill>
                <a:schemeClr val="tx1"/>
              </a:solidFill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B8564EA9-FEB4-21B1-0268-6897A52B1428}"/>
              </a:ext>
            </a:extLst>
          </p:cNvPr>
          <p:cNvSpPr/>
          <p:nvPr/>
        </p:nvSpPr>
        <p:spPr>
          <a:xfrm>
            <a:off x="5728994" y="5868955"/>
            <a:ext cx="2845837" cy="44787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/>
                </a:solidFill>
                <a:latin typeface="Dubai Light" panose="020B0303030403030204" pitchFamily="34" charset="-78"/>
                <a:cs typeface="Dubai Light" panose="020B0303030403030204" pitchFamily="34" charset="-78"/>
              </a:rPr>
              <a:t>قارة أستراليا</a:t>
            </a:r>
            <a:endParaRPr lang="en-AE" sz="2400" b="1" dirty="0">
              <a:solidFill>
                <a:schemeClr val="tx1"/>
              </a:solidFill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854F9494-B277-93F2-A9D8-58FAC0CBC79C}"/>
              </a:ext>
            </a:extLst>
          </p:cNvPr>
          <p:cNvSpPr/>
          <p:nvPr/>
        </p:nvSpPr>
        <p:spPr>
          <a:xfrm>
            <a:off x="8643258" y="4777273"/>
            <a:ext cx="2845837" cy="44787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/>
                </a:solidFill>
                <a:latin typeface="Dubai Light" panose="020B0303030403030204" pitchFamily="34" charset="-78"/>
                <a:cs typeface="Dubai Light" panose="020B0303030403030204" pitchFamily="34" charset="-78"/>
              </a:rPr>
              <a:t>قارة أمريكا الشمالية</a:t>
            </a:r>
            <a:endParaRPr lang="en-AE" sz="2400" b="1" dirty="0">
              <a:solidFill>
                <a:schemeClr val="tx1"/>
              </a:solidFill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DE65B92-AFD2-780F-8C70-5BD73C034B41}"/>
              </a:ext>
            </a:extLst>
          </p:cNvPr>
          <p:cNvSpPr/>
          <p:nvPr/>
        </p:nvSpPr>
        <p:spPr>
          <a:xfrm>
            <a:off x="8643258" y="5323114"/>
            <a:ext cx="2845837" cy="44787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/>
                </a:solidFill>
                <a:latin typeface="Dubai Light" panose="020B0303030403030204" pitchFamily="34" charset="-78"/>
                <a:cs typeface="Dubai Light" panose="020B0303030403030204" pitchFamily="34" charset="-78"/>
              </a:rPr>
              <a:t>قارة أمريكا الجنوبية</a:t>
            </a:r>
            <a:endParaRPr lang="en-AE" sz="2400" b="1" dirty="0">
              <a:solidFill>
                <a:schemeClr val="tx1"/>
              </a:solidFill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728E0E33-7851-1B14-D16A-4EB59C5FF978}"/>
              </a:ext>
            </a:extLst>
          </p:cNvPr>
          <p:cNvSpPr/>
          <p:nvPr/>
        </p:nvSpPr>
        <p:spPr>
          <a:xfrm>
            <a:off x="8643258" y="5868955"/>
            <a:ext cx="2845837" cy="44787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/>
                </a:solidFill>
                <a:latin typeface="Dubai Light" panose="020B0303030403030204" pitchFamily="34" charset="-78"/>
                <a:cs typeface="Dubai Light" panose="020B0303030403030204" pitchFamily="34" charset="-78"/>
              </a:rPr>
              <a:t>قارة أوروبا</a:t>
            </a:r>
            <a:endParaRPr lang="en-AE" sz="2400" b="1" dirty="0">
              <a:solidFill>
                <a:schemeClr val="tx1"/>
              </a:solidFill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A9517C4A-3A93-2062-1D19-B31CDC0F7016}"/>
              </a:ext>
            </a:extLst>
          </p:cNvPr>
          <p:cNvSpPr/>
          <p:nvPr/>
        </p:nvSpPr>
        <p:spPr>
          <a:xfrm>
            <a:off x="2125824" y="4777273"/>
            <a:ext cx="2845837" cy="4478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/>
                </a:solidFill>
                <a:latin typeface="Dubai Light" panose="020B0303030403030204" pitchFamily="34" charset="-78"/>
                <a:cs typeface="Dubai Light" panose="020B0303030403030204" pitchFamily="34" charset="-78"/>
              </a:rPr>
              <a:t>المحيط الهندي</a:t>
            </a:r>
            <a:endParaRPr lang="en-AE" sz="2400" b="1" dirty="0">
              <a:solidFill>
                <a:schemeClr val="tx1"/>
              </a:solidFill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16" name="مستطيل 15">
            <a:extLst>
              <a:ext uri="{FF2B5EF4-FFF2-40B4-BE49-F238E27FC236}">
                <a16:creationId xmlns:a16="http://schemas.microsoft.com/office/drawing/2014/main" id="{8DCD44FF-0654-488B-DAEC-E07D1487E7A0}"/>
              </a:ext>
            </a:extLst>
          </p:cNvPr>
          <p:cNvSpPr/>
          <p:nvPr/>
        </p:nvSpPr>
        <p:spPr>
          <a:xfrm>
            <a:off x="2125824" y="5393093"/>
            <a:ext cx="2845837" cy="44787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/>
                </a:solidFill>
                <a:latin typeface="Dubai Light" panose="020B0303030403030204" pitchFamily="34" charset="-78"/>
                <a:cs typeface="Dubai Light" panose="020B0303030403030204" pitchFamily="34" charset="-78"/>
              </a:rPr>
              <a:t>المحيط الهادي</a:t>
            </a:r>
            <a:endParaRPr lang="en-AE" sz="2400" b="1" dirty="0">
              <a:solidFill>
                <a:schemeClr val="tx1"/>
              </a:solidFill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C5F70914-50B3-BD85-D519-447C8238A552}"/>
              </a:ext>
            </a:extLst>
          </p:cNvPr>
          <p:cNvSpPr/>
          <p:nvPr/>
        </p:nvSpPr>
        <p:spPr>
          <a:xfrm>
            <a:off x="2125824" y="5962260"/>
            <a:ext cx="2845837" cy="44787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/>
                </a:solidFill>
                <a:latin typeface="Dubai Light" panose="020B0303030403030204" pitchFamily="34" charset="-78"/>
                <a:cs typeface="Dubai Light" panose="020B0303030403030204" pitchFamily="34" charset="-78"/>
              </a:rPr>
              <a:t>المحيط الأطلنطي</a:t>
            </a:r>
            <a:endParaRPr lang="en-AE" sz="2400" b="1" dirty="0">
              <a:solidFill>
                <a:schemeClr val="tx1"/>
              </a:solidFill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478885E3-0590-5DC6-062B-590625B54438}"/>
              </a:ext>
            </a:extLst>
          </p:cNvPr>
          <p:cNvSpPr/>
          <p:nvPr/>
        </p:nvSpPr>
        <p:spPr>
          <a:xfrm>
            <a:off x="326571" y="5393093"/>
            <a:ext cx="1730826" cy="101703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/>
                </a:solidFill>
                <a:latin typeface="Dubai Light" panose="020B0303030403030204" pitchFamily="34" charset="-78"/>
                <a:cs typeface="Dubai Light" panose="020B0303030403030204" pitchFamily="34" charset="-78"/>
              </a:rPr>
              <a:t>المحيط الجنوبي</a:t>
            </a:r>
            <a:endParaRPr lang="en-AE" sz="2400" b="1" dirty="0">
              <a:solidFill>
                <a:schemeClr val="tx1"/>
              </a:solidFill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95851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5A0475BB-EA58-528E-EFDD-9EE30098BD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859" t="5138" r="13509" b="22859"/>
          <a:stretch/>
        </p:blipFill>
        <p:spPr>
          <a:xfrm>
            <a:off x="931941" y="597816"/>
            <a:ext cx="10908606" cy="5995072"/>
          </a:xfrm>
          <a:prstGeom prst="rect">
            <a:avLst/>
          </a:prstGeom>
        </p:spPr>
      </p:pic>
      <p:cxnSp>
        <p:nvCxnSpPr>
          <p:cNvPr id="5" name="رابط مستقيم 4">
            <a:extLst>
              <a:ext uri="{FF2B5EF4-FFF2-40B4-BE49-F238E27FC236}">
                <a16:creationId xmlns:a16="http://schemas.microsoft.com/office/drawing/2014/main" id="{833D468B-B27D-F1AF-D05E-4A626ECEEB86}"/>
              </a:ext>
            </a:extLst>
          </p:cNvPr>
          <p:cNvCxnSpPr>
            <a:cxnSpLocks/>
          </p:cNvCxnSpPr>
          <p:nvPr/>
        </p:nvCxnSpPr>
        <p:spPr>
          <a:xfrm flipH="1">
            <a:off x="6131059" y="1268963"/>
            <a:ext cx="50327" cy="4155541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C0CAD170-9619-730E-5BD2-88EC1C48083B}"/>
              </a:ext>
            </a:extLst>
          </p:cNvPr>
          <p:cNvCxnSpPr>
            <a:cxnSpLocks/>
          </p:cNvCxnSpPr>
          <p:nvPr/>
        </p:nvCxnSpPr>
        <p:spPr>
          <a:xfrm>
            <a:off x="1958137" y="3502038"/>
            <a:ext cx="8305347" cy="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" name="مستطيل 6">
            <a:extLst>
              <a:ext uri="{FF2B5EF4-FFF2-40B4-BE49-F238E27FC236}">
                <a16:creationId xmlns:a16="http://schemas.microsoft.com/office/drawing/2014/main" id="{F2B82B89-02FF-7696-886C-FA21352B99F4}"/>
              </a:ext>
            </a:extLst>
          </p:cNvPr>
          <p:cNvSpPr/>
          <p:nvPr/>
        </p:nvSpPr>
        <p:spPr>
          <a:xfrm>
            <a:off x="4991929" y="5461224"/>
            <a:ext cx="220814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FFFF"/>
                </a:highlight>
              </a:rPr>
              <a:t>جنوب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00FFFF"/>
              </a:highlight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DEED26B1-5C14-64F5-8C53-D0C33B7B72E5}"/>
              </a:ext>
            </a:extLst>
          </p:cNvPr>
          <p:cNvSpPr/>
          <p:nvPr/>
        </p:nvSpPr>
        <p:spPr>
          <a:xfrm>
            <a:off x="4877334" y="559485"/>
            <a:ext cx="243733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FFFF"/>
                </a:highlight>
              </a:rPr>
              <a:t>شمال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00FFFF"/>
              </a:highlight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339ECD18-0E94-A733-ABAD-9A65DF0E6E8E}"/>
              </a:ext>
            </a:extLst>
          </p:cNvPr>
          <p:cNvSpPr/>
          <p:nvPr/>
        </p:nvSpPr>
        <p:spPr>
          <a:xfrm>
            <a:off x="468977" y="3046896"/>
            <a:ext cx="183405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FFFF"/>
                </a:highlight>
              </a:rPr>
              <a:t>غرب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00FFFF"/>
              </a:highlight>
            </a:endParaRPr>
          </a:p>
        </p:txBody>
      </p:sp>
      <p:cxnSp>
        <p:nvCxnSpPr>
          <p:cNvPr id="10" name="رابط مستقيم 9">
            <a:extLst>
              <a:ext uri="{FF2B5EF4-FFF2-40B4-BE49-F238E27FC236}">
                <a16:creationId xmlns:a16="http://schemas.microsoft.com/office/drawing/2014/main" id="{8B4EB3A8-C938-0959-3D26-A5BE61B0D0A1}"/>
              </a:ext>
            </a:extLst>
          </p:cNvPr>
          <p:cNvCxnSpPr>
            <a:cxnSpLocks/>
          </p:cNvCxnSpPr>
          <p:nvPr/>
        </p:nvCxnSpPr>
        <p:spPr>
          <a:xfrm flipH="1">
            <a:off x="3640667" y="1791478"/>
            <a:ext cx="5410027" cy="335902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C5153C11-9324-4E83-0280-4C1994A656B4}"/>
              </a:ext>
            </a:extLst>
          </p:cNvPr>
          <p:cNvSpPr/>
          <p:nvPr/>
        </p:nvSpPr>
        <p:spPr>
          <a:xfrm>
            <a:off x="6841790" y="1043623"/>
            <a:ext cx="506381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FF00"/>
                </a:highlight>
              </a:rPr>
              <a:t>شمال شرقي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00FF00"/>
              </a:highlight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C637076-C5D7-819F-265B-7D5FF79B1C69}"/>
              </a:ext>
            </a:extLst>
          </p:cNvPr>
          <p:cNvSpPr/>
          <p:nvPr/>
        </p:nvSpPr>
        <p:spPr>
          <a:xfrm>
            <a:off x="1177472" y="983263"/>
            <a:ext cx="462913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شمال غربي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1AD19923-4035-EF02-35A0-88A35D266F1D}"/>
              </a:ext>
            </a:extLst>
          </p:cNvPr>
          <p:cNvSpPr/>
          <p:nvPr/>
        </p:nvSpPr>
        <p:spPr>
          <a:xfrm>
            <a:off x="6766215" y="5070561"/>
            <a:ext cx="483461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FF00"/>
                </a:highlight>
              </a:rPr>
              <a:t>جنوب شرقي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00FF00"/>
              </a:highlight>
            </a:endParaRPr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13329FD1-69BD-22DD-1BFC-4D34FD9814BD}"/>
              </a:ext>
            </a:extLst>
          </p:cNvPr>
          <p:cNvSpPr/>
          <p:nvPr/>
        </p:nvSpPr>
        <p:spPr>
          <a:xfrm>
            <a:off x="828552" y="5110530"/>
            <a:ext cx="439994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جنوب غربي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cxnSp>
        <p:nvCxnSpPr>
          <p:cNvPr id="29" name="رابط مستقيم 28">
            <a:extLst>
              <a:ext uri="{FF2B5EF4-FFF2-40B4-BE49-F238E27FC236}">
                <a16:creationId xmlns:a16="http://schemas.microsoft.com/office/drawing/2014/main" id="{5C2537A1-A561-8077-0DB5-CE8A70B36A6D}"/>
              </a:ext>
            </a:extLst>
          </p:cNvPr>
          <p:cNvCxnSpPr>
            <a:cxnSpLocks/>
          </p:cNvCxnSpPr>
          <p:nvPr/>
        </p:nvCxnSpPr>
        <p:spPr>
          <a:xfrm flipH="1" flipV="1">
            <a:off x="3891554" y="1937450"/>
            <a:ext cx="4314562" cy="3133111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8" name="مستطيل 37">
            <a:extLst>
              <a:ext uri="{FF2B5EF4-FFF2-40B4-BE49-F238E27FC236}">
                <a16:creationId xmlns:a16="http://schemas.microsoft.com/office/drawing/2014/main" id="{8ED8E6BF-8BC4-B8F1-C7CA-BC6901A34B16}"/>
              </a:ext>
            </a:extLst>
          </p:cNvPr>
          <p:cNvSpPr/>
          <p:nvPr/>
        </p:nvSpPr>
        <p:spPr>
          <a:xfrm>
            <a:off x="10263484" y="3148095"/>
            <a:ext cx="134684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FFFF"/>
                </a:highlight>
              </a:rPr>
              <a:t>شرق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00FFFF"/>
              </a:highlight>
            </a:endParaRPr>
          </a:p>
        </p:txBody>
      </p:sp>
      <p:sp>
        <p:nvSpPr>
          <p:cNvPr id="42" name="شكل بيضاوي 41">
            <a:extLst>
              <a:ext uri="{FF2B5EF4-FFF2-40B4-BE49-F238E27FC236}">
                <a16:creationId xmlns:a16="http://schemas.microsoft.com/office/drawing/2014/main" id="{6D25F046-457F-C531-C817-0A645F3AF8FA}"/>
              </a:ext>
            </a:extLst>
          </p:cNvPr>
          <p:cNvSpPr/>
          <p:nvPr/>
        </p:nvSpPr>
        <p:spPr>
          <a:xfrm>
            <a:off x="2903730" y="3619113"/>
            <a:ext cx="679225" cy="505018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43" name="مستطيل 42">
            <a:extLst>
              <a:ext uri="{FF2B5EF4-FFF2-40B4-BE49-F238E27FC236}">
                <a16:creationId xmlns:a16="http://schemas.microsoft.com/office/drawing/2014/main" id="{41E08EB3-0B45-5244-9394-14B0E6713CE3}"/>
              </a:ext>
            </a:extLst>
          </p:cNvPr>
          <p:cNvSpPr/>
          <p:nvPr/>
        </p:nvSpPr>
        <p:spPr>
          <a:xfrm>
            <a:off x="10682788" y="5741524"/>
            <a:ext cx="10214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latin typeface="Abadi" panose="020B0604020104020204" pitchFamily="34" charset="0"/>
              </a:rPr>
              <a:t>13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167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D67A2E34-1C66-2624-3FA0-36CF2663E3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474" y="154146"/>
            <a:ext cx="11293311" cy="6174556"/>
          </a:xfrm>
          <a:prstGeom prst="rect">
            <a:avLst/>
          </a:prstGeom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91546EF7-F937-7B7F-19D3-DAAADF1023C9}"/>
              </a:ext>
            </a:extLst>
          </p:cNvPr>
          <p:cNvSpPr/>
          <p:nvPr/>
        </p:nvSpPr>
        <p:spPr>
          <a:xfrm>
            <a:off x="7490564" y="4796134"/>
            <a:ext cx="115127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ubai" panose="020B0503030403030204" pitchFamily="34" charset="-78"/>
                <a:cs typeface="Dubai" panose="020B0503030403030204" pitchFamily="34" charset="-78"/>
              </a:rPr>
              <a:t>آسيا</a:t>
            </a:r>
            <a:endParaRPr lang="ar-SA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89937C56-0D12-0096-BD91-05D63518C898}"/>
              </a:ext>
            </a:extLst>
          </p:cNvPr>
          <p:cNvSpPr/>
          <p:nvPr/>
        </p:nvSpPr>
        <p:spPr>
          <a:xfrm>
            <a:off x="2984459" y="5118216"/>
            <a:ext cx="355738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ubai" panose="020B0503030403030204" pitchFamily="34" charset="-78"/>
                <a:cs typeface="Dubai" panose="020B0503030403030204" pitchFamily="34" charset="-78"/>
              </a:rPr>
              <a:t>المتجمد الشمالي</a:t>
            </a:r>
            <a:endParaRPr lang="ar-SA" sz="4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6759E350-D35F-1C92-8661-8E536BCEBE1D}"/>
              </a:ext>
            </a:extLst>
          </p:cNvPr>
          <p:cNvSpPr/>
          <p:nvPr/>
        </p:nvSpPr>
        <p:spPr>
          <a:xfrm>
            <a:off x="5299800" y="5502936"/>
            <a:ext cx="143500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ubai" panose="020B0503030403030204" pitchFamily="34" charset="-78"/>
                <a:cs typeface="Dubai" panose="020B0503030403030204" pitchFamily="34" charset="-78"/>
              </a:rPr>
              <a:t>الهندي</a:t>
            </a:r>
            <a:endParaRPr lang="ar-SA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D5F24C9B-1BE6-278B-11D9-927C90A2C850}"/>
              </a:ext>
            </a:extLst>
          </p:cNvPr>
          <p:cNvSpPr/>
          <p:nvPr/>
        </p:nvSpPr>
        <p:spPr>
          <a:xfrm>
            <a:off x="3677915" y="5760238"/>
            <a:ext cx="154080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ubai" panose="020B0503030403030204" pitchFamily="34" charset="-78"/>
                <a:cs typeface="Dubai" panose="020B0503030403030204" pitchFamily="34" charset="-78"/>
              </a:rPr>
              <a:t>منغوليا</a:t>
            </a:r>
            <a:endParaRPr lang="ar-SA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2" name="شكل بيضاوي 11">
            <a:extLst>
              <a:ext uri="{FF2B5EF4-FFF2-40B4-BE49-F238E27FC236}">
                <a16:creationId xmlns:a16="http://schemas.microsoft.com/office/drawing/2014/main" id="{717D84D8-0987-F235-2FF9-DF60263DE2E7}"/>
              </a:ext>
            </a:extLst>
          </p:cNvPr>
          <p:cNvSpPr/>
          <p:nvPr/>
        </p:nvSpPr>
        <p:spPr>
          <a:xfrm>
            <a:off x="8804635" y="1875934"/>
            <a:ext cx="970961" cy="1018095"/>
          </a:xfrm>
          <a:prstGeom prst="ellips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3" name="شكل بيضاوي 12">
            <a:extLst>
              <a:ext uri="{FF2B5EF4-FFF2-40B4-BE49-F238E27FC236}">
                <a16:creationId xmlns:a16="http://schemas.microsoft.com/office/drawing/2014/main" id="{A77165CF-631A-36A1-E74B-A5D7D057325E}"/>
              </a:ext>
            </a:extLst>
          </p:cNvPr>
          <p:cNvSpPr/>
          <p:nvPr/>
        </p:nvSpPr>
        <p:spPr>
          <a:xfrm>
            <a:off x="5132805" y="166121"/>
            <a:ext cx="2683587" cy="597931"/>
          </a:xfrm>
          <a:prstGeom prst="ellipse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1" anchor="ctr"/>
          <a:lstStyle/>
          <a:p>
            <a:pPr algn="ctr"/>
            <a:endParaRPr lang="ar-AE" dirty="0"/>
          </a:p>
        </p:txBody>
      </p:sp>
      <p:sp>
        <p:nvSpPr>
          <p:cNvPr id="14" name="شكل بيضاوي 13">
            <a:extLst>
              <a:ext uri="{FF2B5EF4-FFF2-40B4-BE49-F238E27FC236}">
                <a16:creationId xmlns:a16="http://schemas.microsoft.com/office/drawing/2014/main" id="{6B6D1A1D-9181-000B-D69B-01961CD93DD6}"/>
              </a:ext>
            </a:extLst>
          </p:cNvPr>
          <p:cNvSpPr/>
          <p:nvPr/>
        </p:nvSpPr>
        <p:spPr>
          <a:xfrm>
            <a:off x="5132805" y="2701984"/>
            <a:ext cx="970961" cy="649267"/>
          </a:xfrm>
          <a:prstGeom prst="ellipse">
            <a:avLst/>
          </a:prstGeom>
          <a:noFill/>
          <a:ln w="571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5" name="شكل بيضاوي 14">
            <a:extLst>
              <a:ext uri="{FF2B5EF4-FFF2-40B4-BE49-F238E27FC236}">
                <a16:creationId xmlns:a16="http://schemas.microsoft.com/office/drawing/2014/main" id="{15DC03E1-7396-C378-7E6E-274E61F7E2C3}"/>
              </a:ext>
            </a:extLst>
          </p:cNvPr>
          <p:cNvSpPr/>
          <p:nvPr/>
        </p:nvSpPr>
        <p:spPr>
          <a:xfrm>
            <a:off x="4223209" y="4150209"/>
            <a:ext cx="2471242" cy="493530"/>
          </a:xfrm>
          <a:prstGeom prst="ellipse">
            <a:avLst/>
          </a:prstGeom>
          <a:noFill/>
          <a:ln w="571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 dirty="0"/>
          </a:p>
        </p:txBody>
      </p:sp>
      <p:sp>
        <p:nvSpPr>
          <p:cNvPr id="16" name="شكل بيضاوي 15">
            <a:extLst>
              <a:ext uri="{FF2B5EF4-FFF2-40B4-BE49-F238E27FC236}">
                <a16:creationId xmlns:a16="http://schemas.microsoft.com/office/drawing/2014/main" id="{30246A4E-07D6-E04F-A641-7118CBA5C2EF}"/>
              </a:ext>
            </a:extLst>
          </p:cNvPr>
          <p:cNvSpPr/>
          <p:nvPr/>
        </p:nvSpPr>
        <p:spPr>
          <a:xfrm>
            <a:off x="5132805" y="864237"/>
            <a:ext cx="2136833" cy="607343"/>
          </a:xfrm>
          <a:prstGeom prst="ellipse">
            <a:avLst/>
          </a:prstGeom>
          <a:noFill/>
          <a:ln w="571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7" name="شكل بيضاوي 16">
            <a:extLst>
              <a:ext uri="{FF2B5EF4-FFF2-40B4-BE49-F238E27FC236}">
                <a16:creationId xmlns:a16="http://schemas.microsoft.com/office/drawing/2014/main" id="{8F8EF891-C12F-65A6-BB42-456F71243185}"/>
              </a:ext>
            </a:extLst>
          </p:cNvPr>
          <p:cNvSpPr/>
          <p:nvPr/>
        </p:nvSpPr>
        <p:spPr>
          <a:xfrm>
            <a:off x="5561814" y="1726633"/>
            <a:ext cx="2254577" cy="335234"/>
          </a:xfrm>
          <a:prstGeom prst="ellipse">
            <a:avLst/>
          </a:prstGeom>
          <a:noFill/>
          <a:ln w="571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8" name="شكل بيضاوي 17">
            <a:extLst>
              <a:ext uri="{FF2B5EF4-FFF2-40B4-BE49-F238E27FC236}">
                <a16:creationId xmlns:a16="http://schemas.microsoft.com/office/drawing/2014/main" id="{CF9F5948-FBD0-F1DA-4A5B-78F883E7B62B}"/>
              </a:ext>
            </a:extLst>
          </p:cNvPr>
          <p:cNvSpPr/>
          <p:nvPr/>
        </p:nvSpPr>
        <p:spPr>
          <a:xfrm>
            <a:off x="5561814" y="2270537"/>
            <a:ext cx="2471242" cy="350116"/>
          </a:xfrm>
          <a:prstGeom prst="ellipse">
            <a:avLst/>
          </a:prstGeom>
          <a:noFill/>
          <a:ln w="571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id="{EC95DE31-A2B9-7579-F9A7-9FD8608DC8F2}"/>
              </a:ext>
            </a:extLst>
          </p:cNvPr>
          <p:cNvSpPr/>
          <p:nvPr/>
        </p:nvSpPr>
        <p:spPr>
          <a:xfrm>
            <a:off x="442816" y="0"/>
            <a:ext cx="1038225" cy="102636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highlight>
                  <a:srgbClr val="FFFF00"/>
                </a:highlight>
              </a:rPr>
              <a:t>13</a:t>
            </a:r>
            <a:endParaRPr lang="en-AE" sz="16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3430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9" grpId="0"/>
      <p:bldP spid="11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967E4918-FDAD-51CF-0E5A-CE5C0B02A3F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7914"/>
          <a:stretch/>
        </p:blipFill>
        <p:spPr>
          <a:xfrm>
            <a:off x="0" y="1008939"/>
            <a:ext cx="5274499" cy="5445980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D49B6664-12DC-A374-55D2-FC3B418F27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618" t="19391" b="39702"/>
          <a:stretch/>
        </p:blipFill>
        <p:spPr>
          <a:xfrm>
            <a:off x="5635691" y="2220687"/>
            <a:ext cx="5725099" cy="26032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id="{972C8824-5DE2-CFBE-C1DB-F1C9DA359648}"/>
              </a:ext>
            </a:extLst>
          </p:cNvPr>
          <p:cNvSpPr/>
          <p:nvPr/>
        </p:nvSpPr>
        <p:spPr>
          <a:xfrm>
            <a:off x="2920904" y="2338752"/>
            <a:ext cx="14782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آسيا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598B4C55-6349-EE01-C33E-FF62175DAEC3}"/>
              </a:ext>
            </a:extLst>
          </p:cNvPr>
          <p:cNvSpPr/>
          <p:nvPr/>
        </p:nvSpPr>
        <p:spPr>
          <a:xfrm>
            <a:off x="142587" y="3956582"/>
            <a:ext cx="19159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أفريقيا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BE9563D2-F24B-B601-3CCA-F055BFAAFF30}"/>
              </a:ext>
            </a:extLst>
          </p:cNvPr>
          <p:cNvSpPr/>
          <p:nvPr/>
        </p:nvSpPr>
        <p:spPr>
          <a:xfrm>
            <a:off x="1162633" y="2021096"/>
            <a:ext cx="15776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أوروبا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شكل بيضاوي 5">
            <a:extLst>
              <a:ext uri="{FF2B5EF4-FFF2-40B4-BE49-F238E27FC236}">
                <a16:creationId xmlns:a16="http://schemas.microsoft.com/office/drawing/2014/main" id="{790BA26D-F531-585A-0666-C49303ABE949}"/>
              </a:ext>
            </a:extLst>
          </p:cNvPr>
          <p:cNvSpPr/>
          <p:nvPr/>
        </p:nvSpPr>
        <p:spPr>
          <a:xfrm>
            <a:off x="2581292" y="3783317"/>
            <a:ext cx="609778" cy="505018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cxnSp>
        <p:nvCxnSpPr>
          <p:cNvPr id="9" name="رابط مستقيم 8">
            <a:extLst>
              <a:ext uri="{FF2B5EF4-FFF2-40B4-BE49-F238E27FC236}">
                <a16:creationId xmlns:a16="http://schemas.microsoft.com/office/drawing/2014/main" id="{65000CBF-2A67-C499-B4C8-8BBE89C6B013}"/>
              </a:ext>
            </a:extLst>
          </p:cNvPr>
          <p:cNvCxnSpPr>
            <a:cxnSpLocks/>
          </p:cNvCxnSpPr>
          <p:nvPr/>
        </p:nvCxnSpPr>
        <p:spPr>
          <a:xfrm flipH="1">
            <a:off x="2845838" y="1744824"/>
            <a:ext cx="75066" cy="390122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مستقيم 9">
            <a:extLst>
              <a:ext uri="{FF2B5EF4-FFF2-40B4-BE49-F238E27FC236}">
                <a16:creationId xmlns:a16="http://schemas.microsoft.com/office/drawing/2014/main" id="{B34F4527-17F5-2F72-0742-209682682EDA}"/>
              </a:ext>
            </a:extLst>
          </p:cNvPr>
          <p:cNvCxnSpPr>
            <a:cxnSpLocks/>
          </p:cNvCxnSpPr>
          <p:nvPr/>
        </p:nvCxnSpPr>
        <p:spPr>
          <a:xfrm flipH="1" flipV="1">
            <a:off x="944504" y="3956582"/>
            <a:ext cx="4019382" cy="14836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E30628E-67DE-3DF2-2BB9-8C4D941ED9F5}"/>
              </a:ext>
            </a:extLst>
          </p:cNvPr>
          <p:cNvSpPr/>
          <p:nvPr/>
        </p:nvSpPr>
        <p:spPr>
          <a:xfrm>
            <a:off x="4082962" y="3300223"/>
            <a:ext cx="134684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FFFF"/>
                </a:highlight>
              </a:rPr>
              <a:t>شرق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00FFFF"/>
              </a:highlight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DA0AA7D9-C7C9-DC16-63C7-01AFA3DFADEB}"/>
              </a:ext>
            </a:extLst>
          </p:cNvPr>
          <p:cNvSpPr/>
          <p:nvPr/>
        </p:nvSpPr>
        <p:spPr>
          <a:xfrm>
            <a:off x="2104289" y="1002247"/>
            <a:ext cx="148309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FFFF"/>
                </a:highlight>
              </a:rPr>
              <a:t>شمال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00FFFF"/>
              </a:highlight>
            </a:endParaRPr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ADE0015D-6CF4-3CB3-5EEF-4AD089DB36B1}"/>
              </a:ext>
            </a:extLst>
          </p:cNvPr>
          <p:cNvSpPr/>
          <p:nvPr/>
        </p:nvSpPr>
        <p:spPr>
          <a:xfrm>
            <a:off x="2068490" y="5646050"/>
            <a:ext cx="134363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FFFF"/>
                </a:highlight>
              </a:rPr>
              <a:t>جنوب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00FFFF"/>
              </a:highlight>
            </a:endParaRPr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6363961B-CACA-862C-F21C-F97ED941DB84}"/>
              </a:ext>
            </a:extLst>
          </p:cNvPr>
          <p:cNvSpPr/>
          <p:nvPr/>
        </p:nvSpPr>
        <p:spPr>
          <a:xfrm>
            <a:off x="435026" y="3162064"/>
            <a:ext cx="111601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FFFF"/>
                </a:highlight>
              </a:rPr>
              <a:t>غرب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00FFFF"/>
              </a:highlight>
            </a:endParaRPr>
          </a:p>
        </p:txBody>
      </p: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65B9F949-2931-F784-5BCC-1F4F1A151887}"/>
              </a:ext>
            </a:extLst>
          </p:cNvPr>
          <p:cNvSpPr/>
          <p:nvPr/>
        </p:nvSpPr>
        <p:spPr>
          <a:xfrm>
            <a:off x="10614483" y="5757178"/>
            <a:ext cx="10214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latin typeface="Abadi" panose="020B0604020104020204" pitchFamily="34" charset="0"/>
              </a:rPr>
              <a:t>24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29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01C61DC5-957B-8EAB-03B2-A67120E215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EF1F2"/>
              </a:clrFrom>
              <a:clrTo>
                <a:srgbClr val="EEF1F2">
                  <a:alpha val="0"/>
                </a:srgbClr>
              </a:clrTo>
            </a:clrChange>
          </a:blip>
          <a:srcRect r="47914"/>
          <a:stretch/>
        </p:blipFill>
        <p:spPr>
          <a:xfrm>
            <a:off x="2948473" y="-46653"/>
            <a:ext cx="5897766" cy="6089511"/>
          </a:xfrm>
          <a:prstGeom prst="rect">
            <a:avLst/>
          </a:prstGeom>
        </p:spPr>
      </p:pic>
      <p:cxnSp>
        <p:nvCxnSpPr>
          <p:cNvPr id="3" name="رابط مستقيم 2">
            <a:extLst>
              <a:ext uri="{FF2B5EF4-FFF2-40B4-BE49-F238E27FC236}">
                <a16:creationId xmlns:a16="http://schemas.microsoft.com/office/drawing/2014/main" id="{E87990D9-8E2D-2CD9-31CC-A883DE242436}"/>
              </a:ext>
            </a:extLst>
          </p:cNvPr>
          <p:cNvCxnSpPr>
            <a:cxnSpLocks/>
          </p:cNvCxnSpPr>
          <p:nvPr/>
        </p:nvCxnSpPr>
        <p:spPr>
          <a:xfrm flipH="1">
            <a:off x="5978692" y="1007706"/>
            <a:ext cx="198173" cy="4509268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" name="رابط مستقيم 7">
            <a:extLst>
              <a:ext uri="{FF2B5EF4-FFF2-40B4-BE49-F238E27FC236}">
                <a16:creationId xmlns:a16="http://schemas.microsoft.com/office/drawing/2014/main" id="{50B38D77-7F77-A84D-5DF0-85C96C2D5334}"/>
              </a:ext>
            </a:extLst>
          </p:cNvPr>
          <p:cNvCxnSpPr>
            <a:cxnSpLocks/>
          </p:cNvCxnSpPr>
          <p:nvPr/>
        </p:nvCxnSpPr>
        <p:spPr>
          <a:xfrm flipH="1" flipV="1">
            <a:off x="3506564" y="3295497"/>
            <a:ext cx="5178872" cy="133503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3" name="رابط مستقيم 22">
            <a:extLst>
              <a:ext uri="{FF2B5EF4-FFF2-40B4-BE49-F238E27FC236}">
                <a16:creationId xmlns:a16="http://schemas.microsoft.com/office/drawing/2014/main" id="{3A8003B2-DD49-C1DB-C70B-F1CCE437E957}"/>
              </a:ext>
            </a:extLst>
          </p:cNvPr>
          <p:cNvCxnSpPr>
            <a:cxnSpLocks/>
          </p:cNvCxnSpPr>
          <p:nvPr/>
        </p:nvCxnSpPr>
        <p:spPr>
          <a:xfrm flipH="1">
            <a:off x="2818538" y="4329404"/>
            <a:ext cx="129935" cy="2281835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9" name="مستطيل 28">
            <a:extLst>
              <a:ext uri="{FF2B5EF4-FFF2-40B4-BE49-F238E27FC236}">
                <a16:creationId xmlns:a16="http://schemas.microsoft.com/office/drawing/2014/main" id="{8CD00192-7D9E-AB7F-053F-9AC37587724A}"/>
              </a:ext>
            </a:extLst>
          </p:cNvPr>
          <p:cNvSpPr/>
          <p:nvPr/>
        </p:nvSpPr>
        <p:spPr>
          <a:xfrm>
            <a:off x="5354451" y="194106"/>
            <a:ext cx="148309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FFFF"/>
                </a:highlight>
              </a:rPr>
              <a:t>شمال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00FFFF"/>
              </a:highlight>
            </a:endParaRPr>
          </a:p>
        </p:txBody>
      </p:sp>
      <p:sp>
        <p:nvSpPr>
          <p:cNvPr id="30" name="مستطيل 29">
            <a:extLst>
              <a:ext uri="{FF2B5EF4-FFF2-40B4-BE49-F238E27FC236}">
                <a16:creationId xmlns:a16="http://schemas.microsoft.com/office/drawing/2014/main" id="{7A1A46A0-F605-C641-B1D1-6812B577EAEC}"/>
              </a:ext>
            </a:extLst>
          </p:cNvPr>
          <p:cNvSpPr/>
          <p:nvPr/>
        </p:nvSpPr>
        <p:spPr>
          <a:xfrm>
            <a:off x="5225537" y="5602065"/>
            <a:ext cx="134363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FFFF"/>
                </a:highlight>
              </a:rPr>
              <a:t>جنوب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00FFFF"/>
              </a:highlight>
            </a:endParaRPr>
          </a:p>
        </p:txBody>
      </p:sp>
      <p:sp>
        <p:nvSpPr>
          <p:cNvPr id="31" name="مستطيل 30">
            <a:extLst>
              <a:ext uri="{FF2B5EF4-FFF2-40B4-BE49-F238E27FC236}">
                <a16:creationId xmlns:a16="http://schemas.microsoft.com/office/drawing/2014/main" id="{ECB004B2-BBE4-318A-2984-71B90402EF1E}"/>
              </a:ext>
            </a:extLst>
          </p:cNvPr>
          <p:cNvSpPr/>
          <p:nvPr/>
        </p:nvSpPr>
        <p:spPr>
          <a:xfrm>
            <a:off x="8685436" y="2941554"/>
            <a:ext cx="134684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FFFF"/>
                </a:highlight>
              </a:rPr>
              <a:t>شرق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00FFFF"/>
              </a:highlight>
            </a:endParaRPr>
          </a:p>
        </p:txBody>
      </p:sp>
      <p:sp>
        <p:nvSpPr>
          <p:cNvPr id="32" name="مستطيل 31">
            <a:extLst>
              <a:ext uri="{FF2B5EF4-FFF2-40B4-BE49-F238E27FC236}">
                <a16:creationId xmlns:a16="http://schemas.microsoft.com/office/drawing/2014/main" id="{BFC74CD8-B993-D6F4-1737-8101F0260ED2}"/>
              </a:ext>
            </a:extLst>
          </p:cNvPr>
          <p:cNvSpPr/>
          <p:nvPr/>
        </p:nvSpPr>
        <p:spPr>
          <a:xfrm>
            <a:off x="2390553" y="2941554"/>
            <a:ext cx="111601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FFFF"/>
                </a:highlight>
              </a:rPr>
              <a:t>غرب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00FFFF"/>
              </a:highlight>
            </a:endParaRPr>
          </a:p>
        </p:txBody>
      </p:sp>
      <p:sp>
        <p:nvSpPr>
          <p:cNvPr id="20" name="شكل بيضاوي 19">
            <a:extLst>
              <a:ext uri="{FF2B5EF4-FFF2-40B4-BE49-F238E27FC236}">
                <a16:creationId xmlns:a16="http://schemas.microsoft.com/office/drawing/2014/main" id="{CDA83B79-9E82-80E2-67FF-A5D078B81D21}"/>
              </a:ext>
            </a:extLst>
          </p:cNvPr>
          <p:cNvSpPr/>
          <p:nvPr/>
        </p:nvSpPr>
        <p:spPr>
          <a:xfrm>
            <a:off x="5756387" y="3075057"/>
            <a:ext cx="679225" cy="505018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21" name="مستطيل 20">
            <a:extLst>
              <a:ext uri="{FF2B5EF4-FFF2-40B4-BE49-F238E27FC236}">
                <a16:creationId xmlns:a16="http://schemas.microsoft.com/office/drawing/2014/main" id="{AC545DC5-D605-AED6-CF03-A3A6D5AE1896}"/>
              </a:ext>
            </a:extLst>
          </p:cNvPr>
          <p:cNvSpPr/>
          <p:nvPr/>
        </p:nvSpPr>
        <p:spPr>
          <a:xfrm>
            <a:off x="10612586" y="5687909"/>
            <a:ext cx="10214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latin typeface="Abadi" panose="020B0604020104020204" pitchFamily="34" charset="0"/>
              </a:rPr>
              <a:t>24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207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A5736A7C-0A78-1ECF-8145-3D009C4EA6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0492"/>
          <a:stretch/>
        </p:blipFill>
        <p:spPr>
          <a:xfrm>
            <a:off x="440679" y="103257"/>
            <a:ext cx="11422199" cy="5977438"/>
          </a:xfrm>
          <a:prstGeom prst="rect">
            <a:avLst/>
          </a:prstGeom>
        </p:spPr>
      </p:pic>
      <p:sp>
        <p:nvSpPr>
          <p:cNvPr id="5" name="مستطيل 4">
            <a:extLst>
              <a:ext uri="{FF2B5EF4-FFF2-40B4-BE49-F238E27FC236}">
                <a16:creationId xmlns:a16="http://schemas.microsoft.com/office/drawing/2014/main" id="{1E336E26-BCB1-3E6F-1FD6-819D1034DB06}"/>
              </a:ext>
            </a:extLst>
          </p:cNvPr>
          <p:cNvSpPr/>
          <p:nvPr/>
        </p:nvSpPr>
        <p:spPr>
          <a:xfrm>
            <a:off x="5390837" y="5734318"/>
            <a:ext cx="169814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FFFF"/>
                </a:highlight>
              </a:rPr>
              <a:t>جنوب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00FFFF"/>
              </a:highlight>
            </a:endParaRP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C0D25FA7-3217-6CC7-95AA-2AFBEE0FF809}"/>
              </a:ext>
            </a:extLst>
          </p:cNvPr>
          <p:cNvSpPr/>
          <p:nvPr/>
        </p:nvSpPr>
        <p:spPr>
          <a:xfrm>
            <a:off x="1223096" y="2774944"/>
            <a:ext cx="141045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FFFF"/>
                </a:highlight>
              </a:rPr>
              <a:t>غرب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00FFFF"/>
              </a:highlight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F8F91178-E0E1-55EE-C62C-5AD443B1CAD9}"/>
              </a:ext>
            </a:extLst>
          </p:cNvPr>
          <p:cNvSpPr/>
          <p:nvPr/>
        </p:nvSpPr>
        <p:spPr>
          <a:xfrm>
            <a:off x="10263353" y="2825980"/>
            <a:ext cx="170219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FFFF"/>
                </a:highlight>
              </a:rPr>
              <a:t>شرق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00FFFF"/>
              </a:highlight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F4A106F0-52B3-A944-7EA1-0A2A2C7F6CDA}"/>
              </a:ext>
            </a:extLst>
          </p:cNvPr>
          <p:cNvSpPr/>
          <p:nvPr/>
        </p:nvSpPr>
        <p:spPr>
          <a:xfrm>
            <a:off x="5214582" y="751105"/>
            <a:ext cx="187439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FFFF"/>
                </a:highlight>
              </a:rPr>
              <a:t>شمال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00FFFF"/>
              </a:highlight>
            </a:endParaRPr>
          </a:p>
        </p:txBody>
      </p:sp>
      <p:cxnSp>
        <p:nvCxnSpPr>
          <p:cNvPr id="9" name="رابط مستقيم 8">
            <a:extLst>
              <a:ext uri="{FF2B5EF4-FFF2-40B4-BE49-F238E27FC236}">
                <a16:creationId xmlns:a16="http://schemas.microsoft.com/office/drawing/2014/main" id="{6D35B74A-C0C2-BBE8-FBE4-6A56C7F62026}"/>
              </a:ext>
            </a:extLst>
          </p:cNvPr>
          <p:cNvCxnSpPr>
            <a:cxnSpLocks/>
          </p:cNvCxnSpPr>
          <p:nvPr/>
        </p:nvCxnSpPr>
        <p:spPr>
          <a:xfrm>
            <a:off x="6151780" y="1438622"/>
            <a:ext cx="0" cy="4243721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" name="رابط مستقيم 9">
            <a:extLst>
              <a:ext uri="{FF2B5EF4-FFF2-40B4-BE49-F238E27FC236}">
                <a16:creationId xmlns:a16="http://schemas.microsoft.com/office/drawing/2014/main" id="{60B16B39-DCC0-57D8-C14F-50A4233F6579}"/>
              </a:ext>
            </a:extLst>
          </p:cNvPr>
          <p:cNvCxnSpPr>
            <a:cxnSpLocks/>
          </p:cNvCxnSpPr>
          <p:nvPr/>
        </p:nvCxnSpPr>
        <p:spPr>
          <a:xfrm flipH="1">
            <a:off x="2487170" y="3147743"/>
            <a:ext cx="7944453" cy="3218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2" name="شكل بيضاوي 21">
            <a:extLst>
              <a:ext uri="{FF2B5EF4-FFF2-40B4-BE49-F238E27FC236}">
                <a16:creationId xmlns:a16="http://schemas.microsoft.com/office/drawing/2014/main" id="{FB91FB02-1A03-E95F-0F92-BC0C97E01585}"/>
              </a:ext>
            </a:extLst>
          </p:cNvPr>
          <p:cNvSpPr/>
          <p:nvPr/>
        </p:nvSpPr>
        <p:spPr>
          <a:xfrm>
            <a:off x="10092011" y="2269926"/>
            <a:ext cx="679225" cy="505018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24" name="مستطيل 23">
            <a:extLst>
              <a:ext uri="{FF2B5EF4-FFF2-40B4-BE49-F238E27FC236}">
                <a16:creationId xmlns:a16="http://schemas.microsoft.com/office/drawing/2014/main" id="{5E16E708-977F-0F5D-8862-D43E9DA760D3}"/>
              </a:ext>
            </a:extLst>
          </p:cNvPr>
          <p:cNvSpPr/>
          <p:nvPr/>
        </p:nvSpPr>
        <p:spPr>
          <a:xfrm>
            <a:off x="10771236" y="5734318"/>
            <a:ext cx="10214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latin typeface="Abadi" panose="020B0604020104020204" pitchFamily="34" charset="0"/>
              </a:rPr>
              <a:t>25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618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4C4BED31-18D7-BEA0-5FA0-1D30CA4986C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5252" y="909091"/>
            <a:ext cx="12568335" cy="5692962"/>
          </a:xfrm>
          <a:prstGeom prst="rect">
            <a:avLst/>
          </a:prstGeom>
        </p:spPr>
      </p:pic>
      <p:cxnSp>
        <p:nvCxnSpPr>
          <p:cNvPr id="5" name="رابط مستقيم 4">
            <a:extLst>
              <a:ext uri="{FF2B5EF4-FFF2-40B4-BE49-F238E27FC236}">
                <a16:creationId xmlns:a16="http://schemas.microsoft.com/office/drawing/2014/main" id="{2D9FC565-FA19-24BC-7380-1BDC61CA8216}"/>
              </a:ext>
            </a:extLst>
          </p:cNvPr>
          <p:cNvCxnSpPr>
            <a:cxnSpLocks/>
          </p:cNvCxnSpPr>
          <p:nvPr/>
        </p:nvCxnSpPr>
        <p:spPr>
          <a:xfrm>
            <a:off x="2715208" y="3597627"/>
            <a:ext cx="7436498" cy="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" name="مستطيل 5">
            <a:extLst>
              <a:ext uri="{FF2B5EF4-FFF2-40B4-BE49-F238E27FC236}">
                <a16:creationId xmlns:a16="http://schemas.microsoft.com/office/drawing/2014/main" id="{4FCBC0EC-8C9F-40A1-A514-2EDE694DCB38}"/>
              </a:ext>
            </a:extLst>
          </p:cNvPr>
          <p:cNvSpPr/>
          <p:nvPr/>
        </p:nvSpPr>
        <p:spPr>
          <a:xfrm>
            <a:off x="5301789" y="359902"/>
            <a:ext cx="272053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FFFF"/>
                </a:highlight>
              </a:rPr>
              <a:t>شمال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00FFFF"/>
              </a:highlight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FFCDADEF-C5C5-C2DA-8BEA-9BDE048F655B}"/>
              </a:ext>
            </a:extLst>
          </p:cNvPr>
          <p:cNvSpPr/>
          <p:nvPr/>
        </p:nvSpPr>
        <p:spPr>
          <a:xfrm>
            <a:off x="5301789" y="5551714"/>
            <a:ext cx="246471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FFFF"/>
                </a:highlight>
              </a:rPr>
              <a:t>جنوب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00FFFF"/>
              </a:highlight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2AA2AE9D-4C4E-5247-BAF1-B3FDFABF6B61}"/>
              </a:ext>
            </a:extLst>
          </p:cNvPr>
          <p:cNvSpPr/>
          <p:nvPr/>
        </p:nvSpPr>
        <p:spPr>
          <a:xfrm>
            <a:off x="9142906" y="2788735"/>
            <a:ext cx="247059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FFFF"/>
                </a:highlight>
              </a:rPr>
              <a:t>شرق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00FFFF"/>
              </a:highlight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830E3887-3E9C-BFD8-DAA9-4A32EEEAF6C8}"/>
              </a:ext>
            </a:extLst>
          </p:cNvPr>
          <p:cNvSpPr/>
          <p:nvPr/>
        </p:nvSpPr>
        <p:spPr>
          <a:xfrm>
            <a:off x="1137850" y="3142678"/>
            <a:ext cx="204716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FFFF"/>
                </a:highlight>
              </a:rPr>
              <a:t>غرب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00FFFF"/>
              </a:highlight>
            </a:endParaRPr>
          </a:p>
        </p:txBody>
      </p:sp>
      <p:cxnSp>
        <p:nvCxnSpPr>
          <p:cNvPr id="20" name="رابط مستقيم 19">
            <a:extLst>
              <a:ext uri="{FF2B5EF4-FFF2-40B4-BE49-F238E27FC236}">
                <a16:creationId xmlns:a16="http://schemas.microsoft.com/office/drawing/2014/main" id="{2E6DB716-0F62-12D7-C4E0-9D59D4C53CAC}"/>
              </a:ext>
            </a:extLst>
          </p:cNvPr>
          <p:cNvCxnSpPr>
            <a:cxnSpLocks/>
          </p:cNvCxnSpPr>
          <p:nvPr/>
        </p:nvCxnSpPr>
        <p:spPr>
          <a:xfrm flipH="1">
            <a:off x="6559419" y="1147665"/>
            <a:ext cx="102638" cy="4329404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7" name="شكل بيضاوي 26">
            <a:extLst>
              <a:ext uri="{FF2B5EF4-FFF2-40B4-BE49-F238E27FC236}">
                <a16:creationId xmlns:a16="http://schemas.microsoft.com/office/drawing/2014/main" id="{C6910E83-3E6E-96F8-94BB-4B4EA8F46E0F}"/>
              </a:ext>
            </a:extLst>
          </p:cNvPr>
          <p:cNvSpPr/>
          <p:nvPr/>
        </p:nvSpPr>
        <p:spPr>
          <a:xfrm>
            <a:off x="8360229" y="2584580"/>
            <a:ext cx="1334277" cy="1390253"/>
          </a:xfrm>
          <a:prstGeom prst="ellipse">
            <a:avLst/>
          </a:prstGeom>
          <a:noFill/>
          <a:ln w="571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28" name="مستطيل 27">
            <a:extLst>
              <a:ext uri="{FF2B5EF4-FFF2-40B4-BE49-F238E27FC236}">
                <a16:creationId xmlns:a16="http://schemas.microsoft.com/office/drawing/2014/main" id="{FD0AEB9A-EE3E-C08D-7791-39EBE7612D52}"/>
              </a:ext>
            </a:extLst>
          </p:cNvPr>
          <p:cNvSpPr/>
          <p:nvPr/>
        </p:nvSpPr>
        <p:spPr>
          <a:xfrm>
            <a:off x="10895314" y="5729226"/>
            <a:ext cx="10214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latin typeface="Abadi" panose="020B0604020104020204" pitchFamily="34" charset="0"/>
              </a:rPr>
              <a:t>24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79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93BC2E63-5715-6522-C1AC-D49D98155B0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63683" y="1040362"/>
            <a:ext cx="6908030" cy="4601675"/>
          </a:xfrm>
          <a:prstGeom prst="rect">
            <a:avLst/>
          </a:prstGeom>
        </p:spPr>
      </p:pic>
      <p:pic>
        <p:nvPicPr>
          <p:cNvPr id="1026" name="Picture 2" descr="أكبر جزيرة في العالم - موضوع">
            <a:extLst>
              <a:ext uri="{FF2B5EF4-FFF2-40B4-BE49-F238E27FC236}">
                <a16:creationId xmlns:a16="http://schemas.microsoft.com/office/drawing/2014/main" id="{E24D9255-F160-0F79-2D65-AE39FAB2E6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11" y="1136842"/>
            <a:ext cx="5250886" cy="4408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مستطيل 4">
            <a:extLst>
              <a:ext uri="{FF2B5EF4-FFF2-40B4-BE49-F238E27FC236}">
                <a16:creationId xmlns:a16="http://schemas.microsoft.com/office/drawing/2014/main" id="{25AA8BD2-37D8-3702-BE63-622133EE87FF}"/>
              </a:ext>
            </a:extLst>
          </p:cNvPr>
          <p:cNvSpPr/>
          <p:nvPr/>
        </p:nvSpPr>
        <p:spPr>
          <a:xfrm>
            <a:off x="7639313" y="213512"/>
            <a:ext cx="32752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شبه جزيرة</a:t>
            </a:r>
            <a:endParaRPr lang="ar-SA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99A2DF21-8147-DFDA-804B-7C913865ECD5}"/>
              </a:ext>
            </a:extLst>
          </p:cNvPr>
          <p:cNvSpPr/>
          <p:nvPr/>
        </p:nvSpPr>
        <p:spPr>
          <a:xfrm>
            <a:off x="2373355" y="117030"/>
            <a:ext cx="17395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جزيرة</a:t>
            </a:r>
            <a:endParaRPr lang="ar-SA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42344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43AA8D4E-6C56-94B2-75F7-6E12355A565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184989"/>
            <a:ext cx="6548322" cy="4777274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CF6C738F-0248-E6C2-BCFA-DB1491927B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922" t="60580" b="13466"/>
          <a:stretch/>
        </p:blipFill>
        <p:spPr>
          <a:xfrm>
            <a:off x="5980922" y="2633938"/>
            <a:ext cx="5725100" cy="17767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id="{A96DEBC7-19F7-DF39-187D-1C3B19302C25}"/>
              </a:ext>
            </a:extLst>
          </p:cNvPr>
          <p:cNvSpPr/>
          <p:nvPr/>
        </p:nvSpPr>
        <p:spPr>
          <a:xfrm>
            <a:off x="10684588" y="5738516"/>
            <a:ext cx="10214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latin typeface="Abadi" panose="020B0604020104020204" pitchFamily="34" charset="0"/>
              </a:rPr>
              <a:t>24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535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22F4D55D-4981-C652-7654-F09E7DB15F2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4285" y="243658"/>
            <a:ext cx="11103429" cy="5997460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F3B131AA-16BE-CAE1-5128-04C145B7B449}"/>
              </a:ext>
            </a:extLst>
          </p:cNvPr>
          <p:cNvSpPr/>
          <p:nvPr/>
        </p:nvSpPr>
        <p:spPr>
          <a:xfrm>
            <a:off x="1163629" y="1129204"/>
            <a:ext cx="15231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ubai" panose="020B0503030403030204" pitchFamily="34" charset="-78"/>
                <a:cs typeface="Dubai" panose="020B0503030403030204" pitchFamily="34" charset="-78"/>
              </a:rPr>
              <a:t>وسط</a:t>
            </a:r>
            <a:endParaRPr lang="ar-SA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319707DF-F21A-C2C1-2FBC-3B596EFC3EAA}"/>
              </a:ext>
            </a:extLst>
          </p:cNvPr>
          <p:cNvSpPr/>
          <p:nvPr/>
        </p:nvSpPr>
        <p:spPr>
          <a:xfrm>
            <a:off x="7953794" y="3289041"/>
            <a:ext cx="377378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ubai" panose="020B0503030403030204" pitchFamily="34" charset="-78"/>
                <a:cs typeface="Dubai" panose="020B0503030403030204" pitchFamily="34" charset="-78"/>
              </a:rPr>
              <a:t>شبه الجزيرة العربية</a:t>
            </a:r>
            <a:endParaRPr lang="ar-SA" sz="40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654CE5C5-DF4D-763A-B4D8-BA7F299B5EE0}"/>
              </a:ext>
            </a:extLst>
          </p:cNvPr>
          <p:cNvSpPr/>
          <p:nvPr/>
        </p:nvSpPr>
        <p:spPr>
          <a:xfrm>
            <a:off x="2763144" y="5085382"/>
            <a:ext cx="104868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2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ubai" panose="020B0503030403030204" pitchFamily="34" charset="-78"/>
                <a:cs typeface="Dubai" panose="020B0503030403030204" pitchFamily="34" charset="-78"/>
              </a:rPr>
              <a:t>الشرقية</a:t>
            </a:r>
            <a:endParaRPr lang="ar-SA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id="{D81AF671-A96D-3AEA-12BA-33CF74974BDA}"/>
              </a:ext>
            </a:extLst>
          </p:cNvPr>
          <p:cNvSpPr/>
          <p:nvPr/>
        </p:nvSpPr>
        <p:spPr>
          <a:xfrm>
            <a:off x="10666215" y="5691012"/>
            <a:ext cx="10214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latin typeface="Abadi" panose="020B0604020104020204" pitchFamily="34" charset="0"/>
              </a:rPr>
              <a:t>27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303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A9CFD85E-0C74-6C50-E103-F9FF35D83D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265" y="214604"/>
            <a:ext cx="11737911" cy="6372808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6E04173F-4D77-61A5-C985-19EB9641B909}"/>
              </a:ext>
            </a:extLst>
          </p:cNvPr>
          <p:cNvSpPr/>
          <p:nvPr/>
        </p:nvSpPr>
        <p:spPr>
          <a:xfrm>
            <a:off x="8237155" y="5533253"/>
            <a:ext cx="239841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ubai" panose="020B0503030403030204" pitchFamily="34" charset="-78"/>
                <a:cs typeface="Dubai" panose="020B0503030403030204" pitchFamily="34" charset="-78"/>
              </a:rPr>
              <a:t>قارة آسيا</a:t>
            </a:r>
          </a:p>
          <a:p>
            <a:pPr algn="ctr"/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159E7452-44C1-284C-0A68-A8B394E08A4B}"/>
              </a:ext>
            </a:extLst>
          </p:cNvPr>
          <p:cNvSpPr/>
          <p:nvPr/>
        </p:nvSpPr>
        <p:spPr>
          <a:xfrm>
            <a:off x="4300189" y="5533253"/>
            <a:ext cx="303801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ubai" panose="020B0503030403030204" pitchFamily="34" charset="-78"/>
                <a:cs typeface="Dubai" panose="020B0503030403030204" pitchFamily="34" charset="-78"/>
              </a:rPr>
              <a:t>قارة أفريقيا</a:t>
            </a:r>
          </a:p>
          <a:p>
            <a:pPr algn="ctr"/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id="{A1DEF59B-1948-B03B-9872-C850BE4B7F9C}"/>
              </a:ext>
            </a:extLst>
          </p:cNvPr>
          <p:cNvSpPr/>
          <p:nvPr/>
        </p:nvSpPr>
        <p:spPr>
          <a:xfrm>
            <a:off x="534999" y="5720066"/>
            <a:ext cx="10214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latin typeface="Abadi" panose="020B0604020104020204" pitchFamily="34" charset="0"/>
              </a:rPr>
              <a:t>25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7589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A86EFF36-DBA9-B142-D8E1-ADA5AC858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506" y="559333"/>
            <a:ext cx="11028784" cy="15680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E0B4867D-C061-CE33-E567-9CB7E69949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3445" y="2237474"/>
            <a:ext cx="8630815" cy="4153772"/>
          </a:xfrm>
          <a:prstGeom prst="rect">
            <a:avLst/>
          </a:prstGeom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id="{C1445D8F-AF75-60E6-2FA5-B044A574C13F}"/>
              </a:ext>
            </a:extLst>
          </p:cNvPr>
          <p:cNvSpPr/>
          <p:nvPr/>
        </p:nvSpPr>
        <p:spPr>
          <a:xfrm>
            <a:off x="10661136" y="5701194"/>
            <a:ext cx="10214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latin typeface="Abadi" panose="020B0604020104020204" pitchFamily="34" charset="0"/>
              </a:rPr>
              <a:t>26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3008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A3154B80-5AFA-2520-E14F-639CFFD277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498" y="655426"/>
            <a:ext cx="10916815" cy="16119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A4A48288-51C7-914F-834A-912DCAB2EAA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581" y="2435290"/>
            <a:ext cx="6399019" cy="3767284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2F464DF3-A28A-178F-7C8C-4791B96FBE0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825" r="13708" b="27695"/>
          <a:stretch/>
        </p:blipFill>
        <p:spPr>
          <a:xfrm>
            <a:off x="6157833" y="2435290"/>
            <a:ext cx="5701374" cy="3767284"/>
          </a:xfrm>
          <a:prstGeom prst="rect">
            <a:avLst/>
          </a:prstGeom>
        </p:spPr>
      </p:pic>
      <p:sp>
        <p:nvSpPr>
          <p:cNvPr id="3" name="مستطيل 2">
            <a:extLst>
              <a:ext uri="{FF2B5EF4-FFF2-40B4-BE49-F238E27FC236}">
                <a16:creationId xmlns:a16="http://schemas.microsoft.com/office/drawing/2014/main" id="{48EC83DD-7404-DD10-CAA9-585C23D01841}"/>
              </a:ext>
            </a:extLst>
          </p:cNvPr>
          <p:cNvSpPr/>
          <p:nvPr/>
        </p:nvSpPr>
        <p:spPr>
          <a:xfrm>
            <a:off x="315509" y="5740909"/>
            <a:ext cx="10214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latin typeface="Abadi" panose="020B0604020104020204" pitchFamily="34" charset="0"/>
              </a:rPr>
              <a:t>26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9013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3FF5929F-2932-10AD-6793-FAF1EEFCF5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192" y="457201"/>
            <a:ext cx="11299371" cy="5952930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F98C9948-54A9-DEE7-4DA8-1E22519DBB9D}"/>
              </a:ext>
            </a:extLst>
          </p:cNvPr>
          <p:cNvSpPr/>
          <p:nvPr/>
        </p:nvSpPr>
        <p:spPr>
          <a:xfrm>
            <a:off x="9795248" y="2416829"/>
            <a:ext cx="15215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ubai" panose="020B0503030403030204" pitchFamily="34" charset="-78"/>
                <a:cs typeface="Dubai" panose="020B0503030403030204" pitchFamily="34" charset="-78"/>
              </a:rPr>
              <a:t>عمان</a:t>
            </a:r>
            <a:endParaRPr lang="ar-SA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F9AF92CA-5934-B4C1-D893-8DCED688F8A4}"/>
              </a:ext>
            </a:extLst>
          </p:cNvPr>
          <p:cNvSpPr/>
          <p:nvPr/>
        </p:nvSpPr>
        <p:spPr>
          <a:xfrm>
            <a:off x="4702634" y="329883"/>
            <a:ext cx="16546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ubai" panose="020B0503030403030204" pitchFamily="34" charset="-78"/>
                <a:cs typeface="Dubai" panose="020B0503030403030204" pitchFamily="34" charset="-78"/>
              </a:rPr>
              <a:t>العربي</a:t>
            </a:r>
            <a:endParaRPr lang="ar-SA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53E41584-C5A6-1E96-6C85-219FA8752277}"/>
              </a:ext>
            </a:extLst>
          </p:cNvPr>
          <p:cNvSpPr/>
          <p:nvPr/>
        </p:nvSpPr>
        <p:spPr>
          <a:xfrm>
            <a:off x="177787" y="3800869"/>
            <a:ext cx="193354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ubai" panose="020B0503030403030204" pitchFamily="34" charset="-78"/>
                <a:cs typeface="Dubai" panose="020B0503030403030204" pitchFamily="34" charset="-78"/>
              </a:rPr>
              <a:t>العربية </a:t>
            </a:r>
          </a:p>
          <a:p>
            <a:pPr algn="ctr"/>
            <a:r>
              <a:rPr lang="ar-AE" sz="4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ubai" panose="020B0503030403030204" pitchFamily="34" charset="-78"/>
                <a:cs typeface="Dubai" panose="020B0503030403030204" pitchFamily="34" charset="-78"/>
              </a:rPr>
              <a:t>السعودية</a:t>
            </a:r>
            <a:endParaRPr lang="ar-SA" sz="40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0E94389E-1F5C-EFEA-8248-BD801B192948}"/>
              </a:ext>
            </a:extLst>
          </p:cNvPr>
          <p:cNvSpPr/>
          <p:nvPr/>
        </p:nvSpPr>
        <p:spPr>
          <a:xfrm>
            <a:off x="3017876" y="5692913"/>
            <a:ext cx="333937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ubai" panose="020B0503030403030204" pitchFamily="34" charset="-78"/>
                <a:cs typeface="Dubai" panose="020B0503030403030204" pitchFamily="34" charset="-78"/>
              </a:rPr>
              <a:t>العربية السعودية</a:t>
            </a:r>
            <a:endParaRPr lang="ar-SA" sz="40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FC0A9AB8-E2E8-FF39-BE8F-1755DE9B079F}"/>
              </a:ext>
            </a:extLst>
          </p:cNvPr>
          <p:cNvSpPr/>
          <p:nvPr/>
        </p:nvSpPr>
        <p:spPr>
          <a:xfrm>
            <a:off x="9574423" y="3642249"/>
            <a:ext cx="15215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  <a:cs typeface="Dubai" panose="020B0503030403030204" pitchFamily="34" charset="-78"/>
              </a:rPr>
              <a:t>عمان</a:t>
            </a:r>
            <a:endParaRPr lang="ar-SA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badi" panose="020B0604020104020204" pitchFamily="34" charset="0"/>
              <a:cs typeface="Dubai" panose="020B0503030403030204" pitchFamily="34" charset="-78"/>
            </a:endParaRPr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id="{0F36CE76-A90A-5D6B-A54C-C1D6616B7142}"/>
              </a:ext>
            </a:extLst>
          </p:cNvPr>
          <p:cNvSpPr/>
          <p:nvPr/>
        </p:nvSpPr>
        <p:spPr>
          <a:xfrm>
            <a:off x="10661136" y="5701194"/>
            <a:ext cx="10214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latin typeface="Abadi" panose="020B0604020104020204" pitchFamily="34" charset="0"/>
              </a:rPr>
              <a:t>28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994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IQUIZSLIDE" val="{&quot;question&quot;:&quot;ما هو التعريف الصحيح للموقع الجغرافي؟&quot;,&quot;questionType&quot;:&quot;mc&quot;,&quot;options&quot;:[&quot;تحديد ارتفاع نقطة معينة عن سطح البحر&quot;,&quot;تحديد موقع تواجد نقطة معينة على سطح الأرض&quot;,&quot;تحديد درجة حرارة منطقة معينة&quot;,&quot;تحديد كمية الأمطار في منطقة معينة&quot;],&quot;answer&quot;:&quot;1&quot;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CTIVITYMODEL" val="{&quot;$type&quot;:&quot;ClassPoint2.Core.Model.Activity, ClassPoint2.Core&quot;,&quot;ActivityId&quot;:&quot;mc20240901173648778INWC&quot;,&quot;Name&quot;:&quot;MultipleChoice&quot;,&quot;ActivityType&quot;:0,&quot;Width&quot;:0.0,&quot;Height&quot;:0.0,&quot;Graphics&quot;:null,&quot;ActivityBase&quot;:{&quot;$type&quot;:&quot;ClassPoint2.Core.DTO.Activities.MultipleChoiceActivity, ClassPoint2.Core&quot;,&quot;mcChoices&quot;:{&quot;$type&quot;:&quot;System.Collections.Generic.List`1[[System.String, mscorlib]], mscorlib&quot;,&quot;$values&quot;:[&quot;A&quot;,&quot;B&quot;,&quot;C&quot;,&quot;D&quot;]},&quot;mcIsAllowSelectMultiple&quot;:false,&quot;mcCorrectAnswers&quot;:{&quot;$type&quot;:&quot;System.Collections.Generic.List`1[[System.String, mscorlib]], mscorlib&quot;,&quot;$values&quot;:[&quot;B&quot;]},&quot;isQuizMode&quot;:false,&quot;correctPoints&quot;:null,&quot;correctSpeedBonus&quot;:null,&quot;HasCorrectAnswers&quot;:true,&quot;activityId&quot;:null,&quot;activityType&quot;:&quot;Multiple Choice&quot;,&quot;countdown&quot;:0,&quot;StartWithSlide&quot;:false,&quot;CanMinimize&quot;:false,&quot;CanCountDown&quot;:false},&quot;IsLocked&quot;:false,&quot;IsMappedFromCp1&quot;:false,&quot;IsQuizMode&quot;:false}"/>
</p:tagLst>
</file>

<file path=ppt/theme/theme1.xml><?xml version="1.0" encoding="utf-8"?>
<a:theme xmlns:a="http://schemas.openxmlformats.org/drawingml/2006/main" name="الأساس">
  <a:themeElements>
    <a:clrScheme name="الأساس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الأساس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الأساس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237</Words>
  <Application>Microsoft Office PowerPoint</Application>
  <PresentationFormat>شاشة عريضة</PresentationFormat>
  <Paragraphs>95</Paragraphs>
  <Slides>22</Slides>
  <Notes>1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12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22</vt:i4>
      </vt:variant>
    </vt:vector>
  </HeadingPairs>
  <TitlesOfParts>
    <vt:vector size="35" baseType="lpstr">
      <vt:lpstr>Abadi</vt:lpstr>
      <vt:lpstr>Aptos</vt:lpstr>
      <vt:lpstr>Arial</vt:lpstr>
      <vt:lpstr>Calibri</vt:lpstr>
      <vt:lpstr>Calibri (Body)</vt:lpstr>
      <vt:lpstr>Calibri Light</vt:lpstr>
      <vt:lpstr>Calibri Light (Headings)</vt:lpstr>
      <vt:lpstr>Corbel</vt:lpstr>
      <vt:lpstr>Dubai</vt:lpstr>
      <vt:lpstr>Dubai Light</vt:lpstr>
      <vt:lpstr>Sakkal Majalla</vt:lpstr>
      <vt:lpstr>Times New Roman</vt:lpstr>
      <vt:lpstr>الأساس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Arwa alhameiri</dc:creator>
  <cp:lastModifiedBy>Arwa alhameiri</cp:lastModifiedBy>
  <cp:revision>4</cp:revision>
  <dcterms:created xsi:type="dcterms:W3CDTF">2023-09-04T15:17:49Z</dcterms:created>
  <dcterms:modified xsi:type="dcterms:W3CDTF">2024-10-06T12:42:24Z</dcterms:modified>
</cp:coreProperties>
</file>