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2" r:id="rId2"/>
    <p:sldId id="275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9112C-FDAB-4BDF-8C14-D8CE09C26E06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255A4-335A-4360-9E84-924E09E1A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5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25763" y="849313"/>
            <a:ext cx="4076700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A5591-7ACB-4483-B4B8-CE9D965D6031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المعلمة : سندية الكعبي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90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50F8-9033-2271-ABAB-CB1E55D5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985D5-4FB4-0035-55FE-707B34213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068B4-532A-BA18-1767-98F4BC874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A1BBD-694C-84C5-1A23-554FABFB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7D883-3D55-54F0-E250-1FC46DE5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2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037E3-E0E4-E09D-62F5-5453D6BD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C19F0-0503-219C-456A-2F2B202CC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1A231-72C0-9321-F155-D6BC8B1C8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CB764-2F37-4F4E-0AE1-474AF2FD2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B2DF4-C51A-4CE4-AB88-7276ADEB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8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8042D-3873-6479-90B0-C78C95660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F3B30-9EAE-B817-C632-587F70A2D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8D222-CA97-2BD8-5772-233F2F96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8BDB8-8663-448B-0118-A736643C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0D873-EA08-7D00-D53E-A7286E0D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73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C34E-3069-A4E8-26A7-B0556CF5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476DD-4099-4A4F-013F-8EC7CD9FD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07A80-95FD-4748-8381-A744E849C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245CD-574D-7411-7692-C2A1A551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0392F-62B5-89F9-8F85-3C9D71D94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77206-0634-13AC-A840-E0DB1BFB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3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DF80-A6BA-9478-2AAC-8209452EA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A2AAA-FEE8-B576-D539-B4B5D3BD8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FA747-37E5-EB8D-5478-C4054E45A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2F5DF-67FC-1F33-8A1A-D67A783CB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39C73A-6C4C-2E29-4157-461DD83C6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31D05A-0C89-F57F-8E92-FF975B08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560126-DA05-DFEC-C04C-FCBC6582F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E7D80-BE2C-D63B-460E-92EA10AE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4285-1DC2-7830-F958-5879D409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B84B38-44C7-77FA-644C-0678F5059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C89B8-933B-3C70-FA7C-BB621B5F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8B909F-9FBA-2DE2-1B6A-F0A58BA7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22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BBDCB-2392-4168-8D44-74F348E5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5DBC2-2734-F9C7-F8BB-7FF2B0387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EC497-7CA0-6DFB-CE15-AA65499D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6466-AD91-EAED-B9CA-F58E759A5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55E43-9430-9D99-992A-FC41ED632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50FCC-E887-CC22-CA6F-085ED670BB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616D4-7D73-379F-FC2A-FE3F41D5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89420-C9A4-97A6-01EC-1A44FE3A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587EA-DB51-1D25-AF2E-CD040DB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99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8AF08-A478-7FCF-E3C0-640BD379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CB17E-ADC5-90B3-D482-A4B242938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51D26-B5AB-9D1A-D9D8-00BD79FF1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36CC7-48AE-A2AC-6946-B5AB8A53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9839F-39FF-8730-9E0A-999B3056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A8E90-FC4D-8AA1-1B48-6432A511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2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618D5-CC71-C19E-94EA-515A3EB7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EA4EA-13B5-2AA3-C4CF-E5623174C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E132-15AA-4ACF-6195-45B5D7AD7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7B1D3-5507-499E-F8B9-C137660A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40CE5-5448-A616-F301-E2B4BB2F0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1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667507-3956-69B4-E32D-112589508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3B4CF3-D3DD-F881-95E8-B877011BF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1D916-3C18-E354-1635-34E5EA61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5808C-C7F0-F84B-8CBC-C2C7D2EA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39995-3A34-0D5B-4C32-22B72147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58AB6E-055E-0C20-8328-7C6C03713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1B43F-4BA3-78FE-6B8A-5EDDCAD96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62A9A-FDA5-397A-E9B0-07E279ADE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5B64B-2539-4578-9711-F55F08CE616E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6F442-0B62-729B-5C02-5F83650A5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0F8F9-BAB0-6674-54D2-3C24D3397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E3F42-6756-40A6-A7AA-E09CA34C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2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3238" r="2911" b="12699"/>
          <a:stretch/>
        </p:blipFill>
        <p:spPr>
          <a:xfrm>
            <a:off x="6335486" y="217714"/>
            <a:ext cx="5684507" cy="6523653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" t="4674" r="3785" b="6506"/>
          <a:stretch/>
        </p:blipFill>
        <p:spPr>
          <a:xfrm>
            <a:off x="0" y="167172"/>
            <a:ext cx="633548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"/>
          <a:stretch/>
        </p:blipFill>
        <p:spPr>
          <a:xfrm>
            <a:off x="6542314" y="114941"/>
            <a:ext cx="5433081" cy="6711957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"/>
          <a:stretch/>
        </p:blipFill>
        <p:spPr>
          <a:xfrm>
            <a:off x="76201" y="292173"/>
            <a:ext cx="6172200" cy="65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7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Screen Clipp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713" y="3426620"/>
            <a:ext cx="28577" cy="4763"/>
          </a:xfrm>
          <a:prstGeom prst="rect">
            <a:avLst/>
          </a:prstGeom>
        </p:spPr>
      </p:pic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-255426" y="160688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AE" sz="135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7" y="76199"/>
            <a:ext cx="6060583" cy="66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0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Widescreen</PresentationFormat>
  <Paragraphs>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SENDEYAH  SAEED  SALEM  ALKAABI</dc:creator>
  <cp:lastModifiedBy>SENDEYAH  SAEED  SALEM  ALKAABI</cp:lastModifiedBy>
  <cp:revision>1</cp:revision>
  <dcterms:created xsi:type="dcterms:W3CDTF">2023-10-14T17:50:59Z</dcterms:created>
  <dcterms:modified xsi:type="dcterms:W3CDTF">2023-10-14T17:53:18Z</dcterms:modified>
</cp:coreProperties>
</file>