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4" r:id="rId2"/>
  </p:sldMasterIdLst>
  <p:notesMasterIdLst>
    <p:notesMasterId r:id="rId19"/>
  </p:notesMasterIdLst>
  <p:sldIdLst>
    <p:sldId id="1367" r:id="rId3"/>
    <p:sldId id="1368" r:id="rId4"/>
    <p:sldId id="3673" r:id="rId5"/>
    <p:sldId id="3674" r:id="rId6"/>
    <p:sldId id="990" r:id="rId7"/>
    <p:sldId id="4658" r:id="rId8"/>
    <p:sldId id="4660" r:id="rId9"/>
    <p:sldId id="4750" r:id="rId10"/>
    <p:sldId id="4800" r:id="rId11"/>
    <p:sldId id="4801" r:id="rId12"/>
    <p:sldId id="4802" r:id="rId13"/>
    <p:sldId id="4803" r:id="rId14"/>
    <p:sldId id="4804" r:id="rId15"/>
    <p:sldId id="4805" r:id="rId16"/>
    <p:sldId id="4049" r:id="rId17"/>
    <p:sldId id="404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FFFF00"/>
    <a:srgbClr val="FF0066"/>
    <a:srgbClr val="FFC000"/>
    <a:srgbClr val="EF9011"/>
    <a:srgbClr val="FF99CC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35" autoAdjust="0"/>
    <p:restoredTop sz="94960" autoAdjust="0"/>
  </p:normalViewPr>
  <p:slideViewPr>
    <p:cSldViewPr snapToGrid="0">
      <p:cViewPr varScale="1">
        <p:scale>
          <a:sx n="72" d="100"/>
          <a:sy n="72" d="100"/>
        </p:scale>
        <p:origin x="762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391.7517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7T04:47:51.10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8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1" timeString="2022-05-27T04:48:35.352"/>
    </inkml:context>
  </inkml:definitions>
  <inkml:trace contextRef="#ctx0" brushRef="#br0">4327 7088 32767 0,'-17'97'0'32,"-10"38"0"-32,-1 33 0 31,-2 13 0-16,3-2 0 17,9-12 0-32,3-7 0 31,7-7 0-15,1-11 0 15,-5-24 0-31,2-45 0 31,7-49 0-15,5-28 0-1,2-11 0 1,6-28 0 15,-2-35 0-31,-5-38 0 31,-2-7 0-15,-2 4 0 15,9-21 0-31,1 4 0 32,7-1 0-17,6 3 0 1,2 9 0-1,-2 16 0 17,-3 9 0-32,-1 11 0 31,4 8 0-15,3 22 0 15,16 7 0-31,19 20 0 31,19 21 0-31,6 31 0 31,4 35 0-15,-10 24 0 15,-37 13 0-31,-35 5 0 31,-31 0 0-15,-21 2 0 0,-32-7 0-1,-35-13 0 17,-19-19 0-17,6-27 0 1,37-22 0-1,53-11 0 17,35-3 0-32,8 3 0 31,20-8 0-15,44 25 0 15,38 23 0-31,10 21 0 31,-15 13 0-15,-14 4 0-1,-2 6 0 1,3 2 0 15,-7-8 0-31,-17-7 0 31,-19-21 0-15,-16-13 0 15,-16-19 0-31</inkml:trace>
  <inkml:trace contextRef="#ctx0" brushRef="#br0" timeOffset="912.2">5747 7960 32767 0,'0'0'0'32,"-130"-75"0"-32,47 68 0 31,13 23 0-16,15 14 0 17,8 16 0-32,24 16 0 31,24 8 0-15,34 7 0 15,24-9 0-31,20-26 0 31,0-23 0-15,-5-21 0-1,-9-21 0 1,-5-21 0 15,-20-9 0-31,-23-7 0 31,-19 3 0-15,-13 10 0 15,3 28 0-31,5 19 0 32,4 10 0-17,12 12 0 1,21 40 0-1,24 13 0 17,1-13 0-32,-1-13 0 31,-4-21 0-15</inkml:trace>
  <inkml:trace contextRef="#ctx0" brushRef="#br0" timeOffset="1961.36">6196 7788 32767 0,'0'0'0'31,"0"0"0"-31,-2 131 0 31,37-61 0-15,27-12 0-1,20-24 0 1,-11-29 0 15,-25-22 0-31,-8-14 0 31,-5-11 0-15,-10-17 0 15,-23 10 0-31,-8 14 0 32,3 35 0-17,-2 8 0 16,4 19 0-31,3 37 0 32,5 57 0-32,15 31 0 31,12 26 0-15,1 13 0 15,-16 5 0-31,-7-12 0 31,-18-10 0-15,-21-20 0 15,-24-33 0-31,-15-32 0 31,-14-29 0-15,5-46 0-1,-14-31 0 1,-10-35 0 15,-2-37 0-31,8-26 0 32,48 5 0-17,42-2 0 16,33-5 0-31</inkml:trace>
  <inkml:trace contextRef="#ctx0" brushRef="#br0" timeOffset="9910.83">8525 8698 32767 0,'0'0'0'15,"0"0"0"1,0 0 0 15,42-94 0-31,-28 15 0 31,7-28 0-15,7-17 0 15,4-9 0-31,10-19 0 31,3-4 0-15,7 1 0 15,-2 14 0-31,-2 23 0 32,5 21 0-32,11 25 0 31,0 23 0-16,-8 35 0 17,-21 18 0-32,-12 20 0 31,-5 23 0-15,2 35 0 15,-12 29 0-31,-17 18 0 31,-18 12 0-15,-11 11 0-1,-2 0 0 1,12-2 0 15,9-23 0-31,6-12 0 31,5-37 0-15,2-26 0 15,0-23 0-31,2-21 0 32,4-16 0-17</inkml:trace>
  <inkml:trace contextRef="#ctx0" brushRef="#br0" timeOffset="10213.1">8669 8049 32767 0,'0'0'0'15,"138"6"0"1,9 0 0 15,1-16 0-31,-24 4 0 31,-39-11 0-15</inkml:trace>
  <inkml:trace contextRef="#ctx0" brushRef="#br0" timeOffset="11566.76">9621 7307 32767 0,'0'0'0'31,"0"0"0"-15,-47 203 0-1,14-34 0 1,6 20 0 15,1 18 0-15,14-16 0-1,-3-16 0 1,3-17 0 15,9-67 0-31,3-56 0 32,3-38 0-17,3-16 0 1,11-38 0-1,-9-4 0 17,14-97 0-32,-14 28 0 31,-3-22 0-15,0-10 0 15,-13 20 0-31,5-10 0 31,0 13 0-15,11 30 0-1,9 18 0 1,16 22 0 15,10 21 0-31,23 25 0 31,37 27 0-15,20 35 0 15,1 29 0-31,-31 15 0 32,-33 12 0-17,-30 5 0 16,-41 4 0-31,-33-32 0 32,-48-1 0-32,-38-28 0 31,-4-15 0-15,30-13 0 15,62-4 0-31,41-5 0 31,12-10 0-15,30 7 0-1,90 23 0 1,27 22 0 15,-17 16 0-31,-35 18 0 31,-51-3 0-15,-44 14 0 15,-41 3 0-31,-39-7 0 32,-36-11 0-17,-26-18 0 16,-8-18 0-31,-3-19 0 32,12-20 0-32,28-15 0 31,29-17 0-15,16-33 0 15,-5-31 0-31</inkml:trace>
  <inkml:trace contextRef="#ctx0" brushRef="#br0" timeOffset="21638.51">3943 15943 32767 0,'0'0'0'16,"-60"190"0"-1,-6-26 0 17,-8-1 0-32,10-7 0 31,6 19 0-15,23-42 0 15,25-17 0-31,2-2 0 31,23-44 0-15,4-17 0-1,5-18 0 1,6 1 0 15,4 10 0-15,22-25 0-1,4-25 0 1,-8 20 0 15,16-10 0-31</inkml:trace>
  <inkml:trace contextRef="#ctx0" brushRef="#br0" timeOffset="22001.12">4092 17565 32767 0</inkml:trace>
  <inkml:trace contextRef="#ctx0" brushRef="#br0" timeOffset="22263.05">4297 16687 32767 0</inkml:trace>
  <inkml:trace contextRef="#ctx0" brushRef="#br0" timeOffset="23221.15">4425 17159 32767 0,'70'-152'0'31,"-56"92"0"-15,-11 11 0-1,2 24 0 1,-3 30 0 15,-1 15 0-15,9 12 0-1,-5 45 0 1,-37 36 0 15,-3 8 0-31,-3 3 0 32,14-40 0-17,13-33 0 16,10-31 0-31,4-21 0 32,10-41 0-17,-1-5 0 1,12-13 0 0,6-23 0 15,8-2 0-31,22-14 0 31,5 15 0-15,-24 64 0 15,-19 42 0-31,8-7 0 31,-5 14 0-15,-18 34 0-1,16 7 0 1,-16 55 0 15,-7-26 0-31,-16 2 0 32,3-33 0-17,0-7 0 16,11-43 0-31</inkml:trace>
  <inkml:trace contextRef="#ctx0" brushRef="#br0" timeOffset="23690.33">3997 17620 32767 0</inkml:trace>
  <inkml:trace contextRef="#ctx0" brushRef="#br0" timeOffset="25157.96">3991 17329 32767 0,'0'0'0'32,"-71"211"0"-17,50-99 0 17,18-56 0-32,1-26 0 31,18-50 0-16,-8-11 0 1,6-16 0 0,7-32 0 15,6-33 0-31,9 1 0 31,21-3 0-15,-32 38 0 15,-12 24 0-31,-13 44 0 31,-6 16 0-15,-12 30 0 0,7 16 0-1,-8 16 0 16,-20 34 0-31,-4 14 0 32,10 14 0-17,19-43 0 17,-2-35 0-32</inkml:trace>
  <inkml:trace contextRef="#ctx0" brushRef="#br0" timeOffset="26701.96">4988 17235 32767 0,'0'0'0'31,"0"0"0"-15,79 106 0 0,-44-85 0-1,-8-21 0 17,-4-24 0-32,7-27 0 31,-10-4 0-16,-17-28 0 17,-5 22 0-32,6-6 0 31,-19 38 0-15,-17 20 0-1,-7 13 0 1,-10 20 0 15,-8 32 0-31,8 26 0 31,20 6 0-15,12 4 0 15,19-17 0-31,-2 19 0 31,22-23 0-31,21-9 0 32,18-7 0-17,-5-5 0 17,0-37 0-32,3-29 0 31,-7-47 0-16</inkml:trace>
  <inkml:trace contextRef="#ctx0" brushRef="#br0" timeOffset="27599.84">5925 16365 32767 0,'0'0'0'31,"-167"50"0"-15,124-42 0 15,21 18 0-31,25 20 0 31,25 25 0-15,36-6 0 0,20 15 0-1,0 6 0 17,-21 10 0-32,-19-19 0 31,-28-19 0-16,-18-38 0 17,-39 17 0-32,-27 9 0 31,-14-20 0-15,14-40 0-1,22-12 0 1,32-20 0 15,33-11 0-31</inkml:trace>
  <inkml:trace contextRef="#ctx0" brushRef="#br0" timeOffset="28281.92">6136 16643 32767 0,'0'0'0'32,"0"0"0"-32,105 69 0 31,-43-47 0-15,-13-2 0-1,-5-34 0 1,-7-3 0 15,-6-12 0-31,-18-17 0 31,-27 10 0-15,-3-7 0 15,-10-1 0-31,-14 46 0 31,-26 12 0-15,-3 18 0 0,13 14 0-1,26 1 0 17,28 6 0-32,44-12 0 31,-3 54 0-16,-6 61 0 17,20-59 0-32,19-43 0 31,0-30 0-15</inkml:trace>
  <inkml:trace contextRef="#ctx0" brushRef="#br0" timeOffset="29300.82">6588 16494 32767 0,'0'0'0'31,"-17"176"0"-15,49-76 0 15,11-27 0-31,7-44 0 31,-16-20 0-31,-7-19 0 31,-8-12 0-15,-14-13 0 15,-2-16 0-31,8 0 0 31,-7 36 0-15,5-2 0 15,-11 45 0-31,-3 34 0 32,3 51 0-17,21 14 0 1,21 5 0-1,-18 7 0 17,-12 22 0-32,-7 12 0 31,0-22 0-15,-13-26 0-1,-10-10 0 1,-5-42 0 15,-5-37 0-15,-7-16 0-1,-2-28 0 1,-5-11 0 15,6-18 0-31,6-11 0 31,4-13 0-15,4 1 0 15,6-5 0-31,10-23 0 32,10-25 0-32</inkml:trace>
  <inkml:trace contextRef="#ctx0" brushRef="#br0" timeOffset="29738.36">6629 16356 32767 0,'0'0'0'32,"0"0"0"-32</inkml:trace>
  <inkml:trace contextRef="#ctx0" brushRef="#br0" timeOffset="30563.57">6561 16645 32767 0,'0'0'0'31,"0"0"0"-15,0 0 0 15,0 0 0-31,92 86 0 32,-67-91 0-17,-12 24 0 1,-1 5 0-1,6 7 0 17,-8 18 0-17,25 0 0 1,-20 20 0 0</inkml:trace>
  <inkml:trace contextRef="#ctx1" brushRef="#br0">6548 16570 0,'0'-25'31,"0"0"16,0 0-16,25 25-31,-25-25 16,25 25-1,0 0 1,-25-24 0,25 24-1,-1 0 17,-24-25-17,25 25 16,0 0-15,0 0 31,0 0-16,24 0 0,-24 0 1,0 0 15,-25 25-32,0-1 16,0 1 16,25 0-31,-25 0 15,0 0-15,0 24 15,0-24-15,0 0-1,0 0-15,-25-1 32,25 1-17,0 0 16,-25 0-15,25 0 31,0-1 31</inkml:trace>
  <inkml:trace contextRef="#ctx1" brushRef="#br0" timeOffset="3640.17">7169 17165 0,'24'0'16,"1"-50"-16,-25 25 31,0-49-16,0 24 1,0 1 0,25-1-1,-25-24 1,0 24 15,0 25-15,0 1-1,0-1 1,0 50 62,0 74-47,0-74-31,0-1 32,0 1-17,0 0 1,0 0 0,0 0-1,25-25 63,-25-50-62,25 0 15,-25 1 0,49-1-15,-49 25 0,25-24-1,0 24 1,0 0 0,-1 0-1,26 1 1,-25-1-1,24 25 1,1 25 0,0 24-1,-50-24 1,24 25 0,-24-26 15,0 26-16,0-25 1,-24 24 0,24-24-1,-25 25 1,0-25 0,25-1-1,-25 1 16,25 0-15,-25-25 0,25 25-1,0-50 48,0 0-48,0-49 17,25 24-17,-25 25 1,0-24 0,25-1-1,0 25 1,-25 1-1,25-1 1,-1 0 0,1 25 31,0 0-16,0 0 0,0 50-15,-1-50-1,-24 24 1,25 26 0,0-25 15,-25 0-16,0 24 17,0-24-17,0 0 1,0 0 0,0-1-1,0 1 16,0 0-15,0 0 31,0 0-31,0-1 15</inkml:trace>
  <inkml:trace contextRef="#ctx1" brushRef="#br0" timeOffset="4742.82">8062 16892 0,'0'0'0,"24"0"47,1 0-16,25 0 1,-25 0-1,-1 0-16,26 0 1,-25 0 0,0-25-1,24 0 1,-49 1 0,25-26-1,-25 25 16,25-24 1,-25 24-17,0 0 1,0 0 0,0 0-1,0 1 1,-25 24 15,0 0-15,0 0-1,-49 99 1,24-25 0,26-24-1,-1-25-15,0-1 31,25 26-15,-25-25 0,25 0 15,0-1-15,0 1 15,0 0-16,25 0 17,-25 0-17,50-25 1,-50 24 0,24 1-1,1-25 16,0 0 1,25 0-17,-26 0 1,1 0-16</inkml:trace>
  <inkml:trace contextRef="#ctx1" brushRef="#br0" timeOffset="6096.22">8533 17066 0,'0'0'0,"0"-25"16,25 25-16,-25-50 16,0 25 15,24 1-15,-24-1 15,0 0-16,0 0 1,25 25 0,-25-25-1,0 1 1,0-1 15,0 50 32,0 74-32,0-74-15,0 24-1,-25-49 1,25 25-1,-24 25 1,24-26 15,0-73 63,0 24-94,0 0 16,0-24-1,0-1 1,0 25 0,0 0-1,24 1 1,-24-1-1,0 0 1,25 25 0,-25-25 15,25 25 0,0 0 0,0 0 1,-25 25-17,24 0 1,-24 0 0,25-1-1,-25 1 1,0 0-1,0 0 1,0 0 0,0-1-1,0 1 1,0 0 0,0 0 15,0 0 16,0-1-16,0 1 16</inkml:trace>
  <inkml:trace contextRef="#ctx1" brushRef="#br0" timeOffset="7040.28">8979 16222 0,'0'0'32,"0"50"30,25 99-46,-25-75-1,0 1 1,0-1-16,0 25 31,0-74-15,0 0 0,0 0-1,-25-1 1,25 1-1,0 25 17,0-25 15,0-1-1,0 1-14,0 0-1,0 0-31,-25-25 16,25 25 15</inkml:trace>
  <inkml:trace contextRef="#ctx1" brushRef="#br0" timeOffset="7894.35">8855 16520 0,'25'0'94,"25"0"-78,-26 0-1,1 0 1,25 0 0,-25 0-1,0 0 17,-1 0-17,1 0 32,0 0-16,0 0 1,24 0-17,-24 0 1,25 0 15,-25 0-15,-1 0 31,1 0-32</inkml:trace>
  <inkml:trace contextRef="#ctx1" brushRef="#br0" timeOffset="10370.41">10418 16197 0,'0'0'0,"-25"0"0,0 0 15,1 0 1,-1 0 0,0 0-1,0 0 1,-24 0 0,-1 0-1,25 25 1,-24-25-1,24 25 1,0-25 0,0 25 15,25 0-31,-25-25 31,0 24-31,25 1 31,-24 0-15,24 0 0,0 0-1,0 0 1,0-1-16,24 1 16,1 0-1,25 25 1,-25-26 15,0 1-15,-1-25-1,-24 25-15,25 0 16,0-25 0,0 25 15,0-25-16,-25 24 1,24 1 0,1-25-1,0 25 1,0 0 0,0 0 15,-1-25-16,-24 24 1,0 1-16,25 0 31,-25 25 1,0-26-32,0 1 15,0 0 16,-25 0-31,-24 0 32,-1-25-17,25 0 1,1 0-16,-1 0 16,0 0-1,-25 0 1,26 0-1,-1 0 1,0 0 15,25-25-15,-25 0 15,0 25-15,25-25-1,0 0 1,-25 25 0,25-24 15</inkml:trace>
  <inkml:trace contextRef="#ctx1" brushRef="#br0" timeOffset="13365.99">10740 16173 0,'0'0'0,"0"24"15,25 1 1,-25 0 31,0 25-32,0-1 1,0 26 0,0-1-1,0-49-15,0 0 16,0 49-1,0-24 1,0-25 0,-25 49-1,25 0 1,0-49 0,0 74 15,0-24-16,0 24 1,0-74 0,0 24-1,25 1 1,-25-25 15,0 0-15,0-1-1,0-48 48,0-51-47,0 50-1,0-24 1,0 24-1,0-99 1,0 50 0,0 49-1,0-74 1,0 49 0,0 0-1,0 26 1,0-26-1,0 25 1,0-24-16,0-1 31,0 0-15,0 1 15,0 24-15,0 0-1,0 0 1,0 0 0,0-24-1,0 24 1,0-25 0,0 1-1,0-1 16,0 1-15,0 24 0,0 0-1,25 0 1,0-24 15,24 49-31,-24-25 16,0 0-1,0 25 17,0 0-17,-1 0 17,1 0-17,0 0 1,0 50-1,0-1 17,-25-24-17,24 25 17,-24-26-17,0 1 1,0 0-1,0 0 1,0 0 0,0-1-1,0 1 1,0 0 0,0 0-1,0 0 1,0-1-1,-24 26 1,24 0 15,-25-25-15,0-25 0,0 49-1,0-49-15,1 25 31,-26 0-15,0 0 15,26-25-15,24 24-16,-25-24 16,0 0-1,0 0 1,0 0-1,1 0 17,-1 0-17,0 0 17,25 25 14,25 0-14,24 0-1,-24 0-31,0-25 16,-25 24-1,50 1 1,-50 0-1,24 0 1,-24 0 15,0-1-15,25 1-16,25 25 31,-50-25-15,49 24-1,-24-24 17,0 25-17,25-26 17,-50 26-17,24-50 1,1 25-1,0 0 1,0-1 0,0-24-1,-25 50 1,25-50 0,-25 25-1,24 0 32,1-25-31</inkml:trace>
  <inkml:trace contextRef="#ctx0" brushRef="#br0" timeOffset="77129.39">18295 6777 32767 0,'0'0'0'32,"0"0"0"-32,-91 202 0 31,15-38 0-15,-7 25 0-1,-9 20 0 1,4 18 0 15,14-14 0-31,33-37 0 31,43-56 0-15,37-51 0 0,33-33 0-1,40-30 0 16,28-25 0-31,6-14 0 32,-1-23 0-17</inkml:trace>
  <inkml:trace contextRef="#ctx0" brushRef="#br0" timeOffset="77386.03">18790 7828 32767 0,'-25'89'0'15,"-24"104"0"1,6 44 0 15,21-119 0-31,18-88 0 31,0-42 0-15</inkml:trace>
  <inkml:trace contextRef="#ctx0" brushRef="#br0" timeOffset="77568.83">18833 7497 32767 0</inkml:trace>
  <inkml:trace contextRef="#ctx0" brushRef="#br0" timeOffset="78294">18980 8519 32767 0,'0'0'0'16,"0"0"0"-1,63-199 0 16,-11 12 0-15,-22 63 0 0,-17 60 0-1,-10 36 0 17,-7 42 0-32,-25 61 0 31,-22 110 0-16,7 19 0 17,11-71 0-32,23-62 0 31,10-66 0-15,5-35 0-1,24-51 0 1,37-114 0 15,29-25 0-31,-14 82 0 31,-17 71 0-15,-27 67 0 15,-9 67 0-31,-33 80 0 31,-29 42 0-15,-4-24 0 15,22-48 0-31,21-53 0 32,26-58 0-32</inkml:trace>
  <inkml:trace contextRef="#ctx0" brushRef="#br0" timeOffset="78892.7">19628 8202 32767 0,'0'0'0'31,"0"0"0"-31,144 87 0 31,-75-100 0-15,-4-32 0 0,-22-14 0-1,-23-3 0 17,-20 25 0-17,-15 13 0 1,-33-35 0-1,4 52 0 17,-57 16 0-32,17 51 0 31,6 60 0-15,33 9 0 15,43 1 0-31,36-30 0 31,21-40 0-15,24-21 0-1,22-24 0 1</inkml:trace>
  <inkml:trace contextRef="#ctx0" brushRef="#br0" timeOffset="80314.2">21840 7514 32767 0,'-77'235'0'31,"11"22"0"-15,19-31 0 15,14-36 0-31,11-50 0 31,14-52 0-15,11-31 0-1,2-40 0 1,-5-31 0 15,0-20 0-31,14-43 0 31,3-36 0-15,8-55 0 15,16-31 0-31,2 5 0 32,0 19 0-17,-7 28 0 1,-6 19 0-1,-9 27 0 17,-6 45 0-32,-11 51 0 31,-3 8 0-15,18 49 0 15,4 65 0-31,-6 60 0 31,6 35 0-15,9-11 0-1,0-16 0 1,4-30 0 15,0-42 0-31,-4-59 0 31,-10-46 0-15,-14-24 0 15,8-16 0-31,18-59 0 32,16-64 0-17,13-42 0 1,-3-3 0-1,-16 14 0 17,-14 14 0-32,0 13 0 31,0 9 0-15,-9 46 0 15,-13 59 0-31</inkml:trace>
  <inkml:trace contextRef="#ctx0" brushRef="#br0" timeOffset="81542.14">22824 8760 32767 0,'0'0'0'32,"0"0"0"-32,27-120 0 31,-4-27 0-15,12-38 0 15,3-7 0-31,-11 16 0 31,-7 20 0-15,2-3 0-1,4-5 0 1,-5 21 0 15,-7 32 0-31,-7 47 0 31,-2 35 0-15,-3 18 0 15,0 15 0-31,-1 6 0 32,7 34 0-17,13 31 0 1,-2 34 0-1,-3 23 0 17,4 11 0-32,4-24 0 31,6-27 0-15,-1-45 0 15,-3-36 0-31,-7-23 0 31,10-24 0-15,10-41 0-1,3-47 0 1,5-12 0 15,-11 15 0-15,-9 24 0-1,-13 28 0 1,0 26 0 15,-4 23 0-31,-12 24 0 32,4 10 0-17,7 50 0 16,-7 53 0-31,-7 27 0 32,11 23 0-17,2 11 0 1,5 7 0 0,0-11 0 15,-9-15 0-31,4-27 0 31,-3-40 0-15,4-19 0 15,-1-16 0-31</inkml:trace>
  <inkml:trace contextRef="#ctx0" brushRef="#br0" timeOffset="87150.9">21523 11272 32767 0,'0'0'0'31,"0"0"0"-16,105 6 0 1,-50-6 0 0,16 1 0 15,7 1 0-15,10 13 0-1,5-10 0 1,15-5 0 15,8-9 0-31,-5 10 0 31,6 10 0-15,-5-5 0 15,10 2 0-31,-3-8 0 31,1-8 0-15,8 2 0 0,3-1 0-1,2 6 0 17,-4-3 0-32,1 5 0 31,-3 10 0-16,-4 3 0 17,-8 4 0-32,-15-4 0 31,-13-17 0-15</inkml:trace>
  <inkml:trace contextRef="#ctx0" brushRef="#br0" timeOffset="102435.65">25013 12966 32767 0,'0'0'0'31,"-115"101"0"-15,60-17 0 15,5 5 0-31,14 3 0 31,19 6 0-15,20-14 0-1,16-27 0 1,21-7 0 15,8-35 0-31,28 7 0 32,13-22 0-17,-7-29 0 16,-11-34 0-31,-6-27 0 32,-28-28 0-17,-11 7 0 17,-24 18 0-32,-21 14 0 31,-28 12 0-31,-7 25 0 31,-11 18 0-15,-8 16 0 15,3 40 0-31,26 38 0 31,0 42 0-15</inkml:trace>
  <inkml:trace contextRef="#ctx0" brushRef="#br0" timeOffset="105514.52">25699 12230 32767 0,'-6'110'0'31,"-5"39"0"-31,-4 22 0 31,2 16 0-15,1-3 0 15,-2 0 0-15,1-26 0-1,12-23 0 1,-10-87 0 15,8-41 0-31,3-28 0 31,0-21 0-15,9-21 0 0,9-65 0-1,15-39 0 16,30 46 0-15,11 21 0 0,16 66 0-1,-13 25 0 17,-19 17 0-32,-8 36 0 31,-18 18 0-16,-16 21 0 1,-26 21 0 0,-33 17 0 15,-26-17 0-31,1-19 0 31,-17-8 0-15,15-31 0 15,7-27 0-31,6-36 0 31,11-12 0-15</inkml:trace>
  <inkml:trace contextRef="#ctx0" brushRef="#br0" timeOffset="105964.81">26506 12121 32767 0,'0'0'0'31,"15"178"0"-15,-42 8 0 15,4 41 0-15,-7-20 0-1,6 6 0 1,-14-70 0 15,11-39 0-31,11-43 0 31,5-51 0-15</inkml:trace>
  <inkml:trace contextRef="#ctx0" brushRef="#br0" timeOffset="106256.31">26240 12617 32767 0,'0'0'0'15,"0"0"0"1,145 2 0 15,-36-2 0-31,-3-14 0 31,0 2 0-15</inkml:trace>
  <inkml:trace contextRef="#ctx0" brushRef="#br0" timeOffset="106895.71">26828 13157 32767 0,'0'0'0'31,"5"90"0"-31,4 6 0 31,5-11 0-15,26-20 0 15,0-53 0-31,7-29 0 31,8-36 0-15,-17-43 0 15,-8-21 0-31,-8-2 0 31,1 45 0-15,-18 45 0 0,-3 41 0-1,22 49 0 17,-18 16 0-32,2 41 0 31,0-21 0-16,24-26 0 1,6-24 0 0,31-27 0 15,4-69 0-15</inkml:trace>
  <inkml:trace contextRef="#ctx0" brushRef="#br0" timeOffset="107346.84">27699 12890 32767 0,'0'0'0'31,"-49"94"0"-31,-10 14 0 32,24-19 0-17,25-57 0 17,37-23 0-32,13-14 0 31,20 1 0-16,-5 13 0 17,-30 9 0-32,-32 22 0 31,-40 35 0-15,-39 46 0-1,6-26 0 1,18-37 0 15,29-51 0-31</inkml:trace>
  <inkml:trace contextRef="#ctx0" brushRef="#br0" timeOffset="107911.96">27966 13205 32767 0,'0'0'0'16,"0"0"0"0,125 3 0 15,-71-60 0-15,-7-15 0-1,-26-5 0 1,-23 17 0 15,-14 11 0-31,-16 46 0 31,-11 42 0-15,-29 62 0 15,-1 41 0-31,23 5 0 31,26-16 0-15,43-24 0 0,19-38 0-1,17-49 0 17,48-20 0-32</inkml:trace>
  <inkml:trace contextRef="#ctx0" brushRef="#br0" timeOffset="108661.25">29237 12918 32767 0,'0'0'0'32,"-103"91"0"-32,32 8 0 31,15 6 0-16,22 4 0 17,28 2 0-32,18-19 0 31,41-34 0-15,8-61 0-1,8-35 0 1,-2-42 0 15,-14-20 0-15,-18-33 0-1,3 17 0 1,-25 57 0 15,-18 60 0-31,10 28 0 31,-13 38 0-15,11 48 0 0,-11-23 0-1,27-24 0 17,21-23 0-17</inkml:trace>
  <inkml:trace contextRef="#ctx0" brushRef="#br0" timeOffset="109344.9">29572 13454 32767 0,'0'0'0'31,"0"0"0"-31,0 0 0 31,12-104 0-15,14-17 0 15,13 49 0-31,-34 60 0 31,0 28 0-15,12 43 0 15,-31 68 0-31,-16-20 0 32,19-29 0-32,-5-76 0 31,16-7 0-16,-1-35 0 17,23-24 0-32,9-92 0 31,59-19 0-15,-6 22 0 15,-14 70 0-31,-20 75 0 31,-15 51 0-15,-11 46 0-1,-40 54 0 1,-11 0 0 15,18-29 0-31,-4-29 0 31,17-32 0-15</inkml:trace>
  <inkml:trace contextRef="#ctx0" brushRef="#br0" timeOffset="110178.87">30364 12772 32767 0,'0'0'0'15,"-106"140"0"1,57-19 0 15,24-9 0-15,28-23 0-1,43-36 0 1,0-56 0 15,11-23 0-31,4-31 0 32,-15-48 0-17,-5-15 0 1,-17-9 0-1,-31 71 0 17,-10 49 0-32,22 38 0 31,7 24 0-15,-24 7 0 15,23 59 0-31,14 41 0 31,-14 12 0-15,4 57 0-1,5 8 0 1,-28-49 0 15,0-4 0-31,-28-48 0 31,-32-34 0-15,-10-46 0 15,-34-54 0-31,5-22 0 32,-6-38 0-17</inkml:trace>
  <inkml:trace contextRef="#ctx0" brushRef="#br0" timeOffset="112838.86">30958 11755 32767 0,'0'0'0'31,"16"116"0"-15,-27 69 0-1,-5 32 0 1,10 24 0 15,-10-9 0-31,0-32 0 32,10-8 0-17,6-38 0 16,15-42 0-31</inkml:trace>
  <inkml:trace contextRef="#ctx0" brushRef="#br0" timeOffset="113488.48">31180 12832 32767 0,'34'90'0'31,"-8"-73"0"-31,15-35 0 32,6-24 0-17,-7-31 0 16,-9 0 0-31,-20-4 0 32,-28 26 0-17,-21 15 0 1,-2 29 0 0,-17 16 0 15,10 51 0-16,12 49 0 1,7 13 0 0,20 25 0 15,22-40 0-31,7-44 0 31,12-30 0-15,8-38 0 15,21-8 0-31</inkml:trace>
  <inkml:trace contextRef="#ctx0" brushRef="#br0" timeOffset="121697.43">23994 16303 32767 0,'-245'74'0'16,"14"-22"0"-1,19-28 0 1,30-1 0-1,39 21 0 17,18-19 0-17,28-9 0 1,28 2 0 0,16-2 0 15,20-8 0-31</inkml:trace>
  <inkml:trace contextRef="#ctx0" brushRef="#br0" timeOffset="122625.4">22483 17022 32767 0,'0'0'0'31,"91"-66"0"-15,-2 42 0 15,6-37 0-31,30 36 0 31,-12-58 0-15,44 63 0 15,4 0 0-31,-1-26 0 31,14 8 0-15,-11-47 0-1,-1-24 0 1,26 33 0 15,9 15 0-31,6-31 0 32,17 17 0-17,1-4 0 16,10-13 0-31,-40-78 0 32,40 60 0-17,-21-35 0 1,-17-9 0 0,-5 8 0 15,-5 6 0-31,-7 14 0 31,-10 31 0-15,-30 0 0 15,-27-3 0-31,-12 31 0 31,-23 15 0-15,-35 1 0-1,-12 28 0 1,-29 18 0 15,-7 10 0-31</inkml:trace>
  <inkml:trace contextRef="#ctx0" brushRef="#br0" timeOffset="123528.25">23142 16150 32767 0,'0'0'0'16,"-144"129"0"0,52-23 0 15,-14-12 0-31,-4-9 0 31,-16-2 0-15,23 53 0 15,22-47 0-31,8 4 0 31,24-5 0-15,11-47 0-1,25-39 0 1,25 16 0 15,15-12 0-31,50 23 0 32,78 53 0-17,36 49 0 16,-26-60 0-31,-5-37 0 32,-3 21 0-17,-13-7 0 1,-23-12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391.7517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7T04:51:31.1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1389 1126 32767 0,'0'0'0'31,"0"0"0"-16,0 0 0 17,0 0 0-32,120 97 0 31,-72-101 0-15,-15-9 0-1,-22-1 0 1,-3-13 0 15,-5-12 0-31,-16-6 0 31,-26-8 0-15,-14 27 0 15,-19 11 0-31,4 26 0 31,16 18 0-15,14 15 0 15,8 11 0-31,14-1 0 32,-3-15 0-32,2-6 0 31,-17-6 0-16,-27-13 0 17,-6-21 0-32,14-18 0 31,35-1 0-15,21-17 0 15,17-30 0-31,27-18 0 31,3 47 0-31,1 30 0 31,-7 21 0-15,-9 21 0 15,-13 4 0-31,-24-1 0 31,-12 3 0-15,-29 18 0 15,-20 9 0-31,1 0 0 32,25-14 0-32,27-9 0 31,32-3 0-16,23 0 0 17,27-9 0-32,-10-18 0 31,-29-15 0-15,-31 3 0 15,-15 3 0-31,-4 2 0 31,-7-9 0-31,-49-7 0 31,-26 18 0-15,15 5 0 15,33-11 0-31,18-8 0 31,14-12 0-15,3-17 0 15,-3-10 0-31,5 24 0 32,0 15 0-17,3 8 0 1,-19 14 0-1,1 13 0 17,17 17 0-32,21 8 0 31,26 5 0-15,20-16 0-1,-5-19 0 1,-25-17 0 15,-27-6 0-15,-9 4 0-1,-11-12 0 1,-45-22 0 15,-21 19 0-31,12 18 0 31,16 20 0-15,24 12 0 15,21 11 0-31,22 20 0 32,11 11 0-17,13 2 0 1,-7 1 0-1,-1-7 0 17,-4-10 0-32,-6-13 0 31,-8-11 0-15</inkml:trace>
  <inkml:trace contextRef="#ctx0" brushRef="#br0" timeOffset="5443.13">8843 722 32767 0,'94'3'0'31,"27"-13"0"-31,22 1 0 31,7 4 0-15,8 6 0 15,8 5 0-31,5 1 0 31,15 1 0-31,11-3 0 32,7-2 0-17,-1 3 0 16,4-1 0-31,1 0 0 32,6 0 0-17,6-4 0 17,9-3 0-32,-13 4 0 31,-2-2 0-16,-21 5 0 1,6-2 0 0,-22-3 0 15,-22-5 0-31,-10-9 0 31,-39 6 0-15,-69 2 0 15,-36 6 0-31</inkml:trace>
  <inkml:trace contextRef="#ctx0" brushRef="#br0" timeOffset="20674.4">4895 5629 32767 0,'0'0'0'31,"-180"-45"0"-31,14 3 0 31,-35-1 0-15,-17 12 0-1,-14 4 0 1,-12 7 0 15,-6 6 0-31,7 14 0 31,-5 10 0-15,9 16 0 15,4 6 0-31,15 18 0 32,25 9 0-17,21 12 0 1,34 10 0-1,35 8 0 17,34 3 0-32,37 0 0 31,49-5 0-15,39 1 0 15,44-9 0-31,54-13 0 31,39-14 0-31,26-20 0 31,18-10 0-15,7-8 0 15,5-2 0-31,20-2 0 31,16-6 0-15,19-5 0 15,10-12 0-31,-25-1 0 32,-41-17 0-17,-44-11 0 1,-20-12 0-1,-19-12 0 17,-48-3 0-32,-50-3 0 31,-36-9 0-15,-36-17 0 15,-33-6 0-31,-35 5 0 31,-35 9 0-15,-36 26 0-1,-30 18 0 1,-27 29 0 15,-28 32 0-31</inkml:trace>
  <inkml:trace contextRef="#ctx0" brushRef="#br0" timeOffset="22528.08">11262 3866 32767 0,'-120'-16'0'15,"-78"-3"0"1,-52-2 0 15,-48 20 0-31,-36 23 0 32,-12 24 0-17,-6 18 0 16,15 23 0-31,52 10 0 32,43 20 0-32,42 12 0 31,73-17 0-15,76-13 0 15,47-22 0-31,56-7 0 31,52-1 0-15,54-5 0 15,64-19 0-31,48-20 0 31,45-25 0-31,17-16 0 31,29-13 0-15,27 0 0 15,-1-1 0-31,-38 5 0 32,-61-7 0-17,-50-9 0 16,-23-6 0-31,-31-6 0 32,-77-10 0-17,-78-3 0 1,-37-30 0 0,-52-35 0 15,-52-8 0-31,-51-4 0 31,-56 19 0-15,-44 27 0 15,-20 39 0-31,-16 44 0 31,12 53 0-15</inkml:trace>
  <inkml:trace contextRef="#ctx0" brushRef="#br0" timeOffset="53803.61">7018 7514 32767 0,'0'0'0'32,"147"-7"0"-17,-49 2 0 16,7 0 0-31,-7 3 0 32,4 2 0-17,12 7 0 1,12-6 0 0,13 3 0 15,5-3 0-31,9-1 0 31,-1 3 0-15,14-6 0 15,6 5 0-31,-2-4 0 31,8 2 0-15,-1 4 0-1,-12-6 0 1,-18-4 0 15,-13-1 0-31,-27 0 0 32,-6 5 0-17,-21 3 0 16,-29 5 0-31</inkml:trace>
  <inkml:trace contextRef="#ctx0" brushRef="#br0" timeOffset="73017.98">1828 10844 32767 0,'0'0'0'32,"-1"171"0"-32,1 2 0 31,-2 35 0-15,-4 29 0 15,-5 12 0-31,0-9 0 31,9-23 0-15,-12-32 0-1,25-79 0 1,-14-68 0 15,6-46 0-15,47-85 0-1,-34-4 0 1,-22-56 0 15,4-16 0-31,9-20 0 32,-15-28 0-17,-14 26 0 16,-2-10 0-31,13 5 0 32,-2 32 0-32,15 23 0 31,17 41 0-15,22 51 0 15,22 41 0-31,48 41 0 31,17 47 0-15,-27 30 0 15,-31 11 0-31,-34-4 0 31,-44-6 0-31,-38-11 0 31,-53-10 0-15,-21-30 0 15,0-22 0-31,5-7 0 32,40-8 0-17,55-8 0 16,29-1 0-31,47 53 0 32,68 16 0-17,14 41 0 1,32 10 0 0,-17 37 0 15,-36-17 0-31,-27-31 0 31,-33-54 0-15,-33-30 0 15,-10-49 0-31</inkml:trace>
  <inkml:trace contextRef="#ctx0" brushRef="#br0" timeOffset="73349.87">2867 11868 32767 0,'0'0'0'32,"0"0"0"-17,3 158 0 1,2-4 0 0,6 3 0 15,22-22 0-16,-11-48 0 1,-20-41 0 0</inkml:trace>
  <inkml:trace contextRef="#ctx0" brushRef="#br0" timeOffset="73554.34">2871 11497 32767 0,'0'0'0'31,"64"98"0"-31</inkml:trace>
  <inkml:trace contextRef="#ctx0" brushRef="#br0" timeOffset="74499.7">3559 11972 32767 0,'0'0'0'31,"-49"-136"0"-15,7 39 0 15,-28 31 0-31,5 28 0 31,-7 43 0-31,-1 27 0 32,16 18 0-17,12 38 0 16,47 8 0-31,28 17 0 32,46-32 0-17,28-65 0 1,-18-25 0 0,-31-11 0 15,-14-17 0-16,-17-30 0 1,-16-12 0 0,-38 44 0 15,11 7 0-31,6 26 0 31,2 17 0-15,11 32 0-1,-3 64 0 1,25 47 0 15,30 14 0-15,-31 65 0 0,-1 7 0-1,-17 6 0 16,-7-27 0-31,-23-50 0 32,-52-38 0-17,17-98 0 17,-17-47 0-32,-13-49 0 31,34-60 0-16,-4-27 0 1,13-14 0 0,38-19 0 15,21 17 0-31</inkml:trace>
  <inkml:trace contextRef="#ctx0" brushRef="#br0" timeOffset="75319.23">3839 11044 32767 0,'24'185'0'31,"-2"44"0"-15,-5-6 0 15,-17 26 0-31,3-15 0 31,-10-38 0-15,-8-45 0 15,-10-48 0-31,23-86 0 31,4-34 0-15,20-54 0 0,8-23 0-1,14-61 0 16,15-11 0-31,-7 6 0 32,-17 46 0-17,3 39 0 17,14 30 0-32,-17 33 0 31,-8 66 0-16,7 32 0 1,-2 27 0 0,-21 26 0 15,-17 6 0-31,-10-16 0 31,16-26 0-15,16-42 0 15,9-40 0-31</inkml:trace>
  <inkml:trace contextRef="#ctx0" brushRef="#br0" timeOffset="75769.97">4767 11076 32767 0,'-30'116'0'31,"5"49"0"-31,10 38 0 31,-5-4 0-15,25-25 0 15,-7-3 0-31,-5-27 0 31,-5-38 0-15,12-70 0 0,3-38 0-1</inkml:trace>
  <inkml:trace contextRef="#ctx0" brushRef="#br0" timeOffset="76071.83">4389 11543 32767 0,'0'0'0'31,"95"-35"0"-31,38 41 0 31,5 3 0-15,-26-9 0 15,-29 11 0-31</inkml:trace>
  <inkml:trace contextRef="#ctx0" brushRef="#br0" timeOffset="76935.5">5902 11867 32767 0,'-103'10'0'31,"14"26"0"-31,13 56 0 32,48 17 0-17,56-5 0 17,32-14 0-32,25-27 0 31,12-34 0-16,0-27 0 1,-9-36 0 0,-15-35 0 15,-36-14 0-15,-30-7 0-1,-24 18 0 1,-2 23 0 15,11 47 0-31,8 21 0 31,16 30 0-15,33 57 0 15,25 6 0-31,5 1 0 31,-8-28 0-15</inkml:trace>
  <inkml:trace contextRef="#ctx0" brushRef="#br0" timeOffset="77500">6014 11889 32767 0,'0'0'0'32,"-125"-48"0"-32,70 47 0 31,18-9 0-15</inkml:trace>
  <inkml:trace contextRef="#ctx0" brushRef="#br0" timeOffset="78462.16">6619 12230 32767 0,'-11'-98'0'15,"-6"29"0"1,19 18 0 15,-2 44 0-31,1 23 0 31,-2 31 0-15,9 46 0 15,1 25 0-31,-16 15 0 31,-8-41 0-15,-2-41 0 0,12-37 0-1,0-21 0 17,17-39 0-32,11-32 0 31,8-35 0-16,25-21 0 17,2 28 0-32,0 19 0 31,-7 33 0-15,-8 28 0 15,-16 40 0-31,17 25 0 31,0 48 0-15,-20 17 0-1,-18 7 0 1,2-20 0 15,6-9 0-31,4-22 0 31,9-16 0-15</inkml:trace>
  <inkml:trace contextRef="#ctx0" brushRef="#br0" timeOffset="79262.95">7403 11867 32767 0,'0'0'0'31,"-118"-125"0"-31,53 116 0 31,2 43 0-15,22 21 0 15,25 46 0-31,30 20 0 31,37-19 0-15,17-29 0 15,1-45 0-31,-7-32 0 32,2-32 0-17,-11-27 0 1,-20-10 0-1,-20-7 0 17,-12 24 0-32,-4 29 0 31,-4 35 0-15,3 26 0 15,7 50 0-31,13 69 0 31,22 20 0-15,-2 17 0-1,-4 20 0 1,-13 3 0 15,-30-27 0-31,-21-81 0 31,-15-57 0-15,-23-45 0 15,-12-60 0-31,-22-46 0 32,-4-33 0-32</inkml:trace>
  <inkml:trace contextRef="#ctx0" brushRef="#br0" timeOffset="82422.83">7830 10796 32767 0,'0'0'0'31,"-8"142"0"-31,-9 9 0 32,9-2 0-17,-9 20 0 1,-6 21 0-1,-13 35 0 17,17-18 0-17,-1-22 0 1,10-36 0 0,1-33 0 15,18-45 0-31</inkml:trace>
  <inkml:trace contextRef="#ctx0" brushRef="#br0" timeOffset="83174.2">8107 11875 32767 0,'0'0'0'16,"101"128"0"0,-33-94 0 15,-2-59 0-31,-17 1 0 31,-6-21 0-15,-8-31 0 15,-34 3 0-31,-26 1 0 31,-26 26 0-15,-7 22 0-1,-7 33 0 1,-12 20 0 15,-2 29 0-31,1 42 0 32,39 17 0-17,34 3 0 16,27-7 0-31,30-18 0 32,19-27 0-17,18-15 0 1,23-28 0 0,6-29 0 15,-11-21 0-31</inkml:trace>
  <inkml:trace contextRef="#ctx0" brushRef="#br0" timeOffset="95146.06">11064 14185 32767 0,'0'0'0'31,"0"0"0"-15,-107 12 0-1,55-9 0 1,-4 1 0 15,-5-3 0-31,-4-2 0 32,-8 2 0-17,-4-6 0 16,-6-2 0-31,-1-6 0 32,-1 21 0-17,8-14 0 1,-4 3 0 0,-4 0 0 15,-7-5 0-31,0 5 0 31,-3 6 0-15,2-3 0 15,1-10 0-31,-12 10 0 31,8-9 0-15,-4 11 0 15,5-2 0-31,-4-4 0 31,1 1 0-31,-5 14 0 32,11-19 0-17,-4 22 0 16,9-11 0-31,-2 8 0 32,3-3 0-17,7-3 0 1,-14 21 0 0,10-13 0 15,9-18 0-16,-4 21 0 1,1-9 0 0,6-8 0 15,-10 22 0-31,12-14 0 31,13-11 0-15,-17 16 0-1,20-10 0 1,-1 2 0 15,4-10 0-31,13 10 0 32,7 3 0-17,13-22 0 16,3 25 0-31,14-16 0 32,3-1 0-17,2-9 0 1,-4 14 0 0,12-13 0 15,-10 6 0-16,7-6 0 1,-1-8 0 0,-6 20 0 15,13-48 0-31,-11 1 0 31,12 4 0-15,-6 3 0-1,0 0 0 1,2-26 0 15,1-7 0-15,-10 20 0 0,5 16 0-1,-3 16 0 16,5 19 0-31,-6-1 0 32,15-12 0-17,4 18 0 17,11 1 0-32,17-17 0 31,-9 20 0-31,15-18 0 31,-9 11 0-15,16-14 0 15,9 2 0-31,15 4 0 31,8-1 0-15,5 9 0 15,7 6 0-31,-2 2 0 31,10-10 0-15,-5-3 0 0,-7 0 0-1,13 1 0 16,-2-1 0-31,-8-4 0 32,8 1 0-17,13 2 0 17,-5 3 0-32,2-9 0 31,-9 20 0-16,1-13 0 1,-6 4 0 0,-5 4 0 15,-6 5 0-31,10 0 0 31,-8-7 0-15,-8 10 0 15,0-8 0-31,-4 3 0 31,1 11 0-31,-8-8 0 32,-10-3 0-17,-17 5 0 16,-8-13 0-31,-16 16 0 32,-14-5 0-17,-13 7 0 17,-4 11 0-32,3-6 0 31,7 19 0-16,6 21 0 1,-3 20 0 0,1-3 0 15,-3-13 0-31,-13 9 0 31,-2-20 0-15,-5-6 0 15,-6-10 0-31,-9-17 0 31,-8-18 0-15,-22 0 0 15,-31-2 0-31</inkml:trace>
  <inkml:trace contextRef="#ctx0" brushRef="#br0" timeOffset="128038.79">22404 1051 32767 0,'101'8'0'31,"27"-1"0"-31,28-2 0 31,29-3 0-31,21-6 0 32,9 0 0-17,6-5 0 17,14-5 0-32,2-5 0 31,-10 6 0-16,3-1 0 17,-2-3 0-32,-32 5 0 31,-35 0 0-15,-26 2 0-1,-58 3 0 1</inkml:trace>
  <inkml:trace contextRef="#ctx0" brushRef="#br0" timeOffset="135847.65">7248 16027 32767 0,'0'0'0'31,"0"0"0"-15,165-90 0 15,-78 93 0-31,-34 77 0 31,11-23 0-15,-23 48 0 15,-5-25 0-31,-12-19 0 31,11-41 0-31,-68 55 0 32,-32 8 0-17,-15-29 0 17,13-40 0-32,38-14 0 31,35-17 0-16,17 3 0 1,22 25 0 0,20 19 0 15,-3 53 0-31,11 13 0 31,-13-8 0-15,7-16 0 15,-8-23 0-31,-110 75 0 31,-35-38 0-15,-13-40 0 0,11-57 0-1,6-26 0 16,15 2 0-31,9 24 0 32,44-51 0-17</inkml:trace>
  <inkml:trace contextRef="#ctx0" brushRef="#br0" timeOffset="136880.23">8077 16034 32767 0,'0'0'0'32,"63"-102"0"-32,-14 51 0 31,0 15 0-16,-2 24 0 1,-2 4 0 0,0 31 0 15,7 28 0-15,3-4 0-1,-20 34 0 1,-14-6 0 15,-24 8 0-31,-15 11 0 31,-19-10 0-15,-8 34 0 0,-11-8 0-1,7-21 0 16,-4-12 0-31,0-14 0 32,11-31 0-17,27-41 0 17,10 28 0-32,18-15 0 31,14-4 0-16,17-4 0 17,14 28 0-32,28-29 0 31,10 45 0-31,32-75 0 31,-17 20 0-15,-34 48 0 15,-26-20 0-31,-23-25 0 31,-26 42 0-15</inkml:trace>
  <inkml:trace contextRef="#ctx0" brushRef="#br0" timeOffset="137712.28">8507 15349 32767 0,'0'0'0'32,"98"-92"0"-32,-105 123 0 31,9 15 0-16,9-1 0 17,8 2 0-32,8-15 0 31,8-32 0-15,-8-12 0-1,-45 39 0 1,-53 32 0 15,73-101 0-31,-27 60 0 31,40-58 0-15,50-38 0 15,-2-25 0-31,-104 91 0 31,-6 6 0-15</inkml:trace>
  <inkml:trace contextRef="#ctx0" brushRef="#br0" timeOffset="179482.92">19009 5823 32767 0,'-9'97'0'31,"9"41"0"-31,-1 14 0 31,2 0 0-15,-1-14 0 15,2-19 0-31,3-17 0 31,-2-18 0-15,0-17 0 15,11-19 0-31</inkml:trace>
  <inkml:trace contextRef="#ctx0" brushRef="#br0" timeOffset="209515.48">19495 5733 32767 0,'0'0'0'31,"-4"153"0"-31,-8-27 0 31,-2 15 0-15,5 15 0 15,5-8 0-31,4 9 0 31,9-8 0-15,-5-27 0 15,3-28 0-31,0-33 0 32,1-30 0-32</inkml:trace>
  <inkml:trace contextRef="#ctx0" brushRef="#br0" timeOffset="210548.29">20765 5773 32767 0,'0'0'0'16,"0"0"0"-1,-159-12 0 17,0 27 0-32,-17 5 0 31,34-3 0-15,57-2 0 15,48-7 0-31,33-2 0 31,12 17 0-15,10 29 0-1,-1 28 0 1,-22 12 0 15,-15 3 0-31,-10-4 0 31,4-23 0-15,12-34 0 15,18-32 0-31,12-9 0 32,14-8 0-17,55-17 0 1,32 4 0-1,35 20 0 17,-11 28 0-32,-57 21 0 31,-36 20 0-15,-22 32 0 15,-31 14 0-31,-39-5 0 31,-41-3 0-15,-32-16 0-1,-3-30 0 1,15-24 0 15,21-30 0-31</inkml:trace>
  <inkml:trace contextRef="#ctx0" brushRef="#br0" timeOffset="211431.96">21277 5460 32767 0,'0'0'0'16,"0"0"0"-1,-99 65 0 17,78-30 0-32,22-3 0 31,26-1 0-15,19-3 0 15,6-16 0-31,-6-14 0 31,-7-10 0-15,-12-14 0-1,-9-6 0 1,-11-2 0 15,-7 2 0-31,-6 15 0 31,-5-12 0-15,-2 17 0 15,-23-7 0-31,-5 7 0 32,1 12 0-17,7 6 0 16,6 19 0-31</inkml:trace>
  <inkml:trace contextRef="#ctx0" brushRef="#br0" timeOffset="-204555.05">21482 8640 32767 0,'0'0'0'16,"0"0"0"0,0 0 0 15,120 17 0-31,-57-24 0 31,5 1 0-15,11 2 0 15,18-4 0-31,18-10 0 31,16-5 0-15,9 6 0-1,0 7 0 1,2 2 0 15,4-3 0-31,3 6 0 32,3 8 0-17,2 11 0 16,-1-3 0-31,-8-2 0 32,0 2 0-17,-8-3 0 1,-9-6 0 0,-17-7 0 15,-20 8 0-16,-27 1 0 1,-25 2 0 0,-15-2 0 15,-16-1 0-31,-10-2 0 31,1-2 0-15,-1 5 0 15,-4-7 0-31</inkml:trace>
  <inkml:trace contextRef="#ctx0" brushRef="#br0" timeOffset="-202734.34">16981 9806 32767 0,'0'0'0'31,"0"0"0"-31,0 0 0 31,120-15 0-15,-62 8 0 0,9 2 0-1,8 12 0 16,9 1 0-15,9-1 0 0,10-10 0-1,11-2 0 17,14 3 0-32,16-7 0 31,11 2 0-16,4 7 0 17,15-1 0-32,5-1 0 31,12-9 0-31,8 3 0 31,5 7 0-15,3 10 0 15,-5 6 0-31,5-4 0 31,-4-11 0-15,1-1 0 0,-7-4 0-1,-7-4 0 16,-15-2 0-31,0 25 0 32,-27-10 0-17,-29 2 0 17,-28-7 0-32,-20 4 0 31,-26 4 0-16,-32-7 0 1,-12 4 0 0,-6-4 0 15,0 3 0-31</inkml:trace>
  <inkml:trace contextRef="#ctx0" brushRef="#br0" timeOffset="-201850.33">23096 9786 32767 0,'0'0'0'31,"0"0"0"-31,0 0 0 31,145 68 0-31,-56-53 0 32,18-5 0-17,31-8 0 17,18-15 0-32,20-1 0 31,10-1 0-16,12 8 0 17,4 8 0-32,0 3 0 31,-2 8 0-15,-1-11 0-1,-9-7 0 1,-15-3 0 15,-28 2 0-31,-33 1 0 31,-35 1 0-15,-35 3 0 15,-26 7 0-31</inkml:trace>
  <inkml:trace contextRef="#ctx0" brushRef="#br0" timeOffset="-184866.12">23964 12285 32767 0,'-3'137'0'31,"4"42"0"-15,7 28 0-1,-6 10 0 1,-12-5 0 15,7 15 0-15,12-14 0 0,4-28 0-1,-5-50 0 16,-3-60 0-31,7-38 0 32,-20-63 0-17,4-36 0 17,-4-33 0-32,3-50 0 31,-1-19 0-16,-19-56 0 1,9 23 0 0,13-10 0 15,-15-14 0-31,21 42 0 31,15 21 0-15,23 34 0-1,5 17 0 1,11 36 0 15,8 25 0-15,15 18 0 0,15 23 0-1,-15 31 0 16,-12 33 0-31,-29 20 0 32,-36 23 0-17,-27 14 0 17,-36 1 0-32,-24-16 0 31,-9-21 0-16,6 4 0 1,-3-23 0 0,12-31 0 15,14-18 0-31</inkml:trace>
  <inkml:trace contextRef="#ctx0" brushRef="#br0" timeOffset="-183970.17">25067 12032 32767 0,'0'0'0'31,"0"0"0"-15,0 0 0-1,-155 111 0 1,84-38 0 15,22 22 0-15,16 14 0 0,20 6 0-1,17-19 0 16,22-30 0-31,6-54 0 32,10-33 0-17,26-16 0 17,10-32 0-32,-7-32 0 31,-25-33 0-16,-4 6 0 1,-13 30 0 0,-26 52 0 15,-5 47 0-31,-2 15 0 31,8 56 0-15,-11 24 0 15,16 19 0-31,10-38 0 31,22-31 0-15,12-34 0 15,22-17 0-31</inkml:trace>
  <inkml:trace contextRef="#ctx0" brushRef="#br0" timeOffset="-183337.73">25540 12509 32767 0,'0'0'0'31,"0"0"0"-31,0 0 0 31,12-226 0-15,21 87 0 15,-15 38 0-31,-15 87 0 31,-6 20 0-15,11 42 0 0,-30 44 0-1,5 64 0 16,-6-37 0-15,23-31 0 0,-2-42 0-1,4-45 0 17,-8-22 0-32,5-29 0 31,26-9 0-16,38-82 0 1,30 0 0 0,-14 40 0 15,-19 17 0-15,13 31 0-1,1 34 0 1</inkml:trace>
  <inkml:trace contextRef="#ctx0" brushRef="#br0" timeOffset="-182620.25">26355 12123 32767 0,'0'0'0'32,"0"0"0"-32,-103-21 0 31,30 24 0-16,6 35 0 17,7 32 0-32,-2 39 0 31,32 50 0-15,22-39 0-1,29-50 0 1,21-36 0 15,15-35 0-31,11-32 0 31,6-37 0-15,-21-40 0 15,-6-13 0-31,-20-12 0 31,-16 52 0-31,-16 65 0 32,1 24 0-17,8 29 0 17,4 52 0-32,-3 31 0 31,9-24 0-16,24-41 0 17,-3-43 0-32,32-6 0 31,5-52 0-15</inkml:trace>
  <inkml:trace contextRef="#ctx0" brushRef="#br0" timeOffset="-182252.17">26812 11264 32767 0,'-5'121'0'32,"-23"99"0"-32,-7 35 0 31,8-8 0-16,19-19 0 17,3-30 0-32,5-54 0 31,17-51 0-31</inkml:trace>
  <inkml:trace contextRef="#ctx0" brushRef="#br0" timeOffset="-181872.64">27065 11180 32767 0,'0'0'0'16,"0"0"0"-1,3 130 0 17,-35 54 0-32,-26 59 0 31,36 17 0-16,-6-41 0 17,19 1 0-32,-3-40 0 31,12-47 0-15</inkml:trace>
  <inkml:trace contextRef="#ctx0" brushRef="#br0" timeOffset="-181236.73">27373 12168 32767 0,'0'0'0'32,"48"100"0"-32,-9-51 0 31,7-58 0-16,22-37 0 17,3-20 0-32,-13-21 0 31,-20 7 0-15,-36 5 0 15,-19 18 0-31,-28 37 0 31,-7 40 0-31,-33 59 0 31,-5 55 0-15,34 29 0 15,29-5 0-31,27-22 0 31,37-29 0-15,15-44 0 0,32-25 0-1,25-33 0 17,19-42 0-32</inkml:trace>
  <inkml:trace contextRef="#ctx0" brushRef="#br0" timeOffset="-180854.53">28377 11207 32767 0,'0'0'0'31,"-7"132"0"-31,-8 40 0 31,2 31 0-15,1 27 0 15,-18 15 0-31,20 12 0 32,-9-32 0-32</inkml:trace>
  <inkml:trace contextRef="#ctx0" brushRef="#br0" timeOffset="-179225.94">25827 13522 32767 0,'-107'136'0'31,"-31"25"0"-15,-20-5 0-1,-26 19 0 1,6 30 0 15,-2 16 0-15,-24-23 0-1,-8 2 0 1,-4-2 0 15,2 31 0-31,-11-46 0 31,24 12 0-15,-18 0 0 15,24 18 0-31,-7-14 0 32,30-1 0-17,22-30 0 1,24-2 0-1,12-60 0 17,26 10 0-32,13-56 0 31,30 41 0-15</inkml:trace>
  <inkml:trace contextRef="#ctx0" brushRef="#br0" timeOffset="-178792.94">22095 16981 32767 0,'0'0'0'31,"7"130"0"-31,-23-31 0 32,2 24 0-17,20 53 0 1,2-19 0-1,13-22 0 17,2-97 0-17,20-21 0 1,34-22 0 0,26-39 0 15,43 6 0-31,-4-20 0 31,8 26 0-15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391.7517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7T04:56:45.19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31">
        <inkml:traceFormat>
          <inkml:channel name="X" type="integer" max="32767" units="cm"/>
          <inkml:channel name="Y" type="integer" max="32767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391.75171" units="1/cm"/>
          <inkml:channelProperty channel="T" name="resolution" value="1" units="1/dev"/>
        </inkml:channelProperties>
      </inkml:inkSource>
      <inkml:timestamp xml:id="ts1" timeString="2022-05-27T04:57:49.684"/>
    </inkml:context>
  </inkml:definitions>
  <inkml:trace contextRef="#ctx0" brushRef="#br0">6934 843 32767 0,'0'0'0'32,"0"0"0"-17,0 0 0 1,134 30 0 0,-61-9 0 15,28-2 0-16,29-6 0 1,20-1 0 0,13 0 0 15,10-10 0-31,8 1 0 31,12-2 0-15,6 3 0-1,2 0 0 1,-2-4 0 15,-6 0 0-15,-5 0 0 15,-2-9 0-31,-18 6 0 31,-21-2 0-31,-13 3 0 32,-44 5 0-17,-47-3 0 1,-35 2 0 0,-13 0 0 15,-5 1 0-16</inkml:trace>
  <inkml:trace contextRef="#ctx0" brushRef="#br0" timeOffset="1415.79">2047 1847 32767 0,'0'0'0'31,"126"-2"0"-15,-33-1 0-1,16 1 0 1,8-1 0 15,10-1 0-31,12-6 0 32,14-2 0-17,19-2 0 16,24-3 0-31,21 2 0 32,12-2 0-17,8 5 0 17,2 3 0-32,9 3 0 31,5-1 0-16,11-8 0 1,2-6 0 0,-7-6 0 15,-6-6 0-31,-13 3 0 31,-11 5 0-15,-23 8 0 15,-26 9 0-31,-36 5 0 31,-51 7 0-15,-31-4 0 15,-26-4 0-31,-6 7 0 31,-1-3 0-31,-9-3 0 32,-7-3 0-17</inkml:trace>
  <inkml:trace contextRef="#ctx0" brushRef="#br0" timeOffset="2231.29">8731 1748 32767 0,'106'0'0'31,"41"0"0"-15,28-3 0 15,23 4 0-31,14 4 0 31,25 2 0-15,16-5 0 15,12 3 0-31,12 10 0 31,1 10 0-15,2 10 0 0,-8-3 0-1,-33-5 0 17,-62-12 0-32,-108-14 0 31,-73-7 0-16</inkml:trace>
  <inkml:trace contextRef="#ctx0" brushRef="#br0" timeOffset="18163.43">3444 9206 32767 0,'0'0'0'31,"0"0"0"-31,49-126 0 31,-22 32 0-15,11-11 0-1,0 1 0 1,-10 19 0 15,-22 71 0-15,-6 19 0-1,0 26 0 1,-12 37 0 15,-10 58 0-31,-13 19 0 32,2-9 0-17,3-35 0 16,12-35 0-31,12-50 0 32,17-27 0-32,14-26 0 31,5-23 0-15,0-35 0 15,15-38 0-31,10 1 0 31,8 18 0-15,0 36 0-1,-4 27 0 1,-1 26 0 15,10 9 0-31,-14 41 0 31,-14 33 0-15,-25 38 0 15,-21 23 0-31,-24 2 0 32,-5-8 0-17,10-23 0 16,12-35 0-31,15-22 0 32,3-33 0-17</inkml:trace>
  <inkml:trace contextRef="#ctx0" brushRef="#br0" timeOffset="18831.03">4253 8824 32767 0,'0'0'0'32,"0"0"0"-17,115 91 0 16,-40-81 0-31,-1-20 0 32,-9-23 0-17,-15-9 0 1,-12-11 0 0,-14-15 0 15,-33 15 0-31,-18 19 0 31,-21 8 0-15,-12 26 0 15,-15 31 0-31,-13 43 0 31,-5 39 0-31,30 5 0 31,49-26 0-15,50-23 0 15,43-12 0-31,25-19 0 32,23-30 0-17</inkml:trace>
  <inkml:trace contextRef="#ctx0" brushRef="#br0" timeOffset="19130.14">4987 8703 32767 0,'0'0'0'31,"0"0"0"-15,0 0 0 15,-51 200 0-31,19-64 0 31,16-35 0-15,15-26 0-1,6-52 0 1</inkml:trace>
  <inkml:trace contextRef="#ctx0" brushRef="#br0" timeOffset="19348.06">5037 8461 32767 0,'0'0'0'31,"0"0"0"-31</inkml:trace>
  <inkml:trace contextRef="#ctx0" brushRef="#br0" timeOffset="19761.5">5702 7963 32767 0,'0'0'0'31,"-33"110"0"-31,-20 74 0 32,-4 15 0-17,12-32 0 1,4 4 0 0,19-38 0 15,6-29 0-31,15-46 0 31,1-36 0-15</inkml:trace>
  <inkml:trace contextRef="#ctx0" brushRef="#br0" timeOffset="20062.49">5304 8468 32767 0,'0'0'0'31,"0"0"0"-31,122-24 0 32,23 19 0-17,-6 1 0 17,-39-7 0-32</inkml:trace>
  <inkml:trace contextRef="#ctx0" brushRef="#br0" timeOffset="20860.73">6120 7843 32767 0,'0'0'0'32,"-66"202"0"-17,13-14 0 16,6 6 0-31,12 11 0 32,5 1 0-17,0-42 0 1,5-32 0 0,12-53 0 15,15-63 0-16,10-35 0 1,25-34 0 0,2-29 0 15,2-43 0-31,10-36 0 31,1 17 0-15,3 54 0 15,1 39 0-31,-3 25 0 31,-8 18 0-15,-15 23 0 0,2 43 0-1,-15 48 0 16,-19 17 0-31,-17 3 0 32,0-11 0-17,17-25 0 17,20-28 0-32,17-41 0 31,37-18 0-16</inkml:trace>
  <inkml:trace contextRef="#ctx0" brushRef="#br0" timeOffset="21413.73">6603 8645 32767 0,'0'0'0'31,"0"0"0"-31,53 94 0 32,24-55 0-17,20-27 0 16,-7-22 0-31,-22-27 0 32,-26-18 0-17,-32-13 0 17,-40 10 0-32,-32 12 0 31,-26 25 0-16,-14 42 0 1,-5 44 0 0,14 37 0 15,47 4 0-31,50 3 0 31,36-8 0-15,30-15 0 15,15-34 0-31,24-15 0 31,11-34 0-15</inkml:trace>
  <inkml:trace contextRef="#ctx0" brushRef="#br0" timeOffset="21975.35">7215 9199 32767 0,'0'0'0'31,"0"0"0"-16,0 0 0 1,40-154 0 0,-20 41 0 15,-9 31 0-15,-9 68 0-1,-7 16 0 1,-3 17 0 15,-9 32 0-31,-23 71 0 31,0-1 0-15,14-48 0 15,17-41 0-31,12-29 0 31,9-27 0-31,20-37 0 32,20-6 0-17,30-27 0 17,26-15 0-32,4 22 0 31,7 28 0-16</inkml:trace>
  <inkml:trace contextRef="#ctx0" brushRef="#br0" timeOffset="37675.06">8257 15272 32767 0,'0'0'0'31,"0"0"0"-31,-77-114 0 32,21 67 0-17,-3-5 0 1,-5 20 0-1,-7 9 0 17,-5 4 0-32,-16 3 0 31,10-9 0-15,14 9 0 15,-17 64 0-31,18 21 0 31,12 11 0-15,38-3 0-1,13 32 0 1,22 34 0 15,28 0 0-15,31-3 0-1,-3-19 0 1,9-47 0 15,19-31 0-31,17-3 0 32,-18 18 0-17,-5-65 0 1,-37-6 0-1,-12-20 0 17,-9-9 0-17,-12-22 0 1,-16-21 0 0,-11-20 0 15,-4-8 0-31,-11-22 0 31,-26-16 0-15,13 5 0-1,-8-22 0 1</inkml:trace>
  <inkml:trace contextRef="#ctx0" brushRef="#br0" timeOffset="46304.78">5706 13563 32767 0,'0'0'0'31,"0"0"0"-15</inkml:trace>
  <inkml:trace contextRef="#ctx0" brushRef="#br0" timeOffset="46380.51">5761 13597 32767 0</inkml:trace>
  <inkml:trace contextRef="#ctx0" brushRef="#br0" timeOffset="47364.89">5921 13741 32767 0,'0'0'0'31,"0"0"0"-15,0 0 0 15,0 0 0-31,-52-93 0 32,-8 42 0-17,9-21 0 1,2 6 0-1,22 0 0 17,16 52 0-32,14 17 0 31,3 34 0-15,45 30 0 15,7 27 0-31,22-16 0 31,-17 5 0-15,-35-53 0-1,-24-25 0 1,-17 6 0 15,6-46 0-31,-8-30 0 31,-38-25 0-15,11-21 0 15,-4 35 0-31,16 19 0 32,28 48 0-17,5 13 0 1,7 49 0-1,26 18 0 17,23 31 0-17,9-1 0 1,-24-23 0 0,-31-26 0 15,-1-69 0-31,-29 12 0 31,-8-25 0-15,-12-27 0-1,-7-46 0 1,-5 11 0 15,11 9 0-31,6 45 0 31,31 34 0-15,4 27 0 15,15 37 0-31,45 27 0 32,11 22 0-17,-19-48 0 16,-28-21 0-31</inkml:trace>
  <inkml:trace contextRef="#ctx0" brushRef="#br0" timeOffset="48446.28">6106 13365 32767 0,'0'0'0'16,"0"0"0"-1,-120-144 0 17,58 88 0-32,-1 17 0 31,3 0 0-15,3 14 0 15,-13 21 0-31,-6 16 0 31,12 17 0-15,-1 14 0-1,8 18 0 1,25-8 0 15,11 32 0-15,21 13 0-1,15 3 0 1,13 19 0 15,13 16 0-31,29-6 0 32,17-35 0-17,-3-27 0 16,-12-21 0-31,1-10 0 32,0-20 0-17,-6-28 0 1,-2-29 0 0,-19-6 0 15,16-18 0-31,-23-17 0 31,-16-9 0-15,-20 5 0 15,-3-20 0-31,-21 1 0 31,-6-5 0-15,-30 26 0-1,-14 23 0 1,8-18 0 15,-16 28 0-31,-9 44 0 32,-28 8 0-17</inkml:trace>
  <inkml:trace contextRef="#ctx0" brushRef="#br0" timeOffset="52558.68">5192 12123 32767 0,'0'0'0'16,"8"128"0"0,14-33 0 15,-3-9 0-31,-16 19 0 31,2-15 0-15,-8-3 0 15,26-36 0-31,-7 2 0 31,-12-14 0-15</inkml:trace>
  <inkml:trace contextRef="#ctx0" brushRef="#br0" timeOffset="54941.65">5489 12257 32767 0,'0'0'0'31,"-8"106"0"-31,-6 9 0 31,-8 15 0-15,11-12 0 0,9-31 0-1,4-7 0 17,-5-27 0-17</inkml:trace>
  <inkml:trace contextRef="#ctx0" brushRef="#br0" timeOffset="55838.49">6024 12372 32767 0,'0'0'0'32,"-159"-47"0"-32,68 16 0 31,34 8 0-16,22 43 0 17,37 14 0-32,-2 56 0 31,17-6 0-15,-12-21 0 15,-24-13 0-31,-5-28 0 31,7-15 0-31,12-3 0 31,13-10 0-15,22 1 0 15,17 10 0-31,24 27 0 31,31 2 0-15,-30 10 0 15,-42-4 0-31,-28-3 0 32,-19 6 0-17,-15-8 0 1,-11-3 0-1,-12-14 0 17,1-22 0-32,-9 0 0 31,1-27 0-15</inkml:trace>
  <inkml:trace contextRef="#ctx0" brushRef="#br0" timeOffset="56472.94">6038 12018 32767 0,'0'0'0'31,"0"0"0"-15,-27 132 0-1,57-93 0 1,22-19 0 15,-11-11 0-15,-14-23 0-1,1 1 0 1,-10-14 0 15,-24 2 0-31,2-2 0 31,-15-5 0-15,-9 10 0 15,-18 10 0-31,0 9 0 32,-3 14 0-17</inkml:trace>
  <inkml:trace contextRef="#ctx0" brushRef="#br0" timeOffset="58884.07">11779 12953 32767 0,'0'0'0'32,"-5"124"0"-17,0 11 0 1,10 4 0 0,-2 15 0 15,8-37 0-16,0-14 0 1,-5-41 0 0</inkml:trace>
  <inkml:trace contextRef="#ctx0" brushRef="#br0" timeOffset="59299.53">12074 12976 32767 0,'10'108'0'16,"4"49"0"0,2 12 0 15,-8-32 0-31,-7-17 0 31,-1-32 0-15,6-41 0 15,5-41 0-31</inkml:trace>
  <inkml:trace contextRef="#ctx0" brushRef="#br0" timeOffset="60150.77">12953 12948 32767 0,'0'0'0'31,"-177"5"0"-15,45-8 0 15,25 6 0-31,42 20 0 31,39 18 0-15,30 31 0-1,30 22 0 1,-9 3 0 15,-17-16 0-15,-15-20 0 0,3-28 0-1,5-23 0 16,11-21 0-31,25 2 0 32,47 4 0-17,35 7 0 17,-10 32 0-32,-26 35 0 31,-35 10 0-16,-33 1 0 1,-32-10 0 0,-29-22 0 15,-29-5 0-31,-17-21 0 31,10-33 0-15,11-14 0 15,14-35 0-31</inkml:trace>
  <inkml:trace contextRef="#ctx0" brushRef="#br0" timeOffset="60649.96">12984 12389 32767 0,'0'0'0'16,"0"0"0"0,-102 52 0 15,74-1 0-31,33 7 0 31,35 5 0-15,35-22 0 15,-3-41 0-31,-31-17 0 31,-7-21 0-15,-24 3 0 0,-11 6 0-1,-12-22 0 16,-12 28 0-31,-23 8 0 32,-15 29 0-17</inkml:trace>
  <inkml:trace contextRef="#ctx0" brushRef="#br0" timeOffset="61099.23">13803 13488 32767 0,'0'0'0'31,"0"0"0"-31,0 0 0 32,-161 11 0-17,68-7 0 17,12-2 0-32,5-2 0 31,12 9 0-16</inkml:trace>
  <inkml:trace contextRef="#ctx0" brushRef="#br0" timeOffset="62681.39">13925 12658 32767 0,'0'0'0'31,"182"-3"0"-31,-56 4 0 31,-6-6 0-15,-13-2 0 15,-27 5 0-31,-33 1 0 31,-36 2 0-15,-11 3 0 15,-8 18 0-31,-10 21 0 31,-16 43 0-15,-4 39 0 0,2 23 0-1,9 31 0 17,3-3 0-32,9-4 0 31,5-16 0-16,4-29 0 1,-2-41 0 0,-3-44 0 15,13-41 0-15</inkml:trace>
  <inkml:trace contextRef="#ctx0" brushRef="#br0" timeOffset="62748.2">14358 13750 32767 0</inkml:trace>
  <inkml:trace contextRef="#ctx0" brushRef="#br0" timeOffset="62939.16">14219 13218 32767 0,'0'0'0'16,"166"22"0"-1,-43 2 0 17,-50-8 0-32</inkml:trace>
  <inkml:trace contextRef="#ctx0" brushRef="#br0" timeOffset="63613.86">15062 13179 32767 0,'0'0'0'31,"0"0"0"-15,-147 101 0 0,105-26 0-1,25 35 0 17,30 10 0-32,28-10 0 31,17-21 0-16,6-39 0 17,8-30 0-32,9-27 0 31,7-27 0-15,-19-35 0-1,-17-8 0 1,-22-4 0 15,-30-12 0-31,-27-6 0 31,-27 14 0-15,-22 3 0 15,-4 30 0-31,11 14 0 31,21 51 0-15</inkml:trace>
  <inkml:trace contextRef="#ctx0" brushRef="#br0" timeOffset="64217.06">15142 12100 32767 0,'0'0'0'31,"-57"91"0"-31,51-29 0 31,19-14 0-15,18 5 0 0,12-27 0-1,4-26 0 17,-4-32 0-17,0-13 0 1,-21 2 0-1,-18 5 0 17,-12 5 0-32,-10 19 0 31,-33-3 0-15,-6 23 0-1,0 9 0 1</inkml:trace>
  <inkml:trace contextRef="#ctx1" brushRef="#br0">36 2997 0,'0'0'16,"0"0"-16,0 0 0,0 0 0,0 0 0,0 0 0,0 0 15,0 0-15,0 0 16</inkml:trace>
  <inkml:trace contextRef="#ctx1" brushRef="#br0" timeOffset="472.39">21 3077 0,'0'0'0,"0"0"16,0 0-16,0 0 0,0 0 15,0 0-15,0 0 16,0 0 15,0 0-31,0 0 31,0 0-15,0 0 15,0 0-15,0 0-1,0 0 1,0 0 0,0 0 31,0 0-32,0 0-15</inkml:trace>
  <inkml:trace contextRef="#ctx0" brushRef="#br0" timeOffset="65153.95">16294 13626 32767 0,'0'0'0'31,"0"0"0"-31,-112-10 0 31,46 3 0-15,-10 5 0 0,6 4 0-1</inkml:trace>
  <inkml:trace contextRef="#ctx1" brushRef="#br0" timeOffset="928.14">36 3001 0,'0'0'0,"0"0"16,0 0-16,0 0 0,0 0 0,0 0 0,0 0 0</inkml:trace>
  <inkml:trace contextRef="#ctx1" brushRef="#br0" timeOffset="1064.73">39 3006 0,'0'0'0,"0"0"0</inkml:trace>
  <inkml:trace contextRef="#ctx0" brushRef="#br0" timeOffset="66243.08">16285 13261 32767 0,'0'0'0'31,"0"0"0"-31,0 0 0 31,-146 19 0-15,69-16 0 15,3 0 0-31,9 1 0 31,11 15 0-15</inkml:trace>
  <inkml:trace contextRef="#ctx0" brushRef="#br0" timeOffset="77205.67">9901 13501 32767 0,'0'0'0'32,"0"0"0"-32,0 0 0 31,-8-136 0-16,-8 83 0 1,-6-1 0 0,-8 5 0 15,-6-10 0-15,-4 6 0-1,-4 6 0 1,-4-1 0 15,-2 7 0-31,-6 10 0 31,3 4 0-15,-4 10 0 0,0 2 0-1,2 3 0 16,2 8 0-31,4-13 0 32,-1 23 0-17,2 14 0 17,4 5 0-32,6 18 0 31,7-2 0-16,19-6 0 1,-3 7 0 0,7 8 0 15,4-5 0-31,4-2 0 31,5-6 0-15,-1-11 0 15,-4-11 0-31,6-1 0 31,-8 1 0-15,2 5 0 15,2-5 0-31,0 10 0 31,-4-13 0-31,2-3 0 32,-3-1 0-17,11-20 0 17,-11 19 0-32,-2 3 0 31,8-9 0-16,-1-11 0 1,-2 6 0 0,-8 8 0 15,11-11 0-31,-3 6 0 31,-2 1 0-15,4-4 0 15,-10-2 0-31,9-1 0 31,3-2 0-15,-6 2 0 0,-3-10 0-1,3-13 0 16,-2 4 0-15,-10-18 0 0,-1 0 0-1,8-18 0 17,-13 11 0-32,3-9 0 31,0 6 0-16,-7 1 0 1,-1 12 0 0,0 5 0 15,-4 2 0-15,4 9 0-1,-2 6 0 1,0 7 0 15,6-8 0-31,-10 14 0 31,-7 10 0-15,8-13 0 0,-5 13 0-1,1-6 0 16,2 14 0-15,0-12 0 0,4 12 0-1,-7 11 0 17,16-10 0-32,-3 11 0 31,1 2 0-16,5-11 0 17,1 19 0-32,-10 1 0 31,13-10 0-15,-3 7 0-1,5-5 0 1,-1-2 0 15,0 9 0-31,3-11 0 31,-5 4 0-15,2 3 0 15,3-4 0-31,4-7 0 31,-5 13 0-15,4-10 0 0,0-10 0-1,6-5 0 17,-1 0 0-32,2-11 0 31,-4 10 0-16,1-8 0 17,4-5 0-32,-8 7 0 31,8 0 0-15,-1-3 0-1,-5 3 0 1,3 6 0 15,3-12 0-31,-1-1 0 31,-9 17 0-15,6-13 0 15,-4 9 0-31,10-16 0 31,-9 6 0-15,8-7 0 0,-4 1 0-1,-5 3 0 17,11-10 0-32,-7-2 0 31,4-30 0-16,-16 30 0 17,5-34 0-32,-11 14 0 31,0-12 0-15,0 0 0-1,-11 13 0 1,10-6 0 15,-15 23 0-31,10-10 0 31,-5 8 0-15,0 6 0 15,-2 5 0-31,-3 0 0 31,-1 4 0-15,-10 11 0 15,10-6 0-31,-1 0 0 32,-3 9 0-32,3 1 0 31,2 1 0-16,-6 9 0 17,0 9 0-32,18-19 0 31,-5 12 0-15,6 4 0 15,-2-6 0-31,2 19 0 31,0-3 0-15,0-1 0-1,9-1 0 1,-4 8 0 15,4-7 0-31,-1-2 0 31,8 2 0-15,-4-2 0 0,-2 5 0-1,7-6 0 17,-6 11 0-32,6 4 0 31,-4-4 0-16,5-3 0 17,6-2 0-32,-2-1 0 31,2-14 0-15,-1 4 0-1,-6-10 0 1,18-14 0 15,-10 0 0-31,-1-6 0 31,-6 11 0-15,3-4 0 15,4-5 0-31,2-7 0 31,-12 25 0-15,7-17 0 15,2 1 0-31,-9 8 0 32,7-2 0-32,4-14 0 31,-8 2 0-16,4 8 0 17,-2-4 0-32,5-16 0 31,0 6 0-15,-7 9 0 15,4-9 0-31,-7-11 0 31,-1-9 0-15,-7 8 0-1,-6-3 0 1,-1-15 0 15,0 5 0-31,-8 6 0 31,1 0 0-15,3-4 0 15,-4 0 0-31,-7 15 0 32,0-2 0-17,-7 15 0 1,0 2 0-1,11-15 0 17,-9 10 0-32,-2 10 0 31,8-7 0-15,4 0 0 15,-11 18 0-31,1-8 0 31,9 9 0-15,0 5 0-1,4-6 0 1,-1 15 0 15,3-2 0-31,8 2 0 31,-1 7 0-15,4-9 0 15,2 15 0-31,4-6 0 32,-2 8 0-17,5 2 0 1,4-7 0-1,5-8 0 17,-4 5 0-32,5 8 0 31,7-18 0-15,-8 2 0 15,7-9 0-31,-11 8 0 31,8-22 0-15,-6-4 0-1,4 15 0 1,-6-5 0 15,-1-9 0-31,1 13 0 31,9-23 0-15,-7 13 0 15,0 0 0-31,-2 0 0 32,4 0 0-17,-4 0 0 1,2 0 0-1,5-9 0 17,-8 11 0-32,-1-3 0 31,6 0 0-15,4-7 0-1,-7 8 0 1,-2 0 0 15,3-4 0-15,11-14 0-1,-16 24 0 1,5-13 0 15,2 4 0-31,-4-14 0 31,-1 20 0-15,1-11 0 15,-3 4 0-31,-21-13 0 32,0-6 0-17,-10 11 0 1,-2-5 0-1,-9 1 0 17,2 8 0-32,-13 33 0 31,23-23 0-15,-1 22 0 15,13-14 0-31,-3 22 0 31,7-6 0-15,22-26 0-1,-9 9 0 1,1 4 0 15,13-25 0-31</inkml:trace>
  <inkml:trace contextRef="#ctx0" brushRef="#br0" timeOffset="80327.81">16701 12406 32767 0,'0'0'0'31,"-50"182"0"-16,10-61 0 1,11-9 0 0,21-28 0 15,21-43 0-31,16-19 0 31,23-8 0-15,39-4 0 15,46-2 0-31,15 6 0 31,-50 0 0-15,-49-16 0 0,-24-19 0-1</inkml:trace>
  <inkml:trace contextRef="#ctx0" brushRef="#br0" timeOffset="80660.22">17208 12475 32767 0,'0'0'0'31,"0"0"0"-15,-32 167 0 15,-10 0 0-31,-4 29 0 31,-1 17 0-15,9-15 0 15,8-36 0-31,8-39 0 31,18-65 0-15</inkml:trace>
  <inkml:trace contextRef="#ctx0" brushRef="#br0" timeOffset="81413.75">18101 12780 32767 0,'-95'-15'0'31,"-72"-9"0"-15,-6-5 0-1,72 31 0 1,60 30 0 15,33 38 0-31,29 35 0 32,10 8 0-17,-23-5 0 16,-25-43 0-31,3-14 0 32,9-26 0-17,11-28 0 17,28-4 0-32,40-3 0 31,46 5 0-16,21 33 0 1,-20 53 0 0,-64 9 0 15,-49-10 0-31,-52 1 0 31,-62-1 0-15,-27-50 0 15,11-17 0-31,28-27 0 31,25-41 0-15</inkml:trace>
  <inkml:trace contextRef="#ctx0" brushRef="#br0" timeOffset="81975.45">18088 12021 32767 0,'0'0'0'31,"0"0"0"-15,-42 100 0 15,42-48 0-31,25 5 0 31,29-1 0-31,12-34 0 32,-4-34 0-17,-29-30 0 16,-16 6 0-31,5-27 0 32,-29 1 0-17,-26-2 0 17,-12 10 0-32,4 33 0 31,-8 42 0-16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8DFC3-C134-41DB-8B01-252627668E23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1BFBCE-D5A2-44AB-9CBE-54680A61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67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7C8D3-4712-4472-9829-4215D97D1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98C0B9-2941-4D47-9195-FD477BF143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2486A-F9F1-48FA-9A4D-1A01FDC1A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3E8C-89F9-4FC3-8CB2-9BD91EA58E8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38653-EE09-4D58-AD5F-02EE5C6FF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8205A-B83D-4B3F-BCCB-D585D2823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354-E8C4-4ACC-B331-46D4D3A46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36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71EA1-0660-4B33-BCD3-DF5AAFEA0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12117-A18E-4EA8-B1FE-80D40F5BD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51FD35-C0EC-43FE-AEB6-D1FEFBCBC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3E8C-89F9-4FC3-8CB2-9BD91EA58E8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DFDED-8EED-43C6-9601-FBA6F971E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43F6A2-E76C-4542-AEAC-CB1C20EA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354-E8C4-4ACC-B331-46D4D3A46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947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7FCCA-89E3-445B-8B49-0039FDA97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F43B51-ECC6-49A9-BC31-71C6C8E57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FA40F-6813-41B0-9419-6D20D2071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3E8C-89F9-4FC3-8CB2-9BD91EA58E8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C199E6-8A25-40FD-9B59-27B589780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5016D-50D7-4C14-A9AB-21C311F8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354-E8C4-4ACC-B331-46D4D3A46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50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6B97D-D3FC-4BD1-92DA-1DEF60D69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454A5-4BDB-4B2B-A8E0-9C15C11FBA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4F3937-0F08-462A-9C14-10BCA5A2EC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C29260-2C86-46C3-A7B7-E1211DF75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3E8C-89F9-4FC3-8CB2-9BD91EA58E8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7F1B49-A89B-4D0C-A4DF-0185FD25B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3CDDFA-1863-4642-80D3-205310D61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354-E8C4-4ACC-B331-46D4D3A46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72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CE052-F7A9-4679-B23B-8119271FE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78164-E1FA-4E3E-94D8-9A868BDFD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46EB99-F87B-4AE5-B384-9FDCBE290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D118DA-86B9-40FA-9CD0-D81018AFE6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EABB69-B896-4DB8-B85B-488DF300BF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A69CAE-E50C-499D-BE56-D4BF0ACAD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3E8C-89F9-4FC3-8CB2-9BD91EA58E8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7091E1-5561-4E4E-87B2-47D9D1976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C41ABB-6A89-4230-8236-E9F0EC00B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354-E8C4-4ACC-B331-46D4D3A46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48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8A075-4EEB-4D66-899D-4A0E0B059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382649-4E56-4C83-90BA-6B1D95EF5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3E8C-89F9-4FC3-8CB2-9BD91EA58E8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38BCB3-68CF-487C-B0B0-7B7397077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53EF9B-D16A-48C9-BE3B-30AD0CA73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354-E8C4-4ACC-B331-46D4D3A46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A7385E-B881-472A-9735-E877F72ED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3E8C-89F9-4FC3-8CB2-9BD91EA58E8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D7440B-9A4B-4207-B986-64F38BBE4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1EFFC-7010-4E16-B1A4-D0590F690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354-E8C4-4ACC-B331-46D4D3A46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59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ED08A-8554-4DA5-BE66-0309F27F7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D1A9B-47CA-42D9-B37F-F76BED59E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57B642-58A3-425D-B822-F13520157B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466A4E-F089-4524-A713-ECCB01455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3E8C-89F9-4FC3-8CB2-9BD91EA58E8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7A56EA-2C0B-49B4-B1AF-3A7A80D5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3E404E-1DA4-45B4-9B8E-2F8B2F7C0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354-E8C4-4ACC-B331-46D4D3A46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498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A40BB-619F-466C-88D5-CFB83ED4C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D789C8-0F8C-4596-92C5-A4D62F969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C5815-0246-4EF1-A098-AAC2154AF2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ECF78-E324-4EFC-87E5-FD197105D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3E8C-89F9-4FC3-8CB2-9BD91EA58E8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874D3-7440-4656-9F09-44922414D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FD596B-6871-410F-AB8F-496BA414B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354-E8C4-4ACC-B331-46D4D3A46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24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7B7B2-C7B5-4135-9D93-903F633A5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C9680A-081F-462D-83A0-A9AFEB87B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8FDA9-131A-476B-A22E-FA35EF134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3E8C-89F9-4FC3-8CB2-9BD91EA58E8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69748-3FC7-4803-ABA9-8B7E4C1E0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D0E98-5BA6-4AB6-B473-043875BCE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354-E8C4-4ACC-B331-46D4D3A46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295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5F0F00-A010-4000-ADB7-E366314040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EECBD1-502E-4429-994B-6F2E488FEA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E354D-F64E-40BC-8F9D-9843249EC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3E8C-89F9-4FC3-8CB2-9BD91EA58E8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58173-E867-434B-806D-3A9A4FB74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F0898-AC36-4CFA-80FE-5DEDE538C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354-E8C4-4ACC-B331-46D4D3A46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6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nk">
  <p:cSld name="B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8441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B7D72-BCE0-4912-8A4A-F078CC02CC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BD46E8-169A-4B95-A079-9E6B3577ED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6853B-EED5-4C89-901A-55730E97D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E16D6-F0F0-4F68-A5F4-1A4374DE1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5EDC8-00EC-4723-9B10-CE5775510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2115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D5E0F-E029-44BB-8466-B047E865F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538E-C0E0-4149-AE43-E5D707080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D6E91-6869-49A0-A9A3-DE7E075AE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AC613-862A-4840-A0DE-7816F1E0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3944C-D7CF-47D1-8BE1-D80F919D8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633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8377E-D7CE-4620-A0A5-09CBFF9FA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D6CD5-1EC8-4FFB-9D32-D0651F8AC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538CD-A8E3-45DD-B126-B87E4DC51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F6008-1FE5-4D4A-A338-19F7A8E36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3D0F0-F68F-446B-B349-11F42736D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568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CDBB2-262A-4DBB-9B52-36CFF0612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C5E9C-CAE4-42FC-8559-C858BD79CE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CEC29F-CE87-4FD7-93C6-33C7D68517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57DA0C-C6D5-40EA-AAE8-2489861C2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A6B32B-25E4-485E-B638-FBED37F1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EA481-E838-4F02-A0A4-A1DAF5F97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009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AA73B-F67C-428B-9DEC-6E5905153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4D5C61-54F4-4C53-A451-C8268A1A4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FE5C4-AE3A-432E-8DA3-AEFC2F7D9C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79939A-129E-4EA2-8B1E-B19AC5AB9E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195D05-EBA8-4660-B87E-FFED007A0A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F1B2F7-195F-45D1-BB45-0CCC13CED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B80E78-9962-467A-9EE2-B2596F41A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BC1DB5-F3C8-42D7-8F2C-EE0E0439E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9890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BCCA0-63DA-4B70-A8D6-AE59C31D2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100EB0-B93C-48DF-AF97-CF9A95DF8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0FAE16-5779-49C2-8250-B16BFA33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99CBF0-B239-44C7-9F89-CD8265594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384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615052-577E-4AE7-9185-EDC5D77E5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EC8D28-060D-46E9-AF0B-9EB48CB4D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D32CF2-5901-4365-AADD-62431989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8574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5C36B-A040-4E93-A750-381A82358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D090F-FA30-4120-80DF-B631F8D2B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1F4B9-2D77-4740-8B91-A382DC0EAC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197319-8CD9-4C0C-A124-AD3FDCDE6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0F5C9B-22EC-41B6-BE5C-E19F0E630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FE88A6-A20E-48C2-8DB3-1BCD09157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0388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AD60-BB3D-4907-B590-D6D7ABB05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4A4CD1-B846-4258-ADB8-54308D3FA2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7B919-28B8-4A50-8127-690067019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A412A9-6BC8-4C35-8A04-895B5E531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C25140-C90C-4BA6-8AAA-7524CB394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803298-81CC-470D-AFF6-84FE41CBE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2115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01577-D012-4901-A2B8-3BE1A7086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146D85-6E7B-496A-94ED-DEE300F99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4C60C-262A-463C-8935-0FBCAB70C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6A7B7-9886-42B9-B583-1A4F9311F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2694C8-DCED-4169-949A-BD6B5BAF2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162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EB61C6-A539-4599-9DD7-FAE1A410E4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65EFBA-B486-4F8E-98EE-135E4902C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39080-9602-472C-A1C3-779548E77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B5BFB-A99E-494F-8B95-38A52D02B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59DCE-E52E-44C8-82CA-F2F57879B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198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B490A4-4FFC-4CDA-8C03-C5D869D58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9A8582-C15B-4FA3-85A4-0260A9FBE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4E69C-6A13-4059-B5C2-98DFBF736C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33E8C-89F9-4FC3-8CB2-9BD91EA58E8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48883-FADC-4A91-AFC7-DC631F130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D17F9-FDB3-4DF3-A7DE-616AFAEF9F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76354-E8C4-4ACC-B331-46D4D3A46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358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A112E6-3019-4939-9E1F-29EA1CA3A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062A4-DD67-4409-BD10-9DF6EF4C4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17D94-BE13-4148-9206-C3C629E527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43CF5-AAB4-40ED-A87C-297F669985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903F4-ECCD-4D0C-B9EA-600DEAEB3F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05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8.png"/><Relationship Id="rId4" Type="http://schemas.openxmlformats.org/officeDocument/2006/relationships/customXml" Target="../ink/ink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1.png"/><Relationship Id="rId4" Type="http://schemas.openxmlformats.org/officeDocument/2006/relationships/customXml" Target="../ink/ink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4.png"/><Relationship Id="rId4" Type="http://schemas.openxmlformats.org/officeDocument/2006/relationships/customXml" Target="../ink/ink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gif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gif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7" Type="http://schemas.microsoft.com/office/2007/relationships/hdphoto" Target="../media/hdphoto1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>
            <a:extLst>
              <a:ext uri="{FF2B5EF4-FFF2-40B4-BE49-F238E27FC236}">
                <a16:creationId xmlns:a16="http://schemas.microsoft.com/office/drawing/2014/main" id="{985187BF-34CF-4D2F-99D7-7B9633EB2EFA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9A8C48E-D1FE-4C6C-9AA8-9A03036E3250}"/>
              </a:ext>
            </a:extLst>
          </p:cNvPr>
          <p:cNvGraphicFramePr>
            <a:graphicFrameLocks noGrp="1"/>
          </p:cNvGraphicFramePr>
          <p:nvPr/>
        </p:nvGraphicFramePr>
        <p:xfrm>
          <a:off x="273262" y="239679"/>
          <a:ext cx="1280160" cy="630717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Main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work evaluation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5826A3A3-2419-446D-BE18-27ADA4F21AA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422" y="4257183"/>
            <a:ext cx="4016850" cy="24517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53ECDF7-E741-4E3D-B1F6-1BFC998FB97F}"/>
              </a:ext>
            </a:extLst>
          </p:cNvPr>
          <p:cNvSpPr txBox="1"/>
          <p:nvPr/>
        </p:nvSpPr>
        <p:spPr>
          <a:xfrm>
            <a:off x="3200527" y="1834924"/>
            <a:ext cx="5714746" cy="21852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Welcome to Math’s </a:t>
            </a:r>
            <a:endParaRPr lang="en-US" sz="2800" dirty="0">
              <a:latin typeface="Arial Rounded MT Bold" panose="020F0704030504030204" pitchFamily="34" charset="0"/>
            </a:endParaRP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Class Grade 4</a:t>
            </a:r>
            <a:endParaRPr lang="en-US" sz="2800" dirty="0">
              <a:latin typeface="Arial Rounded MT Bold" panose="020F0704030504030204" pitchFamily="34" charset="0"/>
            </a:endParaRPr>
          </a:p>
          <a:p>
            <a:pPr algn="ctr"/>
            <a:br>
              <a:rPr lang="en-US" sz="3600" b="1" dirty="0">
                <a:latin typeface="Arial Rounded MT Bold" panose="020F0704030504030204" pitchFamily="34" charset="0"/>
              </a:rPr>
            </a:br>
            <a:r>
              <a:rPr lang="en-US" sz="2800" b="1" dirty="0">
                <a:latin typeface="Arial Rounded MT Bold" panose="020F0704030504030204" pitchFamily="34" charset="0"/>
                <a:cs typeface="Calibri" panose="020F0502020204030204"/>
              </a:rPr>
              <a:t>Ms. Mariam Alnaqbi</a:t>
            </a:r>
          </a:p>
        </p:txBody>
      </p:sp>
    </p:spTree>
    <p:extLst>
      <p:ext uri="{BB962C8B-B14F-4D97-AF65-F5344CB8AC3E}">
        <p14:creationId xmlns:p14="http://schemas.microsoft.com/office/powerpoint/2010/main" val="2310222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7E4E1-84B3-48C7-965B-3D65AFA27E6A}"/>
              </a:ext>
            </a:extLst>
          </p:cNvPr>
          <p:cNvSpPr/>
          <p:nvPr/>
        </p:nvSpPr>
        <p:spPr>
          <a:xfrm>
            <a:off x="1576212" y="568164"/>
            <a:ext cx="10117948" cy="5968314"/>
          </a:xfrm>
          <a:custGeom>
            <a:avLst/>
            <a:gdLst>
              <a:gd name="connsiteX0" fmla="*/ 0 w 10117948"/>
              <a:gd name="connsiteY0" fmla="*/ 0 h 5968314"/>
              <a:gd name="connsiteX1" fmla="*/ 10117948 w 10117948"/>
              <a:gd name="connsiteY1" fmla="*/ 0 h 5968314"/>
              <a:gd name="connsiteX2" fmla="*/ 10117948 w 10117948"/>
              <a:gd name="connsiteY2" fmla="*/ 5968314 h 5968314"/>
              <a:gd name="connsiteX3" fmla="*/ 0 w 10117948"/>
              <a:gd name="connsiteY3" fmla="*/ 5968314 h 5968314"/>
              <a:gd name="connsiteX4" fmla="*/ 0 w 10117948"/>
              <a:gd name="connsiteY4" fmla="*/ 0 h 596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17948" h="5968314" fill="none" extrusionOk="0">
                <a:moveTo>
                  <a:pt x="0" y="0"/>
                </a:moveTo>
                <a:cubicBezTo>
                  <a:pt x="4404508" y="-22187"/>
                  <a:pt x="7828671" y="-63138"/>
                  <a:pt x="10117948" y="0"/>
                </a:cubicBezTo>
                <a:cubicBezTo>
                  <a:pt x="9986420" y="1689195"/>
                  <a:pt x="10190187" y="4317633"/>
                  <a:pt x="10117948" y="5968314"/>
                </a:cubicBezTo>
                <a:cubicBezTo>
                  <a:pt x="7065630" y="6132601"/>
                  <a:pt x="1558814" y="5894793"/>
                  <a:pt x="0" y="5968314"/>
                </a:cubicBezTo>
                <a:cubicBezTo>
                  <a:pt x="-22113" y="4091913"/>
                  <a:pt x="-138786" y="1677409"/>
                  <a:pt x="0" y="0"/>
                </a:cubicBezTo>
                <a:close/>
              </a:path>
              <a:path w="10117948" h="5968314" stroke="0" extrusionOk="0">
                <a:moveTo>
                  <a:pt x="0" y="0"/>
                </a:moveTo>
                <a:cubicBezTo>
                  <a:pt x="1423087" y="61477"/>
                  <a:pt x="7926582" y="147212"/>
                  <a:pt x="10117948" y="0"/>
                </a:cubicBezTo>
                <a:cubicBezTo>
                  <a:pt x="10160973" y="1433417"/>
                  <a:pt x="10052206" y="5064509"/>
                  <a:pt x="10117948" y="5968314"/>
                </a:cubicBezTo>
                <a:cubicBezTo>
                  <a:pt x="5060475" y="5909225"/>
                  <a:pt x="3564044" y="6093542"/>
                  <a:pt x="0" y="5968314"/>
                </a:cubicBezTo>
                <a:cubicBezTo>
                  <a:pt x="142680" y="5058557"/>
                  <a:pt x="-25565" y="291954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776611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9EB3268-D08A-45EC-891E-C71915AAB2A7}"/>
              </a:ext>
            </a:extLst>
          </p:cNvPr>
          <p:cNvGraphicFramePr>
            <a:graphicFrameLocks noGrp="1"/>
          </p:cNvGraphicFramePr>
          <p:nvPr/>
        </p:nvGraphicFramePr>
        <p:xfrm>
          <a:off x="157259" y="102702"/>
          <a:ext cx="1197199" cy="665259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97199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5642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5642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Main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work evaluation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1E8E9087-A524-49E2-B3DB-5B8EE9FA2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885" y="246642"/>
            <a:ext cx="10601855" cy="639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738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8019EA8-530F-479D-BC2A-21102F915235}"/>
              </a:ext>
            </a:extLst>
          </p:cNvPr>
          <p:cNvGraphicFramePr>
            <a:graphicFrameLocks noGrp="1"/>
          </p:cNvGraphicFramePr>
          <p:nvPr/>
        </p:nvGraphicFramePr>
        <p:xfrm>
          <a:off x="76200" y="66260"/>
          <a:ext cx="1197199" cy="67254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97199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614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614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Main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work evaluation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pic>
        <p:nvPicPr>
          <p:cNvPr id="7" name="Picture 6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3E688BA6-0B27-49F1-92CA-EC8261442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398" y="66260"/>
            <a:ext cx="10733071" cy="661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12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8019EA8-530F-479D-BC2A-21102F915235}"/>
              </a:ext>
            </a:extLst>
          </p:cNvPr>
          <p:cNvGraphicFramePr>
            <a:graphicFrameLocks noGrp="1"/>
          </p:cNvGraphicFramePr>
          <p:nvPr/>
        </p:nvGraphicFramePr>
        <p:xfrm>
          <a:off x="76200" y="66260"/>
          <a:ext cx="1197199" cy="67254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97199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614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614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Main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work evaluation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2D5BF530-6441-49A0-B99F-D10B5F3F9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689" y="512993"/>
            <a:ext cx="8466667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590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8019EA8-530F-479D-BC2A-21102F915235}"/>
              </a:ext>
            </a:extLst>
          </p:cNvPr>
          <p:cNvGraphicFramePr>
            <a:graphicFrameLocks noGrp="1"/>
          </p:cNvGraphicFramePr>
          <p:nvPr/>
        </p:nvGraphicFramePr>
        <p:xfrm>
          <a:off x="76200" y="66260"/>
          <a:ext cx="1197199" cy="67254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97199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614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614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Main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work evaluation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pic>
        <p:nvPicPr>
          <p:cNvPr id="6" name="Content Placeholder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E0AF12D0-C91E-44E7-9A7C-C7714D484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580" y="712531"/>
            <a:ext cx="10454972" cy="560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762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Free Google Slides Education Background &amp;amp; PowerPoint Templates">
            <a:extLst>
              <a:ext uri="{FF2B5EF4-FFF2-40B4-BE49-F238E27FC236}">
                <a16:creationId xmlns:a16="http://schemas.microsoft.com/office/drawing/2014/main" id="{D8ED3132-5B62-4E30-ACD9-31B2F1A76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B389275-97B0-42C0-A4EE-8C3574A85AAE}"/>
              </a:ext>
            </a:extLst>
          </p:cNvPr>
          <p:cNvSpPr/>
          <p:nvPr/>
        </p:nvSpPr>
        <p:spPr>
          <a:xfrm>
            <a:off x="1314736" y="2062597"/>
            <a:ext cx="2782529" cy="2290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</a:t>
            </a:r>
            <a:r>
              <a:rPr lang="en-US" sz="8000" b="1" noProof="0" dirty="0">
                <a:solidFill>
                  <a:srgbClr val="4472C4">
                    <a:lumMod val="75000"/>
                  </a:srgbClr>
                </a:solidFill>
                <a:latin typeface="Comic Sans MS" panose="030F0702030302020204" pitchFamily="66" charset="0"/>
              </a:rPr>
              <a:t>8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x 9</a:t>
            </a:r>
            <a:endParaRPr kumimoji="0" lang="en-AE" sz="8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3291DC9-14EB-4739-9F35-8114DD5FFA43}"/>
              </a:ext>
            </a:extLst>
          </p:cNvPr>
          <p:cNvCxnSpPr/>
          <p:nvPr/>
        </p:nvCxnSpPr>
        <p:spPr>
          <a:xfrm>
            <a:off x="1322111" y="4337024"/>
            <a:ext cx="2694038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30C920A-68E9-43CC-910C-32B4C075A181}"/>
              </a:ext>
            </a:extLst>
          </p:cNvPr>
          <p:cNvSpPr/>
          <p:nvPr/>
        </p:nvSpPr>
        <p:spPr>
          <a:xfrm>
            <a:off x="4710798" y="2062597"/>
            <a:ext cx="2782529" cy="2290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x 6</a:t>
            </a:r>
            <a:endParaRPr kumimoji="0" lang="en-AE" sz="8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7CE805-7BFF-4FC8-9ABC-9A0767AB1D1A}"/>
              </a:ext>
            </a:extLst>
          </p:cNvPr>
          <p:cNvCxnSpPr/>
          <p:nvPr/>
        </p:nvCxnSpPr>
        <p:spPr>
          <a:xfrm>
            <a:off x="4718173" y="4337024"/>
            <a:ext cx="2694038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773EEF12-05FB-4B06-B537-801943B0AEBB}"/>
              </a:ext>
            </a:extLst>
          </p:cNvPr>
          <p:cNvSpPr txBox="1">
            <a:spLocks/>
          </p:cNvSpPr>
          <p:nvPr/>
        </p:nvSpPr>
        <p:spPr>
          <a:xfrm>
            <a:off x="1706186" y="871087"/>
            <a:ext cx="4409480" cy="1184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j-ea"/>
                <a:cs typeface="+mj-cs"/>
              </a:rPr>
              <a:t>Basic facts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D9DB12F-5B2B-438D-A3F1-8101D4F9409F}"/>
              </a:ext>
            </a:extLst>
          </p:cNvPr>
          <p:cNvSpPr txBox="1">
            <a:spLocks/>
          </p:cNvSpPr>
          <p:nvPr/>
        </p:nvSpPr>
        <p:spPr>
          <a:xfrm>
            <a:off x="6582412" y="871087"/>
            <a:ext cx="3903402" cy="118472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masis MT Pro Black" panose="02040A04050005020304" pitchFamily="18" charset="0"/>
                <a:ea typeface="+mj-ea"/>
                <a:cs typeface="+mj-cs"/>
              </a:rPr>
              <a:t>Multiply 2 digit by 1 digit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B8B102-47C7-4279-8363-E59EAFF837AD}"/>
              </a:ext>
            </a:extLst>
          </p:cNvPr>
          <p:cNvSpPr/>
          <p:nvPr/>
        </p:nvSpPr>
        <p:spPr>
          <a:xfrm>
            <a:off x="8155038" y="2062597"/>
            <a:ext cx="2782529" cy="2290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en-US" sz="8000" b="1" dirty="0">
                <a:solidFill>
                  <a:srgbClr val="4472C4">
                    <a:lumMod val="75000"/>
                  </a:srgbClr>
                </a:solidFill>
                <a:latin typeface="Comic Sans MS" panose="030F0702030302020204" pitchFamily="66" charset="0"/>
              </a:rPr>
              <a:t>62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x 7</a:t>
            </a:r>
            <a:endParaRPr kumimoji="0" lang="en-AE" sz="8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EDF4746-19C0-497D-A682-C5F2287261D5}"/>
              </a:ext>
            </a:extLst>
          </p:cNvPr>
          <p:cNvCxnSpPr/>
          <p:nvPr/>
        </p:nvCxnSpPr>
        <p:spPr>
          <a:xfrm>
            <a:off x="8162413" y="4337024"/>
            <a:ext cx="2694038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8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 descr="Free download: &amp;quot;Welcome back to school&amp;quot; background for your PPT – 58  Creativity">
            <a:extLst>
              <a:ext uri="{FF2B5EF4-FFF2-40B4-BE49-F238E27FC236}">
                <a16:creationId xmlns:a16="http://schemas.microsoft.com/office/drawing/2014/main" id="{F0AB8E5B-7C5E-444C-9C9F-46BA38271A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4" b="3355"/>
          <a:stretch/>
        </p:blipFill>
        <p:spPr bwMode="auto">
          <a:xfrm>
            <a:off x="20" y="9831"/>
            <a:ext cx="12191980" cy="684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40D4DE6-016E-4FCA-B110-975DFD7C55AC}"/>
              </a:ext>
            </a:extLst>
          </p:cNvPr>
          <p:cNvSpPr txBox="1">
            <a:spLocks/>
          </p:cNvSpPr>
          <p:nvPr/>
        </p:nvSpPr>
        <p:spPr>
          <a:xfrm>
            <a:off x="1676687" y="1848260"/>
            <a:ext cx="3743632" cy="215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latin typeface="Amasis MT Pro Black" panose="02040A04050005020304" pitchFamily="18" charset="0"/>
              </a:rPr>
              <a:t>Math book</a:t>
            </a:r>
            <a:br>
              <a:rPr lang="en-US" sz="4800" b="1" dirty="0">
                <a:latin typeface="Amasis MT Pro Black" panose="02040A04050005020304" pitchFamily="18" charset="0"/>
              </a:rPr>
            </a:br>
            <a:r>
              <a:rPr lang="en-US" sz="4800" b="1" dirty="0">
                <a:latin typeface="Amasis MT Pro Black" panose="02040A04050005020304" pitchFamily="18" charset="0"/>
              </a:rPr>
              <a:t>page 235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F541A3-75A1-4FDE-92B0-23E3003C2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67845"/>
            <a:ext cx="4095221" cy="519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846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Fractions background Images, Stock Photos &amp;amp; Vectors | Shutterstock">
            <a:extLst>
              <a:ext uri="{FF2B5EF4-FFF2-40B4-BE49-F238E27FC236}">
                <a16:creationId xmlns:a16="http://schemas.microsoft.com/office/drawing/2014/main" id="{E04972D2-1990-4063-8C96-1142C8DE2D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95" r="-2" b="447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DE2D3F-10E9-41DE-9DE5-3500F22DC168}"/>
              </a:ext>
            </a:extLst>
          </p:cNvPr>
          <p:cNvSpPr txBox="1"/>
          <p:nvPr/>
        </p:nvSpPr>
        <p:spPr>
          <a:xfrm>
            <a:off x="1613494" y="621069"/>
            <a:ext cx="89650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6600" u="sng" dirty="0">
                <a:solidFill>
                  <a:schemeClr val="bg1">
                    <a:lumMod val="85000"/>
                  </a:schemeClr>
                </a:solidFill>
                <a:latin typeface="Amasis MT Pro Black" panose="02040A04050005020304" pitchFamily="18" charset="0"/>
              </a:rPr>
              <a:t>Learning Objectives</a:t>
            </a:r>
          </a:p>
        </p:txBody>
      </p:sp>
      <p:sp>
        <p:nvSpPr>
          <p:cNvPr id="8" name="Google Shape;191;p36">
            <a:extLst>
              <a:ext uri="{FF2B5EF4-FFF2-40B4-BE49-F238E27FC236}">
                <a16:creationId xmlns:a16="http://schemas.microsoft.com/office/drawing/2014/main" id="{B2116775-B9D4-4657-89D8-4A91E2C057B6}"/>
              </a:ext>
            </a:extLst>
          </p:cNvPr>
          <p:cNvSpPr txBox="1">
            <a:spLocks/>
          </p:cNvSpPr>
          <p:nvPr/>
        </p:nvSpPr>
        <p:spPr>
          <a:xfrm>
            <a:off x="2153264" y="1986117"/>
            <a:ext cx="7885471" cy="21335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SzPts val="1100"/>
              <a:buFont typeface="Arial" panose="020B0604020202020204" pitchFamily="34" charset="0"/>
              <a:buNone/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BJumpingJellybeans" panose="02000603000000000000" pitchFamily="2" charset="0"/>
              </a:rPr>
              <a:t>I can represent problems involving unknown angle measures using an equation.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6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A60736-90D3-47D8-BDE9-3810CD6690EE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1D7FF9-66D0-4503-900A-230D6A3A55F4}"/>
              </a:ext>
            </a:extLst>
          </p:cNvPr>
          <p:cNvSpPr/>
          <p:nvPr/>
        </p:nvSpPr>
        <p:spPr>
          <a:xfrm>
            <a:off x="554048" y="2788207"/>
            <a:ext cx="2939845" cy="13961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Vocabulary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7170" name="Picture 2" descr="Complementary Angles - ChiliMath">
            <a:extLst>
              <a:ext uri="{FF2B5EF4-FFF2-40B4-BE49-F238E27FC236}">
                <a16:creationId xmlns:a16="http://schemas.microsoft.com/office/drawing/2014/main" id="{B25D9CF7-E43F-437A-AC57-4CAC3EFCB9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1"/>
          <a:stretch/>
        </p:blipFill>
        <p:spPr bwMode="auto">
          <a:xfrm>
            <a:off x="3791046" y="1851056"/>
            <a:ext cx="5244588" cy="431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C4F7E6-709C-4E07-A0A6-1E0B8970AB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130" t="12709" r="8018" b="73703"/>
          <a:stretch/>
        </p:blipFill>
        <p:spPr>
          <a:xfrm>
            <a:off x="3392434" y="321946"/>
            <a:ext cx="7841305" cy="14304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86323C-EEB6-456C-B0DA-79669848D670}"/>
              </a:ext>
            </a:extLst>
          </p:cNvPr>
          <p:cNvSpPr txBox="1"/>
          <p:nvPr/>
        </p:nvSpPr>
        <p:spPr>
          <a:xfrm>
            <a:off x="8071946" y="3486297"/>
            <a:ext cx="3668110" cy="64633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30</a:t>
            </a:r>
            <a:r>
              <a:rPr lang="en-US" sz="3600" b="1" baseline="30000" dirty="0">
                <a:solidFill>
                  <a:schemeClr val="accent1"/>
                </a:solidFill>
                <a:latin typeface="Comic Sans MS" panose="030F0702030302020204" pitchFamily="66" charset="0"/>
              </a:rPr>
              <a:t>o</a:t>
            </a:r>
            <a:r>
              <a:rPr lang="en-US" sz="36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 + 60</a:t>
            </a:r>
            <a:r>
              <a:rPr lang="en-US" sz="3600" b="1" baseline="30000" dirty="0">
                <a:solidFill>
                  <a:schemeClr val="accent1"/>
                </a:solidFill>
                <a:latin typeface="Comic Sans MS" panose="030F0702030302020204" pitchFamily="66" charset="0"/>
              </a:rPr>
              <a:t>o </a:t>
            </a:r>
            <a:r>
              <a:rPr lang="en-US" sz="36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= 90</a:t>
            </a:r>
            <a:r>
              <a:rPr lang="en-US" sz="3600" b="1" baseline="30000" dirty="0">
                <a:solidFill>
                  <a:schemeClr val="accent1"/>
                </a:solidFill>
                <a:latin typeface="Comic Sans MS" panose="030F0702030302020204" pitchFamily="66" charset="0"/>
              </a:rPr>
              <a:t>o</a:t>
            </a:r>
            <a:r>
              <a:rPr lang="en-US" sz="36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 </a:t>
            </a:r>
            <a:endParaRPr lang="en-AE" sz="3600" b="1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63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C35B0A7-65D7-696C-5AD8-7FF109C55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078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D446D2-7B5E-A5CF-C379-A9B5B2A1AB55}"/>
              </a:ext>
            </a:extLst>
          </p:cNvPr>
          <p:cNvSpPr txBox="1"/>
          <p:nvPr/>
        </p:nvSpPr>
        <p:spPr>
          <a:xfrm>
            <a:off x="10617958" y="150125"/>
            <a:ext cx="139207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Page 257</a:t>
            </a:r>
          </a:p>
        </p:txBody>
      </p:sp>
    </p:spTree>
    <p:extLst>
      <p:ext uri="{BB962C8B-B14F-4D97-AF65-F5344CB8AC3E}">
        <p14:creationId xmlns:p14="http://schemas.microsoft.com/office/powerpoint/2010/main" val="1567098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33629E-F355-39E1-8188-2C1BE857C324}"/>
              </a:ext>
            </a:extLst>
          </p:cNvPr>
          <p:cNvSpPr txBox="1"/>
          <p:nvPr/>
        </p:nvSpPr>
        <p:spPr>
          <a:xfrm>
            <a:off x="10617958" y="150125"/>
            <a:ext cx="139207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Page 258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5DD4A2-B29A-42F3-73D2-7CF570E09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434" y="150124"/>
            <a:ext cx="4926842" cy="63871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9B5E46-D2D2-CF33-8D86-3BAF94D2F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104" y="150124"/>
            <a:ext cx="4926842" cy="626432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8888FE7-D07A-5418-C955-1742D595919A}"/>
                  </a:ext>
                </a:extLst>
              </p14:cNvPr>
              <p14:cNvContentPartPr/>
              <p14:nvPr/>
            </p14:nvContentPartPr>
            <p14:xfrm>
              <a:off x="1284480" y="2439720"/>
              <a:ext cx="10023480" cy="4089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8888FE7-D07A-5418-C955-1742D59591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75120" y="2430360"/>
                <a:ext cx="10042200" cy="410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8462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55712C-2663-4756-9407-3DDD650D33ED}"/>
              </a:ext>
            </a:extLst>
          </p:cNvPr>
          <p:cNvSpPr txBox="1"/>
          <p:nvPr/>
        </p:nvSpPr>
        <p:spPr>
          <a:xfrm>
            <a:off x="10617958" y="150125"/>
            <a:ext cx="139207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Page 258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A6704E-63A3-BEFD-1AEB-C035E9A99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66601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B5C24D-5E35-3ABC-6A25-751842C94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5542" y="0"/>
            <a:ext cx="5102415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680FCE4-212B-488D-C00C-6A5B7CED75FD}"/>
                  </a:ext>
                </a:extLst>
              </p14:cNvPr>
              <p14:cNvContentPartPr/>
              <p14:nvPr/>
            </p14:nvContentPartPr>
            <p14:xfrm>
              <a:off x="172080" y="252360"/>
              <a:ext cx="10044000" cy="6176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680FCE4-212B-488D-C00C-6A5B7CED75F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2720" y="243000"/>
                <a:ext cx="10062720" cy="619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71433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37C18D-F179-A23D-6DA5-F936370E406C}"/>
              </a:ext>
            </a:extLst>
          </p:cNvPr>
          <p:cNvSpPr txBox="1"/>
          <p:nvPr/>
        </p:nvSpPr>
        <p:spPr>
          <a:xfrm>
            <a:off x="10617958" y="150125"/>
            <a:ext cx="139207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Page 259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116DE8-7FFB-396D-D713-D04438840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5636525" cy="63189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256D7A-A9D7-D550-BA93-4E55A0C7F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084" y="1188776"/>
            <a:ext cx="5274148" cy="420553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5AAD6AA-F8EB-A97A-222B-3E43E5A7D4D5}"/>
                  </a:ext>
                </a:extLst>
              </p14:cNvPr>
              <p14:cNvContentPartPr/>
              <p14:nvPr/>
            </p14:nvContentPartPr>
            <p14:xfrm>
              <a:off x="7560" y="303480"/>
              <a:ext cx="6589800" cy="5483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5AAD6AA-F8EB-A97A-222B-3E43E5A7D4D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800" y="294120"/>
                <a:ext cx="6608520" cy="550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4678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0887B6-60D0-2B79-F29A-F036FCEC7CCF}"/>
              </a:ext>
            </a:extLst>
          </p:cNvPr>
          <p:cNvSpPr txBox="1"/>
          <p:nvPr/>
        </p:nvSpPr>
        <p:spPr>
          <a:xfrm>
            <a:off x="10617958" y="150125"/>
            <a:ext cx="139207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Page 259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8829EC-2D4D-18A2-AD50-8EF6507CA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6291619" cy="63598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27921B-F1C2-D68B-4FC9-0875564A9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464" y="1215432"/>
            <a:ext cx="5009566" cy="29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8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xpo 2020 Brand Design | Our Work | Lippincott">
            <a:extLst>
              <a:ext uri="{FF2B5EF4-FFF2-40B4-BE49-F238E27FC236}">
                <a16:creationId xmlns:a16="http://schemas.microsoft.com/office/drawing/2014/main" id="{046BE3C2-92F4-43BB-A595-EA8F8B1FF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مستطيل 3">
            <a:extLst>
              <a:ext uri="{FF2B5EF4-FFF2-40B4-BE49-F238E27FC236}">
                <a16:creationId xmlns:a16="http://schemas.microsoft.com/office/drawing/2014/main" id="{5E3942FF-F41B-4DD9-A83A-7423EFA18080}"/>
              </a:ext>
            </a:extLst>
          </p:cNvPr>
          <p:cNvSpPr/>
          <p:nvPr/>
        </p:nvSpPr>
        <p:spPr>
          <a:xfrm>
            <a:off x="-5892" y="-9982"/>
            <a:ext cx="12192000" cy="686798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8" descr="Date Touch Down Sticker by Expo 2020 Dubai for iOS &amp;amp; Android | GIPHY">
            <a:extLst>
              <a:ext uri="{FF2B5EF4-FFF2-40B4-BE49-F238E27FC236}">
                <a16:creationId xmlns:a16="http://schemas.microsoft.com/office/drawing/2014/main" id="{D99FC53C-0811-4D6E-BFA8-6CC04E5ADC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852" y="-845858"/>
            <a:ext cx="2883704" cy="266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ndustry Events - Expo 2020 Dubai">
            <a:extLst>
              <a:ext uri="{FF2B5EF4-FFF2-40B4-BE49-F238E27FC236}">
                <a16:creationId xmlns:a16="http://schemas.microsoft.com/office/drawing/2014/main" id="{4B8910F0-BBA1-4028-9313-9355EB189D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3" t="30024" r="9249" b="29046"/>
          <a:stretch/>
        </p:blipFill>
        <p:spPr bwMode="auto">
          <a:xfrm>
            <a:off x="1120797" y="12443"/>
            <a:ext cx="1240037" cy="63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Oxford Training and Management Center">
            <a:extLst>
              <a:ext uri="{FF2B5EF4-FFF2-40B4-BE49-F238E27FC236}">
                <a16:creationId xmlns:a16="http://schemas.microsoft.com/office/drawing/2014/main" id="{3A567F6A-EA08-4B26-A26C-7CAA80F9349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43"/>
            <a:ext cx="1120797" cy="61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921DE5-613F-4C51-99E1-45351FF32D21}"/>
              </a:ext>
            </a:extLst>
          </p:cNvPr>
          <p:cNvSpPr txBox="1">
            <a:spLocks/>
          </p:cNvSpPr>
          <p:nvPr/>
        </p:nvSpPr>
        <p:spPr>
          <a:xfrm>
            <a:off x="550526" y="5120450"/>
            <a:ext cx="6178907" cy="1083711"/>
          </a:xfrm>
          <a:prstGeom prst="rect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  <a:defRPr/>
            </a:pPr>
            <a:endParaRPr lang="en-US" sz="10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indent="0" defTabSz="914377">
              <a:buNone/>
              <a:defRPr/>
            </a:pPr>
            <a:r>
              <a:rPr lang="en-US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 need more help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19639EB-198E-40CD-8D85-FCD2BA705CFE}"/>
              </a:ext>
            </a:extLst>
          </p:cNvPr>
          <p:cNvSpPr txBox="1">
            <a:spLocks/>
          </p:cNvSpPr>
          <p:nvPr/>
        </p:nvSpPr>
        <p:spPr>
          <a:xfrm>
            <a:off x="550526" y="3782774"/>
            <a:ext cx="6178907" cy="1083711"/>
          </a:xfrm>
          <a:prstGeom prst="rect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  <a:defRPr/>
            </a:pPr>
            <a:endParaRPr lang="en-US" sz="10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marL="0" indent="0" defTabSz="914377">
              <a:buNone/>
              <a:defRPr/>
            </a:pPr>
            <a:r>
              <a:rPr lang="en-US" sz="4000" b="1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I am getting there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B7ADD75-F18E-4052-B5A4-3F60E0E5EF44}"/>
              </a:ext>
            </a:extLst>
          </p:cNvPr>
          <p:cNvSpPr txBox="1">
            <a:spLocks/>
          </p:cNvSpPr>
          <p:nvPr/>
        </p:nvSpPr>
        <p:spPr>
          <a:xfrm>
            <a:off x="550526" y="2445097"/>
            <a:ext cx="6178907" cy="1083711"/>
          </a:xfrm>
          <a:prstGeom prst="rect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  <a:defRPr/>
            </a:pPr>
            <a:endParaRPr lang="en-US" sz="10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marL="0" indent="0" defTabSz="914377">
              <a:buNone/>
              <a:defRPr/>
            </a:pPr>
            <a:r>
              <a:rPr lang="en-US" sz="4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I can do It!</a:t>
            </a:r>
          </a:p>
          <a:p>
            <a:pPr marL="0" indent="0" defTabSz="914377">
              <a:buNone/>
              <a:defRPr/>
            </a:pPr>
            <a:endParaRPr lang="en-US" sz="40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AB5BB0-FBC9-48E7-BB22-53A504F12336}"/>
              </a:ext>
            </a:extLst>
          </p:cNvPr>
          <p:cNvSpPr txBox="1">
            <a:spLocks/>
          </p:cNvSpPr>
          <p:nvPr/>
        </p:nvSpPr>
        <p:spPr>
          <a:xfrm>
            <a:off x="1379425" y="971055"/>
            <a:ext cx="9164836" cy="820204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ysClr val="windowText" lastClr="00000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>
              <a:defRPr/>
            </a:pPr>
            <a:r>
              <a:rPr lang="en-US" b="1" dirty="0">
                <a:solidFill>
                  <a:srgbClr val="FF3300"/>
                </a:solidFill>
                <a:latin typeface="Comic Sans MS" panose="030F0702030302020204" pitchFamily="66" charset="0"/>
                <a:ea typeface="KBbubblegum" panose="02000603000000000000" pitchFamily="2" charset="0"/>
              </a:rPr>
              <a:t>Self Assessment!</a:t>
            </a:r>
            <a:r>
              <a:rPr lang="en-US" b="1" dirty="0">
                <a:solidFill>
                  <a:srgbClr val="0070C0"/>
                </a:solidFill>
                <a:latin typeface="Comic Sans MS" panose="030F0702030302020204" pitchFamily="66" charset="0"/>
                <a:ea typeface="KBbubblegum" panose="02000603000000000000" pitchFamily="2" charset="0"/>
              </a:rPr>
              <a:t>  I understand! </a:t>
            </a:r>
          </a:p>
        </p:txBody>
      </p:sp>
      <p:pic>
        <p:nvPicPr>
          <p:cNvPr id="11" name="Picture 10" descr="File:SMirC-thumbsdown.svg - Wikipedia">
            <a:extLst>
              <a:ext uri="{FF2B5EF4-FFF2-40B4-BE49-F238E27FC236}">
                <a16:creationId xmlns:a16="http://schemas.microsoft.com/office/drawing/2014/main" id="{57980419-5A6E-4D3E-A8EE-F36496D117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2197" y="5043478"/>
            <a:ext cx="1437939" cy="1382473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1103CAFA-8211-4553-AFC7-46CC8811976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675" y="3596300"/>
            <a:ext cx="1437939" cy="1341010"/>
          </a:xfrm>
          <a:prstGeom prst="rect">
            <a:avLst/>
          </a:prstGeom>
        </p:spPr>
      </p:pic>
      <p:pic>
        <p:nvPicPr>
          <p:cNvPr id="15" name="Picture 14" descr="Datei:SMirC-thumbsup.svg – Wikipedia">
            <a:extLst>
              <a:ext uri="{FF2B5EF4-FFF2-40B4-BE49-F238E27FC236}">
                <a16:creationId xmlns:a16="http://schemas.microsoft.com/office/drawing/2014/main" id="{E2F8B7D2-6011-4FCF-AA44-00E46F749C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0531" y="2050803"/>
            <a:ext cx="1642083" cy="1478005"/>
          </a:xfrm>
          <a:prstGeom prst="rect">
            <a:avLst/>
          </a:prstGeom>
        </p:spPr>
      </p:pic>
      <p:pic>
        <p:nvPicPr>
          <p:cNvPr id="16" name="Picture 15" descr="Traffic Light Red Yellow · Free vector graphic on Pixabay">
            <a:extLst>
              <a:ext uri="{FF2B5EF4-FFF2-40B4-BE49-F238E27FC236}">
                <a16:creationId xmlns:a16="http://schemas.microsoft.com/office/drawing/2014/main" id="{7850EA82-FE2A-4B6D-BA8D-7D06E286F2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0">
            <a:off x="6729433" y="2106688"/>
            <a:ext cx="2190177" cy="4409665"/>
          </a:xfrm>
          <a:prstGeom prst="rect">
            <a:avLst/>
          </a:prstGeom>
        </p:spPr>
      </p:pic>
      <p:pic>
        <p:nvPicPr>
          <p:cNvPr id="19" name="Picture 18" descr="A picture containing drawing&#10;&#10;Description automatically generated">
            <a:extLst>
              <a:ext uri="{FF2B5EF4-FFF2-40B4-BE49-F238E27FC236}">
                <a16:creationId xmlns:a16="http://schemas.microsoft.com/office/drawing/2014/main" id="{325C9A3E-5415-4FB4-9FE4-5B587933B1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99369" y="2542516"/>
            <a:ext cx="927657" cy="927657"/>
          </a:xfrm>
          <a:prstGeom prst="rect">
            <a:avLst/>
          </a:prstGeom>
        </p:spPr>
      </p:pic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50C83404-7E76-4F59-948E-BBFE1DD9F0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70055" y="5249769"/>
            <a:ext cx="859628" cy="859628"/>
          </a:xfrm>
          <a:prstGeom prst="rect">
            <a:avLst/>
          </a:prstGeom>
        </p:spPr>
      </p:pic>
      <p:pic>
        <p:nvPicPr>
          <p:cNvPr id="21" name="Picture 20" descr="A picture containing orange, clock, sign, table&#10;&#10;Description automatically generated">
            <a:extLst>
              <a:ext uri="{FF2B5EF4-FFF2-40B4-BE49-F238E27FC236}">
                <a16:creationId xmlns:a16="http://schemas.microsoft.com/office/drawing/2014/main" id="{3DF15DD4-EFFD-461C-85FC-BA197032FF0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43311" y="3743995"/>
            <a:ext cx="1239769" cy="123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1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xpo 2020 Brand Design | Our Work | Lippincott">
            <a:extLst>
              <a:ext uri="{FF2B5EF4-FFF2-40B4-BE49-F238E27FC236}">
                <a16:creationId xmlns:a16="http://schemas.microsoft.com/office/drawing/2014/main" id="{046BE3C2-92F4-43BB-A595-EA8F8B1FF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مستطيل 3">
            <a:extLst>
              <a:ext uri="{FF2B5EF4-FFF2-40B4-BE49-F238E27FC236}">
                <a16:creationId xmlns:a16="http://schemas.microsoft.com/office/drawing/2014/main" id="{5E3942FF-F41B-4DD9-A83A-7423EFA18080}"/>
              </a:ext>
            </a:extLst>
          </p:cNvPr>
          <p:cNvSpPr/>
          <p:nvPr/>
        </p:nvSpPr>
        <p:spPr>
          <a:xfrm>
            <a:off x="-5892" y="-9982"/>
            <a:ext cx="12192000" cy="686798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8" descr="Date Touch Down Sticker by Expo 2020 Dubai for iOS &amp;amp; Android | GIPHY">
            <a:extLst>
              <a:ext uri="{FF2B5EF4-FFF2-40B4-BE49-F238E27FC236}">
                <a16:creationId xmlns:a16="http://schemas.microsoft.com/office/drawing/2014/main" id="{D99FC53C-0811-4D6E-BFA8-6CC04E5ADC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852" y="-845858"/>
            <a:ext cx="2883704" cy="266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ndustry Events - Expo 2020 Dubai">
            <a:extLst>
              <a:ext uri="{FF2B5EF4-FFF2-40B4-BE49-F238E27FC236}">
                <a16:creationId xmlns:a16="http://schemas.microsoft.com/office/drawing/2014/main" id="{4B8910F0-BBA1-4028-9313-9355EB189D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3" t="30024" r="9249" b="29046"/>
          <a:stretch/>
        </p:blipFill>
        <p:spPr bwMode="auto">
          <a:xfrm>
            <a:off x="1120797" y="12443"/>
            <a:ext cx="1240037" cy="63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Oxford Training and Management Center">
            <a:extLst>
              <a:ext uri="{FF2B5EF4-FFF2-40B4-BE49-F238E27FC236}">
                <a16:creationId xmlns:a16="http://schemas.microsoft.com/office/drawing/2014/main" id="{3A567F6A-EA08-4B26-A26C-7CAA80F9349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43"/>
            <a:ext cx="1120797" cy="61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صورة 1">
            <a:extLst>
              <a:ext uri="{FF2B5EF4-FFF2-40B4-BE49-F238E27FC236}">
                <a16:creationId xmlns:a16="http://schemas.microsoft.com/office/drawing/2014/main" id="{AF15F573-3A26-48AE-A259-562AF313519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988" b="99751" l="3177" r="96154">
                        <a14:foregroundMark x1="78428" y1="24938" x2="59699" y2="4988"/>
                        <a14:foregroundMark x1="65886" y1="93017" x2="48829" y2="90025"/>
                        <a14:foregroundMark x1="95151" y1="26683" x2="86789" y2="18703"/>
                        <a14:foregroundMark x1="86789" y1="18703" x2="85117" y2="14963"/>
                        <a14:foregroundMark x1="84783" y1="12968" x2="81773" y2="43641"/>
                        <a14:foregroundMark x1="87960" y1="15960" x2="96321" y2="23192"/>
                        <a14:foregroundMark x1="96321" y1="23192" x2="96321" y2="23192"/>
                        <a14:foregroundMark x1="86455" y1="23192" x2="94314" y2="30175"/>
                        <a14:foregroundMark x1="67057" y1="99751" x2="62040" y2="96509"/>
                        <a14:foregroundMark x1="47324" y1="94514" x2="42977" y2="92519"/>
                        <a14:foregroundMark x1="46823" y1="81047" x2="53512" y2="77307"/>
                        <a14:foregroundMark x1="50669" y1="77307" x2="43980" y2="78304"/>
                        <a14:foregroundMark x1="32776" y1="89027" x2="28094" y2="88030"/>
                        <a14:foregroundMark x1="31773" y1="85037" x2="33946" y2="86534"/>
                        <a14:foregroundMark x1="3177" y1="42394" x2="9866" y2="19202"/>
                        <a14:foregroundMark x1="3679" y1="42145" x2="9866" y2="32918"/>
                        <a14:foregroundMark x1="53679" y1="61347" x2="53679" y2="61347"/>
                        <a14:foregroundMark x1="53846" y1="56110" x2="53846" y2="56110"/>
                        <a14:backgroundMark x1="60201" y1="45137" x2="60201" y2="45137"/>
                        <a14:backgroundMark x1="59365" y1="43890" x2="61538" y2="46384"/>
                        <a14:backgroundMark x1="67893" y1="47382" x2="76756" y2="43641"/>
                        <a14:backgroundMark x1="76756" y1="43641" x2="80936" y2="32170"/>
                        <a14:backgroundMark x1="55853" y1="59601" x2="55853" y2="59601"/>
                        <a14:backgroundMark x1="55853" y1="57606" x2="55686" y2="61347"/>
                        <a14:backgroundMark x1="56689" y1="56858" x2="54682" y2="58105"/>
                        <a14:backgroundMark x1="57525" y1="56110" x2="55184" y2="55611"/>
                        <a14:backgroundMark x1="55351" y1="62594" x2="53846" y2="65586"/>
                        <a14:backgroundMark x1="56187" y1="54613" x2="56187" y2="54613"/>
                        <a14:backgroundMark x1="69231" y1="57357" x2="69231" y2="57357"/>
                        <a14:backgroundMark x1="68562" y1="57357" x2="68562" y2="59601"/>
                        <a14:backgroundMark x1="68227" y1="57357" x2="71739" y2="56359"/>
                        <a14:backgroundMark x1="68395" y1="99751" x2="68395" y2="99751"/>
                      </a14:backgroundRemoval>
                    </a14:imgEffect>
                  </a14:imgLayer>
                </a14:imgProps>
              </a:ext>
            </a:extLst>
          </a:blip>
          <a:srcRect b="-7977"/>
          <a:stretch/>
        </p:blipFill>
        <p:spPr>
          <a:xfrm>
            <a:off x="2171000" y="1499077"/>
            <a:ext cx="7838216" cy="5675365"/>
          </a:xfrm>
          <a:prstGeom prst="rect">
            <a:avLst/>
          </a:prstGeom>
        </p:spPr>
      </p:pic>
      <p:sp>
        <p:nvSpPr>
          <p:cNvPr id="8" name="Google Shape;618;p18">
            <a:extLst>
              <a:ext uri="{FF2B5EF4-FFF2-40B4-BE49-F238E27FC236}">
                <a16:creationId xmlns:a16="http://schemas.microsoft.com/office/drawing/2014/main" id="{C13D7FCE-959B-46EF-9815-1BC735806E1B}"/>
              </a:ext>
            </a:extLst>
          </p:cNvPr>
          <p:cNvSpPr txBox="1"/>
          <p:nvPr/>
        </p:nvSpPr>
        <p:spPr>
          <a:xfrm>
            <a:off x="1740815" y="707523"/>
            <a:ext cx="883762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tic SC"/>
                <a:ea typeface="Amatic SC"/>
                <a:cs typeface="Amatic SC"/>
                <a:sym typeface="Amatic SC"/>
              </a:rPr>
              <a:t>THANK YOU!                  Goodbye!</a:t>
            </a:r>
            <a:endParaRPr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761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23317</TotalTime>
  <Words>225</Words>
  <Application>Microsoft Office PowerPoint</Application>
  <PresentationFormat>Widescreen</PresentationFormat>
  <Paragraphs>84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Amasis MT Pro Black</vt:lpstr>
      <vt:lpstr>Amatic SC</vt:lpstr>
      <vt:lpstr>Arial</vt:lpstr>
      <vt:lpstr>Arial Rounded MT Bold</vt:lpstr>
      <vt:lpstr>Calibri</vt:lpstr>
      <vt:lpstr>Calibri Light</vt:lpstr>
      <vt:lpstr>Comic Sans MS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Nausheen Wasi</dc:creator>
  <cp:lastModifiedBy>Mariam Mohammed Ali  Alnaqbi</cp:lastModifiedBy>
  <cp:revision>329</cp:revision>
  <dcterms:created xsi:type="dcterms:W3CDTF">2021-09-07T14:24:04Z</dcterms:created>
  <dcterms:modified xsi:type="dcterms:W3CDTF">2023-03-14T06:45:42Z</dcterms:modified>
</cp:coreProperties>
</file>