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4" d="100"/>
          <a:sy n="64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83746A-5E94-4AA7-930B-BCA3E9187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A2AA7EF-B483-4D4D-A160-8AB766F6F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337270-23BF-46D9-9203-9F985A2B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4BEA31-156C-473D-B645-58FF0C43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1954F7-287F-4D1C-8558-236D3AE6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C42754-8C2E-4CD0-9796-EA401E84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974E67-99F2-40ED-9C5B-C0016554D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A921BD9-767F-45CA-8BB3-CE85EB0A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DF66E3-A1CD-4D59-96C3-6DB4AD79A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3CD127F-3A94-427B-AF76-A9826EA6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0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88C3B181-D5FD-4AD0-B603-DC60FA234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FCA3FED-FDB3-4C43-86B5-4270C71B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742A13-7BE5-4396-8721-D8C29BCFE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F1F94B-558F-4627-91E5-EE12B5F1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6A6EAA-9472-4110-8AC3-F3FB32D2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83AC2F-EC9A-410F-98F2-30B9B187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E7A4CE2-AEFF-479A-8DC7-B5716C715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ABBCA6-1E47-4904-8809-B5D51D88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849E77D-D6BD-40E9-9C70-954E982F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CC10E8-7686-4770-A8F3-69040EF48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5E7654-0310-425D-9034-0AC9EF4DE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39F2952-AF1C-4DBF-BE21-B76BD55F8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720CFF-01BD-4A1C-BF3C-1AFD05C98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C53F004-20E7-4DB1-AA88-DAEE986B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2603DC-BE9C-4800-A8C4-4C65DFC0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1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0E3C61-472C-48A0-9CCE-1294476F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57540A-35AE-403E-BF2A-14AE74D7C4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AD05136-085F-456B-AF93-74AC6D0B7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FEED0A0-47AC-4C24-BAFF-8EB259EAD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06B33AA-84FF-4A73-A66D-33F211C4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5377BA4-8C0F-4C1F-A7C3-405B84C3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C9F4D7-96D1-4572-B745-05B5E6F3B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B7BBE9-7D7C-4887-89BE-67780B4B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B7F7CCB-E9E3-40E2-A7C8-C5ACDDF03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8F981EA-FCF3-4B4E-A3A0-CF1123342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9E4744-4F41-4B67-85C9-5B4796E08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BD0B344-A0DF-4A61-9C22-E281252C5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44A4E83-B33C-490C-9C3F-00E074DEC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581B2E-5C3F-4D1C-BA29-9F266E94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9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542856-39A1-4C6F-AD21-E8313FDB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C1AEB94-4BA2-4839-B155-80FEE9FE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2F79160-9CB0-46A2-8061-EC95882E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0760C2B-9DA7-486C-BF43-F19E1549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7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6987184-FC81-4CA3-9212-DB75B37B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40CE619-6B5E-4672-8970-EE6EE652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436601-A3D3-41F4-8E86-0D8A2244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7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3FD837-EE05-48A8-BA3D-C75B7EE8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DA18017-7106-4827-8609-10DE4A50D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3AD656-B87A-4175-8F09-75957A7A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3C89-7EFF-49E9-9AD0-84E15D8A4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263F65E-9DCA-4F27-A97B-40D6BBE2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CF9AA8-AC55-4235-8CCC-12141D26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029DD4-FD6D-4DBC-929F-28E37FF0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31A7987-526F-489B-9DDA-F21425AA8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93FD0E5-6AA0-499C-BC54-0D534E2B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E262564-C7EB-49F8-BAF9-23DBD804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4F70EF-3BFF-4883-B584-D945CB79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709404-D777-47D2-87EA-3C20AF57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9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2964662-45F4-420C-BCB3-FB0B5313A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BAB077-0745-4319-B9A6-E460F9121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13BCC40-0401-4B4C-A0F9-EF74ACFC8A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B04C7-2B34-4491-842F-6152F64DAB4F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8FCB29-006C-4FF2-9E43-F27E07A41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90688E-EE8C-42DF-B83D-84EB483F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89027-F6C6-4D7E-AF4F-22BDA7BB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BF4102C-47C5-47F5-B161-DAE242B1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35" y="4200387"/>
            <a:ext cx="2771335" cy="204626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861FDA5-CE9F-4E2D-90D1-008D75859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98" y="4120369"/>
            <a:ext cx="2828376" cy="22121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D69CFAB-2E33-43A2-91C4-21D2BC653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59" y="1216847"/>
            <a:ext cx="2438070" cy="223162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2E6EE68-B1D1-4A4A-9626-CC99E7D8D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896" y="1279413"/>
            <a:ext cx="2438070" cy="221215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5E4E24-388F-4C8C-9B61-D6D614E75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39" y="1296708"/>
            <a:ext cx="2672861" cy="204626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6756A68-44BD-4A55-AF8B-BAFCC6D56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356" y="1216847"/>
            <a:ext cx="2438070" cy="22121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988AFC2-8C0B-4A31-AE25-E77DBD3D7D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4968" y="4034501"/>
            <a:ext cx="2266950" cy="221215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49CDCC5-5928-4AA7-B5B2-EACE0EA320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349" y="4005775"/>
            <a:ext cx="2695575" cy="2212152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6BC2252B-FDCF-47E8-A118-6CCB430AE4DD}"/>
              </a:ext>
            </a:extLst>
          </p:cNvPr>
          <p:cNvSpPr/>
          <p:nvPr/>
        </p:nvSpPr>
        <p:spPr>
          <a:xfrm>
            <a:off x="8418786" y="188717"/>
            <a:ext cx="2657176" cy="7461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2400" b="1" dirty="0">
                <a:solidFill>
                  <a:srgbClr val="FF0000"/>
                </a:solidFill>
              </a:rPr>
              <a:t>اذكر اسم الأكلة والدولة المشهورة به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34D29729-3469-4FCD-B77A-B5009DBA512C}"/>
              </a:ext>
            </a:extLst>
          </p:cNvPr>
          <p:cNvSpPr/>
          <p:nvPr/>
        </p:nvSpPr>
        <p:spPr>
          <a:xfrm>
            <a:off x="6476324" y="6133866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6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27107AB0-DAF2-45BD-AC40-007AECD2E8D6}"/>
              </a:ext>
            </a:extLst>
          </p:cNvPr>
          <p:cNvSpPr/>
          <p:nvPr/>
        </p:nvSpPr>
        <p:spPr>
          <a:xfrm>
            <a:off x="1344296" y="6217927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8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B996C5-1BEC-452A-802E-84B2A1E1EF9E}"/>
              </a:ext>
            </a:extLst>
          </p:cNvPr>
          <p:cNvSpPr/>
          <p:nvPr/>
        </p:nvSpPr>
        <p:spPr>
          <a:xfrm>
            <a:off x="3514626" y="6145873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7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4636462-9BC9-4D2D-B308-2952C77E5A0B}"/>
              </a:ext>
            </a:extLst>
          </p:cNvPr>
          <p:cNvSpPr/>
          <p:nvPr/>
        </p:nvSpPr>
        <p:spPr>
          <a:xfrm>
            <a:off x="9243727" y="3121089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4A1B557-E02C-4508-BA64-BD744764F694}"/>
              </a:ext>
            </a:extLst>
          </p:cNvPr>
          <p:cNvSpPr/>
          <p:nvPr/>
        </p:nvSpPr>
        <p:spPr>
          <a:xfrm>
            <a:off x="10018539" y="6196543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5</a:t>
            </a:r>
          </a:p>
        </p:txBody>
      </p:sp>
      <p:sp>
        <p:nvSpPr>
          <p:cNvPr id="26" name="مستطيل 25">
            <a:hlinkClick r:id="rId10" action="ppaction://hlinksldjump"/>
            <a:extLst>
              <a:ext uri="{FF2B5EF4-FFF2-40B4-BE49-F238E27FC236}">
                <a16:creationId xmlns:a16="http://schemas.microsoft.com/office/drawing/2014/main" id="{7A59F41C-042F-417D-929F-259D2B9FCBD7}"/>
              </a:ext>
            </a:extLst>
          </p:cNvPr>
          <p:cNvSpPr/>
          <p:nvPr/>
        </p:nvSpPr>
        <p:spPr>
          <a:xfrm>
            <a:off x="534572" y="3131495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7F28D48D-BB25-4FE5-BDF4-F741B0536F33}"/>
              </a:ext>
            </a:extLst>
          </p:cNvPr>
          <p:cNvSpPr/>
          <p:nvPr/>
        </p:nvSpPr>
        <p:spPr>
          <a:xfrm>
            <a:off x="3740896" y="3094876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FD33FC9-98BF-4734-BF91-2E78A23FC547}"/>
              </a:ext>
            </a:extLst>
          </p:cNvPr>
          <p:cNvSpPr/>
          <p:nvPr/>
        </p:nvSpPr>
        <p:spPr>
          <a:xfrm>
            <a:off x="6431813" y="3058696"/>
            <a:ext cx="900333" cy="582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043FE144-F6B2-4B9F-A25F-97465328A898}"/>
              </a:ext>
            </a:extLst>
          </p:cNvPr>
          <p:cNvSpPr/>
          <p:nvPr/>
        </p:nvSpPr>
        <p:spPr>
          <a:xfrm>
            <a:off x="4206738" y="4034501"/>
            <a:ext cx="2046212" cy="1042908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الكبسة 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السعودية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575B6E8D-861F-49BF-A53D-7B050B636D24}"/>
              </a:ext>
            </a:extLst>
          </p:cNvPr>
          <p:cNvSpPr/>
          <p:nvPr/>
        </p:nvSpPr>
        <p:spPr>
          <a:xfrm>
            <a:off x="751031" y="53758"/>
            <a:ext cx="2392709" cy="1163089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المندي 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اليمن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F81A44A0-AE58-47B8-8708-7B338F62241B}"/>
              </a:ext>
            </a:extLst>
          </p:cNvPr>
          <p:cNvSpPr/>
          <p:nvPr/>
        </p:nvSpPr>
        <p:spPr>
          <a:xfrm>
            <a:off x="10130132" y="3699367"/>
            <a:ext cx="2080528" cy="1042908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السوشي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اليابان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885504F1-EB52-400F-A755-0890D6874B06}"/>
              </a:ext>
            </a:extLst>
          </p:cNvPr>
          <p:cNvSpPr/>
          <p:nvPr/>
        </p:nvSpPr>
        <p:spPr>
          <a:xfrm>
            <a:off x="3722387" y="53758"/>
            <a:ext cx="2336913" cy="1040001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البيتزا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ايطاليا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970A26F5-373F-4A73-AD81-5E00B7A225B1}"/>
              </a:ext>
            </a:extLst>
          </p:cNvPr>
          <p:cNvSpPr/>
          <p:nvPr/>
        </p:nvSpPr>
        <p:spPr>
          <a:xfrm>
            <a:off x="9361273" y="1007770"/>
            <a:ext cx="2266950" cy="984793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الهريس 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الإمارات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97EC055A-65C0-4874-817D-22E5F54FC38F}"/>
              </a:ext>
            </a:extLst>
          </p:cNvPr>
          <p:cNvSpPr/>
          <p:nvPr/>
        </p:nvSpPr>
        <p:spPr>
          <a:xfrm>
            <a:off x="6417509" y="228296"/>
            <a:ext cx="2148424" cy="1163089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الكبة 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سوريا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B84F9E96-04D3-445E-9E1C-6ED8E60A1631}"/>
              </a:ext>
            </a:extLst>
          </p:cNvPr>
          <p:cNvSpPr/>
          <p:nvPr/>
        </p:nvSpPr>
        <p:spPr>
          <a:xfrm>
            <a:off x="107463" y="3855792"/>
            <a:ext cx="1754550" cy="1400326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المنسف 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الأردن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0201BBD2-F6B5-4483-98F8-6987F5755222}"/>
              </a:ext>
            </a:extLst>
          </p:cNvPr>
          <p:cNvSpPr/>
          <p:nvPr/>
        </p:nvSpPr>
        <p:spPr>
          <a:xfrm>
            <a:off x="6926490" y="3933143"/>
            <a:ext cx="1974512" cy="832235"/>
          </a:xfrm>
          <a:prstGeom prst="roundRect">
            <a:avLst/>
          </a:prstGeom>
          <a:blipFill>
            <a:blip r:embed="rId11"/>
            <a:tile tx="0" ty="0" sx="100000" sy="100000" flip="x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الكشري</a:t>
            </a:r>
          </a:p>
          <a:p>
            <a:pPr algn="ctr"/>
            <a:r>
              <a:rPr lang="ar-AE" sz="3600" b="1" dirty="0">
                <a:solidFill>
                  <a:srgbClr val="FF0000"/>
                </a:solidFill>
              </a:rPr>
              <a:t>مصر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6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C0DB4A2-BC3A-49FA-903D-B7E863831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19087"/>
            <a:ext cx="1170432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7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64A372F-A626-47EC-996C-2F1C13591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8" y="450166"/>
            <a:ext cx="11408898" cy="611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9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3FDE979-D84B-46F4-A3B7-3D72A75D8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5" y="506438"/>
            <a:ext cx="10635175" cy="572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41AF1B5-C2B4-47A1-81F6-F70803E6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5" y="225083"/>
            <a:ext cx="11240086" cy="64008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C928828-3C42-4782-97F6-49E803F7C57B}"/>
              </a:ext>
            </a:extLst>
          </p:cNvPr>
          <p:cNvSpPr/>
          <p:nvPr/>
        </p:nvSpPr>
        <p:spPr>
          <a:xfrm>
            <a:off x="192258" y="232117"/>
            <a:ext cx="7755988" cy="8721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حدد أكثر أكلة تحبها ، ومتى أكلتها آخر مرة ؟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9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5D918F11-061C-4C9F-8826-2BBA3137183F}"/>
              </a:ext>
            </a:extLst>
          </p:cNvPr>
          <p:cNvSpPr/>
          <p:nvPr/>
        </p:nvSpPr>
        <p:spPr>
          <a:xfrm>
            <a:off x="1533379" y="182880"/>
            <a:ext cx="9917724" cy="942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6000" b="1" dirty="0">
                <a:solidFill>
                  <a:srgbClr val="00B050"/>
                </a:solidFill>
              </a:rPr>
              <a:t>شاهد المقطع الآتي ، ثم دون ملاحظاتك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أشهر المأكولات الشعبية حول العالم(360P)">
            <a:hlinkClick r:id="" action="ppaction://media"/>
            <a:extLst>
              <a:ext uri="{FF2B5EF4-FFF2-40B4-BE49-F238E27FC236}">
                <a16:creationId xmlns:a16="http://schemas.microsoft.com/office/drawing/2014/main" id="{AD9508E2-677E-4979-AB76-5B82ECD103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769" y="1392702"/>
            <a:ext cx="9917724" cy="37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27A3997-B42E-4CAF-A15B-4633867B9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295422"/>
            <a:ext cx="10902461" cy="57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6639B1A-E9AC-4B47-A946-9C21230B9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657225"/>
            <a:ext cx="11099409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1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8DA4525-E1A0-4E47-AE3C-874966E85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50" y="704850"/>
            <a:ext cx="10944664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9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07E99B-D1D3-4CBF-9621-3B7DC7F76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719137"/>
            <a:ext cx="11282289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993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47</Words>
  <Application>Microsoft Office PowerPoint</Application>
  <PresentationFormat>شاشة عريضة</PresentationFormat>
  <Paragraphs>27</Paragraphs>
  <Slides>10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علي الزعبي</dc:creator>
  <cp:lastModifiedBy>علي الزعبي</cp:lastModifiedBy>
  <cp:revision>10</cp:revision>
  <dcterms:created xsi:type="dcterms:W3CDTF">2020-06-01T20:12:50Z</dcterms:created>
  <dcterms:modified xsi:type="dcterms:W3CDTF">2020-06-21T07:45:33Z</dcterms:modified>
</cp:coreProperties>
</file>