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8"/>
  </p:notesMasterIdLst>
  <p:sldIdLst>
    <p:sldId id="256" r:id="rId2"/>
    <p:sldId id="257" r:id="rId3"/>
    <p:sldId id="25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258" r:id="rId14"/>
    <p:sldId id="309" r:id="rId15"/>
    <p:sldId id="310" r:id="rId16"/>
    <p:sldId id="311" r:id="rId17"/>
    <p:sldId id="315" r:id="rId18"/>
    <p:sldId id="313" r:id="rId19"/>
    <p:sldId id="314" r:id="rId20"/>
    <p:sldId id="320" r:id="rId21"/>
    <p:sldId id="261" r:id="rId22"/>
    <p:sldId id="316" r:id="rId23"/>
    <p:sldId id="317" r:id="rId24"/>
    <p:sldId id="318" r:id="rId25"/>
    <p:sldId id="319" r:id="rId26"/>
    <p:sldId id="321" r:id="rId27"/>
  </p:sldIdLst>
  <p:sldSz cx="9144000" cy="5143500" type="screen16x9"/>
  <p:notesSz cx="6858000" cy="9144000"/>
  <p:embeddedFontLst>
    <p:embeddedFont>
      <p:font typeface="Anonymous Pro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omic Sans MS" panose="030F0702030302020204" pitchFamily="66" charset="0"/>
      <p:regular r:id="rId37"/>
      <p:bold r:id="rId38"/>
      <p:italic r:id="rId39"/>
      <p:boldItalic r:id="rId40"/>
    </p:embeddedFont>
    <p:embeddedFont>
      <p:font typeface="Coming Soon" panose="020B0604020202020204" charset="0"/>
      <p:regular r:id="rId41"/>
    </p:embeddedFont>
    <p:embeddedFont>
      <p:font typeface="Concert One" panose="020B0604020202020204" charset="0"/>
      <p:regular r:id="rId42"/>
    </p:embeddedFont>
    <p:embeddedFont>
      <p:font typeface="Roboto Mono Regular" panose="020B060402020202020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B4EA19-35E9-4684-86F7-744338B93133}">
  <a:tblStyle styleId="{1DB4EA19-35E9-4684-86F7-744338B931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0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52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484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9319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8488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7973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2967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0943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379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635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254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2357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0182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1843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4536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338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25301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4541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78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17148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1982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61873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1742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1853551" y="40483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524012"/>
            <a:ext cx="7048226" cy="41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2989525"/>
            <a:ext cx="1584774" cy="18528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447699"/>
            <a:ext cx="5395700" cy="42481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937741" y="3307350"/>
            <a:ext cx="3268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836900" y="711175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398275" y="1249425"/>
            <a:ext cx="6963300" cy="28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892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1pPr>
            <a:lvl2pPr marL="914400" lvl="1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2pPr>
            <a:lvl3pPr marL="1371600" lvl="2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3pPr>
            <a:lvl4pPr marL="1828800" lvl="3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4pPr>
            <a:lvl5pPr marL="2286000" lvl="4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5pPr>
            <a:lvl6pPr marL="2743200" lvl="5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6pPr>
            <a:lvl7pPr marL="3200400" lvl="6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7pPr>
            <a:lvl8pPr marL="3657600" lvl="7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8pPr>
            <a:lvl9pPr marL="4114800" lvl="8" indent="-288925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90747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929350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/>
          </p:nvPr>
        </p:nvSpPr>
        <p:spPr>
          <a:xfrm>
            <a:off x="5318730" y="170523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3"/>
          </p:nvPr>
        </p:nvSpPr>
        <p:spPr>
          <a:xfrm>
            <a:off x="5340612" y="21612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4"/>
          </p:nvPr>
        </p:nvSpPr>
        <p:spPr>
          <a:xfrm>
            <a:off x="90747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5"/>
          </p:nvPr>
        </p:nvSpPr>
        <p:spPr>
          <a:xfrm>
            <a:off x="929350" y="368587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6"/>
          </p:nvPr>
        </p:nvSpPr>
        <p:spPr>
          <a:xfrm>
            <a:off x="5318730" y="322109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7"/>
          </p:nvPr>
        </p:nvSpPr>
        <p:spPr>
          <a:xfrm>
            <a:off x="5340612" y="3685874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650175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262550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1922400" y="353863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24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Regular"/>
              <a:buChar char="●"/>
              <a:defRPr sz="1800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8" r:id="rId4"/>
    <p:sldLayoutId id="2147483659" r:id="rId5"/>
    <p:sldLayoutId id="2147483661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ctrTitle"/>
          </p:nvPr>
        </p:nvSpPr>
        <p:spPr>
          <a:xfrm>
            <a:off x="2982749" y="2065898"/>
            <a:ext cx="3178501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8000" dirty="0"/>
              <a:t>قراءة الأعداد</a:t>
            </a:r>
            <a:endParaRPr sz="8000" dirty="0">
              <a:solidFill>
                <a:schemeClr val="accent2"/>
              </a:solidFill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2640700" y="2929265"/>
            <a:ext cx="617075" cy="15875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9" name="Google Shape;179;p29"/>
          <p:cNvSpPr/>
          <p:nvPr/>
        </p:nvSpPr>
        <p:spPr>
          <a:xfrm>
            <a:off x="5822625" y="2886561"/>
            <a:ext cx="613650" cy="13775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5028427" y="4059666"/>
            <a:ext cx="4656994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4920139" y="3423142"/>
            <a:ext cx="4765282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87;p30">
            <a:extLst>
              <a:ext uri="{FF2B5EF4-FFF2-40B4-BE49-F238E27FC236}">
                <a16:creationId xmlns:a16="http://schemas.microsoft.com/office/drawing/2014/main" id="{7461C500-8E9F-4920-A176-2BD254FAB312}"/>
              </a:ext>
            </a:extLst>
          </p:cNvPr>
          <p:cNvSpPr txBox="1">
            <a:spLocks/>
          </p:cNvSpPr>
          <p:nvPr/>
        </p:nvSpPr>
        <p:spPr>
          <a:xfrm>
            <a:off x="5450305" y="3653207"/>
            <a:ext cx="3693695" cy="1138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AE" sz="1800" dirty="0">
                <a:solidFill>
                  <a:srgbClr val="002060"/>
                </a:solidFill>
              </a:rPr>
              <a:t>قراءة الأعداد بالصيغة القياسية و الكلامية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AE" sz="1800" dirty="0">
              <a:solidFill>
                <a:srgbClr val="002060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AE" sz="1800" dirty="0">
              <a:solidFill>
                <a:srgbClr val="002060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AE" sz="1800" dirty="0">
                <a:solidFill>
                  <a:srgbClr val="002060"/>
                </a:solidFill>
              </a:rPr>
              <a:t>التعرف على القيمة المكانية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AE" sz="1800" dirty="0">
              <a:solidFill>
                <a:srgbClr val="002060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AE" sz="1800" dirty="0">
              <a:solidFill>
                <a:srgbClr val="002060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AE" sz="1800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6F413-D38F-444A-804C-0D545C78B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550321" y="2175450"/>
            <a:ext cx="1427100" cy="7926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726701" y="157453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5400" dirty="0"/>
              <a:t>القيمة المكانية</a:t>
            </a:r>
            <a:endParaRPr sz="5400" dirty="0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398275" y="1401825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endParaRPr lang="ar-AE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D719D"/>
              </a:buClr>
              <a:buSzPts val="1100"/>
              <a:buFont typeface="Arial"/>
              <a:buNone/>
            </a:pPr>
            <a:endParaRPr lang="ar-AE" dirty="0"/>
          </a:p>
        </p:txBody>
      </p:sp>
      <p:pic>
        <p:nvPicPr>
          <p:cNvPr id="1026" name="Picture 2" descr="Place Value (Up to Thousands) | Online Math Game">
            <a:extLst>
              <a:ext uri="{FF2B5EF4-FFF2-40B4-BE49-F238E27FC236}">
                <a16:creationId xmlns:a16="http://schemas.microsoft.com/office/drawing/2014/main" id="{2C7088ED-E869-41CC-A0D9-C3764E6B2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5" t="42579" r="19172" b="25816"/>
          <a:stretch/>
        </p:blipFill>
        <p:spPr bwMode="auto">
          <a:xfrm>
            <a:off x="1398275" y="880999"/>
            <a:ext cx="5999772" cy="194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6D8D11-C96D-4361-84E5-FA9232081423}"/>
              </a:ext>
            </a:extLst>
          </p:cNvPr>
          <p:cNvSpPr txBox="1"/>
          <p:nvPr/>
        </p:nvSpPr>
        <p:spPr>
          <a:xfrm>
            <a:off x="6369039" y="968505"/>
            <a:ext cx="631904" cy="230832"/>
          </a:xfrm>
          <a:prstGeom prst="rect">
            <a:avLst/>
          </a:prstGeom>
          <a:solidFill>
            <a:srgbClr val="E6E7E8"/>
          </a:solidFill>
        </p:spPr>
        <p:txBody>
          <a:bodyPr wrap="none" tIns="0" bIns="0" rtlCol="0">
            <a:spAutoFit/>
          </a:bodyPr>
          <a:lstStyle/>
          <a:p>
            <a:r>
              <a:rPr lang="ar-AE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الآحــــــاد</a:t>
            </a:r>
            <a:endParaRPr lang="en-US" sz="15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F9C09E-8E67-4F13-90C2-6CAC2D2BF2DF}"/>
              </a:ext>
            </a:extLst>
          </p:cNvPr>
          <p:cNvSpPr txBox="1"/>
          <p:nvPr/>
        </p:nvSpPr>
        <p:spPr>
          <a:xfrm>
            <a:off x="4888939" y="972965"/>
            <a:ext cx="966931" cy="230832"/>
          </a:xfrm>
          <a:prstGeom prst="rect">
            <a:avLst/>
          </a:prstGeom>
          <a:solidFill>
            <a:srgbClr val="E6E7E8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ar-AE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العشـــــرات</a:t>
            </a:r>
            <a:endParaRPr lang="en-US" sz="15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8A6C07-F362-440E-A779-71435D57361D}"/>
              </a:ext>
            </a:extLst>
          </p:cNvPr>
          <p:cNvSpPr txBox="1"/>
          <p:nvPr/>
        </p:nvSpPr>
        <p:spPr>
          <a:xfrm>
            <a:off x="3494870" y="977425"/>
            <a:ext cx="966931" cy="230832"/>
          </a:xfrm>
          <a:prstGeom prst="rect">
            <a:avLst/>
          </a:prstGeom>
          <a:solidFill>
            <a:srgbClr val="E6E7E8"/>
          </a:solidFill>
        </p:spPr>
        <p:txBody>
          <a:bodyPr wrap="none" tIns="0" bIns="0" rtlCol="0">
            <a:spAutoFit/>
          </a:bodyPr>
          <a:lstStyle/>
          <a:p>
            <a:r>
              <a:rPr lang="ar-AE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الـــــــمـــــــــــئــــــــــــــــــات</a:t>
            </a:r>
            <a:endParaRPr lang="en-US" sz="15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84AA6B-DD74-47B0-8960-3539C76A16B5}"/>
              </a:ext>
            </a:extLst>
          </p:cNvPr>
          <p:cNvSpPr txBox="1"/>
          <p:nvPr/>
        </p:nvSpPr>
        <p:spPr>
          <a:xfrm>
            <a:off x="1587632" y="977425"/>
            <a:ext cx="1079351" cy="230832"/>
          </a:xfrm>
          <a:prstGeom prst="rect">
            <a:avLst/>
          </a:prstGeom>
          <a:solidFill>
            <a:srgbClr val="E6E7E8"/>
          </a:solidFill>
        </p:spPr>
        <p:txBody>
          <a:bodyPr wrap="square" tIns="0" bIns="0" rtlCol="0">
            <a:spAutoFit/>
          </a:bodyPr>
          <a:lstStyle/>
          <a:p>
            <a:pPr algn="ctr" rtl="1"/>
            <a:r>
              <a:rPr lang="ar-AE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الآلاف            </a:t>
            </a:r>
            <a:endParaRPr lang="en-US" sz="15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oogle Shape;9260;p66">
            <a:extLst>
              <a:ext uri="{FF2B5EF4-FFF2-40B4-BE49-F238E27FC236}">
                <a16:creationId xmlns:a16="http://schemas.microsoft.com/office/drawing/2014/main" id="{415CE89F-E31D-46AE-92BD-CEA2686CCC49}"/>
              </a:ext>
            </a:extLst>
          </p:cNvPr>
          <p:cNvGrpSpPr/>
          <p:nvPr/>
        </p:nvGrpSpPr>
        <p:grpSpPr>
          <a:xfrm>
            <a:off x="-1197894" y="2545088"/>
            <a:ext cx="1023468" cy="721026"/>
            <a:chOff x="3950316" y="3820307"/>
            <a:chExt cx="369805" cy="353782"/>
          </a:xfrm>
        </p:grpSpPr>
        <p:sp>
          <p:nvSpPr>
            <p:cNvPr id="16" name="Google Shape;9261;p66">
              <a:extLst>
                <a:ext uri="{FF2B5EF4-FFF2-40B4-BE49-F238E27FC236}">
                  <a16:creationId xmlns:a16="http://schemas.microsoft.com/office/drawing/2014/main" id="{ED6D7FDA-1DF1-4EA1-8BFD-977A243E55B8}"/>
                </a:ext>
              </a:extLst>
            </p:cNvPr>
            <p:cNvSpPr/>
            <p:nvPr/>
          </p:nvSpPr>
          <p:spPr>
            <a:xfrm>
              <a:off x="4040561" y="3880991"/>
              <a:ext cx="99802" cy="28383"/>
            </a:xfrm>
            <a:custGeom>
              <a:avLst/>
              <a:gdLst/>
              <a:ahLst/>
              <a:cxnLst/>
              <a:rect l="l" t="t" r="r" b="b"/>
              <a:pathLst>
                <a:path w="3133" h="891" extrusionOk="0">
                  <a:moveTo>
                    <a:pt x="1572" y="1"/>
                  </a:moveTo>
                  <a:cubicBezTo>
                    <a:pt x="1001" y="1"/>
                    <a:pt x="465" y="227"/>
                    <a:pt x="60" y="632"/>
                  </a:cubicBezTo>
                  <a:cubicBezTo>
                    <a:pt x="1" y="691"/>
                    <a:pt x="1" y="787"/>
                    <a:pt x="60" y="846"/>
                  </a:cubicBezTo>
                  <a:cubicBezTo>
                    <a:pt x="84" y="876"/>
                    <a:pt x="123" y="891"/>
                    <a:pt x="165" y="891"/>
                  </a:cubicBezTo>
                  <a:cubicBezTo>
                    <a:pt x="206" y="891"/>
                    <a:pt x="251" y="876"/>
                    <a:pt x="287" y="846"/>
                  </a:cubicBezTo>
                  <a:cubicBezTo>
                    <a:pt x="632" y="513"/>
                    <a:pt x="1072" y="310"/>
                    <a:pt x="1572" y="310"/>
                  </a:cubicBezTo>
                  <a:cubicBezTo>
                    <a:pt x="2061" y="310"/>
                    <a:pt x="2501" y="513"/>
                    <a:pt x="2846" y="846"/>
                  </a:cubicBezTo>
                  <a:cubicBezTo>
                    <a:pt x="2876" y="876"/>
                    <a:pt x="2918" y="891"/>
                    <a:pt x="2960" y="891"/>
                  </a:cubicBezTo>
                  <a:cubicBezTo>
                    <a:pt x="3001" y="891"/>
                    <a:pt x="3043" y="876"/>
                    <a:pt x="3073" y="846"/>
                  </a:cubicBezTo>
                  <a:cubicBezTo>
                    <a:pt x="3132" y="787"/>
                    <a:pt x="3132" y="691"/>
                    <a:pt x="3073" y="632"/>
                  </a:cubicBezTo>
                  <a:cubicBezTo>
                    <a:pt x="2668" y="227"/>
                    <a:pt x="2132" y="1"/>
                    <a:pt x="157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262;p66">
              <a:extLst>
                <a:ext uri="{FF2B5EF4-FFF2-40B4-BE49-F238E27FC236}">
                  <a16:creationId xmlns:a16="http://schemas.microsoft.com/office/drawing/2014/main" id="{F0D6B5B7-E2A6-4E28-A03B-49603ED1B6B6}"/>
                </a:ext>
              </a:extLst>
            </p:cNvPr>
            <p:cNvSpPr/>
            <p:nvPr/>
          </p:nvSpPr>
          <p:spPr>
            <a:xfrm>
              <a:off x="3950316" y="3820307"/>
              <a:ext cx="369805" cy="353782"/>
            </a:xfrm>
            <a:custGeom>
              <a:avLst/>
              <a:gdLst/>
              <a:ahLst/>
              <a:cxnLst/>
              <a:rect l="l" t="t" r="r" b="b"/>
              <a:pathLst>
                <a:path w="11609" h="11106" extrusionOk="0">
                  <a:moveTo>
                    <a:pt x="7358" y="6728"/>
                  </a:moveTo>
                  <a:lnTo>
                    <a:pt x="7799" y="7156"/>
                  </a:lnTo>
                  <a:lnTo>
                    <a:pt x="7513" y="7442"/>
                  </a:lnTo>
                  <a:lnTo>
                    <a:pt x="7084" y="7014"/>
                  </a:lnTo>
                  <a:cubicBezTo>
                    <a:pt x="7180" y="6918"/>
                    <a:pt x="7275" y="6835"/>
                    <a:pt x="7358" y="6728"/>
                  </a:cubicBezTo>
                  <a:close/>
                  <a:moveTo>
                    <a:pt x="4395" y="358"/>
                  </a:moveTo>
                  <a:cubicBezTo>
                    <a:pt x="5337" y="358"/>
                    <a:pt x="6281" y="715"/>
                    <a:pt x="7001" y="1429"/>
                  </a:cubicBezTo>
                  <a:cubicBezTo>
                    <a:pt x="8370" y="2799"/>
                    <a:pt x="8430" y="4942"/>
                    <a:pt x="7239" y="6382"/>
                  </a:cubicBezTo>
                  <a:cubicBezTo>
                    <a:pt x="7096" y="6561"/>
                    <a:pt x="6930" y="6728"/>
                    <a:pt x="6763" y="6859"/>
                  </a:cubicBezTo>
                  <a:cubicBezTo>
                    <a:pt x="6075" y="7434"/>
                    <a:pt x="5230" y="7723"/>
                    <a:pt x="4386" y="7723"/>
                  </a:cubicBezTo>
                  <a:cubicBezTo>
                    <a:pt x="3448" y="7723"/>
                    <a:pt x="2513" y="7365"/>
                    <a:pt x="1798" y="6644"/>
                  </a:cubicBezTo>
                  <a:cubicBezTo>
                    <a:pt x="357" y="5192"/>
                    <a:pt x="357" y="2870"/>
                    <a:pt x="1798" y="1429"/>
                  </a:cubicBezTo>
                  <a:cubicBezTo>
                    <a:pt x="2512" y="715"/>
                    <a:pt x="3453" y="358"/>
                    <a:pt x="4395" y="358"/>
                  </a:cubicBezTo>
                  <a:close/>
                  <a:moveTo>
                    <a:pt x="8226" y="7228"/>
                  </a:moveTo>
                  <a:cubicBezTo>
                    <a:pt x="8260" y="7228"/>
                    <a:pt x="8293" y="7240"/>
                    <a:pt x="8311" y="7264"/>
                  </a:cubicBezTo>
                  <a:lnTo>
                    <a:pt x="8763" y="7668"/>
                  </a:lnTo>
                  <a:lnTo>
                    <a:pt x="8001" y="8430"/>
                  </a:lnTo>
                  <a:lnTo>
                    <a:pt x="7620" y="7966"/>
                  </a:lnTo>
                  <a:cubicBezTo>
                    <a:pt x="7573" y="7918"/>
                    <a:pt x="7573" y="7835"/>
                    <a:pt x="7620" y="7787"/>
                  </a:cubicBezTo>
                  <a:lnTo>
                    <a:pt x="8132" y="7264"/>
                  </a:lnTo>
                  <a:cubicBezTo>
                    <a:pt x="8156" y="7240"/>
                    <a:pt x="8192" y="7228"/>
                    <a:pt x="8226" y="7228"/>
                  </a:cubicBezTo>
                  <a:close/>
                  <a:moveTo>
                    <a:pt x="9013" y="7871"/>
                  </a:moveTo>
                  <a:lnTo>
                    <a:pt x="10871" y="9514"/>
                  </a:lnTo>
                  <a:cubicBezTo>
                    <a:pt x="11192" y="9800"/>
                    <a:pt x="11204" y="10276"/>
                    <a:pt x="10906" y="10573"/>
                  </a:cubicBezTo>
                  <a:cubicBezTo>
                    <a:pt x="10765" y="10715"/>
                    <a:pt x="10580" y="10784"/>
                    <a:pt x="10396" y="10784"/>
                  </a:cubicBezTo>
                  <a:cubicBezTo>
                    <a:pt x="10193" y="10784"/>
                    <a:pt x="9990" y="10700"/>
                    <a:pt x="9847" y="10538"/>
                  </a:cubicBezTo>
                  <a:lnTo>
                    <a:pt x="8227" y="8668"/>
                  </a:lnTo>
                  <a:lnTo>
                    <a:pt x="9013" y="7871"/>
                  </a:lnTo>
                  <a:close/>
                  <a:moveTo>
                    <a:pt x="4423" y="1"/>
                  </a:moveTo>
                  <a:cubicBezTo>
                    <a:pt x="3396" y="1"/>
                    <a:pt x="2370" y="394"/>
                    <a:pt x="1584" y="1179"/>
                  </a:cubicBezTo>
                  <a:cubicBezTo>
                    <a:pt x="0" y="2775"/>
                    <a:pt x="0" y="5299"/>
                    <a:pt x="1560" y="6883"/>
                  </a:cubicBezTo>
                  <a:cubicBezTo>
                    <a:pt x="2340" y="7663"/>
                    <a:pt x="3364" y="8052"/>
                    <a:pt x="4389" y="8052"/>
                  </a:cubicBezTo>
                  <a:cubicBezTo>
                    <a:pt x="5257" y="8052"/>
                    <a:pt x="6126" y="7773"/>
                    <a:pt x="6846" y="7216"/>
                  </a:cubicBezTo>
                  <a:lnTo>
                    <a:pt x="7323" y="7692"/>
                  </a:lnTo>
                  <a:cubicBezTo>
                    <a:pt x="7239" y="7859"/>
                    <a:pt x="7263" y="8049"/>
                    <a:pt x="7394" y="8180"/>
                  </a:cubicBezTo>
                  <a:lnTo>
                    <a:pt x="9644" y="10752"/>
                  </a:lnTo>
                  <a:cubicBezTo>
                    <a:pt x="9847" y="10986"/>
                    <a:pt x="10133" y="11105"/>
                    <a:pt x="10421" y="11105"/>
                  </a:cubicBezTo>
                  <a:cubicBezTo>
                    <a:pt x="10690" y="11105"/>
                    <a:pt x="10961" y="11001"/>
                    <a:pt x="11168" y="10788"/>
                  </a:cubicBezTo>
                  <a:cubicBezTo>
                    <a:pt x="11609" y="10359"/>
                    <a:pt x="11573" y="9657"/>
                    <a:pt x="11133" y="9264"/>
                  </a:cubicBezTo>
                  <a:lnTo>
                    <a:pt x="8573" y="7014"/>
                  </a:lnTo>
                  <a:cubicBezTo>
                    <a:pt x="8483" y="6939"/>
                    <a:pt x="8369" y="6897"/>
                    <a:pt x="8259" y="6897"/>
                  </a:cubicBezTo>
                  <a:cubicBezTo>
                    <a:pt x="8194" y="6897"/>
                    <a:pt x="8130" y="6911"/>
                    <a:pt x="8073" y="6942"/>
                  </a:cubicBezTo>
                  <a:lnTo>
                    <a:pt x="7596" y="6454"/>
                  </a:lnTo>
                  <a:cubicBezTo>
                    <a:pt x="8811" y="4894"/>
                    <a:pt x="8704" y="2632"/>
                    <a:pt x="7263" y="1179"/>
                  </a:cubicBezTo>
                  <a:cubicBezTo>
                    <a:pt x="6477" y="394"/>
                    <a:pt x="5450" y="1"/>
                    <a:pt x="442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263;p66">
              <a:extLst>
                <a:ext uri="{FF2B5EF4-FFF2-40B4-BE49-F238E27FC236}">
                  <a16:creationId xmlns:a16="http://schemas.microsoft.com/office/drawing/2014/main" id="{9BED0CCE-FE47-4301-BEE5-51E33145E583}"/>
                </a:ext>
              </a:extLst>
            </p:cNvPr>
            <p:cNvSpPr/>
            <p:nvPr/>
          </p:nvSpPr>
          <p:spPr>
            <a:xfrm>
              <a:off x="4098219" y="3850602"/>
              <a:ext cx="101299" cy="195781"/>
            </a:xfrm>
            <a:custGeom>
              <a:avLst/>
              <a:gdLst/>
              <a:ahLst/>
              <a:cxnLst/>
              <a:rect l="l" t="t" r="r" b="b"/>
              <a:pathLst>
                <a:path w="3180" h="6146" extrusionOk="0">
                  <a:moveTo>
                    <a:pt x="194" y="1"/>
                  </a:moveTo>
                  <a:cubicBezTo>
                    <a:pt x="120" y="1"/>
                    <a:pt x="58" y="57"/>
                    <a:pt x="36" y="133"/>
                  </a:cubicBezTo>
                  <a:cubicBezTo>
                    <a:pt x="24" y="228"/>
                    <a:pt x="84" y="300"/>
                    <a:pt x="179" y="312"/>
                  </a:cubicBezTo>
                  <a:cubicBezTo>
                    <a:pt x="775" y="407"/>
                    <a:pt x="1322" y="669"/>
                    <a:pt x="1739" y="1110"/>
                  </a:cubicBezTo>
                  <a:cubicBezTo>
                    <a:pt x="2822" y="2193"/>
                    <a:pt x="2822" y="3967"/>
                    <a:pt x="1739" y="5050"/>
                  </a:cubicBezTo>
                  <a:cubicBezTo>
                    <a:pt x="1286" y="5479"/>
                    <a:pt x="739" y="5765"/>
                    <a:pt x="143" y="5836"/>
                  </a:cubicBezTo>
                  <a:cubicBezTo>
                    <a:pt x="60" y="5848"/>
                    <a:pt x="1" y="5932"/>
                    <a:pt x="13" y="6015"/>
                  </a:cubicBezTo>
                  <a:cubicBezTo>
                    <a:pt x="24" y="6086"/>
                    <a:pt x="84" y="6146"/>
                    <a:pt x="179" y="6146"/>
                  </a:cubicBezTo>
                  <a:lnTo>
                    <a:pt x="203" y="6146"/>
                  </a:lnTo>
                  <a:cubicBezTo>
                    <a:pt x="870" y="6063"/>
                    <a:pt x="1489" y="5753"/>
                    <a:pt x="1977" y="5277"/>
                  </a:cubicBezTo>
                  <a:cubicBezTo>
                    <a:pt x="3180" y="4062"/>
                    <a:pt x="3180" y="2086"/>
                    <a:pt x="1977" y="883"/>
                  </a:cubicBezTo>
                  <a:cubicBezTo>
                    <a:pt x="1501" y="407"/>
                    <a:pt x="894" y="97"/>
                    <a:pt x="215" y="2"/>
                  </a:cubicBezTo>
                  <a:cubicBezTo>
                    <a:pt x="208" y="1"/>
                    <a:pt x="201" y="1"/>
                    <a:pt x="19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264;p66">
              <a:extLst>
                <a:ext uri="{FF2B5EF4-FFF2-40B4-BE49-F238E27FC236}">
                  <a16:creationId xmlns:a16="http://schemas.microsoft.com/office/drawing/2014/main" id="{402A5593-ED00-4B9F-8742-AB3A92A61B03}"/>
                </a:ext>
              </a:extLst>
            </p:cNvPr>
            <p:cNvSpPr/>
            <p:nvPr/>
          </p:nvSpPr>
          <p:spPr>
            <a:xfrm>
              <a:off x="3981789" y="3849136"/>
              <a:ext cx="103178" cy="198011"/>
            </a:xfrm>
            <a:custGeom>
              <a:avLst/>
              <a:gdLst/>
              <a:ahLst/>
              <a:cxnLst/>
              <a:rect l="l" t="t" r="r" b="b"/>
              <a:pathLst>
                <a:path w="3239" h="6216" extrusionOk="0">
                  <a:moveTo>
                    <a:pt x="3036" y="1"/>
                  </a:moveTo>
                  <a:cubicBezTo>
                    <a:pt x="2346" y="120"/>
                    <a:pt x="1703" y="441"/>
                    <a:pt x="1215" y="929"/>
                  </a:cubicBezTo>
                  <a:cubicBezTo>
                    <a:pt x="0" y="2132"/>
                    <a:pt x="0" y="4108"/>
                    <a:pt x="1215" y="5323"/>
                  </a:cubicBezTo>
                  <a:cubicBezTo>
                    <a:pt x="1715" y="5823"/>
                    <a:pt x="2346" y="6120"/>
                    <a:pt x="3036" y="6216"/>
                  </a:cubicBezTo>
                  <a:lnTo>
                    <a:pt x="3060" y="6216"/>
                  </a:lnTo>
                  <a:cubicBezTo>
                    <a:pt x="3132" y="6216"/>
                    <a:pt x="3203" y="6156"/>
                    <a:pt x="3215" y="6061"/>
                  </a:cubicBezTo>
                  <a:cubicBezTo>
                    <a:pt x="3239" y="5978"/>
                    <a:pt x="3156" y="5894"/>
                    <a:pt x="3072" y="5882"/>
                  </a:cubicBezTo>
                  <a:cubicBezTo>
                    <a:pt x="2441" y="5811"/>
                    <a:pt x="1882" y="5537"/>
                    <a:pt x="1429" y="5085"/>
                  </a:cubicBezTo>
                  <a:cubicBezTo>
                    <a:pt x="346" y="3989"/>
                    <a:pt x="346" y="2215"/>
                    <a:pt x="1429" y="1132"/>
                  </a:cubicBezTo>
                  <a:cubicBezTo>
                    <a:pt x="1882" y="691"/>
                    <a:pt x="2441" y="405"/>
                    <a:pt x="3072" y="334"/>
                  </a:cubicBezTo>
                  <a:cubicBezTo>
                    <a:pt x="3156" y="322"/>
                    <a:pt x="3215" y="239"/>
                    <a:pt x="3215" y="155"/>
                  </a:cubicBezTo>
                  <a:cubicBezTo>
                    <a:pt x="3203" y="60"/>
                    <a:pt x="3132" y="1"/>
                    <a:pt x="303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187;p30">
            <a:extLst>
              <a:ext uri="{FF2B5EF4-FFF2-40B4-BE49-F238E27FC236}">
                <a16:creationId xmlns:a16="http://schemas.microsoft.com/office/drawing/2014/main" id="{640B00CF-132D-422C-8E40-640E36759E2F}"/>
              </a:ext>
            </a:extLst>
          </p:cNvPr>
          <p:cNvSpPr txBox="1">
            <a:spLocks/>
          </p:cNvSpPr>
          <p:nvPr/>
        </p:nvSpPr>
        <p:spPr>
          <a:xfrm>
            <a:off x="6436247" y="3602295"/>
            <a:ext cx="25011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AE" sz="5400" dirty="0">
                <a:solidFill>
                  <a:srgbClr val="002060"/>
                </a:solidFill>
              </a:rPr>
              <a:t>ألف </a:t>
            </a:r>
          </a:p>
        </p:txBody>
      </p:sp>
      <p:sp>
        <p:nvSpPr>
          <p:cNvPr id="22" name="Google Shape;187;p30">
            <a:extLst>
              <a:ext uri="{FF2B5EF4-FFF2-40B4-BE49-F238E27FC236}">
                <a16:creationId xmlns:a16="http://schemas.microsoft.com/office/drawing/2014/main" id="{19E8BECD-03A4-4C59-9E86-98BE248EC11F}"/>
              </a:ext>
            </a:extLst>
          </p:cNvPr>
          <p:cNvSpPr txBox="1">
            <a:spLocks/>
          </p:cNvSpPr>
          <p:nvPr/>
        </p:nvSpPr>
        <p:spPr>
          <a:xfrm>
            <a:off x="4894070" y="3597835"/>
            <a:ext cx="25011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AE" sz="5400" dirty="0">
                <a:solidFill>
                  <a:srgbClr val="002060"/>
                </a:solidFill>
              </a:rPr>
              <a:t>و مئتان </a:t>
            </a:r>
          </a:p>
        </p:txBody>
      </p:sp>
      <p:sp>
        <p:nvSpPr>
          <p:cNvPr id="23" name="Google Shape;187;p30">
            <a:extLst>
              <a:ext uri="{FF2B5EF4-FFF2-40B4-BE49-F238E27FC236}">
                <a16:creationId xmlns:a16="http://schemas.microsoft.com/office/drawing/2014/main" id="{0E89370C-67E9-4D19-9D89-0F77A9DCC110}"/>
              </a:ext>
            </a:extLst>
          </p:cNvPr>
          <p:cNvSpPr txBox="1">
            <a:spLocks/>
          </p:cNvSpPr>
          <p:nvPr/>
        </p:nvSpPr>
        <p:spPr>
          <a:xfrm>
            <a:off x="3005261" y="3602295"/>
            <a:ext cx="25011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AE" sz="5400" dirty="0">
                <a:solidFill>
                  <a:srgbClr val="002060"/>
                </a:solidFill>
              </a:rPr>
              <a:t>و اثنان </a:t>
            </a:r>
          </a:p>
        </p:txBody>
      </p:sp>
      <p:sp>
        <p:nvSpPr>
          <p:cNvPr id="24" name="Google Shape;187;p30">
            <a:extLst>
              <a:ext uri="{FF2B5EF4-FFF2-40B4-BE49-F238E27FC236}">
                <a16:creationId xmlns:a16="http://schemas.microsoft.com/office/drawing/2014/main" id="{18BA5056-E0A1-45B4-8424-723010C9232E}"/>
              </a:ext>
            </a:extLst>
          </p:cNvPr>
          <p:cNvSpPr txBox="1">
            <a:spLocks/>
          </p:cNvSpPr>
          <p:nvPr/>
        </p:nvSpPr>
        <p:spPr>
          <a:xfrm>
            <a:off x="1005782" y="3602295"/>
            <a:ext cx="25011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AE" sz="5400" dirty="0">
                <a:solidFill>
                  <a:srgbClr val="002060"/>
                </a:solidFill>
              </a:rPr>
              <a:t>و أربعون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-4.81481E-6 L 0.31719 -4.8148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719 -4.81481E-6 L 0.51441 0.00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61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441 0.0034 L 0.82639 0.0040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2639 0.00401 L 0.6776 0.011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8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2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ألفان و أربعمئة و تسعة و ثمانون</a:t>
            </a:r>
            <a:endParaRPr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ألف و سبعمئة و ثلاثة عشر</a:t>
            </a:r>
            <a:endParaRPr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3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2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تسعة آلاف و أربعمئة و اثنان و أربعون</a:t>
            </a:r>
            <a:endParaRPr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5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سبعة آلاف و سبعمئة و أربعة</a:t>
            </a:r>
            <a:endParaRPr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4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أربعة آلاف و ثلاثة و أربعون</a:t>
            </a:r>
            <a:endParaRPr sz="3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21F8F0C-04E1-4265-963D-5C60BD210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0550" y="3917900"/>
            <a:ext cx="3268500" cy="792600"/>
          </a:xfrm>
        </p:spPr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5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ستة آلاف و ستمئة و ستة</a:t>
            </a:r>
            <a:endParaRPr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5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/>
              <a:t>خمسة آلاف و ثمانمئة و ثمانية عشر</a:t>
            </a:r>
            <a:endParaRPr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7750" y="4221750"/>
            <a:ext cx="3268500" cy="792600"/>
          </a:xfrm>
        </p:spPr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ثلاثة آلاف و تسعمئة و تسعون</a:t>
            </a:r>
            <a:endParaRPr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0550" y="4082624"/>
            <a:ext cx="3268500" cy="792600"/>
          </a:xfrm>
        </p:spPr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60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/>
              <a:t>ألف و تسعمئة و تسعة عشر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53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2316221" y="1236957"/>
            <a:ext cx="4511558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  <a:r>
              <a:rPr lang="en-US" sz="40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endParaRPr sz="8800" dirty="0">
              <a:latin typeface="Comic Sans MS" panose="030F0702030302020204" pitchFamily="66" charset="0"/>
              <a:ea typeface="DejaVu Sans" panose="020B0603030804020204" pitchFamily="34" charset="2"/>
              <a:cs typeface="Calibri" panose="020F0502020204030204" pitchFamily="34" charset="0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1925044" y="2925462"/>
            <a:ext cx="5293894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400" dirty="0"/>
              <a:t>ستة آلاف و سبعمئة و سبعون </a:t>
            </a:r>
            <a:endParaRPr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A404-49D9-40A1-8E01-01CCD1EE9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0550" y="4197687"/>
            <a:ext cx="3268500" cy="792600"/>
          </a:xfrm>
        </p:spPr>
        <p:txBody>
          <a:bodyPr/>
          <a:lstStyle/>
          <a:p>
            <a:endParaRPr lang="ar-A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7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573;p53">
            <a:extLst>
              <a:ext uri="{FF2B5EF4-FFF2-40B4-BE49-F238E27FC236}">
                <a16:creationId xmlns:a16="http://schemas.microsoft.com/office/drawing/2014/main" id="{A61CAC10-CD9A-43C4-A055-9B6C03B62591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88" name="Google Shape;574;p53">
              <a:extLst>
                <a:ext uri="{FF2B5EF4-FFF2-40B4-BE49-F238E27FC236}">
                  <a16:creationId xmlns:a16="http://schemas.microsoft.com/office/drawing/2014/main" id="{BBD85785-C62B-4998-9A82-5E84AB060D46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75;p53">
              <a:extLst>
                <a:ext uri="{FF2B5EF4-FFF2-40B4-BE49-F238E27FC236}">
                  <a16:creationId xmlns:a16="http://schemas.microsoft.com/office/drawing/2014/main" id="{CBC1644E-F862-42E9-AD7B-0C6B21AD80D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76;p53">
              <a:extLst>
                <a:ext uri="{FF2B5EF4-FFF2-40B4-BE49-F238E27FC236}">
                  <a16:creationId xmlns:a16="http://schemas.microsoft.com/office/drawing/2014/main" id="{65AB303A-2830-498E-B64A-AC34E90A8CB8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573;p53">
            <a:extLst>
              <a:ext uri="{FF2B5EF4-FFF2-40B4-BE49-F238E27FC236}">
                <a16:creationId xmlns:a16="http://schemas.microsoft.com/office/drawing/2014/main" id="{DFCA2F8E-4190-40EA-B91B-AC6DF0460982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84" name="Google Shape;574;p53">
              <a:extLst>
                <a:ext uri="{FF2B5EF4-FFF2-40B4-BE49-F238E27FC236}">
                  <a16:creationId xmlns:a16="http://schemas.microsoft.com/office/drawing/2014/main" id="{31126478-8C1B-46A6-9FB6-6A0F20B5B7EB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75;p53">
              <a:extLst>
                <a:ext uri="{FF2B5EF4-FFF2-40B4-BE49-F238E27FC236}">
                  <a16:creationId xmlns:a16="http://schemas.microsoft.com/office/drawing/2014/main" id="{8234DF31-7CC4-4E8B-95CA-1CC49FDEB93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76;p53">
              <a:extLst>
                <a:ext uri="{FF2B5EF4-FFF2-40B4-BE49-F238E27FC236}">
                  <a16:creationId xmlns:a16="http://schemas.microsoft.com/office/drawing/2014/main" id="{D306F222-28F8-4592-8A6F-28086A57E89B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2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2751099" y="341576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900</a:t>
            </a:r>
          </a:p>
        </p:txBody>
      </p:sp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508026" y="336255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9000</a:t>
            </a:r>
          </a:p>
        </p:txBody>
      </p:sp>
      <p:grpSp>
        <p:nvGrpSpPr>
          <p:cNvPr id="66" name="Google Shape;573;p53">
            <a:extLst>
              <a:ext uri="{FF2B5EF4-FFF2-40B4-BE49-F238E27FC236}">
                <a16:creationId xmlns:a16="http://schemas.microsoft.com/office/drawing/2014/main" id="{30B9558C-52FB-4868-AAF6-10216DD0E537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67" name="Google Shape;574;p53">
              <a:extLst>
                <a:ext uri="{FF2B5EF4-FFF2-40B4-BE49-F238E27FC236}">
                  <a16:creationId xmlns:a16="http://schemas.microsoft.com/office/drawing/2014/main" id="{24537079-8D1D-406A-981B-2FD27513CB6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75;p53">
              <a:extLst>
                <a:ext uri="{FF2B5EF4-FFF2-40B4-BE49-F238E27FC236}">
                  <a16:creationId xmlns:a16="http://schemas.microsoft.com/office/drawing/2014/main" id="{F5053871-79DF-4437-8CB0-B12E90BD0D5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76;p53">
              <a:extLst>
                <a:ext uri="{FF2B5EF4-FFF2-40B4-BE49-F238E27FC236}">
                  <a16:creationId xmlns:a16="http://schemas.microsoft.com/office/drawing/2014/main" id="{20F09097-5AFB-4C77-B4C4-1264D3DE8FE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573;p53">
            <a:extLst>
              <a:ext uri="{FF2B5EF4-FFF2-40B4-BE49-F238E27FC236}">
                <a16:creationId xmlns:a16="http://schemas.microsoft.com/office/drawing/2014/main" id="{248C0D2E-F2FA-4448-AE3A-A0FD566387C7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80" name="Google Shape;574;p53">
              <a:extLst>
                <a:ext uri="{FF2B5EF4-FFF2-40B4-BE49-F238E27FC236}">
                  <a16:creationId xmlns:a16="http://schemas.microsoft.com/office/drawing/2014/main" id="{9350B316-5040-46D7-B792-9B27D2A8DC2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75;p53">
              <a:extLst>
                <a:ext uri="{FF2B5EF4-FFF2-40B4-BE49-F238E27FC236}">
                  <a16:creationId xmlns:a16="http://schemas.microsoft.com/office/drawing/2014/main" id="{DB3571DC-7313-4E77-8ADB-30F4BC01329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76;p53">
              <a:extLst>
                <a:ext uri="{FF2B5EF4-FFF2-40B4-BE49-F238E27FC236}">
                  <a16:creationId xmlns:a16="http://schemas.microsoft.com/office/drawing/2014/main" id="{9756A66E-D4EF-4E45-8FBB-FD9A8BBA78EC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788450" y="1147360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55" grpId="0"/>
      <p:bldP spid="61" grpId="0"/>
      <p:bldP spid="40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573;p53">
            <a:extLst>
              <a:ext uri="{FF2B5EF4-FFF2-40B4-BE49-F238E27FC236}">
                <a16:creationId xmlns:a16="http://schemas.microsoft.com/office/drawing/2014/main" id="{1589D277-D5F5-49B1-BF18-15C6B6CA62A5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10" name="Google Shape;574;p53">
              <a:extLst>
                <a:ext uri="{FF2B5EF4-FFF2-40B4-BE49-F238E27FC236}">
                  <a16:creationId xmlns:a16="http://schemas.microsoft.com/office/drawing/2014/main" id="{0B1387E8-0999-45AF-BCB4-3DE6669D054E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75;p53">
              <a:extLst>
                <a:ext uri="{FF2B5EF4-FFF2-40B4-BE49-F238E27FC236}">
                  <a16:creationId xmlns:a16="http://schemas.microsoft.com/office/drawing/2014/main" id="{8670816E-EA51-4084-8ADD-968A4BC29ED9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76;p53">
              <a:extLst>
                <a:ext uri="{FF2B5EF4-FFF2-40B4-BE49-F238E27FC236}">
                  <a16:creationId xmlns:a16="http://schemas.microsoft.com/office/drawing/2014/main" id="{72B2F13E-CF67-419B-AC98-369D4C8E1AA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573;p53">
            <a:extLst>
              <a:ext uri="{FF2B5EF4-FFF2-40B4-BE49-F238E27FC236}">
                <a16:creationId xmlns:a16="http://schemas.microsoft.com/office/drawing/2014/main" id="{A9B0A662-5011-4253-A4EF-8CB3BCDECEA5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14" name="Google Shape;574;p53">
              <a:extLst>
                <a:ext uri="{FF2B5EF4-FFF2-40B4-BE49-F238E27FC236}">
                  <a16:creationId xmlns:a16="http://schemas.microsoft.com/office/drawing/2014/main" id="{E5B84AAA-0530-45C0-A6E7-A3B0BA7F2B3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75;p53">
              <a:extLst>
                <a:ext uri="{FF2B5EF4-FFF2-40B4-BE49-F238E27FC236}">
                  <a16:creationId xmlns:a16="http://schemas.microsoft.com/office/drawing/2014/main" id="{0EC269AE-DDD3-4A96-8F50-899117963AC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76;p53">
              <a:extLst>
                <a:ext uri="{FF2B5EF4-FFF2-40B4-BE49-F238E27FC236}">
                  <a16:creationId xmlns:a16="http://schemas.microsoft.com/office/drawing/2014/main" id="{998F438E-33F9-400D-B6BC-488973A7572A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573;p53">
            <a:extLst>
              <a:ext uri="{FF2B5EF4-FFF2-40B4-BE49-F238E27FC236}">
                <a16:creationId xmlns:a16="http://schemas.microsoft.com/office/drawing/2014/main" id="{78B191CA-7A57-42EE-9995-A70481225C3E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18" name="Google Shape;574;p53">
              <a:extLst>
                <a:ext uri="{FF2B5EF4-FFF2-40B4-BE49-F238E27FC236}">
                  <a16:creationId xmlns:a16="http://schemas.microsoft.com/office/drawing/2014/main" id="{376E252C-B5C7-4045-9787-DCA3D04FDA4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75;p53">
              <a:extLst>
                <a:ext uri="{FF2B5EF4-FFF2-40B4-BE49-F238E27FC236}">
                  <a16:creationId xmlns:a16="http://schemas.microsoft.com/office/drawing/2014/main" id="{19AE7117-5BE9-4656-B2F8-E6493F73550C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76;p53">
              <a:extLst>
                <a:ext uri="{FF2B5EF4-FFF2-40B4-BE49-F238E27FC236}">
                  <a16:creationId xmlns:a16="http://schemas.microsoft.com/office/drawing/2014/main" id="{6B43B4FF-6215-4608-A336-2CCAB0855289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573;p53">
            <a:extLst>
              <a:ext uri="{FF2B5EF4-FFF2-40B4-BE49-F238E27FC236}">
                <a16:creationId xmlns:a16="http://schemas.microsoft.com/office/drawing/2014/main" id="{83667D30-BA1F-484B-82FF-D6265E60DD9A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22" name="Google Shape;574;p53">
              <a:extLst>
                <a:ext uri="{FF2B5EF4-FFF2-40B4-BE49-F238E27FC236}">
                  <a16:creationId xmlns:a16="http://schemas.microsoft.com/office/drawing/2014/main" id="{989D9147-F9D9-4E61-9F1B-0904220EC70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75;p53">
              <a:extLst>
                <a:ext uri="{FF2B5EF4-FFF2-40B4-BE49-F238E27FC236}">
                  <a16:creationId xmlns:a16="http://schemas.microsoft.com/office/drawing/2014/main" id="{0FE164F9-DED1-4802-B11F-86DD8C0056D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76;p53">
              <a:extLst>
                <a:ext uri="{FF2B5EF4-FFF2-40B4-BE49-F238E27FC236}">
                  <a16:creationId xmlns:a16="http://schemas.microsoft.com/office/drawing/2014/main" id="{029CE568-4410-4BFC-9E49-DFB5230A28D0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788450" y="1147360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2751099" y="341576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</p:txBody>
      </p:sp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465650" y="335692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AE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4000</a:t>
            </a:r>
          </a:p>
        </p:txBody>
      </p:sp>
    </p:spTree>
    <p:extLst>
      <p:ext uri="{BB962C8B-B14F-4D97-AF65-F5344CB8AC3E}">
        <p14:creationId xmlns:p14="http://schemas.microsoft.com/office/powerpoint/2010/main" val="40665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40" grpId="0"/>
      <p:bldP spid="49" grpId="0"/>
      <p:bldP spid="55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573;p53">
            <a:extLst>
              <a:ext uri="{FF2B5EF4-FFF2-40B4-BE49-F238E27FC236}">
                <a16:creationId xmlns:a16="http://schemas.microsoft.com/office/drawing/2014/main" id="{1589D277-D5F5-49B1-BF18-15C6B6CA62A5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10" name="Google Shape;574;p53">
              <a:extLst>
                <a:ext uri="{FF2B5EF4-FFF2-40B4-BE49-F238E27FC236}">
                  <a16:creationId xmlns:a16="http://schemas.microsoft.com/office/drawing/2014/main" id="{0B1387E8-0999-45AF-BCB4-3DE6669D054E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75;p53">
              <a:extLst>
                <a:ext uri="{FF2B5EF4-FFF2-40B4-BE49-F238E27FC236}">
                  <a16:creationId xmlns:a16="http://schemas.microsoft.com/office/drawing/2014/main" id="{8670816E-EA51-4084-8ADD-968A4BC29ED9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76;p53">
              <a:extLst>
                <a:ext uri="{FF2B5EF4-FFF2-40B4-BE49-F238E27FC236}">
                  <a16:creationId xmlns:a16="http://schemas.microsoft.com/office/drawing/2014/main" id="{72B2F13E-CF67-419B-AC98-369D4C8E1AA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573;p53">
            <a:extLst>
              <a:ext uri="{FF2B5EF4-FFF2-40B4-BE49-F238E27FC236}">
                <a16:creationId xmlns:a16="http://schemas.microsoft.com/office/drawing/2014/main" id="{A9B0A662-5011-4253-A4EF-8CB3BCDECEA5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14" name="Google Shape;574;p53">
              <a:extLst>
                <a:ext uri="{FF2B5EF4-FFF2-40B4-BE49-F238E27FC236}">
                  <a16:creationId xmlns:a16="http://schemas.microsoft.com/office/drawing/2014/main" id="{E5B84AAA-0530-45C0-A6E7-A3B0BA7F2B3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75;p53">
              <a:extLst>
                <a:ext uri="{FF2B5EF4-FFF2-40B4-BE49-F238E27FC236}">
                  <a16:creationId xmlns:a16="http://schemas.microsoft.com/office/drawing/2014/main" id="{0EC269AE-DDD3-4A96-8F50-899117963AC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76;p53">
              <a:extLst>
                <a:ext uri="{FF2B5EF4-FFF2-40B4-BE49-F238E27FC236}">
                  <a16:creationId xmlns:a16="http://schemas.microsoft.com/office/drawing/2014/main" id="{998F438E-33F9-400D-B6BC-488973A7572A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573;p53">
            <a:extLst>
              <a:ext uri="{FF2B5EF4-FFF2-40B4-BE49-F238E27FC236}">
                <a16:creationId xmlns:a16="http://schemas.microsoft.com/office/drawing/2014/main" id="{78B191CA-7A57-42EE-9995-A70481225C3E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18" name="Google Shape;574;p53">
              <a:extLst>
                <a:ext uri="{FF2B5EF4-FFF2-40B4-BE49-F238E27FC236}">
                  <a16:creationId xmlns:a16="http://schemas.microsoft.com/office/drawing/2014/main" id="{376E252C-B5C7-4045-9787-DCA3D04FDA4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75;p53">
              <a:extLst>
                <a:ext uri="{FF2B5EF4-FFF2-40B4-BE49-F238E27FC236}">
                  <a16:creationId xmlns:a16="http://schemas.microsoft.com/office/drawing/2014/main" id="{19AE7117-5BE9-4656-B2F8-E6493F73550C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76;p53">
              <a:extLst>
                <a:ext uri="{FF2B5EF4-FFF2-40B4-BE49-F238E27FC236}">
                  <a16:creationId xmlns:a16="http://schemas.microsoft.com/office/drawing/2014/main" id="{6B43B4FF-6215-4608-A336-2CCAB0855289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573;p53">
            <a:extLst>
              <a:ext uri="{FF2B5EF4-FFF2-40B4-BE49-F238E27FC236}">
                <a16:creationId xmlns:a16="http://schemas.microsoft.com/office/drawing/2014/main" id="{83667D30-BA1F-484B-82FF-D6265E60DD9A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22" name="Google Shape;574;p53">
              <a:extLst>
                <a:ext uri="{FF2B5EF4-FFF2-40B4-BE49-F238E27FC236}">
                  <a16:creationId xmlns:a16="http://schemas.microsoft.com/office/drawing/2014/main" id="{989D9147-F9D9-4E61-9F1B-0904220EC70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75;p53">
              <a:extLst>
                <a:ext uri="{FF2B5EF4-FFF2-40B4-BE49-F238E27FC236}">
                  <a16:creationId xmlns:a16="http://schemas.microsoft.com/office/drawing/2014/main" id="{0FE164F9-DED1-4802-B11F-86DD8C0056D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76;p53">
              <a:extLst>
                <a:ext uri="{FF2B5EF4-FFF2-40B4-BE49-F238E27FC236}">
                  <a16:creationId xmlns:a16="http://schemas.microsoft.com/office/drawing/2014/main" id="{029CE568-4410-4BFC-9E49-DFB5230A28D0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788450" y="1147360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2751099" y="341576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465650" y="335692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00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40" grpId="0"/>
      <p:bldP spid="49" grpId="0"/>
      <p:bldP spid="55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573;p53">
            <a:extLst>
              <a:ext uri="{FF2B5EF4-FFF2-40B4-BE49-F238E27FC236}">
                <a16:creationId xmlns:a16="http://schemas.microsoft.com/office/drawing/2014/main" id="{A61CAC10-CD9A-43C4-A055-9B6C03B62591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88" name="Google Shape;574;p53">
              <a:extLst>
                <a:ext uri="{FF2B5EF4-FFF2-40B4-BE49-F238E27FC236}">
                  <a16:creationId xmlns:a16="http://schemas.microsoft.com/office/drawing/2014/main" id="{BBD85785-C62B-4998-9A82-5E84AB060D46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75;p53">
              <a:extLst>
                <a:ext uri="{FF2B5EF4-FFF2-40B4-BE49-F238E27FC236}">
                  <a16:creationId xmlns:a16="http://schemas.microsoft.com/office/drawing/2014/main" id="{CBC1644E-F862-42E9-AD7B-0C6B21AD80D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76;p53">
              <a:extLst>
                <a:ext uri="{FF2B5EF4-FFF2-40B4-BE49-F238E27FC236}">
                  <a16:creationId xmlns:a16="http://schemas.microsoft.com/office/drawing/2014/main" id="{65AB303A-2830-498E-B64A-AC34E90A8CB8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573;p53">
            <a:extLst>
              <a:ext uri="{FF2B5EF4-FFF2-40B4-BE49-F238E27FC236}">
                <a16:creationId xmlns:a16="http://schemas.microsoft.com/office/drawing/2014/main" id="{DFCA2F8E-4190-40EA-B91B-AC6DF0460982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84" name="Google Shape;574;p53">
              <a:extLst>
                <a:ext uri="{FF2B5EF4-FFF2-40B4-BE49-F238E27FC236}">
                  <a16:creationId xmlns:a16="http://schemas.microsoft.com/office/drawing/2014/main" id="{31126478-8C1B-46A6-9FB6-6A0F20B5B7EB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75;p53">
              <a:extLst>
                <a:ext uri="{FF2B5EF4-FFF2-40B4-BE49-F238E27FC236}">
                  <a16:creationId xmlns:a16="http://schemas.microsoft.com/office/drawing/2014/main" id="{8234DF31-7CC4-4E8B-95CA-1CC49FDEB93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76;p53">
              <a:extLst>
                <a:ext uri="{FF2B5EF4-FFF2-40B4-BE49-F238E27FC236}">
                  <a16:creationId xmlns:a16="http://schemas.microsoft.com/office/drawing/2014/main" id="{D306F222-28F8-4592-8A6F-28086A57E89B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2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2751099" y="341576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508026" y="336255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6" name="Google Shape;573;p53">
            <a:extLst>
              <a:ext uri="{FF2B5EF4-FFF2-40B4-BE49-F238E27FC236}">
                <a16:creationId xmlns:a16="http://schemas.microsoft.com/office/drawing/2014/main" id="{30B9558C-52FB-4868-AAF6-10216DD0E537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67" name="Google Shape;574;p53">
              <a:extLst>
                <a:ext uri="{FF2B5EF4-FFF2-40B4-BE49-F238E27FC236}">
                  <a16:creationId xmlns:a16="http://schemas.microsoft.com/office/drawing/2014/main" id="{24537079-8D1D-406A-981B-2FD27513CB6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75;p53">
              <a:extLst>
                <a:ext uri="{FF2B5EF4-FFF2-40B4-BE49-F238E27FC236}">
                  <a16:creationId xmlns:a16="http://schemas.microsoft.com/office/drawing/2014/main" id="{F5053871-79DF-4437-8CB0-B12E90BD0D5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76;p53">
              <a:extLst>
                <a:ext uri="{FF2B5EF4-FFF2-40B4-BE49-F238E27FC236}">
                  <a16:creationId xmlns:a16="http://schemas.microsoft.com/office/drawing/2014/main" id="{20F09097-5AFB-4C77-B4C4-1264D3DE8FE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573;p53">
            <a:extLst>
              <a:ext uri="{FF2B5EF4-FFF2-40B4-BE49-F238E27FC236}">
                <a16:creationId xmlns:a16="http://schemas.microsoft.com/office/drawing/2014/main" id="{248C0D2E-F2FA-4448-AE3A-A0FD566387C7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80" name="Google Shape;574;p53">
              <a:extLst>
                <a:ext uri="{FF2B5EF4-FFF2-40B4-BE49-F238E27FC236}">
                  <a16:creationId xmlns:a16="http://schemas.microsoft.com/office/drawing/2014/main" id="{9350B316-5040-46D7-B792-9B27D2A8DC2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75;p53">
              <a:extLst>
                <a:ext uri="{FF2B5EF4-FFF2-40B4-BE49-F238E27FC236}">
                  <a16:creationId xmlns:a16="http://schemas.microsoft.com/office/drawing/2014/main" id="{DB3571DC-7313-4E77-8ADB-30F4BC01329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76;p53">
              <a:extLst>
                <a:ext uri="{FF2B5EF4-FFF2-40B4-BE49-F238E27FC236}">
                  <a16:creationId xmlns:a16="http://schemas.microsoft.com/office/drawing/2014/main" id="{9756A66E-D4EF-4E45-8FBB-FD9A8BBA78EC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788450" y="1147360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7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55" grpId="0"/>
      <p:bldP spid="61" grpId="0"/>
      <p:bldP spid="40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573;p53">
            <a:extLst>
              <a:ext uri="{FF2B5EF4-FFF2-40B4-BE49-F238E27FC236}">
                <a16:creationId xmlns:a16="http://schemas.microsoft.com/office/drawing/2014/main" id="{A61CAC10-CD9A-43C4-A055-9B6C03B62591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88" name="Google Shape;574;p53">
              <a:extLst>
                <a:ext uri="{FF2B5EF4-FFF2-40B4-BE49-F238E27FC236}">
                  <a16:creationId xmlns:a16="http://schemas.microsoft.com/office/drawing/2014/main" id="{BBD85785-C62B-4998-9A82-5E84AB060D46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75;p53">
              <a:extLst>
                <a:ext uri="{FF2B5EF4-FFF2-40B4-BE49-F238E27FC236}">
                  <a16:creationId xmlns:a16="http://schemas.microsoft.com/office/drawing/2014/main" id="{CBC1644E-F862-42E9-AD7B-0C6B21AD80D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76;p53">
              <a:extLst>
                <a:ext uri="{FF2B5EF4-FFF2-40B4-BE49-F238E27FC236}">
                  <a16:creationId xmlns:a16="http://schemas.microsoft.com/office/drawing/2014/main" id="{65AB303A-2830-498E-B64A-AC34E90A8CB8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573;p53">
            <a:extLst>
              <a:ext uri="{FF2B5EF4-FFF2-40B4-BE49-F238E27FC236}">
                <a16:creationId xmlns:a16="http://schemas.microsoft.com/office/drawing/2014/main" id="{DFCA2F8E-4190-40EA-B91B-AC6DF0460982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84" name="Google Shape;574;p53">
              <a:extLst>
                <a:ext uri="{FF2B5EF4-FFF2-40B4-BE49-F238E27FC236}">
                  <a16:creationId xmlns:a16="http://schemas.microsoft.com/office/drawing/2014/main" id="{31126478-8C1B-46A6-9FB6-6A0F20B5B7EB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75;p53">
              <a:extLst>
                <a:ext uri="{FF2B5EF4-FFF2-40B4-BE49-F238E27FC236}">
                  <a16:creationId xmlns:a16="http://schemas.microsoft.com/office/drawing/2014/main" id="{8234DF31-7CC4-4E8B-95CA-1CC49FDEB93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76;p53">
              <a:extLst>
                <a:ext uri="{FF2B5EF4-FFF2-40B4-BE49-F238E27FC236}">
                  <a16:creationId xmlns:a16="http://schemas.microsoft.com/office/drawing/2014/main" id="{D306F222-28F8-4592-8A6F-28086A57E89B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5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508026" y="336255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6" name="Google Shape;573;p53">
            <a:extLst>
              <a:ext uri="{FF2B5EF4-FFF2-40B4-BE49-F238E27FC236}">
                <a16:creationId xmlns:a16="http://schemas.microsoft.com/office/drawing/2014/main" id="{30B9558C-52FB-4868-AAF6-10216DD0E537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67" name="Google Shape;574;p53">
              <a:extLst>
                <a:ext uri="{FF2B5EF4-FFF2-40B4-BE49-F238E27FC236}">
                  <a16:creationId xmlns:a16="http://schemas.microsoft.com/office/drawing/2014/main" id="{24537079-8D1D-406A-981B-2FD27513CB6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75;p53">
              <a:extLst>
                <a:ext uri="{FF2B5EF4-FFF2-40B4-BE49-F238E27FC236}">
                  <a16:creationId xmlns:a16="http://schemas.microsoft.com/office/drawing/2014/main" id="{F5053871-79DF-4437-8CB0-B12E90BD0D5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76;p53">
              <a:extLst>
                <a:ext uri="{FF2B5EF4-FFF2-40B4-BE49-F238E27FC236}">
                  <a16:creationId xmlns:a16="http://schemas.microsoft.com/office/drawing/2014/main" id="{20F09097-5AFB-4C77-B4C4-1264D3DE8FE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573;p53">
            <a:extLst>
              <a:ext uri="{FF2B5EF4-FFF2-40B4-BE49-F238E27FC236}">
                <a16:creationId xmlns:a16="http://schemas.microsoft.com/office/drawing/2014/main" id="{248C0D2E-F2FA-4448-AE3A-A0FD566387C7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80" name="Google Shape;574;p53">
              <a:extLst>
                <a:ext uri="{FF2B5EF4-FFF2-40B4-BE49-F238E27FC236}">
                  <a16:creationId xmlns:a16="http://schemas.microsoft.com/office/drawing/2014/main" id="{9350B316-5040-46D7-B792-9B27D2A8DC2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75;p53">
              <a:extLst>
                <a:ext uri="{FF2B5EF4-FFF2-40B4-BE49-F238E27FC236}">
                  <a16:creationId xmlns:a16="http://schemas.microsoft.com/office/drawing/2014/main" id="{DB3571DC-7313-4E77-8ADB-30F4BC01329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76;p53">
              <a:extLst>
                <a:ext uri="{FF2B5EF4-FFF2-40B4-BE49-F238E27FC236}">
                  <a16:creationId xmlns:a16="http://schemas.microsoft.com/office/drawing/2014/main" id="{9756A66E-D4EF-4E45-8FBB-FD9A8BBA78EC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2751099" y="3391071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786697" y="119285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33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61" grpId="0"/>
      <p:bldP spid="40" grpId="0"/>
      <p:bldP spid="49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573;p53">
            <a:extLst>
              <a:ext uri="{FF2B5EF4-FFF2-40B4-BE49-F238E27FC236}">
                <a16:creationId xmlns:a16="http://schemas.microsoft.com/office/drawing/2014/main" id="{1589D277-D5F5-49B1-BF18-15C6B6CA62A5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10" name="Google Shape;574;p53">
              <a:extLst>
                <a:ext uri="{FF2B5EF4-FFF2-40B4-BE49-F238E27FC236}">
                  <a16:creationId xmlns:a16="http://schemas.microsoft.com/office/drawing/2014/main" id="{0B1387E8-0999-45AF-BCB4-3DE6669D054E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75;p53">
              <a:extLst>
                <a:ext uri="{FF2B5EF4-FFF2-40B4-BE49-F238E27FC236}">
                  <a16:creationId xmlns:a16="http://schemas.microsoft.com/office/drawing/2014/main" id="{8670816E-EA51-4084-8ADD-968A4BC29ED9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76;p53">
              <a:extLst>
                <a:ext uri="{FF2B5EF4-FFF2-40B4-BE49-F238E27FC236}">
                  <a16:creationId xmlns:a16="http://schemas.microsoft.com/office/drawing/2014/main" id="{72B2F13E-CF67-419B-AC98-369D4C8E1AA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573;p53">
            <a:extLst>
              <a:ext uri="{FF2B5EF4-FFF2-40B4-BE49-F238E27FC236}">
                <a16:creationId xmlns:a16="http://schemas.microsoft.com/office/drawing/2014/main" id="{A9B0A662-5011-4253-A4EF-8CB3BCDECEA5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14" name="Google Shape;574;p53">
              <a:extLst>
                <a:ext uri="{FF2B5EF4-FFF2-40B4-BE49-F238E27FC236}">
                  <a16:creationId xmlns:a16="http://schemas.microsoft.com/office/drawing/2014/main" id="{E5B84AAA-0530-45C0-A6E7-A3B0BA7F2B3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75;p53">
              <a:extLst>
                <a:ext uri="{FF2B5EF4-FFF2-40B4-BE49-F238E27FC236}">
                  <a16:creationId xmlns:a16="http://schemas.microsoft.com/office/drawing/2014/main" id="{0EC269AE-DDD3-4A96-8F50-899117963AC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76;p53">
              <a:extLst>
                <a:ext uri="{FF2B5EF4-FFF2-40B4-BE49-F238E27FC236}">
                  <a16:creationId xmlns:a16="http://schemas.microsoft.com/office/drawing/2014/main" id="{998F438E-33F9-400D-B6BC-488973A7572A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573;p53">
            <a:extLst>
              <a:ext uri="{FF2B5EF4-FFF2-40B4-BE49-F238E27FC236}">
                <a16:creationId xmlns:a16="http://schemas.microsoft.com/office/drawing/2014/main" id="{78B191CA-7A57-42EE-9995-A70481225C3E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18" name="Google Shape;574;p53">
              <a:extLst>
                <a:ext uri="{FF2B5EF4-FFF2-40B4-BE49-F238E27FC236}">
                  <a16:creationId xmlns:a16="http://schemas.microsoft.com/office/drawing/2014/main" id="{376E252C-B5C7-4045-9787-DCA3D04FDA4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75;p53">
              <a:extLst>
                <a:ext uri="{FF2B5EF4-FFF2-40B4-BE49-F238E27FC236}">
                  <a16:creationId xmlns:a16="http://schemas.microsoft.com/office/drawing/2014/main" id="{19AE7117-5BE9-4656-B2F8-E6493F73550C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76;p53">
              <a:extLst>
                <a:ext uri="{FF2B5EF4-FFF2-40B4-BE49-F238E27FC236}">
                  <a16:creationId xmlns:a16="http://schemas.microsoft.com/office/drawing/2014/main" id="{6B43B4FF-6215-4608-A336-2CCAB0855289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573;p53">
            <a:extLst>
              <a:ext uri="{FF2B5EF4-FFF2-40B4-BE49-F238E27FC236}">
                <a16:creationId xmlns:a16="http://schemas.microsoft.com/office/drawing/2014/main" id="{83667D30-BA1F-484B-82FF-D6265E60DD9A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22" name="Google Shape;574;p53">
              <a:extLst>
                <a:ext uri="{FF2B5EF4-FFF2-40B4-BE49-F238E27FC236}">
                  <a16:creationId xmlns:a16="http://schemas.microsoft.com/office/drawing/2014/main" id="{989D9147-F9D9-4E61-9F1B-0904220EC70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75;p53">
              <a:extLst>
                <a:ext uri="{FF2B5EF4-FFF2-40B4-BE49-F238E27FC236}">
                  <a16:creationId xmlns:a16="http://schemas.microsoft.com/office/drawing/2014/main" id="{0FE164F9-DED1-4802-B11F-86DD8C0056D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76;p53">
              <a:extLst>
                <a:ext uri="{FF2B5EF4-FFF2-40B4-BE49-F238E27FC236}">
                  <a16:creationId xmlns:a16="http://schemas.microsoft.com/office/drawing/2014/main" id="{029CE568-4410-4BFC-9E49-DFB5230A28D0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788450" y="1147360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2751099" y="341576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465650" y="335692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9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40" grpId="0"/>
      <p:bldP spid="49" grpId="0"/>
      <p:bldP spid="55" grpId="0"/>
      <p:bldP spid="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573;p53">
            <a:extLst>
              <a:ext uri="{FF2B5EF4-FFF2-40B4-BE49-F238E27FC236}">
                <a16:creationId xmlns:a16="http://schemas.microsoft.com/office/drawing/2014/main" id="{1589D277-D5F5-49B1-BF18-15C6B6CA62A5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10" name="Google Shape;574;p53">
              <a:extLst>
                <a:ext uri="{FF2B5EF4-FFF2-40B4-BE49-F238E27FC236}">
                  <a16:creationId xmlns:a16="http://schemas.microsoft.com/office/drawing/2014/main" id="{0B1387E8-0999-45AF-BCB4-3DE6669D054E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75;p53">
              <a:extLst>
                <a:ext uri="{FF2B5EF4-FFF2-40B4-BE49-F238E27FC236}">
                  <a16:creationId xmlns:a16="http://schemas.microsoft.com/office/drawing/2014/main" id="{8670816E-EA51-4084-8ADD-968A4BC29ED9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76;p53">
              <a:extLst>
                <a:ext uri="{FF2B5EF4-FFF2-40B4-BE49-F238E27FC236}">
                  <a16:creationId xmlns:a16="http://schemas.microsoft.com/office/drawing/2014/main" id="{72B2F13E-CF67-419B-AC98-369D4C8E1AA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573;p53">
            <a:extLst>
              <a:ext uri="{FF2B5EF4-FFF2-40B4-BE49-F238E27FC236}">
                <a16:creationId xmlns:a16="http://schemas.microsoft.com/office/drawing/2014/main" id="{A9B0A662-5011-4253-A4EF-8CB3BCDECEA5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14" name="Google Shape;574;p53">
              <a:extLst>
                <a:ext uri="{FF2B5EF4-FFF2-40B4-BE49-F238E27FC236}">
                  <a16:creationId xmlns:a16="http://schemas.microsoft.com/office/drawing/2014/main" id="{E5B84AAA-0530-45C0-A6E7-A3B0BA7F2B3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75;p53">
              <a:extLst>
                <a:ext uri="{FF2B5EF4-FFF2-40B4-BE49-F238E27FC236}">
                  <a16:creationId xmlns:a16="http://schemas.microsoft.com/office/drawing/2014/main" id="{0EC269AE-DDD3-4A96-8F50-899117963AC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76;p53">
              <a:extLst>
                <a:ext uri="{FF2B5EF4-FFF2-40B4-BE49-F238E27FC236}">
                  <a16:creationId xmlns:a16="http://schemas.microsoft.com/office/drawing/2014/main" id="{998F438E-33F9-400D-B6BC-488973A7572A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573;p53">
            <a:extLst>
              <a:ext uri="{FF2B5EF4-FFF2-40B4-BE49-F238E27FC236}">
                <a16:creationId xmlns:a16="http://schemas.microsoft.com/office/drawing/2014/main" id="{78B191CA-7A57-42EE-9995-A70481225C3E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18" name="Google Shape;574;p53">
              <a:extLst>
                <a:ext uri="{FF2B5EF4-FFF2-40B4-BE49-F238E27FC236}">
                  <a16:creationId xmlns:a16="http://schemas.microsoft.com/office/drawing/2014/main" id="{376E252C-B5C7-4045-9787-DCA3D04FDA4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75;p53">
              <a:extLst>
                <a:ext uri="{FF2B5EF4-FFF2-40B4-BE49-F238E27FC236}">
                  <a16:creationId xmlns:a16="http://schemas.microsoft.com/office/drawing/2014/main" id="{19AE7117-5BE9-4656-B2F8-E6493F73550C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76;p53">
              <a:extLst>
                <a:ext uri="{FF2B5EF4-FFF2-40B4-BE49-F238E27FC236}">
                  <a16:creationId xmlns:a16="http://schemas.microsoft.com/office/drawing/2014/main" id="{6B43B4FF-6215-4608-A336-2CCAB0855289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573;p53">
            <a:extLst>
              <a:ext uri="{FF2B5EF4-FFF2-40B4-BE49-F238E27FC236}">
                <a16:creationId xmlns:a16="http://schemas.microsoft.com/office/drawing/2014/main" id="{83667D30-BA1F-484B-82FF-D6265E60DD9A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22" name="Google Shape;574;p53">
              <a:extLst>
                <a:ext uri="{FF2B5EF4-FFF2-40B4-BE49-F238E27FC236}">
                  <a16:creationId xmlns:a16="http://schemas.microsoft.com/office/drawing/2014/main" id="{989D9147-F9D9-4E61-9F1B-0904220EC70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75;p53">
              <a:extLst>
                <a:ext uri="{FF2B5EF4-FFF2-40B4-BE49-F238E27FC236}">
                  <a16:creationId xmlns:a16="http://schemas.microsoft.com/office/drawing/2014/main" id="{0FE164F9-DED1-4802-B11F-86DD8C0056D0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76;p53">
              <a:extLst>
                <a:ext uri="{FF2B5EF4-FFF2-40B4-BE49-F238E27FC236}">
                  <a16:creationId xmlns:a16="http://schemas.microsoft.com/office/drawing/2014/main" id="{029CE568-4410-4BFC-9E49-DFB5230A28D0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788450" y="1147360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2751099" y="341576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465650" y="335692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79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40" grpId="0"/>
      <p:bldP spid="49" grpId="0"/>
      <p:bldP spid="55" grpId="0"/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573;p53">
            <a:extLst>
              <a:ext uri="{FF2B5EF4-FFF2-40B4-BE49-F238E27FC236}">
                <a16:creationId xmlns:a16="http://schemas.microsoft.com/office/drawing/2014/main" id="{A61CAC10-CD9A-43C4-A055-9B6C03B62591}"/>
              </a:ext>
            </a:extLst>
          </p:cNvPr>
          <p:cNvGrpSpPr/>
          <p:nvPr/>
        </p:nvGrpSpPr>
        <p:grpSpPr>
          <a:xfrm>
            <a:off x="2333214" y="2517134"/>
            <a:ext cx="1853942" cy="2058894"/>
            <a:chOff x="-331425" y="1579700"/>
            <a:chExt cx="1880250" cy="1905825"/>
          </a:xfrm>
        </p:grpSpPr>
        <p:sp>
          <p:nvSpPr>
            <p:cNvPr id="88" name="Google Shape;574;p53">
              <a:extLst>
                <a:ext uri="{FF2B5EF4-FFF2-40B4-BE49-F238E27FC236}">
                  <a16:creationId xmlns:a16="http://schemas.microsoft.com/office/drawing/2014/main" id="{BBD85785-C62B-4998-9A82-5E84AB060D46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75;p53">
              <a:extLst>
                <a:ext uri="{FF2B5EF4-FFF2-40B4-BE49-F238E27FC236}">
                  <a16:creationId xmlns:a16="http://schemas.microsoft.com/office/drawing/2014/main" id="{CBC1644E-F862-42E9-AD7B-0C6B21AD80D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76;p53">
              <a:extLst>
                <a:ext uri="{FF2B5EF4-FFF2-40B4-BE49-F238E27FC236}">
                  <a16:creationId xmlns:a16="http://schemas.microsoft.com/office/drawing/2014/main" id="{65AB303A-2830-498E-B64A-AC34E90A8CB8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573;p53">
            <a:extLst>
              <a:ext uri="{FF2B5EF4-FFF2-40B4-BE49-F238E27FC236}">
                <a16:creationId xmlns:a16="http://schemas.microsoft.com/office/drawing/2014/main" id="{DFCA2F8E-4190-40EA-B91B-AC6DF0460982}"/>
              </a:ext>
            </a:extLst>
          </p:cNvPr>
          <p:cNvGrpSpPr/>
          <p:nvPr/>
        </p:nvGrpSpPr>
        <p:grpSpPr>
          <a:xfrm>
            <a:off x="356514" y="2505102"/>
            <a:ext cx="1853942" cy="2058894"/>
            <a:chOff x="-331425" y="1579700"/>
            <a:chExt cx="1880250" cy="1905825"/>
          </a:xfrm>
        </p:grpSpPr>
        <p:sp>
          <p:nvSpPr>
            <p:cNvPr id="84" name="Google Shape;574;p53">
              <a:extLst>
                <a:ext uri="{FF2B5EF4-FFF2-40B4-BE49-F238E27FC236}">
                  <a16:creationId xmlns:a16="http://schemas.microsoft.com/office/drawing/2014/main" id="{31126478-8C1B-46A6-9FB6-6A0F20B5B7EB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75;p53">
              <a:extLst>
                <a:ext uri="{FF2B5EF4-FFF2-40B4-BE49-F238E27FC236}">
                  <a16:creationId xmlns:a16="http://schemas.microsoft.com/office/drawing/2014/main" id="{8234DF31-7CC4-4E8B-95CA-1CC49FDEB938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76;p53">
              <a:extLst>
                <a:ext uri="{FF2B5EF4-FFF2-40B4-BE49-F238E27FC236}">
                  <a16:creationId xmlns:a16="http://schemas.microsoft.com/office/drawing/2014/main" id="{D306F222-28F8-4592-8A6F-28086A57E89B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4920917" y="472443"/>
            <a:ext cx="36468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للعدد المظلل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Google Shape;210;p32">
            <a:extLst>
              <a:ext uri="{FF2B5EF4-FFF2-40B4-BE49-F238E27FC236}">
                <a16:creationId xmlns:a16="http://schemas.microsoft.com/office/drawing/2014/main" id="{EC177B32-3EBD-43AF-B84C-E57DF7E94C43}"/>
              </a:ext>
            </a:extLst>
          </p:cNvPr>
          <p:cNvSpPr txBox="1">
            <a:spLocks/>
          </p:cNvSpPr>
          <p:nvPr/>
        </p:nvSpPr>
        <p:spPr>
          <a:xfrm>
            <a:off x="4810339" y="2682003"/>
            <a:ext cx="3868011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highlight>
                  <a:srgbClr val="FFFF00"/>
                </a:highlight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  <a:r>
              <a:rPr lang="en-US" sz="3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 </a:t>
            </a:r>
            <a:r>
              <a:rPr lang="en-US" sz="72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</a:p>
        </p:txBody>
      </p:sp>
      <p:pic>
        <p:nvPicPr>
          <p:cNvPr id="31" name="Google Shape;228;p33">
            <a:extLst>
              <a:ext uri="{FF2B5EF4-FFF2-40B4-BE49-F238E27FC236}">
                <a16:creationId xmlns:a16="http://schemas.microsoft.com/office/drawing/2014/main" id="{70CE61A5-8132-49CF-97E7-4D023EDEB905}"/>
              </a:ext>
            </a:extLst>
          </p:cNvPr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5003587" flipH="1">
            <a:off x="7484163" y="1459249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194;p31">
            <a:extLst>
              <a:ext uri="{FF2B5EF4-FFF2-40B4-BE49-F238E27FC236}">
                <a16:creationId xmlns:a16="http://schemas.microsoft.com/office/drawing/2014/main" id="{E3390EE1-DFCB-4A17-A2DE-89848F0E5B3D}"/>
              </a:ext>
            </a:extLst>
          </p:cNvPr>
          <p:cNvSpPr txBox="1">
            <a:spLocks/>
          </p:cNvSpPr>
          <p:nvPr/>
        </p:nvSpPr>
        <p:spPr>
          <a:xfrm>
            <a:off x="508026" y="3362550"/>
            <a:ext cx="16551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6" name="Google Shape;573;p53">
            <a:extLst>
              <a:ext uri="{FF2B5EF4-FFF2-40B4-BE49-F238E27FC236}">
                <a16:creationId xmlns:a16="http://schemas.microsoft.com/office/drawing/2014/main" id="{30B9558C-52FB-4868-AAF6-10216DD0E537}"/>
              </a:ext>
            </a:extLst>
          </p:cNvPr>
          <p:cNvGrpSpPr/>
          <p:nvPr/>
        </p:nvGrpSpPr>
        <p:grpSpPr>
          <a:xfrm>
            <a:off x="407995" y="383519"/>
            <a:ext cx="1853942" cy="2058894"/>
            <a:chOff x="-331425" y="1579700"/>
            <a:chExt cx="1880250" cy="1905825"/>
          </a:xfrm>
        </p:grpSpPr>
        <p:sp>
          <p:nvSpPr>
            <p:cNvPr id="67" name="Google Shape;574;p53">
              <a:extLst>
                <a:ext uri="{FF2B5EF4-FFF2-40B4-BE49-F238E27FC236}">
                  <a16:creationId xmlns:a16="http://schemas.microsoft.com/office/drawing/2014/main" id="{24537079-8D1D-406A-981B-2FD27513CB6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75;p53">
              <a:extLst>
                <a:ext uri="{FF2B5EF4-FFF2-40B4-BE49-F238E27FC236}">
                  <a16:creationId xmlns:a16="http://schemas.microsoft.com/office/drawing/2014/main" id="{F5053871-79DF-4437-8CB0-B12E90BD0D5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76;p53">
              <a:extLst>
                <a:ext uri="{FF2B5EF4-FFF2-40B4-BE49-F238E27FC236}">
                  <a16:creationId xmlns:a16="http://schemas.microsoft.com/office/drawing/2014/main" id="{20F09097-5AFB-4C77-B4C4-1264D3DE8FEE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573;p53">
            <a:extLst>
              <a:ext uri="{FF2B5EF4-FFF2-40B4-BE49-F238E27FC236}">
                <a16:creationId xmlns:a16="http://schemas.microsoft.com/office/drawing/2014/main" id="{248C0D2E-F2FA-4448-AE3A-A0FD566387C7}"/>
              </a:ext>
            </a:extLst>
          </p:cNvPr>
          <p:cNvGrpSpPr/>
          <p:nvPr/>
        </p:nvGrpSpPr>
        <p:grpSpPr>
          <a:xfrm>
            <a:off x="2342877" y="371487"/>
            <a:ext cx="1853942" cy="2058894"/>
            <a:chOff x="-331425" y="1579700"/>
            <a:chExt cx="1880250" cy="1905825"/>
          </a:xfrm>
        </p:grpSpPr>
        <p:sp>
          <p:nvSpPr>
            <p:cNvPr id="80" name="Google Shape;574;p53">
              <a:extLst>
                <a:ext uri="{FF2B5EF4-FFF2-40B4-BE49-F238E27FC236}">
                  <a16:creationId xmlns:a16="http://schemas.microsoft.com/office/drawing/2014/main" id="{9350B316-5040-46D7-B792-9B27D2A8DC20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75;p53">
              <a:extLst>
                <a:ext uri="{FF2B5EF4-FFF2-40B4-BE49-F238E27FC236}">
                  <a16:creationId xmlns:a16="http://schemas.microsoft.com/office/drawing/2014/main" id="{DB3571DC-7313-4E77-8ADB-30F4BC01329F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76;p53">
              <a:extLst>
                <a:ext uri="{FF2B5EF4-FFF2-40B4-BE49-F238E27FC236}">
                  <a16:creationId xmlns:a16="http://schemas.microsoft.com/office/drawing/2014/main" id="{9756A66E-D4EF-4E45-8FBB-FD9A8BBA78EC}"/>
                </a:ext>
              </a:extLst>
            </p:cNvPr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194;p31">
            <a:extLst>
              <a:ext uri="{FF2B5EF4-FFF2-40B4-BE49-F238E27FC236}">
                <a16:creationId xmlns:a16="http://schemas.microsoft.com/office/drawing/2014/main" id="{48D5B652-0083-4AC7-AC2D-7AEE2041B05F}"/>
              </a:ext>
            </a:extLst>
          </p:cNvPr>
          <p:cNvSpPr txBox="1">
            <a:spLocks/>
          </p:cNvSpPr>
          <p:nvPr/>
        </p:nvSpPr>
        <p:spPr>
          <a:xfrm>
            <a:off x="2751099" y="1159392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194;p31">
            <a:extLst>
              <a:ext uri="{FF2B5EF4-FFF2-40B4-BE49-F238E27FC236}">
                <a16:creationId xmlns:a16="http://schemas.microsoft.com/office/drawing/2014/main" id="{778FD9EC-5DEB-47F3-98CB-E35C4331EE82}"/>
              </a:ext>
            </a:extLst>
          </p:cNvPr>
          <p:cNvSpPr txBox="1">
            <a:spLocks/>
          </p:cNvSpPr>
          <p:nvPr/>
        </p:nvSpPr>
        <p:spPr>
          <a:xfrm>
            <a:off x="2751099" y="3391071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ar-AE" sz="4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194;p31">
            <a:extLst>
              <a:ext uri="{FF2B5EF4-FFF2-40B4-BE49-F238E27FC236}">
                <a16:creationId xmlns:a16="http://schemas.microsoft.com/office/drawing/2014/main" id="{3AD9F3B6-F331-4306-AB99-772A69AFFF76}"/>
              </a:ext>
            </a:extLst>
          </p:cNvPr>
          <p:cNvSpPr txBox="1">
            <a:spLocks/>
          </p:cNvSpPr>
          <p:nvPr/>
        </p:nvSpPr>
        <p:spPr>
          <a:xfrm>
            <a:off x="786697" y="1192857"/>
            <a:ext cx="1332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ar-AE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83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61" grpId="0"/>
      <p:bldP spid="40" grpId="0"/>
      <p:bldP spid="49" grpId="0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140345" y="751248"/>
            <a:ext cx="7281759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800" dirty="0">
                <a:latin typeface="Calibri" panose="020F0502020204030204" pitchFamily="34" charset="0"/>
                <a:cs typeface="Calibri" panose="020F0502020204030204" pitchFamily="34" charset="0"/>
              </a:rPr>
              <a:t>ثلاثة آلاف و أربعمئة و ستة عشر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8C1648-426A-47F9-95BD-EB729031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54137" y="2451948"/>
            <a:ext cx="2140200" cy="488400"/>
          </a:xfrm>
        </p:spPr>
        <p:txBody>
          <a:bodyPr/>
          <a:lstStyle/>
          <a:p>
            <a:br>
              <a:rPr lang="ar-AE" dirty="0"/>
            </a:br>
            <a:br>
              <a:rPr lang="ar-AE" dirty="0"/>
            </a:br>
            <a:endParaRPr lang="en-US" dirty="0"/>
          </a:p>
        </p:txBody>
      </p:sp>
      <p:pic>
        <p:nvPicPr>
          <p:cNvPr id="24" name="Google Shape;572;p53">
            <a:extLst>
              <a:ext uri="{FF2B5EF4-FFF2-40B4-BE49-F238E27FC236}">
                <a16:creationId xmlns:a16="http://schemas.microsoft.com/office/drawing/2014/main" id="{E862FC1B-7AC1-4757-A09C-DD9D1080D9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209" y="1311599"/>
            <a:ext cx="6725446" cy="325749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10;p32">
            <a:extLst>
              <a:ext uri="{FF2B5EF4-FFF2-40B4-BE49-F238E27FC236}">
                <a16:creationId xmlns:a16="http://schemas.microsoft.com/office/drawing/2014/main" id="{40456760-A07B-49FE-B10B-C73D1129301C}"/>
              </a:ext>
            </a:extLst>
          </p:cNvPr>
          <p:cNvSpPr txBox="1">
            <a:spLocks/>
          </p:cNvSpPr>
          <p:nvPr/>
        </p:nvSpPr>
        <p:spPr>
          <a:xfrm>
            <a:off x="2316221" y="2940347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7" name="Google Shape;210;p32">
            <a:extLst>
              <a:ext uri="{FF2B5EF4-FFF2-40B4-BE49-F238E27FC236}">
                <a16:creationId xmlns:a16="http://schemas.microsoft.com/office/drawing/2014/main" id="{0E6FBD14-01EE-4731-9621-89233174AA34}"/>
              </a:ext>
            </a:extLst>
          </p:cNvPr>
          <p:cNvSpPr txBox="1">
            <a:spLocks/>
          </p:cNvSpPr>
          <p:nvPr/>
        </p:nvSpPr>
        <p:spPr>
          <a:xfrm>
            <a:off x="3221527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8" name="Google Shape;210;p32">
            <a:extLst>
              <a:ext uri="{FF2B5EF4-FFF2-40B4-BE49-F238E27FC236}">
                <a16:creationId xmlns:a16="http://schemas.microsoft.com/office/drawing/2014/main" id="{2C636A1D-0D71-46EF-A275-5DB68F4224F4}"/>
              </a:ext>
            </a:extLst>
          </p:cNvPr>
          <p:cNvSpPr txBox="1">
            <a:spLocks/>
          </p:cNvSpPr>
          <p:nvPr/>
        </p:nvSpPr>
        <p:spPr>
          <a:xfrm>
            <a:off x="4263866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9" name="Google Shape;210;p32">
            <a:extLst>
              <a:ext uri="{FF2B5EF4-FFF2-40B4-BE49-F238E27FC236}">
                <a16:creationId xmlns:a16="http://schemas.microsoft.com/office/drawing/2014/main" id="{B106D751-A92C-4F04-8AB2-F8E1AFBB0345}"/>
              </a:ext>
            </a:extLst>
          </p:cNvPr>
          <p:cNvSpPr txBox="1">
            <a:spLocks/>
          </p:cNvSpPr>
          <p:nvPr/>
        </p:nvSpPr>
        <p:spPr>
          <a:xfrm>
            <a:off x="5159938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</a:p>
        </p:txBody>
      </p:sp>
      <p:grpSp>
        <p:nvGrpSpPr>
          <p:cNvPr id="30" name="Google Shape;522;p50">
            <a:extLst>
              <a:ext uri="{FF2B5EF4-FFF2-40B4-BE49-F238E27FC236}">
                <a16:creationId xmlns:a16="http://schemas.microsoft.com/office/drawing/2014/main" id="{E3439651-1E64-4F80-BB2E-7965F11EC35B}"/>
              </a:ext>
            </a:extLst>
          </p:cNvPr>
          <p:cNvGrpSpPr/>
          <p:nvPr/>
        </p:nvGrpSpPr>
        <p:grpSpPr>
          <a:xfrm>
            <a:off x="2865891" y="3942346"/>
            <a:ext cx="445950" cy="667425"/>
            <a:chOff x="5809550" y="1500425"/>
            <a:chExt cx="445950" cy="667425"/>
          </a:xfrm>
        </p:grpSpPr>
        <p:sp>
          <p:nvSpPr>
            <p:cNvPr id="31" name="Google Shape;523;p50">
              <a:extLst>
                <a:ext uri="{FF2B5EF4-FFF2-40B4-BE49-F238E27FC236}">
                  <a16:creationId xmlns:a16="http://schemas.microsoft.com/office/drawing/2014/main" id="{6E16E7C9-B672-4A72-A74C-573ECBEE0904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4;p50">
              <a:extLst>
                <a:ext uri="{FF2B5EF4-FFF2-40B4-BE49-F238E27FC236}">
                  <a16:creationId xmlns:a16="http://schemas.microsoft.com/office/drawing/2014/main" id="{B581B54A-E0C1-4EC7-BDA2-31BC3552260D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22;p50">
            <a:extLst>
              <a:ext uri="{FF2B5EF4-FFF2-40B4-BE49-F238E27FC236}">
                <a16:creationId xmlns:a16="http://schemas.microsoft.com/office/drawing/2014/main" id="{6F39C24D-17F3-47FE-A178-CD55A12CF324}"/>
              </a:ext>
            </a:extLst>
          </p:cNvPr>
          <p:cNvGrpSpPr/>
          <p:nvPr/>
        </p:nvGrpSpPr>
        <p:grpSpPr>
          <a:xfrm>
            <a:off x="3899044" y="3942346"/>
            <a:ext cx="445950" cy="667425"/>
            <a:chOff x="5809550" y="1500425"/>
            <a:chExt cx="445950" cy="667425"/>
          </a:xfrm>
        </p:grpSpPr>
        <p:sp>
          <p:nvSpPr>
            <p:cNvPr id="37" name="Google Shape;523;p50">
              <a:extLst>
                <a:ext uri="{FF2B5EF4-FFF2-40B4-BE49-F238E27FC236}">
                  <a16:creationId xmlns:a16="http://schemas.microsoft.com/office/drawing/2014/main" id="{7A3FB91F-8B4E-4E95-97C8-30F338948497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24;p50">
              <a:extLst>
                <a:ext uri="{FF2B5EF4-FFF2-40B4-BE49-F238E27FC236}">
                  <a16:creationId xmlns:a16="http://schemas.microsoft.com/office/drawing/2014/main" id="{DEE3E406-4822-4BCB-8D40-B8D85D39408E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522;p50">
            <a:extLst>
              <a:ext uri="{FF2B5EF4-FFF2-40B4-BE49-F238E27FC236}">
                <a16:creationId xmlns:a16="http://schemas.microsoft.com/office/drawing/2014/main" id="{4A6C7482-CBD2-45C4-8B45-E38FA19E0F87}"/>
              </a:ext>
            </a:extLst>
          </p:cNvPr>
          <p:cNvGrpSpPr/>
          <p:nvPr/>
        </p:nvGrpSpPr>
        <p:grpSpPr>
          <a:xfrm>
            <a:off x="4861475" y="3953422"/>
            <a:ext cx="445950" cy="667425"/>
            <a:chOff x="5809550" y="1500425"/>
            <a:chExt cx="445950" cy="667425"/>
          </a:xfrm>
        </p:grpSpPr>
        <p:sp>
          <p:nvSpPr>
            <p:cNvPr id="40" name="Google Shape;523;p50">
              <a:extLst>
                <a:ext uri="{FF2B5EF4-FFF2-40B4-BE49-F238E27FC236}">
                  <a16:creationId xmlns:a16="http://schemas.microsoft.com/office/drawing/2014/main" id="{9DC670A8-76A9-4BC8-BD3F-036B1792E819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24;p50">
              <a:extLst>
                <a:ext uri="{FF2B5EF4-FFF2-40B4-BE49-F238E27FC236}">
                  <a16:creationId xmlns:a16="http://schemas.microsoft.com/office/drawing/2014/main" id="{76E168EA-90D8-49D3-8647-EB2EBE413A9B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522;p50">
            <a:extLst>
              <a:ext uri="{FF2B5EF4-FFF2-40B4-BE49-F238E27FC236}">
                <a16:creationId xmlns:a16="http://schemas.microsoft.com/office/drawing/2014/main" id="{E9C410CF-78AD-402E-BD85-C7411FAAAF3C}"/>
              </a:ext>
            </a:extLst>
          </p:cNvPr>
          <p:cNvGrpSpPr/>
          <p:nvPr/>
        </p:nvGrpSpPr>
        <p:grpSpPr>
          <a:xfrm>
            <a:off x="5779312" y="3953422"/>
            <a:ext cx="445950" cy="667425"/>
            <a:chOff x="5809550" y="1500425"/>
            <a:chExt cx="445950" cy="667425"/>
          </a:xfrm>
        </p:grpSpPr>
        <p:sp>
          <p:nvSpPr>
            <p:cNvPr id="43" name="Google Shape;523;p50">
              <a:extLst>
                <a:ext uri="{FF2B5EF4-FFF2-40B4-BE49-F238E27FC236}">
                  <a16:creationId xmlns:a16="http://schemas.microsoft.com/office/drawing/2014/main" id="{2B7FC78D-21C2-4B5A-9D78-B293394CC342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24;p50">
              <a:extLst>
                <a:ext uri="{FF2B5EF4-FFF2-40B4-BE49-F238E27FC236}">
                  <a16:creationId xmlns:a16="http://schemas.microsoft.com/office/drawing/2014/main" id="{4F256F26-D011-4FC6-BC60-2D7A6F58FFC5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140345" y="751248"/>
            <a:ext cx="7281759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dirty="0">
                <a:latin typeface="Calibri" panose="020F0502020204030204" pitchFamily="34" charset="0"/>
                <a:cs typeface="Calibri" panose="020F0502020204030204" pitchFamily="34" charset="0"/>
              </a:rPr>
              <a:t>ستة آلاف و ستمئة و أربعة و خمسون</a:t>
            </a:r>
            <a:endParaRPr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8C1648-426A-47F9-95BD-EB729031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54137" y="2451948"/>
            <a:ext cx="2140200" cy="488400"/>
          </a:xfrm>
        </p:spPr>
        <p:txBody>
          <a:bodyPr/>
          <a:lstStyle/>
          <a:p>
            <a:br>
              <a:rPr lang="ar-AE" dirty="0"/>
            </a:br>
            <a:br>
              <a:rPr lang="ar-AE" dirty="0"/>
            </a:br>
            <a:endParaRPr lang="en-US" dirty="0"/>
          </a:p>
        </p:txBody>
      </p:sp>
      <p:pic>
        <p:nvPicPr>
          <p:cNvPr id="24" name="Google Shape;572;p53">
            <a:extLst>
              <a:ext uri="{FF2B5EF4-FFF2-40B4-BE49-F238E27FC236}">
                <a16:creationId xmlns:a16="http://schemas.microsoft.com/office/drawing/2014/main" id="{E862FC1B-7AC1-4757-A09C-DD9D1080D9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209" y="1311599"/>
            <a:ext cx="6725446" cy="325749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10;p32">
            <a:extLst>
              <a:ext uri="{FF2B5EF4-FFF2-40B4-BE49-F238E27FC236}">
                <a16:creationId xmlns:a16="http://schemas.microsoft.com/office/drawing/2014/main" id="{40456760-A07B-49FE-B10B-C73D1129301C}"/>
              </a:ext>
            </a:extLst>
          </p:cNvPr>
          <p:cNvSpPr txBox="1">
            <a:spLocks/>
          </p:cNvSpPr>
          <p:nvPr/>
        </p:nvSpPr>
        <p:spPr>
          <a:xfrm>
            <a:off x="2316221" y="2940347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7" name="Google Shape;210;p32">
            <a:extLst>
              <a:ext uri="{FF2B5EF4-FFF2-40B4-BE49-F238E27FC236}">
                <a16:creationId xmlns:a16="http://schemas.microsoft.com/office/drawing/2014/main" id="{0E6FBD14-01EE-4731-9621-89233174AA34}"/>
              </a:ext>
            </a:extLst>
          </p:cNvPr>
          <p:cNvSpPr txBox="1">
            <a:spLocks/>
          </p:cNvSpPr>
          <p:nvPr/>
        </p:nvSpPr>
        <p:spPr>
          <a:xfrm>
            <a:off x="3221527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8" name="Google Shape;210;p32">
            <a:extLst>
              <a:ext uri="{FF2B5EF4-FFF2-40B4-BE49-F238E27FC236}">
                <a16:creationId xmlns:a16="http://schemas.microsoft.com/office/drawing/2014/main" id="{2C636A1D-0D71-46EF-A275-5DB68F4224F4}"/>
              </a:ext>
            </a:extLst>
          </p:cNvPr>
          <p:cNvSpPr txBox="1">
            <a:spLocks/>
          </p:cNvSpPr>
          <p:nvPr/>
        </p:nvSpPr>
        <p:spPr>
          <a:xfrm>
            <a:off x="4263866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9" name="Google Shape;210;p32">
            <a:extLst>
              <a:ext uri="{FF2B5EF4-FFF2-40B4-BE49-F238E27FC236}">
                <a16:creationId xmlns:a16="http://schemas.microsoft.com/office/drawing/2014/main" id="{B106D751-A92C-4F04-8AB2-F8E1AFBB0345}"/>
              </a:ext>
            </a:extLst>
          </p:cNvPr>
          <p:cNvSpPr txBox="1">
            <a:spLocks/>
          </p:cNvSpPr>
          <p:nvPr/>
        </p:nvSpPr>
        <p:spPr>
          <a:xfrm>
            <a:off x="5159938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</a:p>
        </p:txBody>
      </p:sp>
      <p:grpSp>
        <p:nvGrpSpPr>
          <p:cNvPr id="30" name="Google Shape;522;p50">
            <a:extLst>
              <a:ext uri="{FF2B5EF4-FFF2-40B4-BE49-F238E27FC236}">
                <a16:creationId xmlns:a16="http://schemas.microsoft.com/office/drawing/2014/main" id="{E3439651-1E64-4F80-BB2E-7965F11EC35B}"/>
              </a:ext>
            </a:extLst>
          </p:cNvPr>
          <p:cNvGrpSpPr/>
          <p:nvPr/>
        </p:nvGrpSpPr>
        <p:grpSpPr>
          <a:xfrm>
            <a:off x="2865891" y="3942346"/>
            <a:ext cx="445950" cy="667425"/>
            <a:chOff x="5809550" y="1500425"/>
            <a:chExt cx="445950" cy="667425"/>
          </a:xfrm>
        </p:grpSpPr>
        <p:sp>
          <p:nvSpPr>
            <p:cNvPr id="31" name="Google Shape;523;p50">
              <a:extLst>
                <a:ext uri="{FF2B5EF4-FFF2-40B4-BE49-F238E27FC236}">
                  <a16:creationId xmlns:a16="http://schemas.microsoft.com/office/drawing/2014/main" id="{6E16E7C9-B672-4A72-A74C-573ECBEE0904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4;p50">
              <a:extLst>
                <a:ext uri="{FF2B5EF4-FFF2-40B4-BE49-F238E27FC236}">
                  <a16:creationId xmlns:a16="http://schemas.microsoft.com/office/drawing/2014/main" id="{B581B54A-E0C1-4EC7-BDA2-31BC3552260D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22;p50">
            <a:extLst>
              <a:ext uri="{FF2B5EF4-FFF2-40B4-BE49-F238E27FC236}">
                <a16:creationId xmlns:a16="http://schemas.microsoft.com/office/drawing/2014/main" id="{6F39C24D-17F3-47FE-A178-CD55A12CF324}"/>
              </a:ext>
            </a:extLst>
          </p:cNvPr>
          <p:cNvGrpSpPr/>
          <p:nvPr/>
        </p:nvGrpSpPr>
        <p:grpSpPr>
          <a:xfrm>
            <a:off x="3899044" y="3942346"/>
            <a:ext cx="445950" cy="667425"/>
            <a:chOff x="5809550" y="1500425"/>
            <a:chExt cx="445950" cy="667425"/>
          </a:xfrm>
        </p:grpSpPr>
        <p:sp>
          <p:nvSpPr>
            <p:cNvPr id="37" name="Google Shape;523;p50">
              <a:extLst>
                <a:ext uri="{FF2B5EF4-FFF2-40B4-BE49-F238E27FC236}">
                  <a16:creationId xmlns:a16="http://schemas.microsoft.com/office/drawing/2014/main" id="{7A3FB91F-8B4E-4E95-97C8-30F338948497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24;p50">
              <a:extLst>
                <a:ext uri="{FF2B5EF4-FFF2-40B4-BE49-F238E27FC236}">
                  <a16:creationId xmlns:a16="http://schemas.microsoft.com/office/drawing/2014/main" id="{DEE3E406-4822-4BCB-8D40-B8D85D39408E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522;p50">
            <a:extLst>
              <a:ext uri="{FF2B5EF4-FFF2-40B4-BE49-F238E27FC236}">
                <a16:creationId xmlns:a16="http://schemas.microsoft.com/office/drawing/2014/main" id="{4A6C7482-CBD2-45C4-8B45-E38FA19E0F87}"/>
              </a:ext>
            </a:extLst>
          </p:cNvPr>
          <p:cNvGrpSpPr/>
          <p:nvPr/>
        </p:nvGrpSpPr>
        <p:grpSpPr>
          <a:xfrm>
            <a:off x="4861475" y="3953422"/>
            <a:ext cx="445950" cy="667425"/>
            <a:chOff x="5809550" y="1500425"/>
            <a:chExt cx="445950" cy="667425"/>
          </a:xfrm>
        </p:grpSpPr>
        <p:sp>
          <p:nvSpPr>
            <p:cNvPr id="40" name="Google Shape;523;p50">
              <a:extLst>
                <a:ext uri="{FF2B5EF4-FFF2-40B4-BE49-F238E27FC236}">
                  <a16:creationId xmlns:a16="http://schemas.microsoft.com/office/drawing/2014/main" id="{9DC670A8-76A9-4BC8-BD3F-036B1792E819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24;p50">
              <a:extLst>
                <a:ext uri="{FF2B5EF4-FFF2-40B4-BE49-F238E27FC236}">
                  <a16:creationId xmlns:a16="http://schemas.microsoft.com/office/drawing/2014/main" id="{76E168EA-90D8-49D3-8647-EB2EBE413A9B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522;p50">
            <a:extLst>
              <a:ext uri="{FF2B5EF4-FFF2-40B4-BE49-F238E27FC236}">
                <a16:creationId xmlns:a16="http://schemas.microsoft.com/office/drawing/2014/main" id="{E9C410CF-78AD-402E-BD85-C7411FAAAF3C}"/>
              </a:ext>
            </a:extLst>
          </p:cNvPr>
          <p:cNvGrpSpPr/>
          <p:nvPr/>
        </p:nvGrpSpPr>
        <p:grpSpPr>
          <a:xfrm>
            <a:off x="5779312" y="3953422"/>
            <a:ext cx="445950" cy="667425"/>
            <a:chOff x="5809550" y="1500425"/>
            <a:chExt cx="445950" cy="667425"/>
          </a:xfrm>
        </p:grpSpPr>
        <p:sp>
          <p:nvSpPr>
            <p:cNvPr id="43" name="Google Shape;523;p50">
              <a:extLst>
                <a:ext uri="{FF2B5EF4-FFF2-40B4-BE49-F238E27FC236}">
                  <a16:creationId xmlns:a16="http://schemas.microsoft.com/office/drawing/2014/main" id="{2B7FC78D-21C2-4B5A-9D78-B293394CC342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24;p50">
              <a:extLst>
                <a:ext uri="{FF2B5EF4-FFF2-40B4-BE49-F238E27FC236}">
                  <a16:creationId xmlns:a16="http://schemas.microsoft.com/office/drawing/2014/main" id="{4F256F26-D011-4FC6-BC60-2D7A6F58FFC5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2527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612232" y="751248"/>
            <a:ext cx="6809872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dirty="0">
                <a:latin typeface="Calibri" panose="020F0502020204030204" pitchFamily="34" charset="0"/>
                <a:cs typeface="Calibri" panose="020F0502020204030204" pitchFamily="34" charset="0"/>
              </a:rPr>
              <a:t>ثمانية آلاف و أربعمئة و سبعون</a:t>
            </a:r>
            <a:endParaRPr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8C1648-426A-47F9-95BD-EB729031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54137" y="2451948"/>
            <a:ext cx="2140200" cy="488400"/>
          </a:xfrm>
        </p:spPr>
        <p:txBody>
          <a:bodyPr/>
          <a:lstStyle/>
          <a:p>
            <a:br>
              <a:rPr lang="ar-AE" dirty="0"/>
            </a:br>
            <a:br>
              <a:rPr lang="ar-AE" dirty="0"/>
            </a:br>
            <a:endParaRPr lang="en-US" dirty="0"/>
          </a:p>
        </p:txBody>
      </p:sp>
      <p:pic>
        <p:nvPicPr>
          <p:cNvPr id="24" name="Google Shape;572;p53">
            <a:extLst>
              <a:ext uri="{FF2B5EF4-FFF2-40B4-BE49-F238E27FC236}">
                <a16:creationId xmlns:a16="http://schemas.microsoft.com/office/drawing/2014/main" id="{E862FC1B-7AC1-4757-A09C-DD9D1080D9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209" y="1311599"/>
            <a:ext cx="6725446" cy="325749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10;p32">
            <a:extLst>
              <a:ext uri="{FF2B5EF4-FFF2-40B4-BE49-F238E27FC236}">
                <a16:creationId xmlns:a16="http://schemas.microsoft.com/office/drawing/2014/main" id="{40456760-A07B-49FE-B10B-C73D1129301C}"/>
              </a:ext>
            </a:extLst>
          </p:cNvPr>
          <p:cNvSpPr txBox="1">
            <a:spLocks/>
          </p:cNvSpPr>
          <p:nvPr/>
        </p:nvSpPr>
        <p:spPr>
          <a:xfrm>
            <a:off x="2316221" y="2940347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7" name="Google Shape;210;p32">
            <a:extLst>
              <a:ext uri="{FF2B5EF4-FFF2-40B4-BE49-F238E27FC236}">
                <a16:creationId xmlns:a16="http://schemas.microsoft.com/office/drawing/2014/main" id="{0E6FBD14-01EE-4731-9621-89233174AA34}"/>
              </a:ext>
            </a:extLst>
          </p:cNvPr>
          <p:cNvSpPr txBox="1">
            <a:spLocks/>
          </p:cNvSpPr>
          <p:nvPr/>
        </p:nvSpPr>
        <p:spPr>
          <a:xfrm>
            <a:off x="3221527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8" name="Google Shape;210;p32">
            <a:extLst>
              <a:ext uri="{FF2B5EF4-FFF2-40B4-BE49-F238E27FC236}">
                <a16:creationId xmlns:a16="http://schemas.microsoft.com/office/drawing/2014/main" id="{2C636A1D-0D71-46EF-A275-5DB68F4224F4}"/>
              </a:ext>
            </a:extLst>
          </p:cNvPr>
          <p:cNvSpPr txBox="1">
            <a:spLocks/>
          </p:cNvSpPr>
          <p:nvPr/>
        </p:nvSpPr>
        <p:spPr>
          <a:xfrm>
            <a:off x="4263866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9" name="Google Shape;210;p32">
            <a:extLst>
              <a:ext uri="{FF2B5EF4-FFF2-40B4-BE49-F238E27FC236}">
                <a16:creationId xmlns:a16="http://schemas.microsoft.com/office/drawing/2014/main" id="{B106D751-A92C-4F04-8AB2-F8E1AFBB0345}"/>
              </a:ext>
            </a:extLst>
          </p:cNvPr>
          <p:cNvSpPr txBox="1">
            <a:spLocks/>
          </p:cNvSpPr>
          <p:nvPr/>
        </p:nvSpPr>
        <p:spPr>
          <a:xfrm>
            <a:off x="5159938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</a:p>
        </p:txBody>
      </p:sp>
      <p:grpSp>
        <p:nvGrpSpPr>
          <p:cNvPr id="30" name="Google Shape;522;p50">
            <a:extLst>
              <a:ext uri="{FF2B5EF4-FFF2-40B4-BE49-F238E27FC236}">
                <a16:creationId xmlns:a16="http://schemas.microsoft.com/office/drawing/2014/main" id="{E3439651-1E64-4F80-BB2E-7965F11EC35B}"/>
              </a:ext>
            </a:extLst>
          </p:cNvPr>
          <p:cNvGrpSpPr/>
          <p:nvPr/>
        </p:nvGrpSpPr>
        <p:grpSpPr>
          <a:xfrm>
            <a:off x="2865891" y="3942346"/>
            <a:ext cx="445950" cy="667425"/>
            <a:chOff x="5809550" y="1500425"/>
            <a:chExt cx="445950" cy="667425"/>
          </a:xfrm>
        </p:grpSpPr>
        <p:sp>
          <p:nvSpPr>
            <p:cNvPr id="31" name="Google Shape;523;p50">
              <a:extLst>
                <a:ext uri="{FF2B5EF4-FFF2-40B4-BE49-F238E27FC236}">
                  <a16:creationId xmlns:a16="http://schemas.microsoft.com/office/drawing/2014/main" id="{6E16E7C9-B672-4A72-A74C-573ECBEE0904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4;p50">
              <a:extLst>
                <a:ext uri="{FF2B5EF4-FFF2-40B4-BE49-F238E27FC236}">
                  <a16:creationId xmlns:a16="http://schemas.microsoft.com/office/drawing/2014/main" id="{B581B54A-E0C1-4EC7-BDA2-31BC3552260D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22;p50">
            <a:extLst>
              <a:ext uri="{FF2B5EF4-FFF2-40B4-BE49-F238E27FC236}">
                <a16:creationId xmlns:a16="http://schemas.microsoft.com/office/drawing/2014/main" id="{6F39C24D-17F3-47FE-A178-CD55A12CF324}"/>
              </a:ext>
            </a:extLst>
          </p:cNvPr>
          <p:cNvGrpSpPr/>
          <p:nvPr/>
        </p:nvGrpSpPr>
        <p:grpSpPr>
          <a:xfrm>
            <a:off x="3899044" y="3942346"/>
            <a:ext cx="445950" cy="667425"/>
            <a:chOff x="5809550" y="1500425"/>
            <a:chExt cx="445950" cy="667425"/>
          </a:xfrm>
        </p:grpSpPr>
        <p:sp>
          <p:nvSpPr>
            <p:cNvPr id="37" name="Google Shape;523;p50">
              <a:extLst>
                <a:ext uri="{FF2B5EF4-FFF2-40B4-BE49-F238E27FC236}">
                  <a16:creationId xmlns:a16="http://schemas.microsoft.com/office/drawing/2014/main" id="{7A3FB91F-8B4E-4E95-97C8-30F338948497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24;p50">
              <a:extLst>
                <a:ext uri="{FF2B5EF4-FFF2-40B4-BE49-F238E27FC236}">
                  <a16:creationId xmlns:a16="http://schemas.microsoft.com/office/drawing/2014/main" id="{DEE3E406-4822-4BCB-8D40-B8D85D39408E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522;p50">
            <a:extLst>
              <a:ext uri="{FF2B5EF4-FFF2-40B4-BE49-F238E27FC236}">
                <a16:creationId xmlns:a16="http://schemas.microsoft.com/office/drawing/2014/main" id="{4A6C7482-CBD2-45C4-8B45-E38FA19E0F87}"/>
              </a:ext>
            </a:extLst>
          </p:cNvPr>
          <p:cNvGrpSpPr/>
          <p:nvPr/>
        </p:nvGrpSpPr>
        <p:grpSpPr>
          <a:xfrm>
            <a:off x="4861475" y="3953422"/>
            <a:ext cx="445950" cy="667425"/>
            <a:chOff x="5809550" y="1500425"/>
            <a:chExt cx="445950" cy="667425"/>
          </a:xfrm>
        </p:grpSpPr>
        <p:sp>
          <p:nvSpPr>
            <p:cNvPr id="40" name="Google Shape;523;p50">
              <a:extLst>
                <a:ext uri="{FF2B5EF4-FFF2-40B4-BE49-F238E27FC236}">
                  <a16:creationId xmlns:a16="http://schemas.microsoft.com/office/drawing/2014/main" id="{9DC670A8-76A9-4BC8-BD3F-036B1792E819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24;p50">
              <a:extLst>
                <a:ext uri="{FF2B5EF4-FFF2-40B4-BE49-F238E27FC236}">
                  <a16:creationId xmlns:a16="http://schemas.microsoft.com/office/drawing/2014/main" id="{76E168EA-90D8-49D3-8647-EB2EBE413A9B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522;p50">
            <a:extLst>
              <a:ext uri="{FF2B5EF4-FFF2-40B4-BE49-F238E27FC236}">
                <a16:creationId xmlns:a16="http://schemas.microsoft.com/office/drawing/2014/main" id="{E9C410CF-78AD-402E-BD85-C7411FAAAF3C}"/>
              </a:ext>
            </a:extLst>
          </p:cNvPr>
          <p:cNvGrpSpPr/>
          <p:nvPr/>
        </p:nvGrpSpPr>
        <p:grpSpPr>
          <a:xfrm>
            <a:off x="5779312" y="3953422"/>
            <a:ext cx="445950" cy="667425"/>
            <a:chOff x="5809550" y="1500425"/>
            <a:chExt cx="445950" cy="667425"/>
          </a:xfrm>
        </p:grpSpPr>
        <p:sp>
          <p:nvSpPr>
            <p:cNvPr id="43" name="Google Shape;523;p50">
              <a:extLst>
                <a:ext uri="{FF2B5EF4-FFF2-40B4-BE49-F238E27FC236}">
                  <a16:creationId xmlns:a16="http://schemas.microsoft.com/office/drawing/2014/main" id="{2B7FC78D-21C2-4B5A-9D78-B293394CC342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24;p50">
              <a:extLst>
                <a:ext uri="{FF2B5EF4-FFF2-40B4-BE49-F238E27FC236}">
                  <a16:creationId xmlns:a16="http://schemas.microsoft.com/office/drawing/2014/main" id="{4F256F26-D011-4FC6-BC60-2D7A6F58FFC5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345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000052" y="679034"/>
            <a:ext cx="7281759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dirty="0">
                <a:latin typeface="Calibri" panose="020F0502020204030204" pitchFamily="34" charset="0"/>
                <a:cs typeface="Calibri" panose="020F0502020204030204" pitchFamily="34" charset="0"/>
              </a:rPr>
              <a:t>تسعة آلاف و  ثلاثة و أربعون</a:t>
            </a:r>
            <a:endParaRPr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8C1648-426A-47F9-95BD-EB729031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54137" y="2451948"/>
            <a:ext cx="2140200" cy="488400"/>
          </a:xfrm>
        </p:spPr>
        <p:txBody>
          <a:bodyPr/>
          <a:lstStyle/>
          <a:p>
            <a:br>
              <a:rPr lang="ar-AE" dirty="0"/>
            </a:br>
            <a:br>
              <a:rPr lang="ar-AE" dirty="0"/>
            </a:br>
            <a:endParaRPr lang="en-US" dirty="0"/>
          </a:p>
        </p:txBody>
      </p:sp>
      <p:pic>
        <p:nvPicPr>
          <p:cNvPr id="24" name="Google Shape;572;p53">
            <a:extLst>
              <a:ext uri="{FF2B5EF4-FFF2-40B4-BE49-F238E27FC236}">
                <a16:creationId xmlns:a16="http://schemas.microsoft.com/office/drawing/2014/main" id="{E862FC1B-7AC1-4757-A09C-DD9D1080D9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209" y="1311599"/>
            <a:ext cx="6725446" cy="325749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10;p32">
            <a:extLst>
              <a:ext uri="{FF2B5EF4-FFF2-40B4-BE49-F238E27FC236}">
                <a16:creationId xmlns:a16="http://schemas.microsoft.com/office/drawing/2014/main" id="{40456760-A07B-49FE-B10B-C73D1129301C}"/>
              </a:ext>
            </a:extLst>
          </p:cNvPr>
          <p:cNvSpPr txBox="1">
            <a:spLocks/>
          </p:cNvSpPr>
          <p:nvPr/>
        </p:nvSpPr>
        <p:spPr>
          <a:xfrm>
            <a:off x="2316221" y="2940347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7" name="Google Shape;210;p32">
            <a:extLst>
              <a:ext uri="{FF2B5EF4-FFF2-40B4-BE49-F238E27FC236}">
                <a16:creationId xmlns:a16="http://schemas.microsoft.com/office/drawing/2014/main" id="{0E6FBD14-01EE-4731-9621-89233174AA34}"/>
              </a:ext>
            </a:extLst>
          </p:cNvPr>
          <p:cNvSpPr txBox="1">
            <a:spLocks/>
          </p:cNvSpPr>
          <p:nvPr/>
        </p:nvSpPr>
        <p:spPr>
          <a:xfrm>
            <a:off x="3221527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8" name="Google Shape;210;p32">
            <a:extLst>
              <a:ext uri="{FF2B5EF4-FFF2-40B4-BE49-F238E27FC236}">
                <a16:creationId xmlns:a16="http://schemas.microsoft.com/office/drawing/2014/main" id="{2C636A1D-0D71-46EF-A275-5DB68F4224F4}"/>
              </a:ext>
            </a:extLst>
          </p:cNvPr>
          <p:cNvSpPr txBox="1">
            <a:spLocks/>
          </p:cNvSpPr>
          <p:nvPr/>
        </p:nvSpPr>
        <p:spPr>
          <a:xfrm>
            <a:off x="4263866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9" name="Google Shape;210;p32">
            <a:extLst>
              <a:ext uri="{FF2B5EF4-FFF2-40B4-BE49-F238E27FC236}">
                <a16:creationId xmlns:a16="http://schemas.microsoft.com/office/drawing/2014/main" id="{B106D751-A92C-4F04-8AB2-F8E1AFBB0345}"/>
              </a:ext>
            </a:extLst>
          </p:cNvPr>
          <p:cNvSpPr txBox="1">
            <a:spLocks/>
          </p:cNvSpPr>
          <p:nvPr/>
        </p:nvSpPr>
        <p:spPr>
          <a:xfrm>
            <a:off x="5159938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3</a:t>
            </a:r>
          </a:p>
        </p:txBody>
      </p:sp>
      <p:grpSp>
        <p:nvGrpSpPr>
          <p:cNvPr id="30" name="Google Shape;522;p50">
            <a:extLst>
              <a:ext uri="{FF2B5EF4-FFF2-40B4-BE49-F238E27FC236}">
                <a16:creationId xmlns:a16="http://schemas.microsoft.com/office/drawing/2014/main" id="{E3439651-1E64-4F80-BB2E-7965F11EC35B}"/>
              </a:ext>
            </a:extLst>
          </p:cNvPr>
          <p:cNvGrpSpPr/>
          <p:nvPr/>
        </p:nvGrpSpPr>
        <p:grpSpPr>
          <a:xfrm>
            <a:off x="2865891" y="3942346"/>
            <a:ext cx="445950" cy="667425"/>
            <a:chOff x="5809550" y="1500425"/>
            <a:chExt cx="445950" cy="667425"/>
          </a:xfrm>
        </p:grpSpPr>
        <p:sp>
          <p:nvSpPr>
            <p:cNvPr id="31" name="Google Shape;523;p50">
              <a:extLst>
                <a:ext uri="{FF2B5EF4-FFF2-40B4-BE49-F238E27FC236}">
                  <a16:creationId xmlns:a16="http://schemas.microsoft.com/office/drawing/2014/main" id="{6E16E7C9-B672-4A72-A74C-573ECBEE0904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4;p50">
              <a:extLst>
                <a:ext uri="{FF2B5EF4-FFF2-40B4-BE49-F238E27FC236}">
                  <a16:creationId xmlns:a16="http://schemas.microsoft.com/office/drawing/2014/main" id="{B581B54A-E0C1-4EC7-BDA2-31BC3552260D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22;p50">
            <a:extLst>
              <a:ext uri="{FF2B5EF4-FFF2-40B4-BE49-F238E27FC236}">
                <a16:creationId xmlns:a16="http://schemas.microsoft.com/office/drawing/2014/main" id="{6F39C24D-17F3-47FE-A178-CD55A12CF324}"/>
              </a:ext>
            </a:extLst>
          </p:cNvPr>
          <p:cNvGrpSpPr/>
          <p:nvPr/>
        </p:nvGrpSpPr>
        <p:grpSpPr>
          <a:xfrm>
            <a:off x="3899044" y="3942346"/>
            <a:ext cx="445950" cy="667425"/>
            <a:chOff x="5809550" y="1500425"/>
            <a:chExt cx="445950" cy="667425"/>
          </a:xfrm>
        </p:grpSpPr>
        <p:sp>
          <p:nvSpPr>
            <p:cNvPr id="37" name="Google Shape;523;p50">
              <a:extLst>
                <a:ext uri="{FF2B5EF4-FFF2-40B4-BE49-F238E27FC236}">
                  <a16:creationId xmlns:a16="http://schemas.microsoft.com/office/drawing/2014/main" id="{7A3FB91F-8B4E-4E95-97C8-30F338948497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24;p50">
              <a:extLst>
                <a:ext uri="{FF2B5EF4-FFF2-40B4-BE49-F238E27FC236}">
                  <a16:creationId xmlns:a16="http://schemas.microsoft.com/office/drawing/2014/main" id="{DEE3E406-4822-4BCB-8D40-B8D85D39408E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522;p50">
            <a:extLst>
              <a:ext uri="{FF2B5EF4-FFF2-40B4-BE49-F238E27FC236}">
                <a16:creationId xmlns:a16="http://schemas.microsoft.com/office/drawing/2014/main" id="{4A6C7482-CBD2-45C4-8B45-E38FA19E0F87}"/>
              </a:ext>
            </a:extLst>
          </p:cNvPr>
          <p:cNvGrpSpPr/>
          <p:nvPr/>
        </p:nvGrpSpPr>
        <p:grpSpPr>
          <a:xfrm>
            <a:off x="4861475" y="3953422"/>
            <a:ext cx="445950" cy="667425"/>
            <a:chOff x="5809550" y="1500425"/>
            <a:chExt cx="445950" cy="667425"/>
          </a:xfrm>
        </p:grpSpPr>
        <p:sp>
          <p:nvSpPr>
            <p:cNvPr id="40" name="Google Shape;523;p50">
              <a:extLst>
                <a:ext uri="{FF2B5EF4-FFF2-40B4-BE49-F238E27FC236}">
                  <a16:creationId xmlns:a16="http://schemas.microsoft.com/office/drawing/2014/main" id="{9DC670A8-76A9-4BC8-BD3F-036B1792E819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24;p50">
              <a:extLst>
                <a:ext uri="{FF2B5EF4-FFF2-40B4-BE49-F238E27FC236}">
                  <a16:creationId xmlns:a16="http://schemas.microsoft.com/office/drawing/2014/main" id="{76E168EA-90D8-49D3-8647-EB2EBE413A9B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522;p50">
            <a:extLst>
              <a:ext uri="{FF2B5EF4-FFF2-40B4-BE49-F238E27FC236}">
                <a16:creationId xmlns:a16="http://schemas.microsoft.com/office/drawing/2014/main" id="{E9C410CF-78AD-402E-BD85-C7411FAAAF3C}"/>
              </a:ext>
            </a:extLst>
          </p:cNvPr>
          <p:cNvGrpSpPr/>
          <p:nvPr/>
        </p:nvGrpSpPr>
        <p:grpSpPr>
          <a:xfrm>
            <a:off x="5779312" y="3953422"/>
            <a:ext cx="445950" cy="667425"/>
            <a:chOff x="5809550" y="1500425"/>
            <a:chExt cx="445950" cy="667425"/>
          </a:xfrm>
        </p:grpSpPr>
        <p:sp>
          <p:nvSpPr>
            <p:cNvPr id="43" name="Google Shape;523;p50">
              <a:extLst>
                <a:ext uri="{FF2B5EF4-FFF2-40B4-BE49-F238E27FC236}">
                  <a16:creationId xmlns:a16="http://schemas.microsoft.com/office/drawing/2014/main" id="{2B7FC78D-21C2-4B5A-9D78-B293394CC342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24;p50">
              <a:extLst>
                <a:ext uri="{FF2B5EF4-FFF2-40B4-BE49-F238E27FC236}">
                  <a16:creationId xmlns:a16="http://schemas.microsoft.com/office/drawing/2014/main" id="{4F256F26-D011-4FC6-BC60-2D7A6F58FFC5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6200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140345" y="751248"/>
            <a:ext cx="7281759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800" dirty="0">
                <a:latin typeface="Calibri" panose="020F0502020204030204" pitchFamily="34" charset="0"/>
                <a:cs typeface="Calibri" panose="020F0502020204030204" pitchFamily="34" charset="0"/>
              </a:rPr>
              <a:t>ثمانية آلاف و ثمانون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8C1648-426A-47F9-95BD-EB729031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54137" y="2451948"/>
            <a:ext cx="2140200" cy="488400"/>
          </a:xfrm>
        </p:spPr>
        <p:txBody>
          <a:bodyPr/>
          <a:lstStyle/>
          <a:p>
            <a:br>
              <a:rPr lang="ar-AE" dirty="0"/>
            </a:br>
            <a:br>
              <a:rPr lang="ar-AE" dirty="0"/>
            </a:br>
            <a:endParaRPr lang="en-US" dirty="0"/>
          </a:p>
        </p:txBody>
      </p:sp>
      <p:pic>
        <p:nvPicPr>
          <p:cNvPr id="24" name="Google Shape;572;p53">
            <a:extLst>
              <a:ext uri="{FF2B5EF4-FFF2-40B4-BE49-F238E27FC236}">
                <a16:creationId xmlns:a16="http://schemas.microsoft.com/office/drawing/2014/main" id="{E862FC1B-7AC1-4757-A09C-DD9D1080D9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209" y="1311599"/>
            <a:ext cx="6725446" cy="325749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10;p32">
            <a:extLst>
              <a:ext uri="{FF2B5EF4-FFF2-40B4-BE49-F238E27FC236}">
                <a16:creationId xmlns:a16="http://schemas.microsoft.com/office/drawing/2014/main" id="{40456760-A07B-49FE-B10B-C73D1129301C}"/>
              </a:ext>
            </a:extLst>
          </p:cNvPr>
          <p:cNvSpPr txBox="1">
            <a:spLocks/>
          </p:cNvSpPr>
          <p:nvPr/>
        </p:nvSpPr>
        <p:spPr>
          <a:xfrm>
            <a:off x="2316221" y="2940347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7" name="Google Shape;210;p32">
            <a:extLst>
              <a:ext uri="{FF2B5EF4-FFF2-40B4-BE49-F238E27FC236}">
                <a16:creationId xmlns:a16="http://schemas.microsoft.com/office/drawing/2014/main" id="{0E6FBD14-01EE-4731-9621-89233174AA34}"/>
              </a:ext>
            </a:extLst>
          </p:cNvPr>
          <p:cNvSpPr txBox="1">
            <a:spLocks/>
          </p:cNvSpPr>
          <p:nvPr/>
        </p:nvSpPr>
        <p:spPr>
          <a:xfrm>
            <a:off x="3221527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8" name="Google Shape;210;p32">
            <a:extLst>
              <a:ext uri="{FF2B5EF4-FFF2-40B4-BE49-F238E27FC236}">
                <a16:creationId xmlns:a16="http://schemas.microsoft.com/office/drawing/2014/main" id="{2C636A1D-0D71-46EF-A275-5DB68F4224F4}"/>
              </a:ext>
            </a:extLst>
          </p:cNvPr>
          <p:cNvSpPr txBox="1">
            <a:spLocks/>
          </p:cNvSpPr>
          <p:nvPr/>
        </p:nvSpPr>
        <p:spPr>
          <a:xfrm>
            <a:off x="4263866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9" name="Google Shape;210;p32">
            <a:extLst>
              <a:ext uri="{FF2B5EF4-FFF2-40B4-BE49-F238E27FC236}">
                <a16:creationId xmlns:a16="http://schemas.microsoft.com/office/drawing/2014/main" id="{B106D751-A92C-4F04-8AB2-F8E1AFBB0345}"/>
              </a:ext>
            </a:extLst>
          </p:cNvPr>
          <p:cNvSpPr txBox="1">
            <a:spLocks/>
          </p:cNvSpPr>
          <p:nvPr/>
        </p:nvSpPr>
        <p:spPr>
          <a:xfrm>
            <a:off x="5159938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0</a:t>
            </a:r>
          </a:p>
        </p:txBody>
      </p:sp>
      <p:grpSp>
        <p:nvGrpSpPr>
          <p:cNvPr id="30" name="Google Shape;522;p50">
            <a:extLst>
              <a:ext uri="{FF2B5EF4-FFF2-40B4-BE49-F238E27FC236}">
                <a16:creationId xmlns:a16="http://schemas.microsoft.com/office/drawing/2014/main" id="{E3439651-1E64-4F80-BB2E-7965F11EC35B}"/>
              </a:ext>
            </a:extLst>
          </p:cNvPr>
          <p:cNvGrpSpPr/>
          <p:nvPr/>
        </p:nvGrpSpPr>
        <p:grpSpPr>
          <a:xfrm>
            <a:off x="2865891" y="3942346"/>
            <a:ext cx="445950" cy="667425"/>
            <a:chOff x="5809550" y="1500425"/>
            <a:chExt cx="445950" cy="667425"/>
          </a:xfrm>
        </p:grpSpPr>
        <p:sp>
          <p:nvSpPr>
            <p:cNvPr id="31" name="Google Shape;523;p50">
              <a:extLst>
                <a:ext uri="{FF2B5EF4-FFF2-40B4-BE49-F238E27FC236}">
                  <a16:creationId xmlns:a16="http://schemas.microsoft.com/office/drawing/2014/main" id="{6E16E7C9-B672-4A72-A74C-573ECBEE0904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4;p50">
              <a:extLst>
                <a:ext uri="{FF2B5EF4-FFF2-40B4-BE49-F238E27FC236}">
                  <a16:creationId xmlns:a16="http://schemas.microsoft.com/office/drawing/2014/main" id="{B581B54A-E0C1-4EC7-BDA2-31BC3552260D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22;p50">
            <a:extLst>
              <a:ext uri="{FF2B5EF4-FFF2-40B4-BE49-F238E27FC236}">
                <a16:creationId xmlns:a16="http://schemas.microsoft.com/office/drawing/2014/main" id="{6F39C24D-17F3-47FE-A178-CD55A12CF324}"/>
              </a:ext>
            </a:extLst>
          </p:cNvPr>
          <p:cNvGrpSpPr/>
          <p:nvPr/>
        </p:nvGrpSpPr>
        <p:grpSpPr>
          <a:xfrm>
            <a:off x="3899044" y="3942346"/>
            <a:ext cx="445950" cy="667425"/>
            <a:chOff x="5809550" y="1500425"/>
            <a:chExt cx="445950" cy="667425"/>
          </a:xfrm>
        </p:grpSpPr>
        <p:sp>
          <p:nvSpPr>
            <p:cNvPr id="37" name="Google Shape;523;p50">
              <a:extLst>
                <a:ext uri="{FF2B5EF4-FFF2-40B4-BE49-F238E27FC236}">
                  <a16:creationId xmlns:a16="http://schemas.microsoft.com/office/drawing/2014/main" id="{7A3FB91F-8B4E-4E95-97C8-30F338948497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24;p50">
              <a:extLst>
                <a:ext uri="{FF2B5EF4-FFF2-40B4-BE49-F238E27FC236}">
                  <a16:creationId xmlns:a16="http://schemas.microsoft.com/office/drawing/2014/main" id="{DEE3E406-4822-4BCB-8D40-B8D85D39408E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522;p50">
            <a:extLst>
              <a:ext uri="{FF2B5EF4-FFF2-40B4-BE49-F238E27FC236}">
                <a16:creationId xmlns:a16="http://schemas.microsoft.com/office/drawing/2014/main" id="{4A6C7482-CBD2-45C4-8B45-E38FA19E0F87}"/>
              </a:ext>
            </a:extLst>
          </p:cNvPr>
          <p:cNvGrpSpPr/>
          <p:nvPr/>
        </p:nvGrpSpPr>
        <p:grpSpPr>
          <a:xfrm>
            <a:off x="4861475" y="3953422"/>
            <a:ext cx="445950" cy="667425"/>
            <a:chOff x="5809550" y="1500425"/>
            <a:chExt cx="445950" cy="667425"/>
          </a:xfrm>
        </p:grpSpPr>
        <p:sp>
          <p:nvSpPr>
            <p:cNvPr id="40" name="Google Shape;523;p50">
              <a:extLst>
                <a:ext uri="{FF2B5EF4-FFF2-40B4-BE49-F238E27FC236}">
                  <a16:creationId xmlns:a16="http://schemas.microsoft.com/office/drawing/2014/main" id="{9DC670A8-76A9-4BC8-BD3F-036B1792E819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24;p50">
              <a:extLst>
                <a:ext uri="{FF2B5EF4-FFF2-40B4-BE49-F238E27FC236}">
                  <a16:creationId xmlns:a16="http://schemas.microsoft.com/office/drawing/2014/main" id="{76E168EA-90D8-49D3-8647-EB2EBE413A9B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522;p50">
            <a:extLst>
              <a:ext uri="{FF2B5EF4-FFF2-40B4-BE49-F238E27FC236}">
                <a16:creationId xmlns:a16="http://schemas.microsoft.com/office/drawing/2014/main" id="{E9C410CF-78AD-402E-BD85-C7411FAAAF3C}"/>
              </a:ext>
            </a:extLst>
          </p:cNvPr>
          <p:cNvGrpSpPr/>
          <p:nvPr/>
        </p:nvGrpSpPr>
        <p:grpSpPr>
          <a:xfrm>
            <a:off x="5779312" y="3953422"/>
            <a:ext cx="445950" cy="667425"/>
            <a:chOff x="5809550" y="1500425"/>
            <a:chExt cx="445950" cy="667425"/>
          </a:xfrm>
        </p:grpSpPr>
        <p:sp>
          <p:nvSpPr>
            <p:cNvPr id="43" name="Google Shape;523;p50">
              <a:extLst>
                <a:ext uri="{FF2B5EF4-FFF2-40B4-BE49-F238E27FC236}">
                  <a16:creationId xmlns:a16="http://schemas.microsoft.com/office/drawing/2014/main" id="{2B7FC78D-21C2-4B5A-9D78-B293394CC342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24;p50">
              <a:extLst>
                <a:ext uri="{FF2B5EF4-FFF2-40B4-BE49-F238E27FC236}">
                  <a16:creationId xmlns:a16="http://schemas.microsoft.com/office/drawing/2014/main" id="{4F256F26-D011-4FC6-BC60-2D7A6F58FFC5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4666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140345" y="751248"/>
            <a:ext cx="7281759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4400" dirty="0">
                <a:latin typeface="Calibri" panose="020F0502020204030204" pitchFamily="34" charset="0"/>
                <a:cs typeface="Calibri" panose="020F0502020204030204" pitchFamily="34" charset="0"/>
              </a:rPr>
              <a:t>سبعة آلاف و مئة و سبعة و عشرون</a:t>
            </a:r>
            <a:endParaRPr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8C1648-426A-47F9-95BD-EB729031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54137" y="2451948"/>
            <a:ext cx="2140200" cy="488400"/>
          </a:xfrm>
        </p:spPr>
        <p:txBody>
          <a:bodyPr/>
          <a:lstStyle/>
          <a:p>
            <a:br>
              <a:rPr lang="ar-AE" dirty="0"/>
            </a:br>
            <a:br>
              <a:rPr lang="ar-AE" dirty="0"/>
            </a:br>
            <a:endParaRPr lang="en-US" dirty="0"/>
          </a:p>
        </p:txBody>
      </p:sp>
      <p:pic>
        <p:nvPicPr>
          <p:cNvPr id="24" name="Google Shape;572;p53">
            <a:extLst>
              <a:ext uri="{FF2B5EF4-FFF2-40B4-BE49-F238E27FC236}">
                <a16:creationId xmlns:a16="http://schemas.microsoft.com/office/drawing/2014/main" id="{E862FC1B-7AC1-4757-A09C-DD9D1080D9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209" y="1311599"/>
            <a:ext cx="6725446" cy="325749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10;p32">
            <a:extLst>
              <a:ext uri="{FF2B5EF4-FFF2-40B4-BE49-F238E27FC236}">
                <a16:creationId xmlns:a16="http://schemas.microsoft.com/office/drawing/2014/main" id="{40456760-A07B-49FE-B10B-C73D1129301C}"/>
              </a:ext>
            </a:extLst>
          </p:cNvPr>
          <p:cNvSpPr txBox="1">
            <a:spLocks/>
          </p:cNvSpPr>
          <p:nvPr/>
        </p:nvSpPr>
        <p:spPr>
          <a:xfrm>
            <a:off x="2316221" y="2940347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7" name="Google Shape;210;p32">
            <a:extLst>
              <a:ext uri="{FF2B5EF4-FFF2-40B4-BE49-F238E27FC236}">
                <a16:creationId xmlns:a16="http://schemas.microsoft.com/office/drawing/2014/main" id="{0E6FBD14-01EE-4731-9621-89233174AA34}"/>
              </a:ext>
            </a:extLst>
          </p:cNvPr>
          <p:cNvSpPr txBox="1">
            <a:spLocks/>
          </p:cNvSpPr>
          <p:nvPr/>
        </p:nvSpPr>
        <p:spPr>
          <a:xfrm>
            <a:off x="3221527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8" name="Google Shape;210;p32">
            <a:extLst>
              <a:ext uri="{FF2B5EF4-FFF2-40B4-BE49-F238E27FC236}">
                <a16:creationId xmlns:a16="http://schemas.microsoft.com/office/drawing/2014/main" id="{2C636A1D-0D71-46EF-A275-5DB68F4224F4}"/>
              </a:ext>
            </a:extLst>
          </p:cNvPr>
          <p:cNvSpPr txBox="1">
            <a:spLocks/>
          </p:cNvSpPr>
          <p:nvPr/>
        </p:nvSpPr>
        <p:spPr>
          <a:xfrm>
            <a:off x="4263866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9" name="Google Shape;210;p32">
            <a:extLst>
              <a:ext uri="{FF2B5EF4-FFF2-40B4-BE49-F238E27FC236}">
                <a16:creationId xmlns:a16="http://schemas.microsoft.com/office/drawing/2014/main" id="{B106D751-A92C-4F04-8AB2-F8E1AFBB0345}"/>
              </a:ext>
            </a:extLst>
          </p:cNvPr>
          <p:cNvSpPr txBox="1">
            <a:spLocks/>
          </p:cNvSpPr>
          <p:nvPr/>
        </p:nvSpPr>
        <p:spPr>
          <a:xfrm>
            <a:off x="5159938" y="2940346"/>
            <a:ext cx="1738421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Comic Sans MS" panose="030F0702030302020204" pitchFamily="66" charset="0"/>
                <a:ea typeface="DejaVu Sans" panose="020B0603030804020204" pitchFamily="34" charset="2"/>
                <a:cs typeface="Calibri" panose="020F0502020204030204" pitchFamily="34" charset="0"/>
              </a:rPr>
              <a:t>7</a:t>
            </a:r>
          </a:p>
        </p:txBody>
      </p:sp>
      <p:grpSp>
        <p:nvGrpSpPr>
          <p:cNvPr id="30" name="Google Shape;522;p50">
            <a:extLst>
              <a:ext uri="{FF2B5EF4-FFF2-40B4-BE49-F238E27FC236}">
                <a16:creationId xmlns:a16="http://schemas.microsoft.com/office/drawing/2014/main" id="{E3439651-1E64-4F80-BB2E-7965F11EC35B}"/>
              </a:ext>
            </a:extLst>
          </p:cNvPr>
          <p:cNvGrpSpPr/>
          <p:nvPr/>
        </p:nvGrpSpPr>
        <p:grpSpPr>
          <a:xfrm>
            <a:off x="2865891" y="3942346"/>
            <a:ext cx="445950" cy="667425"/>
            <a:chOff x="5809550" y="1500425"/>
            <a:chExt cx="445950" cy="667425"/>
          </a:xfrm>
        </p:grpSpPr>
        <p:sp>
          <p:nvSpPr>
            <p:cNvPr id="31" name="Google Shape;523;p50">
              <a:extLst>
                <a:ext uri="{FF2B5EF4-FFF2-40B4-BE49-F238E27FC236}">
                  <a16:creationId xmlns:a16="http://schemas.microsoft.com/office/drawing/2014/main" id="{6E16E7C9-B672-4A72-A74C-573ECBEE0904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4;p50">
              <a:extLst>
                <a:ext uri="{FF2B5EF4-FFF2-40B4-BE49-F238E27FC236}">
                  <a16:creationId xmlns:a16="http://schemas.microsoft.com/office/drawing/2014/main" id="{B581B54A-E0C1-4EC7-BDA2-31BC3552260D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22;p50">
            <a:extLst>
              <a:ext uri="{FF2B5EF4-FFF2-40B4-BE49-F238E27FC236}">
                <a16:creationId xmlns:a16="http://schemas.microsoft.com/office/drawing/2014/main" id="{6F39C24D-17F3-47FE-A178-CD55A12CF324}"/>
              </a:ext>
            </a:extLst>
          </p:cNvPr>
          <p:cNvGrpSpPr/>
          <p:nvPr/>
        </p:nvGrpSpPr>
        <p:grpSpPr>
          <a:xfrm>
            <a:off x="3899044" y="3942346"/>
            <a:ext cx="445950" cy="667425"/>
            <a:chOff x="5809550" y="1500425"/>
            <a:chExt cx="445950" cy="667425"/>
          </a:xfrm>
        </p:grpSpPr>
        <p:sp>
          <p:nvSpPr>
            <p:cNvPr id="37" name="Google Shape;523;p50">
              <a:extLst>
                <a:ext uri="{FF2B5EF4-FFF2-40B4-BE49-F238E27FC236}">
                  <a16:creationId xmlns:a16="http://schemas.microsoft.com/office/drawing/2014/main" id="{7A3FB91F-8B4E-4E95-97C8-30F338948497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24;p50">
              <a:extLst>
                <a:ext uri="{FF2B5EF4-FFF2-40B4-BE49-F238E27FC236}">
                  <a16:creationId xmlns:a16="http://schemas.microsoft.com/office/drawing/2014/main" id="{DEE3E406-4822-4BCB-8D40-B8D85D39408E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522;p50">
            <a:extLst>
              <a:ext uri="{FF2B5EF4-FFF2-40B4-BE49-F238E27FC236}">
                <a16:creationId xmlns:a16="http://schemas.microsoft.com/office/drawing/2014/main" id="{4A6C7482-CBD2-45C4-8B45-E38FA19E0F87}"/>
              </a:ext>
            </a:extLst>
          </p:cNvPr>
          <p:cNvGrpSpPr/>
          <p:nvPr/>
        </p:nvGrpSpPr>
        <p:grpSpPr>
          <a:xfrm>
            <a:off x="4861475" y="3953422"/>
            <a:ext cx="445950" cy="667425"/>
            <a:chOff x="5809550" y="1500425"/>
            <a:chExt cx="445950" cy="667425"/>
          </a:xfrm>
        </p:grpSpPr>
        <p:sp>
          <p:nvSpPr>
            <p:cNvPr id="40" name="Google Shape;523;p50">
              <a:extLst>
                <a:ext uri="{FF2B5EF4-FFF2-40B4-BE49-F238E27FC236}">
                  <a16:creationId xmlns:a16="http://schemas.microsoft.com/office/drawing/2014/main" id="{9DC670A8-76A9-4BC8-BD3F-036B1792E819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24;p50">
              <a:extLst>
                <a:ext uri="{FF2B5EF4-FFF2-40B4-BE49-F238E27FC236}">
                  <a16:creationId xmlns:a16="http://schemas.microsoft.com/office/drawing/2014/main" id="{76E168EA-90D8-49D3-8647-EB2EBE413A9B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522;p50">
            <a:extLst>
              <a:ext uri="{FF2B5EF4-FFF2-40B4-BE49-F238E27FC236}">
                <a16:creationId xmlns:a16="http://schemas.microsoft.com/office/drawing/2014/main" id="{E9C410CF-78AD-402E-BD85-C7411FAAAF3C}"/>
              </a:ext>
            </a:extLst>
          </p:cNvPr>
          <p:cNvGrpSpPr/>
          <p:nvPr/>
        </p:nvGrpSpPr>
        <p:grpSpPr>
          <a:xfrm>
            <a:off x="5779312" y="3953422"/>
            <a:ext cx="445950" cy="667425"/>
            <a:chOff x="5809550" y="1500425"/>
            <a:chExt cx="445950" cy="667425"/>
          </a:xfrm>
        </p:grpSpPr>
        <p:sp>
          <p:nvSpPr>
            <p:cNvPr id="43" name="Google Shape;523;p50">
              <a:extLst>
                <a:ext uri="{FF2B5EF4-FFF2-40B4-BE49-F238E27FC236}">
                  <a16:creationId xmlns:a16="http://schemas.microsoft.com/office/drawing/2014/main" id="{2B7FC78D-21C2-4B5A-9D78-B293394CC342}"/>
                </a:ext>
              </a:extLst>
            </p:cNvPr>
            <p:cNvSpPr/>
            <p:nvPr/>
          </p:nvSpPr>
          <p:spPr>
            <a:xfrm>
              <a:off x="5809550" y="1500425"/>
              <a:ext cx="445950" cy="667425"/>
            </a:xfrm>
            <a:custGeom>
              <a:avLst/>
              <a:gdLst/>
              <a:ahLst/>
              <a:cxnLst/>
              <a:rect l="l" t="t" r="r" b="b"/>
              <a:pathLst>
                <a:path w="17838" h="26697" extrusionOk="0">
                  <a:moveTo>
                    <a:pt x="6959" y="6331"/>
                  </a:moveTo>
                  <a:cubicBezTo>
                    <a:pt x="7402" y="6685"/>
                    <a:pt x="7908" y="6994"/>
                    <a:pt x="8413" y="7076"/>
                  </a:cubicBezTo>
                  <a:lnTo>
                    <a:pt x="8434" y="7076"/>
                  </a:lnTo>
                  <a:cubicBezTo>
                    <a:pt x="8249" y="7448"/>
                    <a:pt x="8087" y="7831"/>
                    <a:pt x="7971" y="8218"/>
                  </a:cubicBezTo>
                  <a:cubicBezTo>
                    <a:pt x="7726" y="8061"/>
                    <a:pt x="7436" y="7946"/>
                    <a:pt x="7205" y="7826"/>
                  </a:cubicBezTo>
                  <a:cubicBezTo>
                    <a:pt x="6975" y="7704"/>
                    <a:pt x="6745" y="7591"/>
                    <a:pt x="6512" y="7480"/>
                  </a:cubicBezTo>
                  <a:cubicBezTo>
                    <a:pt x="6644" y="7094"/>
                    <a:pt x="6797" y="6709"/>
                    <a:pt x="6959" y="6331"/>
                  </a:cubicBezTo>
                  <a:close/>
                  <a:moveTo>
                    <a:pt x="6374" y="7920"/>
                  </a:moveTo>
                  <a:cubicBezTo>
                    <a:pt x="6589" y="8058"/>
                    <a:pt x="6807" y="8193"/>
                    <a:pt x="7030" y="8326"/>
                  </a:cubicBezTo>
                  <a:cubicBezTo>
                    <a:pt x="7273" y="8471"/>
                    <a:pt x="7547" y="8677"/>
                    <a:pt x="7834" y="8789"/>
                  </a:cubicBezTo>
                  <a:cubicBezTo>
                    <a:pt x="7832" y="8803"/>
                    <a:pt x="7827" y="8820"/>
                    <a:pt x="7824" y="8834"/>
                  </a:cubicBezTo>
                  <a:cubicBezTo>
                    <a:pt x="7294" y="8707"/>
                    <a:pt x="6764" y="8581"/>
                    <a:pt x="6231" y="8466"/>
                  </a:cubicBezTo>
                  <a:cubicBezTo>
                    <a:pt x="6281" y="8261"/>
                    <a:pt x="6332" y="8060"/>
                    <a:pt x="6343" y="8015"/>
                  </a:cubicBezTo>
                  <a:lnTo>
                    <a:pt x="6343" y="8014"/>
                  </a:lnTo>
                  <a:cubicBezTo>
                    <a:pt x="6351" y="7983"/>
                    <a:pt x="6364" y="7951"/>
                    <a:pt x="6374" y="7920"/>
                  </a:cubicBezTo>
                  <a:close/>
                  <a:moveTo>
                    <a:pt x="10924" y="1381"/>
                  </a:moveTo>
                  <a:cubicBezTo>
                    <a:pt x="11095" y="1381"/>
                    <a:pt x="11272" y="1408"/>
                    <a:pt x="11453" y="1466"/>
                  </a:cubicBezTo>
                  <a:cubicBezTo>
                    <a:pt x="13158" y="2012"/>
                    <a:pt x="14221" y="3801"/>
                    <a:pt x="14542" y="5471"/>
                  </a:cubicBezTo>
                  <a:cubicBezTo>
                    <a:pt x="14768" y="6659"/>
                    <a:pt x="14666" y="7894"/>
                    <a:pt x="14442" y="9073"/>
                  </a:cubicBezTo>
                  <a:lnTo>
                    <a:pt x="14443" y="9073"/>
                  </a:lnTo>
                  <a:cubicBezTo>
                    <a:pt x="14437" y="9104"/>
                    <a:pt x="14429" y="9133"/>
                    <a:pt x="14423" y="9164"/>
                  </a:cubicBezTo>
                  <a:cubicBezTo>
                    <a:pt x="14131" y="9005"/>
                    <a:pt x="13753" y="8992"/>
                    <a:pt x="13430" y="8966"/>
                  </a:cubicBezTo>
                  <a:cubicBezTo>
                    <a:pt x="13338" y="8957"/>
                    <a:pt x="13245" y="8948"/>
                    <a:pt x="13152" y="8945"/>
                  </a:cubicBezTo>
                  <a:cubicBezTo>
                    <a:pt x="13272" y="7967"/>
                    <a:pt x="13219" y="6946"/>
                    <a:pt x="13133" y="6030"/>
                  </a:cubicBezTo>
                  <a:cubicBezTo>
                    <a:pt x="13055" y="5190"/>
                    <a:pt x="12912" y="3999"/>
                    <a:pt x="11950" y="3719"/>
                  </a:cubicBezTo>
                  <a:cubicBezTo>
                    <a:pt x="11827" y="3684"/>
                    <a:pt x="11708" y="3667"/>
                    <a:pt x="11593" y="3667"/>
                  </a:cubicBezTo>
                  <a:cubicBezTo>
                    <a:pt x="10748" y="3667"/>
                    <a:pt x="10101" y="4550"/>
                    <a:pt x="9635" y="5172"/>
                  </a:cubicBezTo>
                  <a:cubicBezTo>
                    <a:pt x="9273" y="5655"/>
                    <a:pt x="8897" y="6213"/>
                    <a:pt x="8577" y="6805"/>
                  </a:cubicBezTo>
                  <a:cubicBezTo>
                    <a:pt x="8567" y="6792"/>
                    <a:pt x="8554" y="6782"/>
                    <a:pt x="8541" y="6773"/>
                  </a:cubicBezTo>
                  <a:cubicBezTo>
                    <a:pt x="8223" y="6565"/>
                    <a:pt x="7845" y="6448"/>
                    <a:pt x="7515" y="6252"/>
                  </a:cubicBezTo>
                  <a:cubicBezTo>
                    <a:pt x="7376" y="6169"/>
                    <a:pt x="7244" y="6076"/>
                    <a:pt x="7111" y="5984"/>
                  </a:cubicBezTo>
                  <a:cubicBezTo>
                    <a:pt x="7197" y="5796"/>
                    <a:pt x="7282" y="5610"/>
                    <a:pt x="7369" y="5430"/>
                  </a:cubicBezTo>
                  <a:cubicBezTo>
                    <a:pt x="8000" y="4106"/>
                    <a:pt x="9202" y="1381"/>
                    <a:pt x="10924" y="1381"/>
                  </a:cubicBezTo>
                  <a:close/>
                  <a:moveTo>
                    <a:pt x="11510" y="4834"/>
                  </a:moveTo>
                  <a:cubicBezTo>
                    <a:pt x="11528" y="4834"/>
                    <a:pt x="11546" y="4834"/>
                    <a:pt x="11564" y="4836"/>
                  </a:cubicBezTo>
                  <a:cubicBezTo>
                    <a:pt x="12313" y="4891"/>
                    <a:pt x="12210" y="5609"/>
                    <a:pt x="12276" y="6273"/>
                  </a:cubicBezTo>
                  <a:cubicBezTo>
                    <a:pt x="12324" y="6759"/>
                    <a:pt x="12343" y="7247"/>
                    <a:pt x="12345" y="7734"/>
                  </a:cubicBezTo>
                  <a:cubicBezTo>
                    <a:pt x="12350" y="8494"/>
                    <a:pt x="12271" y="9266"/>
                    <a:pt x="12281" y="10029"/>
                  </a:cubicBezTo>
                  <a:cubicBezTo>
                    <a:pt x="11099" y="9681"/>
                    <a:pt x="9912" y="9357"/>
                    <a:pt x="8719" y="9056"/>
                  </a:cubicBezTo>
                  <a:cubicBezTo>
                    <a:pt x="9002" y="8422"/>
                    <a:pt x="9195" y="7749"/>
                    <a:pt x="9521" y="7128"/>
                  </a:cubicBezTo>
                  <a:cubicBezTo>
                    <a:pt x="9905" y="6393"/>
                    <a:pt x="10632" y="4834"/>
                    <a:pt x="11510" y="4834"/>
                  </a:cubicBezTo>
                  <a:close/>
                  <a:moveTo>
                    <a:pt x="13049" y="9571"/>
                  </a:moveTo>
                  <a:cubicBezTo>
                    <a:pt x="13152" y="9579"/>
                    <a:pt x="13257" y="9584"/>
                    <a:pt x="13362" y="9597"/>
                  </a:cubicBezTo>
                  <a:cubicBezTo>
                    <a:pt x="13658" y="9632"/>
                    <a:pt x="13964" y="9744"/>
                    <a:pt x="14262" y="9744"/>
                  </a:cubicBezTo>
                  <a:cubicBezTo>
                    <a:pt x="14270" y="9744"/>
                    <a:pt x="14278" y="9744"/>
                    <a:pt x="14286" y="9744"/>
                  </a:cubicBezTo>
                  <a:lnTo>
                    <a:pt x="14286" y="9744"/>
                  </a:lnTo>
                  <a:cubicBezTo>
                    <a:pt x="14214" y="10030"/>
                    <a:pt x="14148" y="10305"/>
                    <a:pt x="14130" y="10588"/>
                  </a:cubicBezTo>
                  <a:cubicBezTo>
                    <a:pt x="13714" y="10459"/>
                    <a:pt x="13297" y="10336"/>
                    <a:pt x="12880" y="10211"/>
                  </a:cubicBezTo>
                  <a:cubicBezTo>
                    <a:pt x="12949" y="10000"/>
                    <a:pt x="13005" y="9787"/>
                    <a:pt x="13049" y="9571"/>
                  </a:cubicBezTo>
                  <a:close/>
                  <a:moveTo>
                    <a:pt x="4124" y="9464"/>
                  </a:moveTo>
                  <a:cubicBezTo>
                    <a:pt x="8147" y="10534"/>
                    <a:pt x="12166" y="11573"/>
                    <a:pt x="16127" y="12855"/>
                  </a:cubicBezTo>
                  <a:cubicBezTo>
                    <a:pt x="15352" y="16908"/>
                    <a:pt x="14605" y="20966"/>
                    <a:pt x="13836" y="25021"/>
                  </a:cubicBezTo>
                  <a:cubicBezTo>
                    <a:pt x="11974" y="24266"/>
                    <a:pt x="10075" y="23606"/>
                    <a:pt x="8135" y="23078"/>
                  </a:cubicBezTo>
                  <a:cubicBezTo>
                    <a:pt x="7122" y="22803"/>
                    <a:pt x="6103" y="22559"/>
                    <a:pt x="5075" y="22348"/>
                  </a:cubicBezTo>
                  <a:cubicBezTo>
                    <a:pt x="4562" y="22242"/>
                    <a:pt x="4047" y="22145"/>
                    <a:pt x="3530" y="22056"/>
                  </a:cubicBezTo>
                  <a:cubicBezTo>
                    <a:pt x="3131" y="21987"/>
                    <a:pt x="2146" y="22018"/>
                    <a:pt x="1827" y="21787"/>
                  </a:cubicBezTo>
                  <a:cubicBezTo>
                    <a:pt x="1360" y="21449"/>
                    <a:pt x="2095" y="18934"/>
                    <a:pt x="2213" y="18335"/>
                  </a:cubicBezTo>
                  <a:cubicBezTo>
                    <a:pt x="2423" y="17265"/>
                    <a:pt x="2644" y="16196"/>
                    <a:pt x="2873" y="15129"/>
                  </a:cubicBezTo>
                  <a:cubicBezTo>
                    <a:pt x="3265" y="13302"/>
                    <a:pt x="3922" y="11355"/>
                    <a:pt x="4124" y="9464"/>
                  </a:cubicBezTo>
                  <a:close/>
                  <a:moveTo>
                    <a:pt x="10861" y="1"/>
                  </a:moveTo>
                  <a:cubicBezTo>
                    <a:pt x="9551" y="1"/>
                    <a:pt x="8559" y="898"/>
                    <a:pt x="7699" y="2155"/>
                  </a:cubicBezTo>
                  <a:cubicBezTo>
                    <a:pt x="6598" y="3766"/>
                    <a:pt x="5152" y="6156"/>
                    <a:pt x="5078" y="8227"/>
                  </a:cubicBezTo>
                  <a:cubicBezTo>
                    <a:pt x="4766" y="8165"/>
                    <a:pt x="4457" y="8099"/>
                    <a:pt x="4145" y="8042"/>
                  </a:cubicBezTo>
                  <a:cubicBezTo>
                    <a:pt x="4094" y="8033"/>
                    <a:pt x="4045" y="8028"/>
                    <a:pt x="3998" y="8028"/>
                  </a:cubicBezTo>
                  <a:cubicBezTo>
                    <a:pt x="3848" y="8028"/>
                    <a:pt x="3716" y="8074"/>
                    <a:pt x="3608" y="8147"/>
                  </a:cubicBezTo>
                  <a:cubicBezTo>
                    <a:pt x="3490" y="8170"/>
                    <a:pt x="3391" y="8247"/>
                    <a:pt x="3337" y="8353"/>
                  </a:cubicBezTo>
                  <a:cubicBezTo>
                    <a:pt x="2199" y="10572"/>
                    <a:pt x="1869" y="13406"/>
                    <a:pt x="1350" y="15839"/>
                  </a:cubicBezTo>
                  <a:cubicBezTo>
                    <a:pt x="1047" y="17261"/>
                    <a:pt x="760" y="18687"/>
                    <a:pt x="491" y="20116"/>
                  </a:cubicBezTo>
                  <a:cubicBezTo>
                    <a:pt x="359" y="20818"/>
                    <a:pt x="0" y="21796"/>
                    <a:pt x="415" y="22470"/>
                  </a:cubicBezTo>
                  <a:cubicBezTo>
                    <a:pt x="784" y="23070"/>
                    <a:pt x="1508" y="23116"/>
                    <a:pt x="2129" y="23216"/>
                  </a:cubicBezTo>
                  <a:cubicBezTo>
                    <a:pt x="3510" y="23438"/>
                    <a:pt x="4881" y="23703"/>
                    <a:pt x="6240" y="24033"/>
                  </a:cubicBezTo>
                  <a:cubicBezTo>
                    <a:pt x="8898" y="24682"/>
                    <a:pt x="11499" y="25547"/>
                    <a:pt x="14015" y="26621"/>
                  </a:cubicBezTo>
                  <a:cubicBezTo>
                    <a:pt x="14129" y="26670"/>
                    <a:pt x="14259" y="26696"/>
                    <a:pt x="14388" y="26696"/>
                  </a:cubicBezTo>
                  <a:cubicBezTo>
                    <a:pt x="14695" y="26696"/>
                    <a:pt x="14995" y="26547"/>
                    <a:pt x="15064" y="26194"/>
                  </a:cubicBezTo>
                  <a:cubicBezTo>
                    <a:pt x="15951" y="21638"/>
                    <a:pt x="16873" y="17092"/>
                    <a:pt x="17756" y="12534"/>
                  </a:cubicBezTo>
                  <a:cubicBezTo>
                    <a:pt x="17837" y="12108"/>
                    <a:pt x="17638" y="11724"/>
                    <a:pt x="17216" y="11584"/>
                  </a:cubicBezTo>
                  <a:cubicBezTo>
                    <a:pt x="16602" y="11380"/>
                    <a:pt x="15987" y="11180"/>
                    <a:pt x="15370" y="10982"/>
                  </a:cubicBezTo>
                  <a:cubicBezTo>
                    <a:pt x="15805" y="10220"/>
                    <a:pt x="15870" y="9202"/>
                    <a:pt x="15974" y="8360"/>
                  </a:cubicBezTo>
                  <a:cubicBezTo>
                    <a:pt x="16116" y="7209"/>
                    <a:pt x="16106" y="6036"/>
                    <a:pt x="15847" y="4901"/>
                  </a:cubicBezTo>
                  <a:cubicBezTo>
                    <a:pt x="15407" y="2968"/>
                    <a:pt x="14140" y="1106"/>
                    <a:pt x="12273" y="315"/>
                  </a:cubicBezTo>
                  <a:cubicBezTo>
                    <a:pt x="11763" y="99"/>
                    <a:pt x="11295" y="1"/>
                    <a:pt x="10861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24;p50">
              <a:extLst>
                <a:ext uri="{FF2B5EF4-FFF2-40B4-BE49-F238E27FC236}">
                  <a16:creationId xmlns:a16="http://schemas.microsoft.com/office/drawing/2014/main" id="{4F256F26-D011-4FC6-BC60-2D7A6F58FFC5}"/>
                </a:ext>
              </a:extLst>
            </p:cNvPr>
            <p:cNvSpPr/>
            <p:nvPr/>
          </p:nvSpPr>
          <p:spPr>
            <a:xfrm>
              <a:off x="5962500" y="1814125"/>
              <a:ext cx="141525" cy="220925"/>
            </a:xfrm>
            <a:custGeom>
              <a:avLst/>
              <a:gdLst/>
              <a:ahLst/>
              <a:cxnLst/>
              <a:rect l="l" t="t" r="r" b="b"/>
              <a:pathLst>
                <a:path w="5661" h="8837" extrusionOk="0">
                  <a:moveTo>
                    <a:pt x="3299" y="0"/>
                  </a:moveTo>
                  <a:cubicBezTo>
                    <a:pt x="2478" y="0"/>
                    <a:pt x="1655" y="432"/>
                    <a:pt x="1273" y="1180"/>
                  </a:cubicBezTo>
                  <a:cubicBezTo>
                    <a:pt x="787" y="2132"/>
                    <a:pt x="964" y="3489"/>
                    <a:pt x="1748" y="4247"/>
                  </a:cubicBezTo>
                  <a:cubicBezTo>
                    <a:pt x="1701" y="4380"/>
                    <a:pt x="1653" y="4515"/>
                    <a:pt x="1608" y="4650"/>
                  </a:cubicBezTo>
                  <a:cubicBezTo>
                    <a:pt x="982" y="5511"/>
                    <a:pt x="471" y="6513"/>
                    <a:pt x="96" y="7452"/>
                  </a:cubicBezTo>
                  <a:cubicBezTo>
                    <a:pt x="1" y="7690"/>
                    <a:pt x="158" y="8008"/>
                    <a:pt x="370" y="8125"/>
                  </a:cubicBezTo>
                  <a:cubicBezTo>
                    <a:pt x="833" y="8384"/>
                    <a:pt x="1691" y="8836"/>
                    <a:pt x="2393" y="8836"/>
                  </a:cubicBezTo>
                  <a:cubicBezTo>
                    <a:pt x="2778" y="8836"/>
                    <a:pt x="3116" y="8701"/>
                    <a:pt x="3318" y="8323"/>
                  </a:cubicBezTo>
                  <a:cubicBezTo>
                    <a:pt x="3580" y="7833"/>
                    <a:pt x="3398" y="7129"/>
                    <a:pt x="3350" y="6610"/>
                  </a:cubicBezTo>
                  <a:cubicBezTo>
                    <a:pt x="3293" y="6005"/>
                    <a:pt x="3228" y="5401"/>
                    <a:pt x="3164" y="4797"/>
                  </a:cubicBezTo>
                  <a:cubicBezTo>
                    <a:pt x="3768" y="4744"/>
                    <a:pt x="4267" y="4322"/>
                    <a:pt x="4591" y="3759"/>
                  </a:cubicBezTo>
                  <a:cubicBezTo>
                    <a:pt x="5660" y="2813"/>
                    <a:pt x="5627" y="609"/>
                    <a:pt x="3955" y="97"/>
                  </a:cubicBezTo>
                  <a:cubicBezTo>
                    <a:pt x="3742" y="32"/>
                    <a:pt x="3521" y="0"/>
                    <a:pt x="3299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3227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Notebook Lesson by Slidesgo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300</Words>
  <Application>Microsoft Office PowerPoint</Application>
  <PresentationFormat>On-screen Show (16:9)</PresentationFormat>
  <Paragraphs>119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Anonymous Pro</vt:lpstr>
      <vt:lpstr>Calibri</vt:lpstr>
      <vt:lpstr>Concert One</vt:lpstr>
      <vt:lpstr>Coming Soon</vt:lpstr>
      <vt:lpstr>Comic Sans MS</vt:lpstr>
      <vt:lpstr>Roboto Mono Regular</vt:lpstr>
      <vt:lpstr>Arial</vt:lpstr>
      <vt:lpstr>Notebook Lesson by Slidesgo</vt:lpstr>
      <vt:lpstr>قراءة الأعداد</vt:lpstr>
      <vt:lpstr>القيمة المكانية</vt:lpstr>
      <vt:lpstr>2 4 8 9</vt:lpstr>
      <vt:lpstr>1 7 1 3</vt:lpstr>
      <vt:lpstr>9 4 4 2</vt:lpstr>
      <vt:lpstr>7 7 0 4</vt:lpstr>
      <vt:lpstr>4 0 4 3</vt:lpstr>
      <vt:lpstr>6 6 0 6</vt:lpstr>
      <vt:lpstr>5 8 1 8</vt:lpstr>
      <vt:lpstr>3 9 9 0</vt:lpstr>
      <vt:lpstr>1 9 1 9</vt:lpstr>
      <vt:lpstr>6 7 7 0</vt:lpstr>
      <vt:lpstr>القيمة المكانية للعدد المظلل</vt:lpstr>
      <vt:lpstr>القيمة المكانية للعدد المظلل</vt:lpstr>
      <vt:lpstr>القيمة المكانية للعدد المظلل</vt:lpstr>
      <vt:lpstr>القيمة المكانية للعدد المظلل</vt:lpstr>
      <vt:lpstr>القيمة المكانية للعدد المظلل</vt:lpstr>
      <vt:lpstr>القيمة المكانية للعدد المظلل</vt:lpstr>
      <vt:lpstr>القيمة المكانية للعدد المظلل</vt:lpstr>
      <vt:lpstr>القيمة المكانية للعدد المظلل</vt:lpstr>
      <vt:lpstr>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قراءة الأعداد</dc:title>
  <cp:lastModifiedBy>marouanih</cp:lastModifiedBy>
  <cp:revision>3</cp:revision>
  <dcterms:modified xsi:type="dcterms:W3CDTF">2024-08-25T13:15:15Z</dcterms:modified>
</cp:coreProperties>
</file>