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62" r:id="rId3"/>
    <p:sldId id="256" r:id="rId4"/>
    <p:sldId id="257" r:id="rId5"/>
    <p:sldId id="258" r:id="rId6"/>
    <p:sldId id="259" r:id="rId7"/>
    <p:sldId id="260" r:id="rId8"/>
    <p:sldId id="261" r:id="rId9"/>
    <p:sldId id="263" r:id="rId10"/>
    <p:sldId id="266" r:id="rId11"/>
    <p:sldId id="264" r:id="rId12"/>
    <p:sldId id="265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1" r:id="rId23"/>
    <p:sldId id="278" r:id="rId24"/>
    <p:sldId id="279" r:id="rId25"/>
    <p:sldId id="286" r:id="rId26"/>
    <p:sldId id="280" r:id="rId27"/>
    <p:sldId id="287" r:id="rId28"/>
    <p:sldId id="281" r:id="rId29"/>
    <p:sldId id="288" r:id="rId30"/>
    <p:sldId id="289" r:id="rId31"/>
    <p:sldId id="283" r:id="rId32"/>
    <p:sldId id="282" r:id="rId33"/>
    <p:sldId id="28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1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81E49-FB56-4819-9B1E-4ADC8A4B2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022752-2CBD-4DC7-8FEC-06D58FC50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3F1B8-0440-42DF-9140-219CB5A4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B89D1-9F61-4801-A80A-73E6CF92C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C3FEE-F773-4A74-AC2B-E9A578FC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7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A558-B822-4175-8157-EE22426EC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F087E-931B-4669-958A-CF9152413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2E625-1328-403C-84AA-317DFCB4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806F6-90A5-4F89-8774-AE7300399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6C30D-73B5-4776-A5FB-9C241C55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5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512AA-AB03-4551-A22D-0914660F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50D15-8467-4C59-A611-39B5AB883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C6758-48BC-4C25-BEF2-2C120B32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414DD-585F-4BCE-B836-F2662785D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17AE3-6A49-4A81-B029-1822B7A1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4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A729-F18A-4673-8C9A-6EE1B05FA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2035F-DAD3-4CD9-B658-74BEA9B43B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EB48C-519C-489A-9C93-B75CCA4C9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0FA5D-AD6C-43C1-AFC1-67EC6F5F6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F9973-114A-4A5C-82E8-CCC1A834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1AC5A-F50B-4E8D-9AA4-23628701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2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4CCE5-285B-48D4-8C00-C05FF3516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783E-B8D6-45C1-AECE-E5CAFAAB7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054B3-DA4D-4266-B966-EC852AB4E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7C8E7B-1ECF-4A57-8763-081EFF36BE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A9923F-2443-4950-80C0-DF6EAEF68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8EA549-6F26-4747-B09E-711CA1943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94EC7D-1AB7-41E1-BFD7-79E3864B6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D689F-9913-4D6B-96D4-88C87AFB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2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7E7E1-5084-4CE5-8E84-8D4C3B12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4027C1-0837-4EF1-822B-3E0E77868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D4CDA-73FA-4D49-99DF-8E2C96F7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7808F-C1C4-4351-AAD9-FA382F2F7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8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3FE892-71EC-4B03-99BD-444498A45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54F2D-9DE9-4C22-8915-7A0DC51B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7DF1F-A0A6-4324-87B7-7C7E44F00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3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B0270-D33F-4163-801E-D84E2FE3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C21B5-0841-438C-BB6C-E729BA7C9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EE0C7-CF64-442B-B538-12D02287F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8909AB-AC78-4488-8547-55B34BF7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894D5-EA83-4EF7-AE73-FA49045D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0120A-6610-416C-8F1E-AA8C819BD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08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78D16-E876-42C1-A80F-0A77F1BF0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ED950F-A42E-47D5-84CA-25E95B52D6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2D47D-B29F-4328-8DA4-123F719E0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239AC-2AC7-47CC-AAC2-49D58D4F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33126-0445-4C46-AD11-B5535C6A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A09DD-8B3F-4DD9-826B-D13D082A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7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245C9-799C-4BFB-B83F-E50482685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C5AA19-3988-400E-9B8C-47D44D28B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8C88C-85F6-4D5A-9CF9-9D1A64DC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0D5A6-611B-465D-882C-8312F9883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D6126-C58C-4913-AD53-EFD4A4DA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07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B0E97E-2304-40E4-939A-BB35084E8C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46B04-7196-48D6-90D2-434061E3A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CCECB-3081-4990-B332-5499A184F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ABF4F-F983-47D6-9137-81D238880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FA099-D05F-4B16-B8BF-39B73AC3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8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204A64-9F0A-41EF-91A8-1DDD282E1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4E25-A689-41E5-AB57-EC1D7850E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95894-3398-4A6D-9915-131DF986EC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45902-AF95-4314-A576-1AFB069EAEDC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F90E7-40D8-4A2A-A1ED-589B53049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B6B2C-FF03-4C58-98A7-AA0F50A81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54ABA-28F1-40DE-BE50-3EA5AAE88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8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198636-6266-4390-8309-E28A7D4732CA}"/>
              </a:ext>
            </a:extLst>
          </p:cNvPr>
          <p:cNvSpPr txBox="1"/>
          <p:nvPr/>
        </p:nvSpPr>
        <p:spPr>
          <a:xfrm>
            <a:off x="242777" y="1499190"/>
            <a:ext cx="1170644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9900" b="1" dirty="0">
                <a:latin typeface="Calibri" panose="020F0502020204030204" pitchFamily="34" charset="0"/>
                <a:cs typeface="Calibri" panose="020F0502020204030204" pitchFamily="34" charset="0"/>
              </a:rPr>
              <a:t>الجزء المقالي</a:t>
            </a:r>
            <a:endParaRPr lang="en-US" sz="199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0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8EE3E5-CCEE-4FB1-97CE-C2E2DAA6F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56" y="160778"/>
            <a:ext cx="11164186" cy="8799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7DFE49-15F5-4859-8A6D-B6A5AC508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912" y="1235702"/>
            <a:ext cx="8258175" cy="5343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4C0FB-DFF1-45A2-A8DF-DDC1A69168B9}"/>
              </a:ext>
            </a:extLst>
          </p:cNvPr>
          <p:cNvSpPr txBox="1"/>
          <p:nvPr/>
        </p:nvSpPr>
        <p:spPr>
          <a:xfrm>
            <a:off x="5749806" y="4780561"/>
            <a:ext cx="43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2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D1BE68-02B9-4CCF-8414-075B1962DB76}"/>
              </a:ext>
            </a:extLst>
          </p:cNvPr>
          <p:cNvSpPr txBox="1"/>
          <p:nvPr/>
        </p:nvSpPr>
        <p:spPr>
          <a:xfrm>
            <a:off x="7130267" y="5751668"/>
            <a:ext cx="43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2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6387C1-03AB-426F-9ED2-BB8FD522E6F6}"/>
              </a:ext>
            </a:extLst>
          </p:cNvPr>
          <p:cNvSpPr txBox="1"/>
          <p:nvPr/>
        </p:nvSpPr>
        <p:spPr>
          <a:xfrm>
            <a:off x="8510727" y="5256126"/>
            <a:ext cx="43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2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26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F1E385-A9D1-4B2F-959F-6B4B2F268A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10" b="15436"/>
          <a:stretch/>
        </p:blipFill>
        <p:spPr>
          <a:xfrm>
            <a:off x="2828979" y="996262"/>
            <a:ext cx="8856201" cy="5700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AD756D-423D-4A2E-8C7D-C14F0E285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56" y="160778"/>
            <a:ext cx="11164186" cy="8799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F3F99E-D9B6-4CB7-8E30-9D5C376AC0B8}"/>
              </a:ext>
            </a:extLst>
          </p:cNvPr>
          <p:cNvSpPr txBox="1"/>
          <p:nvPr/>
        </p:nvSpPr>
        <p:spPr>
          <a:xfrm>
            <a:off x="10708603" y="4120772"/>
            <a:ext cx="666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7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F469E7-B70B-40ED-8C00-7CB219842277}"/>
              </a:ext>
            </a:extLst>
          </p:cNvPr>
          <p:cNvSpPr txBox="1"/>
          <p:nvPr/>
        </p:nvSpPr>
        <p:spPr>
          <a:xfrm>
            <a:off x="10653256" y="5157189"/>
            <a:ext cx="666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4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AFEE56-5B54-4F10-A255-1CE5246D05F6}"/>
              </a:ext>
            </a:extLst>
          </p:cNvPr>
          <p:cNvSpPr/>
          <p:nvPr/>
        </p:nvSpPr>
        <p:spPr>
          <a:xfrm>
            <a:off x="2876678" y="3166445"/>
            <a:ext cx="399489" cy="3817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CC07ED-5DBD-47EF-A0E9-7EEE71789F7E}"/>
              </a:ext>
            </a:extLst>
          </p:cNvPr>
          <p:cNvSpPr/>
          <p:nvPr/>
        </p:nvSpPr>
        <p:spPr>
          <a:xfrm>
            <a:off x="6082733" y="3128181"/>
            <a:ext cx="399489" cy="3817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8CB711-5AE6-45CB-B753-CDD866552A5D}"/>
              </a:ext>
            </a:extLst>
          </p:cNvPr>
          <p:cNvSpPr/>
          <p:nvPr/>
        </p:nvSpPr>
        <p:spPr>
          <a:xfrm>
            <a:off x="6096000" y="1576220"/>
            <a:ext cx="399489" cy="3817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4774D202-179A-4972-A012-023F9CA52E5E}"/>
              </a:ext>
            </a:extLst>
          </p:cNvPr>
          <p:cNvSpPr/>
          <p:nvPr/>
        </p:nvSpPr>
        <p:spPr>
          <a:xfrm flipH="1">
            <a:off x="10018713" y="5839708"/>
            <a:ext cx="1049780" cy="270219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18B0795-10C5-480C-89FB-189826FBD700}"/>
              </a:ext>
            </a:extLst>
          </p:cNvPr>
          <p:cNvSpPr/>
          <p:nvPr/>
        </p:nvSpPr>
        <p:spPr>
          <a:xfrm flipH="1">
            <a:off x="9112102" y="5889110"/>
            <a:ext cx="965010" cy="220817"/>
          </a:xfrm>
          <a:prstGeom prst="curvedDownArrow">
            <a:avLst>
              <a:gd name="adj1" fmla="val 25000"/>
              <a:gd name="adj2" fmla="val 50000"/>
              <a:gd name="adj3" fmla="val 123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A0AFB1F6-DAED-4FA3-9D7C-8729CCFC1E63}"/>
              </a:ext>
            </a:extLst>
          </p:cNvPr>
          <p:cNvSpPr/>
          <p:nvPr/>
        </p:nvSpPr>
        <p:spPr>
          <a:xfrm flipH="1">
            <a:off x="8151529" y="5803916"/>
            <a:ext cx="965010" cy="35622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FFD6F9FC-95DA-4C78-9FBB-DAF9AC364D7F}"/>
              </a:ext>
            </a:extLst>
          </p:cNvPr>
          <p:cNvSpPr/>
          <p:nvPr/>
        </p:nvSpPr>
        <p:spPr>
          <a:xfrm flipH="1">
            <a:off x="7190956" y="5764516"/>
            <a:ext cx="1044610" cy="34541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58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5ACF03-5902-4415-AB25-3598F8BC8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8" y="1320763"/>
            <a:ext cx="10090298" cy="53967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A4C3D7-7D94-4D05-805F-FB1C68F9A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56" y="160778"/>
            <a:ext cx="11164186" cy="87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8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28E69B-BDF5-42E0-A704-5AA68CB7A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434" y="668562"/>
            <a:ext cx="9009510" cy="61894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C59F5D-09CF-4917-B6B1-693965C019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354"/>
          <a:stretch/>
        </p:blipFill>
        <p:spPr>
          <a:xfrm>
            <a:off x="513907" y="170121"/>
            <a:ext cx="11164186" cy="498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9EFC56-A02A-4822-8355-E99342E3B5E9}"/>
              </a:ext>
            </a:extLst>
          </p:cNvPr>
          <p:cNvSpPr txBox="1"/>
          <p:nvPr/>
        </p:nvSpPr>
        <p:spPr>
          <a:xfrm>
            <a:off x="4885354" y="2197018"/>
            <a:ext cx="4398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</a:rPr>
              <a:t>7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ar-AE" sz="5400" b="1" dirty="0">
                <a:solidFill>
                  <a:srgbClr val="FF0000"/>
                </a:solidFill>
              </a:rPr>
              <a:t>÷ 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ar-AE" sz="5400" b="1" dirty="0">
                <a:solidFill>
                  <a:srgbClr val="FF0000"/>
                </a:solidFill>
              </a:rPr>
              <a:t>1</a:t>
            </a:r>
            <a:r>
              <a:rPr lang="en-US" sz="5400" b="1" dirty="0">
                <a:solidFill>
                  <a:srgbClr val="FF0000"/>
                </a:solidFill>
              </a:rPr>
              <a:t>= </a:t>
            </a:r>
            <a:r>
              <a:rPr lang="ar-AE" sz="5400" b="1" dirty="0">
                <a:solidFill>
                  <a:srgbClr val="FF0000"/>
                </a:solidFill>
              </a:rPr>
              <a:t>7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DF828-100D-45FD-980D-40AA4FBAB397}"/>
              </a:ext>
            </a:extLst>
          </p:cNvPr>
          <p:cNvSpPr txBox="1"/>
          <p:nvPr/>
        </p:nvSpPr>
        <p:spPr>
          <a:xfrm>
            <a:off x="5475768" y="4065844"/>
            <a:ext cx="4499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5 </a:t>
            </a:r>
            <a:r>
              <a:rPr lang="ar-AE" sz="5400" b="1" dirty="0">
                <a:solidFill>
                  <a:srgbClr val="FF0000"/>
                </a:solidFill>
              </a:rPr>
              <a:t>÷ </a:t>
            </a:r>
            <a:r>
              <a:rPr lang="en-US" sz="5400" b="1" dirty="0">
                <a:solidFill>
                  <a:srgbClr val="FF0000"/>
                </a:solidFill>
              </a:rPr>
              <a:t>5 =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02EB6C-64C0-4D98-82AA-D26B670F4E5E}"/>
              </a:ext>
            </a:extLst>
          </p:cNvPr>
          <p:cNvSpPr txBox="1"/>
          <p:nvPr/>
        </p:nvSpPr>
        <p:spPr>
          <a:xfrm>
            <a:off x="6021257" y="5934670"/>
            <a:ext cx="4356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0 </a:t>
            </a:r>
            <a:r>
              <a:rPr lang="ar-AE" sz="6000" b="1" dirty="0">
                <a:solidFill>
                  <a:srgbClr val="FF0000"/>
                </a:solidFill>
              </a:rPr>
              <a:t>÷ </a:t>
            </a:r>
            <a:r>
              <a:rPr lang="en-US" sz="6000" b="1" dirty="0">
                <a:solidFill>
                  <a:srgbClr val="FF0000"/>
                </a:solidFill>
              </a:rPr>
              <a:t>4 = 0</a:t>
            </a:r>
          </a:p>
        </p:txBody>
      </p:sp>
    </p:spTree>
    <p:extLst>
      <p:ext uri="{BB962C8B-B14F-4D97-AF65-F5344CB8AC3E}">
        <p14:creationId xmlns:p14="http://schemas.microsoft.com/office/powerpoint/2010/main" val="197435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CA1CD1-F250-4EA5-8AC0-5E44549EB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535"/>
          <a:stretch/>
        </p:blipFill>
        <p:spPr>
          <a:xfrm>
            <a:off x="3083442" y="668561"/>
            <a:ext cx="8949343" cy="5963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9FFE3B-4BEB-4E84-A70F-F31746E15B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354"/>
          <a:stretch/>
        </p:blipFill>
        <p:spPr>
          <a:xfrm>
            <a:off x="513907" y="170121"/>
            <a:ext cx="11164186" cy="498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9A339-F056-4FFE-A4AA-C2212C08FB3E}"/>
              </a:ext>
            </a:extLst>
          </p:cNvPr>
          <p:cNvSpPr txBox="1"/>
          <p:nvPr/>
        </p:nvSpPr>
        <p:spPr>
          <a:xfrm>
            <a:off x="4901609" y="2296862"/>
            <a:ext cx="4499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6000" b="1" dirty="0">
                <a:solidFill>
                  <a:srgbClr val="FF0000"/>
                </a:solidFill>
              </a:rPr>
              <a:t>15</a:t>
            </a:r>
            <a:r>
              <a:rPr lang="en-US" sz="6000" b="1" dirty="0">
                <a:solidFill>
                  <a:srgbClr val="FF0000"/>
                </a:solidFill>
              </a:rPr>
              <a:t> </a:t>
            </a:r>
            <a:r>
              <a:rPr lang="ar-AE" sz="6000" b="1" dirty="0">
                <a:solidFill>
                  <a:srgbClr val="FF0000"/>
                </a:solidFill>
              </a:rPr>
              <a:t>÷ </a:t>
            </a:r>
            <a:r>
              <a:rPr lang="en-US" sz="6000" b="1" dirty="0">
                <a:solidFill>
                  <a:srgbClr val="FF0000"/>
                </a:solidFill>
              </a:rPr>
              <a:t> 15 =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18BCA2-F14B-4AE2-9F78-251DA93F876B}"/>
              </a:ext>
            </a:extLst>
          </p:cNvPr>
          <p:cNvSpPr txBox="1"/>
          <p:nvPr/>
        </p:nvSpPr>
        <p:spPr>
          <a:xfrm>
            <a:off x="5044517" y="4287222"/>
            <a:ext cx="43563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0 </a:t>
            </a:r>
            <a:r>
              <a:rPr lang="ar-AE" sz="6600" b="1" dirty="0">
                <a:solidFill>
                  <a:srgbClr val="FF0000"/>
                </a:solidFill>
              </a:rPr>
              <a:t>÷ </a:t>
            </a:r>
            <a:r>
              <a:rPr lang="en-US" sz="6600" b="1" dirty="0">
                <a:solidFill>
                  <a:srgbClr val="FF0000"/>
                </a:solidFill>
              </a:rPr>
              <a:t> 24 =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51A39C-B035-441A-A19D-C8A6DE8DC410}"/>
              </a:ext>
            </a:extLst>
          </p:cNvPr>
          <p:cNvSpPr txBox="1"/>
          <p:nvPr/>
        </p:nvSpPr>
        <p:spPr>
          <a:xfrm>
            <a:off x="3389382" y="5750004"/>
            <a:ext cx="43563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3 </a:t>
            </a:r>
            <a:r>
              <a:rPr lang="ar-AE" sz="6600" b="1" dirty="0">
                <a:solidFill>
                  <a:srgbClr val="FF0000"/>
                </a:solidFill>
              </a:rPr>
              <a:t>÷ </a:t>
            </a:r>
            <a:r>
              <a:rPr lang="en-US" sz="6600" b="1" dirty="0">
                <a:solidFill>
                  <a:srgbClr val="FF0000"/>
                </a:solidFill>
              </a:rPr>
              <a:t> 3 = 1</a:t>
            </a:r>
          </a:p>
        </p:txBody>
      </p:sp>
    </p:spTree>
    <p:extLst>
      <p:ext uri="{BB962C8B-B14F-4D97-AF65-F5344CB8AC3E}">
        <p14:creationId xmlns:p14="http://schemas.microsoft.com/office/powerpoint/2010/main" val="372958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E323D5-C834-4ECF-B167-E2FAF2DB74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380"/>
          <a:stretch/>
        </p:blipFill>
        <p:spPr>
          <a:xfrm>
            <a:off x="871595" y="1196163"/>
            <a:ext cx="10954847" cy="44656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45A1AE-3007-4A2D-83C0-BB582A1892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354"/>
          <a:stretch/>
        </p:blipFill>
        <p:spPr>
          <a:xfrm>
            <a:off x="513907" y="170121"/>
            <a:ext cx="11164186" cy="498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9B06C-4675-4650-AC8C-BBD819D6CA30}"/>
              </a:ext>
            </a:extLst>
          </p:cNvPr>
          <p:cNvSpPr txBox="1"/>
          <p:nvPr/>
        </p:nvSpPr>
        <p:spPr>
          <a:xfrm>
            <a:off x="2747884" y="1948059"/>
            <a:ext cx="43563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5 </a:t>
            </a:r>
            <a:r>
              <a:rPr lang="ar-AE" sz="6600" b="1" dirty="0">
                <a:solidFill>
                  <a:srgbClr val="FF0000"/>
                </a:solidFill>
              </a:rPr>
              <a:t>÷ </a:t>
            </a:r>
            <a:r>
              <a:rPr lang="en-US" sz="6600" b="1" dirty="0">
                <a:solidFill>
                  <a:srgbClr val="FF0000"/>
                </a:solidFill>
              </a:rPr>
              <a:t> 1 = 5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1048E0-95FC-4FBD-9CDD-B72E07750B90}"/>
              </a:ext>
            </a:extLst>
          </p:cNvPr>
          <p:cNvSpPr/>
          <p:nvPr/>
        </p:nvSpPr>
        <p:spPr>
          <a:xfrm>
            <a:off x="9367283" y="5156791"/>
            <a:ext cx="1953121" cy="61668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0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205DA1-2D2F-454D-9F4C-4D3A49BD8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11"/>
            <a:ext cx="12192000" cy="9131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014F9D-49C3-43C9-B1F3-88807160F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034" y="940343"/>
            <a:ext cx="6747022" cy="24939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CA3F97-CB7C-443A-BB40-FF724D0CD6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155"/>
          <a:stretch/>
        </p:blipFill>
        <p:spPr>
          <a:xfrm>
            <a:off x="2160487" y="3322670"/>
            <a:ext cx="9446871" cy="33895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F9DC01-1438-4839-A70D-39C10944D1B1}"/>
              </a:ext>
            </a:extLst>
          </p:cNvPr>
          <p:cNvSpPr txBox="1"/>
          <p:nvPr/>
        </p:nvSpPr>
        <p:spPr>
          <a:xfrm>
            <a:off x="8423147" y="2510982"/>
            <a:ext cx="2666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3         18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1F0AC6-AA5B-4D9D-B582-BFCF667EAA1C}"/>
              </a:ext>
            </a:extLst>
          </p:cNvPr>
          <p:cNvSpPr txBox="1"/>
          <p:nvPr/>
        </p:nvSpPr>
        <p:spPr>
          <a:xfrm>
            <a:off x="9283567" y="2018539"/>
            <a:ext cx="795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B2CF052E-6C91-4796-9C26-B30DBC38BD82}"/>
              </a:ext>
            </a:extLst>
          </p:cNvPr>
          <p:cNvSpPr txBox="1"/>
          <p:nvPr/>
        </p:nvSpPr>
        <p:spPr>
          <a:xfrm>
            <a:off x="2600135" y="4416987"/>
            <a:ext cx="3697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 x </a:t>
            </a:r>
            <a:r>
              <a:rPr lang="en-US" sz="1400" dirty="0">
                <a:solidFill>
                  <a:srgbClr val="FF0000"/>
                </a:solidFill>
              </a:rPr>
              <a:t>……….….</a:t>
            </a:r>
            <a:r>
              <a:rPr lang="en-US" sz="3200" b="1" dirty="0">
                <a:solidFill>
                  <a:srgbClr val="FF0000"/>
                </a:solidFill>
              </a:rPr>
              <a:t> = 36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4DB0DC-94E2-4C4D-8CB4-6AC1BE433692}"/>
              </a:ext>
            </a:extLst>
          </p:cNvPr>
          <p:cNvSpPr txBox="1"/>
          <p:nvPr/>
        </p:nvSpPr>
        <p:spPr>
          <a:xfrm>
            <a:off x="3370945" y="4307662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C73354-05BE-4A06-8325-BEF7BAE118E4}"/>
              </a:ext>
            </a:extLst>
          </p:cNvPr>
          <p:cNvSpPr txBox="1"/>
          <p:nvPr/>
        </p:nvSpPr>
        <p:spPr>
          <a:xfrm>
            <a:off x="4022954" y="3741663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C112C31F-59CA-4FCF-80BF-5E74F27C0850}"/>
              </a:ext>
            </a:extLst>
          </p:cNvPr>
          <p:cNvSpPr txBox="1"/>
          <p:nvPr/>
        </p:nvSpPr>
        <p:spPr>
          <a:xfrm>
            <a:off x="5804108" y="4305838"/>
            <a:ext cx="3697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 x </a:t>
            </a:r>
            <a:r>
              <a:rPr lang="en-US" sz="1400" dirty="0">
                <a:solidFill>
                  <a:srgbClr val="FF0000"/>
                </a:solidFill>
              </a:rPr>
              <a:t>……….….</a:t>
            </a:r>
            <a:r>
              <a:rPr lang="en-US" sz="3200" b="1" dirty="0">
                <a:solidFill>
                  <a:srgbClr val="FF0000"/>
                </a:solidFill>
              </a:rPr>
              <a:t> = 48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EDC8A7-D1EE-4AFF-970D-7DBA07B342EA}"/>
              </a:ext>
            </a:extLst>
          </p:cNvPr>
          <p:cNvSpPr txBox="1"/>
          <p:nvPr/>
        </p:nvSpPr>
        <p:spPr>
          <a:xfrm>
            <a:off x="6491674" y="4171737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F2D3F-3104-4A90-B35D-425336C6A877}"/>
              </a:ext>
            </a:extLst>
          </p:cNvPr>
          <p:cNvSpPr txBox="1"/>
          <p:nvPr/>
        </p:nvSpPr>
        <p:spPr>
          <a:xfrm>
            <a:off x="7311856" y="3717441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39A29B-95A5-4A39-BD32-C9379F94DECE}"/>
              </a:ext>
            </a:extLst>
          </p:cNvPr>
          <p:cNvSpPr txBox="1"/>
          <p:nvPr/>
        </p:nvSpPr>
        <p:spPr>
          <a:xfrm>
            <a:off x="9969453" y="4241323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0C4AFD-A7E2-4E09-952C-D706F6BDB2DC}"/>
              </a:ext>
            </a:extLst>
          </p:cNvPr>
          <p:cNvSpPr txBox="1"/>
          <p:nvPr/>
        </p:nvSpPr>
        <p:spPr>
          <a:xfrm>
            <a:off x="10754620" y="3735073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9215E302-D045-4DF0-8A8F-DD75FB1B9413}"/>
              </a:ext>
            </a:extLst>
          </p:cNvPr>
          <p:cNvSpPr txBox="1"/>
          <p:nvPr/>
        </p:nvSpPr>
        <p:spPr>
          <a:xfrm>
            <a:off x="3057268" y="6238580"/>
            <a:ext cx="3697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x </a:t>
            </a:r>
            <a:r>
              <a:rPr lang="en-US" sz="1400" dirty="0">
                <a:solidFill>
                  <a:srgbClr val="FF0000"/>
                </a:solidFill>
              </a:rPr>
              <a:t>……….….</a:t>
            </a:r>
            <a:r>
              <a:rPr lang="en-US" sz="3200" b="1" dirty="0">
                <a:solidFill>
                  <a:srgbClr val="FF0000"/>
                </a:solidFill>
              </a:rPr>
              <a:t> = 63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A5610C-BC52-4AA9-8307-185AA3780794}"/>
              </a:ext>
            </a:extLst>
          </p:cNvPr>
          <p:cNvSpPr txBox="1"/>
          <p:nvPr/>
        </p:nvSpPr>
        <p:spPr>
          <a:xfrm>
            <a:off x="3709903" y="6117028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B8230C-7F39-4D7A-9DB4-81FAA652072C}"/>
              </a:ext>
            </a:extLst>
          </p:cNvPr>
          <p:cNvSpPr txBox="1"/>
          <p:nvPr/>
        </p:nvSpPr>
        <p:spPr>
          <a:xfrm>
            <a:off x="2759445" y="5137100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9</a:t>
            </a: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AEF97BFA-F3F4-42E8-93DA-E9CF13813F4C}"/>
              </a:ext>
            </a:extLst>
          </p:cNvPr>
          <p:cNvSpPr txBox="1"/>
          <p:nvPr/>
        </p:nvSpPr>
        <p:spPr>
          <a:xfrm>
            <a:off x="5785297" y="6237021"/>
            <a:ext cx="3697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x </a:t>
            </a:r>
            <a:r>
              <a:rPr lang="en-US" sz="1400" dirty="0">
                <a:solidFill>
                  <a:srgbClr val="FF0000"/>
                </a:solidFill>
              </a:rPr>
              <a:t>……….….</a:t>
            </a:r>
            <a:r>
              <a:rPr lang="en-US" sz="3200" b="1" dirty="0">
                <a:solidFill>
                  <a:srgbClr val="FF0000"/>
                </a:solidFill>
              </a:rPr>
              <a:t> = 49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EFE270-49D0-4855-B2EB-ED70C44E3AE2}"/>
              </a:ext>
            </a:extLst>
          </p:cNvPr>
          <p:cNvSpPr txBox="1"/>
          <p:nvPr/>
        </p:nvSpPr>
        <p:spPr>
          <a:xfrm>
            <a:off x="6406478" y="6130076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D66225-33B4-4BD4-93BE-14F61CF8A56F}"/>
              </a:ext>
            </a:extLst>
          </p:cNvPr>
          <p:cNvSpPr txBox="1"/>
          <p:nvPr/>
        </p:nvSpPr>
        <p:spPr>
          <a:xfrm>
            <a:off x="6094109" y="5176206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0EF10C-D32E-4EB1-9C0C-1EF376345C04}"/>
              </a:ext>
            </a:extLst>
          </p:cNvPr>
          <p:cNvSpPr txBox="1"/>
          <p:nvPr/>
        </p:nvSpPr>
        <p:spPr>
          <a:xfrm>
            <a:off x="9898932" y="6018152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A30ECD-7EE4-442D-8418-5CCA2C95AE41}"/>
              </a:ext>
            </a:extLst>
          </p:cNvPr>
          <p:cNvSpPr txBox="1"/>
          <p:nvPr/>
        </p:nvSpPr>
        <p:spPr>
          <a:xfrm>
            <a:off x="9438462" y="5157959"/>
            <a:ext cx="7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103FECD4-4E6E-44DC-B5AA-055B98CE09AC}"/>
              </a:ext>
            </a:extLst>
          </p:cNvPr>
          <p:cNvSpPr txBox="1"/>
          <p:nvPr/>
        </p:nvSpPr>
        <p:spPr>
          <a:xfrm>
            <a:off x="9482653" y="4465356"/>
            <a:ext cx="3697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 x </a:t>
            </a:r>
            <a:r>
              <a:rPr lang="en-US" sz="1200" dirty="0">
                <a:solidFill>
                  <a:srgbClr val="FF0000"/>
                </a:solidFill>
              </a:rPr>
              <a:t>……….….</a:t>
            </a:r>
            <a:r>
              <a:rPr lang="en-US" sz="2800" b="1" dirty="0">
                <a:solidFill>
                  <a:srgbClr val="FF0000"/>
                </a:solidFill>
              </a:rPr>
              <a:t> = 60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C569B9D2-8221-4599-A544-E9AAC9692F85}"/>
              </a:ext>
            </a:extLst>
          </p:cNvPr>
          <p:cNvSpPr txBox="1"/>
          <p:nvPr/>
        </p:nvSpPr>
        <p:spPr>
          <a:xfrm>
            <a:off x="9283567" y="6202818"/>
            <a:ext cx="3697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 x </a:t>
            </a:r>
            <a:r>
              <a:rPr lang="en-US" sz="1200" dirty="0">
                <a:solidFill>
                  <a:srgbClr val="FF0000"/>
                </a:solidFill>
              </a:rPr>
              <a:t>……….….</a:t>
            </a:r>
            <a:r>
              <a:rPr lang="en-US" sz="2800" b="1" dirty="0">
                <a:solidFill>
                  <a:srgbClr val="FF0000"/>
                </a:solidFill>
              </a:rPr>
              <a:t> = 28</a:t>
            </a:r>
          </a:p>
        </p:txBody>
      </p:sp>
    </p:spTree>
    <p:extLst>
      <p:ext uri="{BB962C8B-B14F-4D97-AF65-F5344CB8AC3E}">
        <p14:creationId xmlns:p14="http://schemas.microsoft.com/office/powerpoint/2010/main" val="214040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6D75F-B480-43B5-861A-303997705A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845"/>
          <a:stretch/>
        </p:blipFill>
        <p:spPr>
          <a:xfrm>
            <a:off x="2615609" y="1244009"/>
            <a:ext cx="9436053" cy="5111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DF5DA1-468F-4983-BB2D-B9BD456C7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41"/>
            <a:ext cx="12192000" cy="9131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8FDACD-D614-4763-AB8D-1DE5308E9555}"/>
              </a:ext>
            </a:extLst>
          </p:cNvPr>
          <p:cNvSpPr/>
          <p:nvPr/>
        </p:nvSpPr>
        <p:spPr>
          <a:xfrm>
            <a:off x="3902041" y="2736216"/>
            <a:ext cx="45006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76BBDA-A15F-4B69-8CCB-B60EF088F2C5}"/>
              </a:ext>
            </a:extLst>
          </p:cNvPr>
          <p:cNvSpPr/>
          <p:nvPr/>
        </p:nvSpPr>
        <p:spPr>
          <a:xfrm>
            <a:off x="3896758" y="3429000"/>
            <a:ext cx="4700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466215-0472-4C5B-93D9-6DB1009A641B}"/>
              </a:ext>
            </a:extLst>
          </p:cNvPr>
          <p:cNvSpPr/>
          <p:nvPr/>
        </p:nvSpPr>
        <p:spPr>
          <a:xfrm>
            <a:off x="9464620" y="2736216"/>
            <a:ext cx="45006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B032A1-9D6C-46DD-9377-CF132856292F}"/>
              </a:ext>
            </a:extLst>
          </p:cNvPr>
          <p:cNvSpPr/>
          <p:nvPr/>
        </p:nvSpPr>
        <p:spPr>
          <a:xfrm>
            <a:off x="9502779" y="3423796"/>
            <a:ext cx="4700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E8DC98-4136-4F21-AF93-DF020DFE9DC9}"/>
              </a:ext>
            </a:extLst>
          </p:cNvPr>
          <p:cNvSpPr/>
          <p:nvPr/>
        </p:nvSpPr>
        <p:spPr>
          <a:xfrm>
            <a:off x="3801057" y="5038388"/>
            <a:ext cx="5718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F2AA58-D613-46CB-969E-3E07ABC63677}"/>
              </a:ext>
            </a:extLst>
          </p:cNvPr>
          <p:cNvSpPr/>
          <p:nvPr/>
        </p:nvSpPr>
        <p:spPr>
          <a:xfrm>
            <a:off x="3996868" y="5693544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56CCF-156F-4172-9F9A-730234F901D6}"/>
              </a:ext>
            </a:extLst>
          </p:cNvPr>
          <p:cNvSpPr/>
          <p:nvPr/>
        </p:nvSpPr>
        <p:spPr>
          <a:xfrm>
            <a:off x="8821368" y="5111371"/>
            <a:ext cx="5678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A147AE-31FA-4D90-A9D2-58E9169CFC98}"/>
              </a:ext>
            </a:extLst>
          </p:cNvPr>
          <p:cNvSpPr/>
          <p:nvPr/>
        </p:nvSpPr>
        <p:spPr>
          <a:xfrm>
            <a:off x="8889711" y="5746274"/>
            <a:ext cx="56786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1927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DF5DA1-468F-4983-BB2D-B9BD456C7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541"/>
            <a:ext cx="12192000" cy="9131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048813-DDE3-4DAA-940B-F66875A4A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78" y="1552352"/>
            <a:ext cx="10814325" cy="4508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7798A4-ABE9-49AA-A60E-61F34452EFAA}"/>
              </a:ext>
            </a:extLst>
          </p:cNvPr>
          <p:cNvSpPr txBox="1"/>
          <p:nvPr/>
        </p:nvSpPr>
        <p:spPr>
          <a:xfrm>
            <a:off x="3369141" y="1990824"/>
            <a:ext cx="709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7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A1AA92-1106-4F05-AF37-3B269D434D74}"/>
              </a:ext>
            </a:extLst>
          </p:cNvPr>
          <p:cNvCxnSpPr>
            <a:cxnSpLocks/>
          </p:cNvCxnSpPr>
          <p:nvPr/>
        </p:nvCxnSpPr>
        <p:spPr>
          <a:xfrm>
            <a:off x="3947372" y="2426062"/>
            <a:ext cx="3272135" cy="21034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1B745A5-6A75-441A-AE1C-D6D67BC5DA20}"/>
              </a:ext>
            </a:extLst>
          </p:cNvPr>
          <p:cNvSpPr txBox="1"/>
          <p:nvPr/>
        </p:nvSpPr>
        <p:spPr>
          <a:xfrm>
            <a:off x="3277604" y="2749453"/>
            <a:ext cx="709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9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C5E55D-348E-440E-B270-D34AFCDA0F53}"/>
              </a:ext>
            </a:extLst>
          </p:cNvPr>
          <p:cNvCxnSpPr>
            <a:cxnSpLocks/>
          </p:cNvCxnSpPr>
          <p:nvPr/>
        </p:nvCxnSpPr>
        <p:spPr>
          <a:xfrm>
            <a:off x="4045074" y="3209196"/>
            <a:ext cx="3174433" cy="273440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39BE8C5-150A-4DE5-81FB-31492DBFF5D3}"/>
              </a:ext>
            </a:extLst>
          </p:cNvPr>
          <p:cNvSpPr txBox="1"/>
          <p:nvPr/>
        </p:nvSpPr>
        <p:spPr>
          <a:xfrm>
            <a:off x="3277604" y="3472218"/>
            <a:ext cx="709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10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C1954D-490B-4052-B8C3-6F820339E1D6}"/>
              </a:ext>
            </a:extLst>
          </p:cNvPr>
          <p:cNvCxnSpPr>
            <a:cxnSpLocks/>
          </p:cNvCxnSpPr>
          <p:nvPr/>
        </p:nvCxnSpPr>
        <p:spPr>
          <a:xfrm flipV="1">
            <a:off x="4045074" y="2426062"/>
            <a:ext cx="3174433" cy="156626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E23D5BB-1052-4735-AF9C-E8B514E0FB6E}"/>
              </a:ext>
            </a:extLst>
          </p:cNvPr>
          <p:cNvSpPr txBox="1"/>
          <p:nvPr/>
        </p:nvSpPr>
        <p:spPr>
          <a:xfrm>
            <a:off x="3369142" y="4226867"/>
            <a:ext cx="709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8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D6CFCB-E848-42FB-B3AD-9FCDDB98AFC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078865" y="4550033"/>
            <a:ext cx="3140642" cy="68118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FB27E3-9955-497E-BB06-2566B8D0E369}"/>
              </a:ext>
            </a:extLst>
          </p:cNvPr>
          <p:cNvSpPr txBox="1"/>
          <p:nvPr/>
        </p:nvSpPr>
        <p:spPr>
          <a:xfrm>
            <a:off x="3394124" y="4993127"/>
            <a:ext cx="709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8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00E3D5-4368-4277-BADF-5528D5962242}"/>
              </a:ext>
            </a:extLst>
          </p:cNvPr>
          <p:cNvCxnSpPr>
            <a:cxnSpLocks/>
          </p:cNvCxnSpPr>
          <p:nvPr/>
        </p:nvCxnSpPr>
        <p:spPr>
          <a:xfrm flipV="1">
            <a:off x="3987327" y="3795824"/>
            <a:ext cx="3232180" cy="1509824"/>
          </a:xfrm>
          <a:prstGeom prst="line">
            <a:avLst/>
          </a:prstGeom>
          <a:ln w="381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FD6AFA1-D9A6-4FDE-8A57-A31A0C435C59}"/>
              </a:ext>
            </a:extLst>
          </p:cNvPr>
          <p:cNvSpPr txBox="1"/>
          <p:nvPr/>
        </p:nvSpPr>
        <p:spPr>
          <a:xfrm>
            <a:off x="3413073" y="5706914"/>
            <a:ext cx="709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1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08B001-8969-4D43-A59A-EF2433D08BD1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4122796" y="3094076"/>
            <a:ext cx="3096711" cy="29360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50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FE1A8F-14F3-4F82-B72F-2346D1F612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52" b="44961"/>
          <a:stretch/>
        </p:blipFill>
        <p:spPr>
          <a:xfrm>
            <a:off x="4466398" y="1072129"/>
            <a:ext cx="7725602" cy="57142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63882F-E4F0-449A-A393-34909FA1F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41"/>
            <a:ext cx="12192000" cy="9131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DCA432-1C5B-4207-9783-99C4A5381222}"/>
              </a:ext>
            </a:extLst>
          </p:cNvPr>
          <p:cNvSpPr txBox="1"/>
          <p:nvPr/>
        </p:nvSpPr>
        <p:spPr>
          <a:xfrm>
            <a:off x="4676339" y="3929271"/>
            <a:ext cx="7515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3 </a:t>
            </a:r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×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 9  = </a:t>
            </a:r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■ 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      </a:t>
            </a:r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■ 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= 27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FC1D78-D685-4B08-95C9-B4E27C78897E}"/>
              </a:ext>
            </a:extLst>
          </p:cNvPr>
          <p:cNvSpPr txBox="1"/>
          <p:nvPr/>
        </p:nvSpPr>
        <p:spPr>
          <a:xfrm>
            <a:off x="4958316" y="6031779"/>
            <a:ext cx="6369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8 </a:t>
            </a:r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×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 9  = </a:t>
            </a:r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■ 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      </a:t>
            </a:r>
            <a:r>
              <a:rPr lang="ar-AE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■ 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Yu Gothic Medium" panose="020B0500000000000000" pitchFamily="34" charset="-128"/>
                <a:cs typeface="Calibri" panose="020F0502020204030204" pitchFamily="34" charset="0"/>
              </a:rPr>
              <a:t>= 72</a:t>
            </a:r>
            <a:endParaRPr lang="en-US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40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585680-8A4A-440A-9057-F33A21EB0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88" t="54729"/>
          <a:stretch/>
        </p:blipFill>
        <p:spPr>
          <a:xfrm>
            <a:off x="2679404" y="1158950"/>
            <a:ext cx="9406269" cy="44989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769411-1898-43E5-B3BA-57AEA7EF7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41"/>
            <a:ext cx="12192000" cy="9131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849FD6-3D40-4560-B488-8EFB16BD0C1C}"/>
              </a:ext>
            </a:extLst>
          </p:cNvPr>
          <p:cNvSpPr txBox="1"/>
          <p:nvPr/>
        </p:nvSpPr>
        <p:spPr>
          <a:xfrm>
            <a:off x="4969741" y="2265057"/>
            <a:ext cx="46909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3+ 4 =7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7 </a:t>
            </a:r>
            <a:r>
              <a:rPr lang="ar-AE" sz="4800" b="1" dirty="0">
                <a:solidFill>
                  <a:srgbClr val="FF0000"/>
                </a:solidFill>
              </a:rPr>
              <a:t>×</a:t>
            </a:r>
            <a:r>
              <a:rPr lang="en-US" sz="4800" b="1" dirty="0">
                <a:solidFill>
                  <a:srgbClr val="FF0000"/>
                </a:solidFill>
              </a:rPr>
              <a:t>  9 = 63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F3C580-974B-4950-8099-F00EC286C41C}"/>
              </a:ext>
            </a:extLst>
          </p:cNvPr>
          <p:cNvSpPr txBox="1"/>
          <p:nvPr/>
        </p:nvSpPr>
        <p:spPr>
          <a:xfrm>
            <a:off x="1572633" y="5534561"/>
            <a:ext cx="92522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ينبغي ان تجمع 9 الى 72  وليس 8</a:t>
            </a:r>
          </a:p>
          <a:p>
            <a:pPr algn="ctr" rtl="1"/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 = 81 </a:t>
            </a:r>
            <a:r>
              <a:rPr lang="ar-AE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 </a:t>
            </a:r>
            <a:endParaRPr lang="ar-A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90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A7D12E-A2ED-44F3-A528-75E3CBBD1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002"/>
          <a:stretch/>
        </p:blipFill>
        <p:spPr>
          <a:xfrm>
            <a:off x="3100498" y="842851"/>
            <a:ext cx="8096250" cy="53452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00C949-E60C-4468-B71F-CA6DDDF1F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41"/>
            <a:ext cx="12192000" cy="91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89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C2051D-3BBB-46F4-98F1-7BF436883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112"/>
            <a:ext cx="12192000" cy="464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08A3C0-E1FA-47B4-8083-F2D7BB615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140" y="784593"/>
            <a:ext cx="9280450" cy="5959505"/>
          </a:xfrm>
          <a:prstGeom prst="rect">
            <a:avLst/>
          </a:prstGeom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3C7CA962-5394-473D-B23F-5394E215765F}"/>
              </a:ext>
            </a:extLst>
          </p:cNvPr>
          <p:cNvSpPr/>
          <p:nvPr/>
        </p:nvSpPr>
        <p:spPr>
          <a:xfrm>
            <a:off x="2772442" y="1600703"/>
            <a:ext cx="64353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FF0000"/>
                </a:solidFill>
              </a:rPr>
              <a:t>11   11     11     11     11     11     66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B339B9E-5F2F-4C71-8BA5-AD2801181683}"/>
              </a:ext>
            </a:extLst>
          </p:cNvPr>
          <p:cNvSpPr/>
          <p:nvPr/>
        </p:nvSpPr>
        <p:spPr>
          <a:xfrm>
            <a:off x="9322097" y="2185478"/>
            <a:ext cx="20963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FF0000"/>
                </a:solidFill>
              </a:rPr>
              <a:t>6    11    66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5017BE8C-1345-400F-93D7-7C29CE1BF5C7}"/>
              </a:ext>
            </a:extLst>
          </p:cNvPr>
          <p:cNvSpPr/>
          <p:nvPr/>
        </p:nvSpPr>
        <p:spPr>
          <a:xfrm>
            <a:off x="3724787" y="2885459"/>
            <a:ext cx="47068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00B050"/>
                </a:solidFill>
              </a:rPr>
              <a:t>12     12     12     12      48  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302AD4-0827-4C72-B95E-982B57563595}"/>
              </a:ext>
            </a:extLst>
          </p:cNvPr>
          <p:cNvSpPr/>
          <p:nvPr/>
        </p:nvSpPr>
        <p:spPr>
          <a:xfrm>
            <a:off x="9207795" y="3429000"/>
            <a:ext cx="23763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00B050"/>
                </a:solidFill>
              </a:rPr>
              <a:t>4     12     48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A0F24D18-BF1C-401C-A772-FA03146F8606}"/>
              </a:ext>
            </a:extLst>
          </p:cNvPr>
          <p:cNvSpPr/>
          <p:nvPr/>
        </p:nvSpPr>
        <p:spPr>
          <a:xfrm>
            <a:off x="4897034" y="4245110"/>
            <a:ext cx="353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CC00CC"/>
                </a:solidFill>
              </a:rPr>
              <a:t>11     11    11      33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3A39552-4A27-473E-A564-65B351E60892}"/>
              </a:ext>
            </a:extLst>
          </p:cNvPr>
          <p:cNvSpPr/>
          <p:nvPr/>
        </p:nvSpPr>
        <p:spPr>
          <a:xfrm>
            <a:off x="9322096" y="4829885"/>
            <a:ext cx="20963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CC00CC"/>
                </a:solidFill>
              </a:rPr>
              <a:t>3    11    33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0B549EE2-86BB-4DE8-ADC8-D8D0803C4EDE}"/>
              </a:ext>
            </a:extLst>
          </p:cNvPr>
          <p:cNvSpPr/>
          <p:nvPr/>
        </p:nvSpPr>
        <p:spPr>
          <a:xfrm>
            <a:off x="4756475" y="5604761"/>
            <a:ext cx="353458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0000FF"/>
                </a:solidFill>
              </a:rPr>
              <a:t>12    12     12     36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4F7CAB-C822-49AD-98C6-8398328249E2}"/>
              </a:ext>
            </a:extLst>
          </p:cNvPr>
          <p:cNvSpPr/>
          <p:nvPr/>
        </p:nvSpPr>
        <p:spPr>
          <a:xfrm>
            <a:off x="9347799" y="6099879"/>
            <a:ext cx="20963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0000FF"/>
                </a:solidFill>
              </a:rPr>
              <a:t>3    12 </a:t>
            </a:r>
            <a:r>
              <a:rPr lang="ar-AE" sz="3200" b="1" cap="none" spc="0" dirty="0">
                <a:ln w="0"/>
                <a:solidFill>
                  <a:srgbClr val="0000FF"/>
                </a:solidFill>
              </a:rPr>
              <a:t> </a:t>
            </a:r>
            <a:r>
              <a:rPr lang="en-US" sz="3200" b="1" cap="none" spc="0" dirty="0">
                <a:ln w="0"/>
                <a:solidFill>
                  <a:srgbClr val="0000FF"/>
                </a:solidFill>
              </a:rPr>
              <a:t>   36</a:t>
            </a:r>
          </a:p>
        </p:txBody>
      </p:sp>
    </p:spTree>
    <p:extLst>
      <p:ext uri="{BB962C8B-B14F-4D97-AF65-F5344CB8AC3E}">
        <p14:creationId xmlns:p14="http://schemas.microsoft.com/office/powerpoint/2010/main" val="279556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43A501-FE58-4E20-B33D-667521CB3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224" y="763859"/>
            <a:ext cx="9051297" cy="59824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182975-ED38-498C-9936-98F6C16D2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112"/>
            <a:ext cx="12192000" cy="464055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8F480CB-F224-4088-B26F-2B5B99D493A0}"/>
              </a:ext>
            </a:extLst>
          </p:cNvPr>
          <p:cNvCxnSpPr/>
          <p:nvPr/>
        </p:nvCxnSpPr>
        <p:spPr>
          <a:xfrm>
            <a:off x="4101053" y="2031314"/>
            <a:ext cx="3334214" cy="7088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50D991-9518-4D50-850D-B8B9CB9FDEE5}"/>
              </a:ext>
            </a:extLst>
          </p:cNvPr>
          <p:cNvCxnSpPr>
            <a:cxnSpLocks/>
          </p:cNvCxnSpPr>
          <p:nvPr/>
        </p:nvCxnSpPr>
        <p:spPr>
          <a:xfrm flipV="1">
            <a:off x="4101053" y="1817894"/>
            <a:ext cx="3334214" cy="13332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A4F8940-E757-4396-B523-044489EC416E}"/>
              </a:ext>
            </a:extLst>
          </p:cNvPr>
          <p:cNvCxnSpPr>
            <a:cxnSpLocks/>
          </p:cNvCxnSpPr>
          <p:nvPr/>
        </p:nvCxnSpPr>
        <p:spPr>
          <a:xfrm>
            <a:off x="4101053" y="4292019"/>
            <a:ext cx="3334214" cy="14829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078446C-29CE-485D-B6C7-EB6A29B8DC1C}"/>
              </a:ext>
            </a:extLst>
          </p:cNvPr>
          <p:cNvCxnSpPr>
            <a:cxnSpLocks/>
          </p:cNvCxnSpPr>
          <p:nvPr/>
        </p:nvCxnSpPr>
        <p:spPr>
          <a:xfrm flipV="1">
            <a:off x="4060340" y="3732510"/>
            <a:ext cx="3374927" cy="1535793"/>
          </a:xfrm>
          <a:prstGeom prst="straightConnector1">
            <a:avLst/>
          </a:prstGeom>
          <a:ln w="28575">
            <a:solidFill>
              <a:srgbClr val="CC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80BB9D-F0CD-440A-8A3E-87ED020EBD4A}"/>
              </a:ext>
            </a:extLst>
          </p:cNvPr>
          <p:cNvCxnSpPr>
            <a:cxnSpLocks/>
          </p:cNvCxnSpPr>
          <p:nvPr/>
        </p:nvCxnSpPr>
        <p:spPr>
          <a:xfrm flipV="1">
            <a:off x="4060340" y="4760130"/>
            <a:ext cx="3374927" cy="1414815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0">
            <a:extLst>
              <a:ext uri="{FF2B5EF4-FFF2-40B4-BE49-F238E27FC236}">
                <a16:creationId xmlns:a16="http://schemas.microsoft.com/office/drawing/2014/main" id="{D6685D7F-D748-43F4-91AD-273A313767BA}"/>
              </a:ext>
            </a:extLst>
          </p:cNvPr>
          <p:cNvSpPr/>
          <p:nvPr/>
        </p:nvSpPr>
        <p:spPr>
          <a:xfrm>
            <a:off x="3238977" y="2031314"/>
            <a:ext cx="8213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0"/>
                <a:solidFill>
                  <a:srgbClr val="FF0000"/>
                </a:solidFill>
              </a:rPr>
              <a:t>33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58A3F315-AC60-4116-85AC-528EF1D0C07C}"/>
              </a:ext>
            </a:extLst>
          </p:cNvPr>
          <p:cNvSpPr/>
          <p:nvPr/>
        </p:nvSpPr>
        <p:spPr>
          <a:xfrm>
            <a:off x="3238976" y="3154671"/>
            <a:ext cx="8213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0"/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F7DD2E-67F3-47C9-81A8-ED2DD48E5A98}"/>
              </a:ext>
            </a:extLst>
          </p:cNvPr>
          <p:cNvSpPr/>
          <p:nvPr/>
        </p:nvSpPr>
        <p:spPr>
          <a:xfrm>
            <a:off x="2955852" y="4278028"/>
            <a:ext cx="10841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0"/>
                <a:solidFill>
                  <a:srgbClr val="FF0000"/>
                </a:solidFill>
              </a:rPr>
              <a:t>108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C5A825E2-C012-4561-9923-0DACD6A58872}"/>
              </a:ext>
            </a:extLst>
          </p:cNvPr>
          <p:cNvSpPr/>
          <p:nvPr/>
        </p:nvSpPr>
        <p:spPr>
          <a:xfrm>
            <a:off x="3218620" y="5394792"/>
            <a:ext cx="8213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0"/>
                <a:solidFill>
                  <a:srgbClr val="FF0000"/>
                </a:solidFill>
              </a:rPr>
              <a:t>99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F52ACD80-B0D3-4521-AD6E-BF9F566E564A}"/>
              </a:ext>
            </a:extLst>
          </p:cNvPr>
          <p:cNvSpPr/>
          <p:nvPr/>
        </p:nvSpPr>
        <p:spPr>
          <a:xfrm>
            <a:off x="3087236" y="6377773"/>
            <a:ext cx="8213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0"/>
                <a:solidFill>
                  <a:srgbClr val="FF0000"/>
                </a:solidFill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45709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CBB2C0-B13E-46D9-BDDB-93F8A25FB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112"/>
            <a:ext cx="12192000" cy="464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750CA9-A22D-4F1C-A78D-D89C33DB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901" y="1414130"/>
            <a:ext cx="10029747" cy="4336533"/>
          </a:xfrm>
          <a:prstGeom prst="rect">
            <a:avLst/>
          </a:prstGeom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52274A6D-4F08-496B-A122-85EB53BBF47C}"/>
              </a:ext>
            </a:extLst>
          </p:cNvPr>
          <p:cNvSpPr/>
          <p:nvPr/>
        </p:nvSpPr>
        <p:spPr>
          <a:xfrm>
            <a:off x="1868675" y="2844225"/>
            <a:ext cx="64353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FF0000"/>
                </a:solidFill>
              </a:rPr>
              <a:t>11    11      11      11      11        55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1FFABB3-0C0C-4628-93BF-ABF19C3C1CAB}"/>
              </a:ext>
            </a:extLst>
          </p:cNvPr>
          <p:cNvSpPr/>
          <p:nvPr/>
        </p:nvSpPr>
        <p:spPr>
          <a:xfrm>
            <a:off x="8612849" y="3503916"/>
            <a:ext cx="259386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FF0000"/>
                </a:solidFill>
              </a:rPr>
              <a:t>5     11     55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5A87E1B-C80E-42B5-8097-8B1C9BEACF7A}"/>
              </a:ext>
            </a:extLst>
          </p:cNvPr>
          <p:cNvSpPr/>
          <p:nvPr/>
        </p:nvSpPr>
        <p:spPr>
          <a:xfrm>
            <a:off x="3716820" y="4393966"/>
            <a:ext cx="3534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CC00CC"/>
                </a:solidFill>
              </a:rPr>
              <a:t>12      12     12      36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23A452F-CBD6-41AC-9A0A-9DE0AF8D640A}"/>
              </a:ext>
            </a:extLst>
          </p:cNvPr>
          <p:cNvSpPr/>
          <p:nvPr/>
        </p:nvSpPr>
        <p:spPr>
          <a:xfrm>
            <a:off x="8612849" y="4969654"/>
            <a:ext cx="25088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CC00CC"/>
                </a:solidFill>
              </a:rPr>
              <a:t>3     12     36</a:t>
            </a:r>
          </a:p>
        </p:txBody>
      </p:sp>
    </p:spTree>
    <p:extLst>
      <p:ext uri="{BB962C8B-B14F-4D97-AF65-F5344CB8AC3E}">
        <p14:creationId xmlns:p14="http://schemas.microsoft.com/office/powerpoint/2010/main" val="106804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E5EF6-5CAC-4D98-A8F1-23C0818E0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1D8195-A689-4544-A934-B1B364BECB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304"/>
          <a:stretch/>
        </p:blipFill>
        <p:spPr>
          <a:xfrm>
            <a:off x="582231" y="1116131"/>
            <a:ext cx="11609770" cy="48062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FB53AE-F7E3-4D85-93E6-D93136ACEE06}"/>
              </a:ext>
            </a:extLst>
          </p:cNvPr>
          <p:cNvSpPr txBox="1"/>
          <p:nvPr/>
        </p:nvSpPr>
        <p:spPr>
          <a:xfrm flipH="1">
            <a:off x="446236" y="2335954"/>
            <a:ext cx="3398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(8x</a:t>
            </a:r>
            <a:r>
              <a:rPr lang="en-US" sz="54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- 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3634E7-DADA-4D88-9DD4-05ECF229650B}"/>
              </a:ext>
            </a:extLst>
          </p:cNvPr>
          <p:cNvSpPr txBox="1"/>
          <p:nvPr/>
        </p:nvSpPr>
        <p:spPr>
          <a:xfrm flipH="1">
            <a:off x="523273" y="2967335"/>
            <a:ext cx="2026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  56 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8E10B3-EB20-4AC8-B61E-6F017D5571C8}"/>
              </a:ext>
            </a:extLst>
          </p:cNvPr>
          <p:cNvSpPr txBox="1"/>
          <p:nvPr/>
        </p:nvSpPr>
        <p:spPr>
          <a:xfrm flipH="1">
            <a:off x="2320296" y="2925209"/>
            <a:ext cx="1267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FD6885-4974-4E91-9553-BEE2DEE989A0}"/>
              </a:ext>
            </a:extLst>
          </p:cNvPr>
          <p:cNvSpPr txBox="1"/>
          <p:nvPr/>
        </p:nvSpPr>
        <p:spPr>
          <a:xfrm flipH="1">
            <a:off x="725249" y="3500442"/>
            <a:ext cx="1622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36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06B2B2-6C57-44FD-8889-0CA4202D564A}"/>
              </a:ext>
            </a:extLst>
          </p:cNvPr>
          <p:cNvSpPr txBox="1"/>
          <p:nvPr/>
        </p:nvSpPr>
        <p:spPr>
          <a:xfrm flipH="1">
            <a:off x="4734966" y="2232474"/>
            <a:ext cx="3689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54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+ 3 x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EFACC1-B8EB-44DA-9AA5-EEBA5C4E7D62}"/>
              </a:ext>
            </a:extLst>
          </p:cNvPr>
          <p:cNvSpPr txBox="1"/>
          <p:nvPr/>
        </p:nvSpPr>
        <p:spPr>
          <a:xfrm flipH="1">
            <a:off x="4849626" y="2873162"/>
            <a:ext cx="1537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20 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D4B60D-0246-43B1-8B6F-25F553D665BB}"/>
              </a:ext>
            </a:extLst>
          </p:cNvPr>
          <p:cNvSpPr txBox="1"/>
          <p:nvPr/>
        </p:nvSpPr>
        <p:spPr>
          <a:xfrm flipH="1">
            <a:off x="6010947" y="2918580"/>
            <a:ext cx="1764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5D223-956A-47C3-91D9-518CB7C23F1D}"/>
              </a:ext>
            </a:extLst>
          </p:cNvPr>
          <p:cNvSpPr txBox="1"/>
          <p:nvPr/>
        </p:nvSpPr>
        <p:spPr>
          <a:xfrm flipH="1">
            <a:off x="5099198" y="3462417"/>
            <a:ext cx="1764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32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0A75A6-9402-4F26-978A-189155089523}"/>
              </a:ext>
            </a:extLst>
          </p:cNvPr>
          <p:cNvSpPr txBox="1"/>
          <p:nvPr/>
        </p:nvSpPr>
        <p:spPr>
          <a:xfrm flipH="1">
            <a:off x="580460" y="5045172"/>
            <a:ext cx="31241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24 - </a:t>
            </a:r>
            <a:r>
              <a:rPr lang="en-US" sz="54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  <a:p>
            <a:pPr rtl="1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 4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8CB8D-E00F-40B5-8312-E8E9BCE29EA0}"/>
              </a:ext>
            </a:extLst>
          </p:cNvPr>
          <p:cNvSpPr txBox="1"/>
          <p:nvPr/>
        </p:nvSpPr>
        <p:spPr>
          <a:xfrm flipH="1">
            <a:off x="465492" y="4340473"/>
            <a:ext cx="3588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×6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en-US" sz="5400" b="1" dirty="0">
              <a:solidFill>
                <a:srgbClr val="9966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C21044-02B2-4828-BBDA-A2F431367357}"/>
              </a:ext>
            </a:extLst>
          </p:cNvPr>
          <p:cNvSpPr txBox="1"/>
          <p:nvPr/>
        </p:nvSpPr>
        <p:spPr>
          <a:xfrm flipH="1">
            <a:off x="5048395" y="4453842"/>
            <a:ext cx="3588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-5 + 7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B6B191-818F-4625-9701-7FB75F569373}"/>
              </a:ext>
            </a:extLst>
          </p:cNvPr>
          <p:cNvSpPr txBox="1"/>
          <p:nvPr/>
        </p:nvSpPr>
        <p:spPr>
          <a:xfrm>
            <a:off x="5048395" y="5148433"/>
            <a:ext cx="243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 + 7</a:t>
            </a:r>
          </a:p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9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1ECC2B-EE91-40E8-AB37-FEE4F26A2EED}"/>
              </a:ext>
            </a:extLst>
          </p:cNvPr>
          <p:cNvSpPr txBox="1"/>
          <p:nvPr/>
        </p:nvSpPr>
        <p:spPr>
          <a:xfrm flipH="1">
            <a:off x="9259777" y="3198970"/>
            <a:ext cx="2026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AE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118126-7DA3-4A9D-A493-D9BB1D2D3A2E}"/>
              </a:ext>
            </a:extLst>
          </p:cNvPr>
          <p:cNvSpPr txBox="1"/>
          <p:nvPr/>
        </p:nvSpPr>
        <p:spPr>
          <a:xfrm flipH="1">
            <a:off x="9118147" y="2232474"/>
            <a:ext cx="3398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54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4E4005-C991-4C8A-8062-835FD8CB476E}"/>
              </a:ext>
            </a:extLst>
          </p:cNvPr>
          <p:cNvSpPr txBox="1"/>
          <p:nvPr/>
        </p:nvSpPr>
        <p:spPr>
          <a:xfrm flipH="1">
            <a:off x="8950624" y="5045172"/>
            <a:ext cx="2335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FA8F97-2FA2-4D20-8E4D-1997955501E9}"/>
              </a:ext>
            </a:extLst>
          </p:cNvPr>
          <p:cNvSpPr txBox="1"/>
          <p:nvPr/>
        </p:nvSpPr>
        <p:spPr>
          <a:xfrm flipH="1">
            <a:off x="8671146" y="4331282"/>
            <a:ext cx="3976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28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B7BE9F-F0AE-4474-B108-4A5F7A42A51B}"/>
              </a:ext>
            </a:extLst>
          </p:cNvPr>
          <p:cNvSpPr txBox="1"/>
          <p:nvPr/>
        </p:nvSpPr>
        <p:spPr>
          <a:xfrm flipH="1">
            <a:off x="9118147" y="5794532"/>
            <a:ext cx="2026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24</a:t>
            </a:r>
          </a:p>
        </p:txBody>
      </p:sp>
    </p:spTree>
    <p:extLst>
      <p:ext uri="{BB962C8B-B14F-4D97-AF65-F5344CB8AC3E}">
        <p14:creationId xmlns:p14="http://schemas.microsoft.com/office/powerpoint/2010/main" val="281384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8" grpId="0"/>
      <p:bldP spid="19" grpId="0"/>
      <p:bldP spid="20" grpId="0"/>
      <p:bldP spid="21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E5EF6-5CAC-4D98-A8F1-23C0818E0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40F634-6A81-434E-B516-58482A5C7C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278" r="46773" b="-1"/>
          <a:stretch/>
        </p:blipFill>
        <p:spPr>
          <a:xfrm>
            <a:off x="368264" y="2145909"/>
            <a:ext cx="8445536" cy="46104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703BBF-20D4-4C72-9482-A517169A19DF}"/>
              </a:ext>
            </a:extLst>
          </p:cNvPr>
          <p:cNvSpPr/>
          <p:nvPr/>
        </p:nvSpPr>
        <p:spPr>
          <a:xfrm>
            <a:off x="2878581" y="2256665"/>
            <a:ext cx="274320" cy="242939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0682CC8-7C6E-4B8F-A4F2-72D86046612A}"/>
              </a:ext>
            </a:extLst>
          </p:cNvPr>
          <p:cNvCxnSpPr>
            <a:cxnSpLocks/>
          </p:cNvCxnSpPr>
          <p:nvPr/>
        </p:nvCxnSpPr>
        <p:spPr>
          <a:xfrm>
            <a:off x="3200414" y="2819967"/>
            <a:ext cx="4214211" cy="25706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C4748D1-AC86-4280-A8E8-724685ABB82F}"/>
              </a:ext>
            </a:extLst>
          </p:cNvPr>
          <p:cNvSpPr/>
          <p:nvPr/>
        </p:nvSpPr>
        <p:spPr>
          <a:xfrm>
            <a:off x="1113814" y="3262739"/>
            <a:ext cx="274320" cy="242939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E30FB0-6481-45BC-A60C-53E6F244921B}"/>
              </a:ext>
            </a:extLst>
          </p:cNvPr>
          <p:cNvCxnSpPr>
            <a:cxnSpLocks/>
          </p:cNvCxnSpPr>
          <p:nvPr/>
        </p:nvCxnSpPr>
        <p:spPr>
          <a:xfrm flipV="1">
            <a:off x="3198681" y="2675728"/>
            <a:ext cx="4215944" cy="103365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1211C35-5310-4475-931E-077B3CB69458}"/>
              </a:ext>
            </a:extLst>
          </p:cNvPr>
          <p:cNvSpPr/>
          <p:nvPr/>
        </p:nvSpPr>
        <p:spPr>
          <a:xfrm>
            <a:off x="2878581" y="4086745"/>
            <a:ext cx="274320" cy="242939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AC90C0-A092-4712-9025-DA856A8A9F72}"/>
              </a:ext>
            </a:extLst>
          </p:cNvPr>
          <p:cNvCxnSpPr>
            <a:cxnSpLocks/>
          </p:cNvCxnSpPr>
          <p:nvPr/>
        </p:nvCxnSpPr>
        <p:spPr>
          <a:xfrm>
            <a:off x="3198681" y="4513784"/>
            <a:ext cx="4107758" cy="1671116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28519C0-AF4E-4135-A4AD-6D7A7CE5466D}"/>
              </a:ext>
            </a:extLst>
          </p:cNvPr>
          <p:cNvSpPr txBox="1"/>
          <p:nvPr/>
        </p:nvSpPr>
        <p:spPr>
          <a:xfrm flipH="1">
            <a:off x="1648152" y="2633434"/>
            <a:ext cx="274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1AF69A-D0F0-4CEE-8AE8-2CE1B0E84E38}"/>
              </a:ext>
            </a:extLst>
          </p:cNvPr>
          <p:cNvSpPr txBox="1"/>
          <p:nvPr/>
        </p:nvSpPr>
        <p:spPr>
          <a:xfrm flipH="1">
            <a:off x="1388134" y="3627944"/>
            <a:ext cx="61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B31395-7BA7-4E0E-A6F1-DE158CF90A26}"/>
              </a:ext>
            </a:extLst>
          </p:cNvPr>
          <p:cNvSpPr txBox="1"/>
          <p:nvPr/>
        </p:nvSpPr>
        <p:spPr>
          <a:xfrm flipH="1">
            <a:off x="1518622" y="4451154"/>
            <a:ext cx="61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026323-135A-4251-A357-04E14844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561" b="35870"/>
          <a:stretch/>
        </p:blipFill>
        <p:spPr>
          <a:xfrm>
            <a:off x="368263" y="1013262"/>
            <a:ext cx="11823737" cy="10049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66296D-E279-451A-A91C-CC4B91F86D63}"/>
              </a:ext>
            </a:extLst>
          </p:cNvPr>
          <p:cNvSpPr/>
          <p:nvPr/>
        </p:nvSpPr>
        <p:spPr>
          <a:xfrm>
            <a:off x="2839590" y="4904397"/>
            <a:ext cx="274320" cy="242939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2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AFEB9F-D88C-4FA2-8F45-999CE619DD17}"/>
              </a:ext>
            </a:extLst>
          </p:cNvPr>
          <p:cNvCxnSpPr>
            <a:cxnSpLocks/>
          </p:cNvCxnSpPr>
          <p:nvPr/>
        </p:nvCxnSpPr>
        <p:spPr>
          <a:xfrm flipV="1">
            <a:off x="3211436" y="3627944"/>
            <a:ext cx="4179774" cy="1716341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AB885B5-6EA1-4A49-BA71-5B2B782AD5C9}"/>
              </a:ext>
            </a:extLst>
          </p:cNvPr>
          <p:cNvSpPr/>
          <p:nvPr/>
        </p:nvSpPr>
        <p:spPr>
          <a:xfrm>
            <a:off x="1244935" y="5884203"/>
            <a:ext cx="274320" cy="242939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196E8B-61AF-40C6-B2A7-B8A97ED5B507}"/>
              </a:ext>
            </a:extLst>
          </p:cNvPr>
          <p:cNvSpPr txBox="1"/>
          <p:nvPr/>
        </p:nvSpPr>
        <p:spPr>
          <a:xfrm flipH="1">
            <a:off x="2237183" y="5410831"/>
            <a:ext cx="61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708BE3-1331-4D18-9EF7-B75BAEB2920C}"/>
              </a:ext>
            </a:extLst>
          </p:cNvPr>
          <p:cNvSpPr txBox="1"/>
          <p:nvPr/>
        </p:nvSpPr>
        <p:spPr>
          <a:xfrm flipH="1">
            <a:off x="2265933" y="6389065"/>
            <a:ext cx="61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1552D7-C69B-4C02-B993-51ADA980537F}"/>
              </a:ext>
            </a:extLst>
          </p:cNvPr>
          <p:cNvCxnSpPr>
            <a:cxnSpLocks/>
          </p:cNvCxnSpPr>
          <p:nvPr/>
        </p:nvCxnSpPr>
        <p:spPr>
          <a:xfrm flipV="1">
            <a:off x="3397575" y="4471331"/>
            <a:ext cx="3968637" cy="182282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98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/>
      <p:bldP spid="12" grpId="0"/>
      <p:bldP spid="13" grpId="0"/>
      <p:bldP spid="17" grpId="0" animBg="1"/>
      <p:bldP spid="19" grpId="0" animBg="1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E5EF6-5CAC-4D98-A8F1-23C0818E0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95ABB1-2034-4CE0-B400-A82B3EEB0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852" y="988542"/>
            <a:ext cx="10345147" cy="586945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55A5B1F-1808-401E-8518-0B2B6610AF87}"/>
              </a:ext>
            </a:extLst>
          </p:cNvPr>
          <p:cNvCxnSpPr>
            <a:cxnSpLocks/>
          </p:cNvCxnSpPr>
          <p:nvPr/>
        </p:nvCxnSpPr>
        <p:spPr>
          <a:xfrm flipH="1">
            <a:off x="2387601" y="2676718"/>
            <a:ext cx="76199" cy="35216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7463CB7-481F-421F-BE81-E121E45AA3AA}"/>
              </a:ext>
            </a:extLst>
          </p:cNvPr>
          <p:cNvSpPr/>
          <p:nvPr/>
        </p:nvSpPr>
        <p:spPr>
          <a:xfrm>
            <a:off x="2286623" y="4374004"/>
            <a:ext cx="548640" cy="470648"/>
          </a:xfrm>
          <a:prstGeom prst="rect">
            <a:avLst/>
          </a:prstGeom>
          <a:solidFill>
            <a:srgbClr val="FFE1E1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8D1995-574A-4966-8870-F7AC2FADE0CE}"/>
              </a:ext>
            </a:extLst>
          </p:cNvPr>
          <p:cNvCxnSpPr>
            <a:cxnSpLocks/>
          </p:cNvCxnSpPr>
          <p:nvPr/>
        </p:nvCxnSpPr>
        <p:spPr>
          <a:xfrm>
            <a:off x="7541260" y="3336524"/>
            <a:ext cx="838837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FBD4F1E-E265-4027-96BF-579213482DB9}"/>
              </a:ext>
            </a:extLst>
          </p:cNvPr>
          <p:cNvSpPr/>
          <p:nvPr/>
        </p:nvSpPr>
        <p:spPr>
          <a:xfrm>
            <a:off x="8570597" y="4317731"/>
            <a:ext cx="548640" cy="475488"/>
          </a:xfrm>
          <a:prstGeom prst="rect">
            <a:avLst/>
          </a:prstGeom>
          <a:solidFill>
            <a:srgbClr val="FFE1E1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A1F050-1F95-4318-B601-FA2E3023750E}"/>
              </a:ext>
            </a:extLst>
          </p:cNvPr>
          <p:cNvSpPr txBox="1"/>
          <p:nvPr/>
        </p:nvSpPr>
        <p:spPr>
          <a:xfrm flipH="1">
            <a:off x="2751443" y="5831609"/>
            <a:ext cx="72479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17 لأن القسمة تكون قبل الجمع </a:t>
            </a:r>
            <a:endParaRPr lang="en-U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C90C6-D661-494A-8989-926CF217FF66}"/>
              </a:ext>
            </a:extLst>
          </p:cNvPr>
          <p:cNvSpPr/>
          <p:nvPr/>
        </p:nvSpPr>
        <p:spPr>
          <a:xfrm>
            <a:off x="2946400" y="1104381"/>
            <a:ext cx="702721" cy="365760"/>
          </a:xfrm>
          <a:prstGeom prst="rect">
            <a:avLst/>
          </a:prstGeom>
          <a:solidFill>
            <a:srgbClr val="CCFFFF">
              <a:alpha val="6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0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E5EF6-5CAC-4D98-A8F1-23C0818E0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D3FC28-965C-4287-A3A0-DD6CF7F377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500"/>
          <a:stretch/>
        </p:blipFill>
        <p:spPr>
          <a:xfrm>
            <a:off x="627924" y="988541"/>
            <a:ext cx="11564076" cy="57424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618A58-2CAB-4AD1-AB05-EFE4FFB63BF1}"/>
              </a:ext>
            </a:extLst>
          </p:cNvPr>
          <p:cNvSpPr txBox="1"/>
          <p:nvPr/>
        </p:nvSpPr>
        <p:spPr>
          <a:xfrm flipH="1">
            <a:off x="2200946" y="2131180"/>
            <a:ext cx="96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2C4353-F015-4682-AB3D-48C8FB55BCC8}"/>
              </a:ext>
            </a:extLst>
          </p:cNvPr>
          <p:cNvSpPr txBox="1"/>
          <p:nvPr/>
        </p:nvSpPr>
        <p:spPr>
          <a:xfrm flipH="1">
            <a:off x="3309546" y="2131180"/>
            <a:ext cx="96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5EAB1-4BD4-44C0-B2D4-A4615B291F5A}"/>
              </a:ext>
            </a:extLst>
          </p:cNvPr>
          <p:cNvSpPr txBox="1"/>
          <p:nvPr/>
        </p:nvSpPr>
        <p:spPr>
          <a:xfrm flipH="1">
            <a:off x="5718919" y="2172201"/>
            <a:ext cx="96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2D034-3575-4981-9253-D5D19CFB5D92}"/>
              </a:ext>
            </a:extLst>
          </p:cNvPr>
          <p:cNvSpPr txBox="1"/>
          <p:nvPr/>
        </p:nvSpPr>
        <p:spPr>
          <a:xfrm flipH="1">
            <a:off x="10962314" y="2131180"/>
            <a:ext cx="96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BFA0E8-386E-4E5C-98B4-E39FE7639D56}"/>
              </a:ext>
            </a:extLst>
          </p:cNvPr>
          <p:cNvSpPr txBox="1"/>
          <p:nvPr/>
        </p:nvSpPr>
        <p:spPr>
          <a:xfrm flipH="1">
            <a:off x="9691045" y="2151690"/>
            <a:ext cx="96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4519C-05BC-449C-AA57-5B129F389295}"/>
              </a:ext>
            </a:extLst>
          </p:cNvPr>
          <p:cNvSpPr txBox="1"/>
          <p:nvPr/>
        </p:nvSpPr>
        <p:spPr>
          <a:xfrm flipH="1">
            <a:off x="7319339" y="2236202"/>
            <a:ext cx="96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D331EC-32D1-430F-887F-CB7F3D7DF529}"/>
              </a:ext>
            </a:extLst>
          </p:cNvPr>
          <p:cNvSpPr txBox="1"/>
          <p:nvPr/>
        </p:nvSpPr>
        <p:spPr>
          <a:xfrm flipH="1">
            <a:off x="627924" y="4684402"/>
            <a:ext cx="3642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399F1E-D848-46CF-B065-77EE6CF89E54}"/>
              </a:ext>
            </a:extLst>
          </p:cNvPr>
          <p:cNvSpPr txBox="1"/>
          <p:nvPr/>
        </p:nvSpPr>
        <p:spPr>
          <a:xfrm flipH="1">
            <a:off x="2075944" y="5407794"/>
            <a:ext cx="3642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3535A6-5E28-4181-8E58-400C8ECA5FB0}"/>
              </a:ext>
            </a:extLst>
          </p:cNvPr>
          <p:cNvSpPr txBox="1"/>
          <p:nvPr/>
        </p:nvSpPr>
        <p:spPr>
          <a:xfrm flipH="1">
            <a:off x="2327021" y="6007608"/>
            <a:ext cx="1670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5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3BF7D1-8702-4B0D-93A9-03599A951D20}"/>
              </a:ext>
            </a:extLst>
          </p:cNvPr>
          <p:cNvSpPr txBox="1"/>
          <p:nvPr/>
        </p:nvSpPr>
        <p:spPr>
          <a:xfrm flipH="1">
            <a:off x="4924222" y="4684402"/>
            <a:ext cx="3642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2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17FE9-55A7-4148-B948-B7AF68A49999}"/>
              </a:ext>
            </a:extLst>
          </p:cNvPr>
          <p:cNvSpPr txBox="1"/>
          <p:nvPr/>
        </p:nvSpPr>
        <p:spPr>
          <a:xfrm flipH="1">
            <a:off x="5345450" y="5407794"/>
            <a:ext cx="2325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5CFABC-7EE5-40FD-9D8A-8E194D02BBE7}"/>
              </a:ext>
            </a:extLst>
          </p:cNvPr>
          <p:cNvSpPr txBox="1"/>
          <p:nvPr/>
        </p:nvSpPr>
        <p:spPr>
          <a:xfrm flipH="1">
            <a:off x="5844994" y="6050173"/>
            <a:ext cx="1670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D4BF79-20DC-4097-8C5E-D3E5B0C6CCEC}"/>
              </a:ext>
            </a:extLst>
          </p:cNvPr>
          <p:cNvSpPr txBox="1"/>
          <p:nvPr/>
        </p:nvSpPr>
        <p:spPr>
          <a:xfrm flipH="1">
            <a:off x="8830910" y="4746191"/>
            <a:ext cx="3642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+ 24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E2840D-6E01-47E1-A9E2-A50097B12F43}"/>
              </a:ext>
            </a:extLst>
          </p:cNvPr>
          <p:cNvSpPr txBox="1"/>
          <p:nvPr/>
        </p:nvSpPr>
        <p:spPr>
          <a:xfrm flipH="1">
            <a:off x="9477393" y="5467257"/>
            <a:ext cx="2325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ACF3A6-AC51-47CE-AB41-F8BEDCF4BA9D}"/>
              </a:ext>
            </a:extLst>
          </p:cNvPr>
          <p:cNvSpPr txBox="1"/>
          <p:nvPr/>
        </p:nvSpPr>
        <p:spPr>
          <a:xfrm flipH="1">
            <a:off x="9516993" y="6007608"/>
            <a:ext cx="1670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en-US" sz="5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64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E5EF6-5CAC-4D98-A8F1-23C0818E0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4571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D28F96-F49C-4926-A6D6-AE8389B182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6" b="1861"/>
          <a:stretch/>
        </p:blipFill>
        <p:spPr>
          <a:xfrm>
            <a:off x="4229100" y="457200"/>
            <a:ext cx="7759700" cy="6449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6AEEA-1A34-42ED-8314-0B66D82A2106}"/>
              </a:ext>
            </a:extLst>
          </p:cNvPr>
          <p:cNvSpPr txBox="1"/>
          <p:nvPr/>
        </p:nvSpPr>
        <p:spPr>
          <a:xfrm flipH="1">
            <a:off x="5214073" y="3118903"/>
            <a:ext cx="1148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40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301EB-3877-4333-9466-412032CDE894}"/>
              </a:ext>
            </a:extLst>
          </p:cNvPr>
          <p:cNvSpPr txBox="1"/>
          <p:nvPr/>
        </p:nvSpPr>
        <p:spPr>
          <a:xfrm flipH="1">
            <a:off x="7715973" y="3118903"/>
            <a:ext cx="1148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34D74A-ECC7-4137-8A13-82578A565FEE}"/>
              </a:ext>
            </a:extLst>
          </p:cNvPr>
          <p:cNvSpPr txBox="1"/>
          <p:nvPr/>
        </p:nvSpPr>
        <p:spPr>
          <a:xfrm flipH="1">
            <a:off x="9643560" y="3682077"/>
            <a:ext cx="1148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B5DB55-FA67-4133-B30F-D07F2660CE52}"/>
              </a:ext>
            </a:extLst>
          </p:cNvPr>
          <p:cNvSpPr txBox="1"/>
          <p:nvPr/>
        </p:nvSpPr>
        <p:spPr>
          <a:xfrm flipH="1">
            <a:off x="4960073" y="3682077"/>
            <a:ext cx="1148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9825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0721DF-5D29-47DE-A860-F33AB5E50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344" y="988541"/>
            <a:ext cx="9452345" cy="5869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BF2514-1A19-441A-B4B1-AF0F4CCF8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0C4B49-61B4-4647-B4D2-4B911C55D043}"/>
              </a:ext>
            </a:extLst>
          </p:cNvPr>
          <p:cNvSpPr txBox="1"/>
          <p:nvPr/>
        </p:nvSpPr>
        <p:spPr>
          <a:xfrm flipH="1">
            <a:off x="3633882" y="3576423"/>
            <a:ext cx="2259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14 - 5</a:t>
            </a:r>
            <a:r>
              <a:rPr lang="ar-AE" dirty="0"/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DFBA28-D6DF-4BA8-8B42-26809AAD8A34}"/>
              </a:ext>
            </a:extLst>
          </p:cNvPr>
          <p:cNvSpPr txBox="1"/>
          <p:nvPr/>
        </p:nvSpPr>
        <p:spPr>
          <a:xfrm flipH="1">
            <a:off x="5541326" y="3614661"/>
            <a:ext cx="1995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+ 8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66C5D-2D2E-46B3-993D-2453935FAFA0}"/>
              </a:ext>
            </a:extLst>
          </p:cNvPr>
          <p:cNvSpPr txBox="1"/>
          <p:nvPr/>
        </p:nvSpPr>
        <p:spPr>
          <a:xfrm flipH="1">
            <a:off x="6627184" y="3506783"/>
            <a:ext cx="2135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rgbClr val="0070C0"/>
                </a:solidFill>
              </a:rPr>
              <a:t>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E17C22-2F6B-4B69-B0D1-3C60D97562CA}"/>
              </a:ext>
            </a:extLst>
          </p:cNvPr>
          <p:cNvSpPr txBox="1"/>
          <p:nvPr/>
        </p:nvSpPr>
        <p:spPr>
          <a:xfrm flipH="1">
            <a:off x="8845857" y="3531045"/>
            <a:ext cx="2336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rgbClr val="00B050"/>
                </a:solidFill>
              </a:rPr>
              <a:t>p = 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0B5288-9F83-4D15-9523-FD839589CBEB}"/>
              </a:ext>
            </a:extLst>
          </p:cNvPr>
          <p:cNvSpPr txBox="1"/>
          <p:nvPr/>
        </p:nvSpPr>
        <p:spPr>
          <a:xfrm flipH="1">
            <a:off x="4246228" y="5934198"/>
            <a:ext cx="1980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4 x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885D4A-1B9F-4E77-9E08-808E15D6CB0D}"/>
              </a:ext>
            </a:extLst>
          </p:cNvPr>
          <p:cNvSpPr txBox="1"/>
          <p:nvPr/>
        </p:nvSpPr>
        <p:spPr>
          <a:xfrm flipH="1">
            <a:off x="5923896" y="5934670"/>
            <a:ext cx="1749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-</a:t>
            </a:r>
            <a:r>
              <a:rPr lang="en-US" dirty="0"/>
              <a:t> 8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EDEA05-E3E9-48E0-914A-7BAB7BC69D41}"/>
              </a:ext>
            </a:extLst>
          </p:cNvPr>
          <p:cNvSpPr txBox="1"/>
          <p:nvPr/>
        </p:nvSpPr>
        <p:spPr>
          <a:xfrm flipH="1">
            <a:off x="7508254" y="5934670"/>
            <a:ext cx="1872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rgbClr val="0070C0"/>
                </a:solidFill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D55D69-839E-4377-8349-80DA29FB163E}"/>
              </a:ext>
            </a:extLst>
          </p:cNvPr>
          <p:cNvSpPr txBox="1"/>
          <p:nvPr/>
        </p:nvSpPr>
        <p:spPr>
          <a:xfrm flipH="1">
            <a:off x="9855697" y="5927524"/>
            <a:ext cx="2336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rgbClr val="00B050"/>
                </a:solidFill>
              </a:rPr>
              <a:t>f = 24</a:t>
            </a:r>
          </a:p>
        </p:txBody>
      </p:sp>
    </p:spTree>
    <p:extLst>
      <p:ext uri="{BB962C8B-B14F-4D97-AF65-F5344CB8AC3E}">
        <p14:creationId xmlns:p14="http://schemas.microsoft.com/office/powerpoint/2010/main" val="264585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F2514-1A19-441A-B4B1-AF0F4CCF8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7E3764-88D2-426D-98C2-34562DF0B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682"/>
          <a:stretch/>
        </p:blipFill>
        <p:spPr>
          <a:xfrm>
            <a:off x="2919934" y="1085408"/>
            <a:ext cx="9048241" cy="54438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E09605D-2BC5-456D-96FE-F4A9F56A74C9}"/>
              </a:ext>
            </a:extLst>
          </p:cNvPr>
          <p:cNvSpPr txBox="1"/>
          <p:nvPr/>
        </p:nvSpPr>
        <p:spPr>
          <a:xfrm>
            <a:off x="2727638" y="2168234"/>
            <a:ext cx="4576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+ 6 = m </a:t>
            </a:r>
            <a:endParaRPr lang="en-US" sz="13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D735F-F898-4E17-BE27-C1B939D4771B}"/>
              </a:ext>
            </a:extLst>
          </p:cNvPr>
          <p:cNvSpPr txBox="1"/>
          <p:nvPr/>
        </p:nvSpPr>
        <p:spPr>
          <a:xfrm>
            <a:off x="1562987" y="5021304"/>
            <a:ext cx="5606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( 15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3 ) – m = 2</a:t>
            </a:r>
            <a:endParaRPr lang="en-US" sz="13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98F8A0-5C7A-4FCD-989B-4448FE44F0E6}"/>
              </a:ext>
            </a:extLst>
          </p:cNvPr>
          <p:cNvSpPr txBox="1"/>
          <p:nvPr/>
        </p:nvSpPr>
        <p:spPr>
          <a:xfrm>
            <a:off x="7725848" y="5055052"/>
            <a:ext cx="274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= 3</a:t>
            </a:r>
            <a:endParaRPr lang="en-US" sz="13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B03B47-9FE8-47A6-B3C5-33B224422F9D}"/>
              </a:ext>
            </a:extLst>
          </p:cNvPr>
          <p:cNvSpPr txBox="1"/>
          <p:nvPr/>
        </p:nvSpPr>
        <p:spPr>
          <a:xfrm>
            <a:off x="7725848" y="2081592"/>
            <a:ext cx="274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= 30</a:t>
            </a:r>
            <a:endParaRPr lang="en-US" sz="13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44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F2514-1A19-441A-B4B1-AF0F4CCF8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97BC71-0EFE-45A2-8528-8FB99597E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833" y="1078817"/>
            <a:ext cx="10640019" cy="47003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FED25D-FA2E-4208-9249-0CD3B2A51226}"/>
              </a:ext>
            </a:extLst>
          </p:cNvPr>
          <p:cNvSpPr txBox="1"/>
          <p:nvPr/>
        </p:nvSpPr>
        <p:spPr>
          <a:xfrm>
            <a:off x="1822562" y="2351646"/>
            <a:ext cx="5606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( 83 - 3 )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 = m</a:t>
            </a:r>
            <a:endParaRPr lang="en-US" sz="13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6183FA-74D3-4F84-BDC7-EC79967757E0}"/>
              </a:ext>
            </a:extLst>
          </p:cNvPr>
          <p:cNvSpPr txBox="1"/>
          <p:nvPr/>
        </p:nvSpPr>
        <p:spPr>
          <a:xfrm>
            <a:off x="7985423" y="2385394"/>
            <a:ext cx="274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= 10</a:t>
            </a:r>
            <a:endParaRPr lang="en-US" sz="13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B8D214-30E8-4881-9393-61CAC2D87EDF}"/>
              </a:ext>
            </a:extLst>
          </p:cNvPr>
          <p:cNvSpPr txBox="1"/>
          <p:nvPr/>
        </p:nvSpPr>
        <p:spPr>
          <a:xfrm>
            <a:off x="786810" y="4855852"/>
            <a:ext cx="7113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5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–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ar-AE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2 )= m</a:t>
            </a:r>
            <a:endParaRPr lang="en-US" sz="13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B3982E-53D4-4D89-AE40-FCF3407A5A78}"/>
              </a:ext>
            </a:extLst>
          </p:cNvPr>
          <p:cNvSpPr txBox="1"/>
          <p:nvPr/>
        </p:nvSpPr>
        <p:spPr>
          <a:xfrm>
            <a:off x="7725848" y="4788352"/>
            <a:ext cx="274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= 3</a:t>
            </a:r>
            <a:endParaRPr lang="en-US" sz="13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37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D65554-1B0C-4A34-896F-0DEE5E40D5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59" t="35428" r="12323" b="24657"/>
          <a:stretch/>
        </p:blipFill>
        <p:spPr>
          <a:xfrm>
            <a:off x="1066058" y="1771809"/>
            <a:ext cx="9347692" cy="38548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FA7FB-CA26-4916-8E29-426DBD430959}"/>
              </a:ext>
            </a:extLst>
          </p:cNvPr>
          <p:cNvSpPr txBox="1"/>
          <p:nvPr/>
        </p:nvSpPr>
        <p:spPr>
          <a:xfrm flipH="1">
            <a:off x="2286270" y="5520481"/>
            <a:ext cx="104749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83105-0820-4956-8D8D-CC1FEE554694}"/>
              </a:ext>
            </a:extLst>
          </p:cNvPr>
          <p:cNvSpPr txBox="1"/>
          <p:nvPr/>
        </p:nvSpPr>
        <p:spPr>
          <a:xfrm flipH="1">
            <a:off x="3229846" y="5515547"/>
            <a:ext cx="74129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52168-1FE2-4102-9453-D86830BF9C93}"/>
              </a:ext>
            </a:extLst>
          </p:cNvPr>
          <p:cNvSpPr txBox="1"/>
          <p:nvPr/>
        </p:nvSpPr>
        <p:spPr>
          <a:xfrm flipH="1">
            <a:off x="4381474" y="5513214"/>
            <a:ext cx="104749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628A19-75D5-4440-BF45-D5D97CEB08F8}"/>
              </a:ext>
            </a:extLst>
          </p:cNvPr>
          <p:cNvSpPr txBox="1"/>
          <p:nvPr/>
        </p:nvSpPr>
        <p:spPr>
          <a:xfrm flipH="1">
            <a:off x="4975315" y="5506687"/>
            <a:ext cx="104749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4620A3-E897-4BD2-9324-5847833209DA}"/>
              </a:ext>
            </a:extLst>
          </p:cNvPr>
          <p:cNvSpPr txBox="1"/>
          <p:nvPr/>
        </p:nvSpPr>
        <p:spPr>
          <a:xfrm flipH="1">
            <a:off x="3723807" y="5519741"/>
            <a:ext cx="104749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ABCB8-0637-4AD1-A723-CE3081D1FDDB}"/>
              </a:ext>
            </a:extLst>
          </p:cNvPr>
          <p:cNvSpPr txBox="1"/>
          <p:nvPr/>
        </p:nvSpPr>
        <p:spPr>
          <a:xfrm flipH="1">
            <a:off x="5779719" y="5517375"/>
            <a:ext cx="104749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A43A3D-5B7B-40F4-A9BC-DC71E291DE78}"/>
              </a:ext>
            </a:extLst>
          </p:cNvPr>
          <p:cNvSpPr txBox="1"/>
          <p:nvPr/>
        </p:nvSpPr>
        <p:spPr>
          <a:xfrm flipH="1">
            <a:off x="6615817" y="5494347"/>
            <a:ext cx="104749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36D45F-8674-4F28-9173-FEF2926F5BC0}"/>
              </a:ext>
            </a:extLst>
          </p:cNvPr>
          <p:cNvSpPr/>
          <p:nvPr/>
        </p:nvSpPr>
        <p:spPr>
          <a:xfrm>
            <a:off x="5258023" y="4621197"/>
            <a:ext cx="288573" cy="27432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014C28-C7C1-4795-8448-8C3E05C48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5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EBF1A9-405D-418A-96F0-6B4621899F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350" b="40702"/>
          <a:stretch/>
        </p:blipFill>
        <p:spPr>
          <a:xfrm>
            <a:off x="4013200" y="654344"/>
            <a:ext cx="7937241" cy="5741873"/>
          </a:xfrm>
          <a:prstGeom prst="rect">
            <a:avLst/>
          </a:prstGeom>
        </p:spPr>
      </p:pic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BAD8DF3D-8DD3-4663-8BD5-B061BB78B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0272"/>
              </p:ext>
            </p:extLst>
          </p:nvPr>
        </p:nvGraphicFramePr>
        <p:xfrm>
          <a:off x="649832" y="2707820"/>
          <a:ext cx="256032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328319125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633266159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54296809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74642919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8772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508352"/>
                  </a:ext>
                </a:extLst>
              </a:tr>
            </a:tbl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D9950FF2-6D40-4C15-9E7C-9630A62F4AF8}"/>
              </a:ext>
            </a:extLst>
          </p:cNvPr>
          <p:cNvSpPr/>
          <p:nvPr/>
        </p:nvSpPr>
        <p:spPr>
          <a:xfrm>
            <a:off x="741310" y="2812601"/>
            <a:ext cx="457200" cy="4572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3E73274-692D-4294-BD23-3AA4286FCE57}"/>
              </a:ext>
            </a:extLst>
          </p:cNvPr>
          <p:cNvSpPr/>
          <p:nvPr/>
        </p:nvSpPr>
        <p:spPr>
          <a:xfrm>
            <a:off x="1402771" y="2812601"/>
            <a:ext cx="457200" cy="4572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442C8FC-3430-4947-8112-86ECD6408983}"/>
              </a:ext>
            </a:extLst>
          </p:cNvPr>
          <p:cNvSpPr/>
          <p:nvPr/>
        </p:nvSpPr>
        <p:spPr>
          <a:xfrm>
            <a:off x="2023384" y="2797542"/>
            <a:ext cx="457200" cy="4572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BBC460-EC71-498E-BB4C-7F380D1674A4}"/>
              </a:ext>
            </a:extLst>
          </p:cNvPr>
          <p:cNvSpPr/>
          <p:nvPr/>
        </p:nvSpPr>
        <p:spPr>
          <a:xfrm>
            <a:off x="2684845" y="2805438"/>
            <a:ext cx="457200" cy="4572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727188-2343-43D5-B57A-5C1691F5A90E}"/>
              </a:ext>
            </a:extLst>
          </p:cNvPr>
          <p:cNvSpPr/>
          <p:nvPr/>
        </p:nvSpPr>
        <p:spPr>
          <a:xfrm>
            <a:off x="738850" y="3431943"/>
            <a:ext cx="457200" cy="4572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24B524-F972-4123-BD58-B64B9C041CFA}"/>
              </a:ext>
            </a:extLst>
          </p:cNvPr>
          <p:cNvSpPr txBox="1"/>
          <p:nvPr/>
        </p:nvSpPr>
        <p:spPr>
          <a:xfrm flipH="1">
            <a:off x="8957444" y="5694631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8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DFE853-9502-47EB-AC81-D8BE10144704}"/>
              </a:ext>
            </a:extLst>
          </p:cNvPr>
          <p:cNvSpPr txBox="1"/>
          <p:nvPr/>
        </p:nvSpPr>
        <p:spPr>
          <a:xfrm flipH="1">
            <a:off x="9059412" y="4967142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98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EBF1A9-405D-418A-96F0-6B4621899F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04" t="59476" b="13140"/>
          <a:stretch/>
        </p:blipFill>
        <p:spPr>
          <a:xfrm>
            <a:off x="2192416" y="952500"/>
            <a:ext cx="9999584" cy="3276600"/>
          </a:xfrm>
          <a:prstGeom prst="rect">
            <a:avLst/>
          </a:prstGeom>
        </p:spPr>
      </p:pic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83F2725F-EC36-4D61-B1CF-B39243411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07858"/>
              </p:ext>
            </p:extLst>
          </p:nvPr>
        </p:nvGraphicFramePr>
        <p:xfrm>
          <a:off x="2261403" y="3617547"/>
          <a:ext cx="292608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332831912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63326615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54296809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74642919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8772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B05F693-F207-44DE-ACBC-F28DE7A6FF82}"/>
              </a:ext>
            </a:extLst>
          </p:cNvPr>
          <p:cNvSpPr txBox="1"/>
          <p:nvPr/>
        </p:nvSpPr>
        <p:spPr>
          <a:xfrm flipH="1">
            <a:off x="2932896" y="3552689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21D304-B927-44B8-8DCD-22F1ADC2637B}"/>
              </a:ext>
            </a:extLst>
          </p:cNvPr>
          <p:cNvSpPr txBox="1"/>
          <p:nvPr/>
        </p:nvSpPr>
        <p:spPr>
          <a:xfrm flipH="1">
            <a:off x="2192416" y="3567808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E2B3E-56FC-49C0-95DE-768C9CB6136E}"/>
              </a:ext>
            </a:extLst>
          </p:cNvPr>
          <p:cNvSpPr txBox="1"/>
          <p:nvPr/>
        </p:nvSpPr>
        <p:spPr>
          <a:xfrm flipH="1">
            <a:off x="3742363" y="3429000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B31AE3-C481-4DDD-A4D6-ABBCA1240438}"/>
              </a:ext>
            </a:extLst>
          </p:cNvPr>
          <p:cNvSpPr txBox="1"/>
          <p:nvPr/>
        </p:nvSpPr>
        <p:spPr>
          <a:xfrm flipH="1">
            <a:off x="8766964" y="2525347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1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A02977-7412-4E09-980E-79DBB9002BBF}"/>
              </a:ext>
            </a:extLst>
          </p:cNvPr>
          <p:cNvSpPr txBox="1"/>
          <p:nvPr/>
        </p:nvSpPr>
        <p:spPr>
          <a:xfrm flipH="1">
            <a:off x="8766964" y="3368412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1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77F0C5-857A-4014-9C0C-817C37150F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84" t="12462" b="65811"/>
          <a:stretch/>
        </p:blipFill>
        <p:spPr>
          <a:xfrm>
            <a:off x="962576" y="1035961"/>
            <a:ext cx="11083522" cy="2824839"/>
          </a:xfrm>
          <a:prstGeom prst="rect">
            <a:avLst/>
          </a:prstGeom>
        </p:spPr>
      </p:pic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ACF98560-B732-4C48-AF9B-870E2C86E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137411"/>
              </p:ext>
            </p:extLst>
          </p:nvPr>
        </p:nvGraphicFramePr>
        <p:xfrm>
          <a:off x="6070563" y="5750830"/>
          <a:ext cx="21945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332831912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63326615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542968090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8772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717878F-8832-4CEB-B26A-A33D6F112D0C}"/>
              </a:ext>
            </a:extLst>
          </p:cNvPr>
          <p:cNvSpPr txBox="1"/>
          <p:nvPr/>
        </p:nvSpPr>
        <p:spPr>
          <a:xfrm flipH="1">
            <a:off x="7870882" y="3069879"/>
            <a:ext cx="219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ثُــلُـثـان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30A95E-0954-4DCC-83E1-4BD05917D3AD}"/>
              </a:ext>
            </a:extLst>
          </p:cNvPr>
          <p:cNvSpPr txBox="1"/>
          <p:nvPr/>
        </p:nvSpPr>
        <p:spPr>
          <a:xfrm flipH="1">
            <a:off x="7500642" y="5731505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B412E2-3064-46A5-8AD6-FE7F99714F43}"/>
              </a:ext>
            </a:extLst>
          </p:cNvPr>
          <p:cNvSpPr txBox="1"/>
          <p:nvPr/>
        </p:nvSpPr>
        <p:spPr>
          <a:xfrm flipH="1">
            <a:off x="6761610" y="5734578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923552-D68A-428E-9E62-78562CDE36BC}"/>
              </a:ext>
            </a:extLst>
          </p:cNvPr>
          <p:cNvSpPr txBox="1"/>
          <p:nvPr/>
        </p:nvSpPr>
        <p:spPr>
          <a:xfrm flipH="1">
            <a:off x="6260391" y="2891694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2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B08AB8-FC5E-4DD4-A1E5-A524B6AE6488}"/>
              </a:ext>
            </a:extLst>
          </p:cNvPr>
          <p:cNvSpPr txBox="1"/>
          <p:nvPr/>
        </p:nvSpPr>
        <p:spPr>
          <a:xfrm flipH="1">
            <a:off x="6260391" y="3715592"/>
            <a:ext cx="7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0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77F0C5-857A-4014-9C0C-817C37150F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893" t="34911" b="40733"/>
          <a:stretch/>
        </p:blipFill>
        <p:spPr>
          <a:xfrm>
            <a:off x="2108521" y="1286931"/>
            <a:ext cx="10083479" cy="2844801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4660AD6F-DD8C-4C91-B879-978D1CBB8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991288"/>
              </p:ext>
            </p:extLst>
          </p:nvPr>
        </p:nvGraphicFramePr>
        <p:xfrm>
          <a:off x="966925" y="4429848"/>
          <a:ext cx="2057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32831912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3326615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54296809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8772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8797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2C64BEB-E5B9-48EE-829D-9742A4B7B4D0}"/>
              </a:ext>
            </a:extLst>
          </p:cNvPr>
          <p:cNvSpPr txBox="1"/>
          <p:nvPr/>
        </p:nvSpPr>
        <p:spPr>
          <a:xfrm flipH="1">
            <a:off x="2330938" y="4426775"/>
            <a:ext cx="687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CE06CB-CD25-462D-BBAF-FD3B99B98C5D}"/>
              </a:ext>
            </a:extLst>
          </p:cNvPr>
          <p:cNvSpPr txBox="1"/>
          <p:nvPr/>
        </p:nvSpPr>
        <p:spPr>
          <a:xfrm flipH="1">
            <a:off x="2330938" y="4953344"/>
            <a:ext cx="687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A354CC-C6F6-40F5-9291-81EA7B49DFF6}"/>
              </a:ext>
            </a:extLst>
          </p:cNvPr>
          <p:cNvSpPr txBox="1"/>
          <p:nvPr/>
        </p:nvSpPr>
        <p:spPr>
          <a:xfrm flipH="1">
            <a:off x="1657971" y="4429549"/>
            <a:ext cx="674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13F46-64D1-4830-967D-D43FD3268AA5}"/>
              </a:ext>
            </a:extLst>
          </p:cNvPr>
          <p:cNvSpPr txBox="1"/>
          <p:nvPr/>
        </p:nvSpPr>
        <p:spPr>
          <a:xfrm flipH="1">
            <a:off x="966925" y="4426775"/>
            <a:ext cx="664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3BBD0C-9C03-4AAF-8C4D-46F001BF9423}"/>
              </a:ext>
            </a:extLst>
          </p:cNvPr>
          <p:cNvSpPr txBox="1"/>
          <p:nvPr/>
        </p:nvSpPr>
        <p:spPr>
          <a:xfrm flipH="1">
            <a:off x="7824985" y="3300735"/>
            <a:ext cx="1928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كتابان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2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A95510-4596-4D98-8C65-86B869F90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023" y="851243"/>
            <a:ext cx="10069033" cy="3157232"/>
          </a:xfrm>
          <a:prstGeom prst="rect">
            <a:avLst/>
          </a:prstGeom>
        </p:spPr>
      </p:pic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D6733A39-C6C6-46C7-9307-0DED88184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6439"/>
              </p:ext>
            </p:extLst>
          </p:nvPr>
        </p:nvGraphicFramePr>
        <p:xfrm>
          <a:off x="520357" y="5197548"/>
          <a:ext cx="5007936" cy="7861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1984">
                  <a:extLst>
                    <a:ext uri="{9D8B030D-6E8A-4147-A177-3AD203B41FA5}">
                      <a16:colId xmlns:a16="http://schemas.microsoft.com/office/drawing/2014/main" val="641399658"/>
                    </a:ext>
                  </a:extLst>
                </a:gridCol>
                <a:gridCol w="1251984">
                  <a:extLst>
                    <a:ext uri="{9D8B030D-6E8A-4147-A177-3AD203B41FA5}">
                      <a16:colId xmlns:a16="http://schemas.microsoft.com/office/drawing/2014/main" val="2581291889"/>
                    </a:ext>
                  </a:extLst>
                </a:gridCol>
                <a:gridCol w="1251984">
                  <a:extLst>
                    <a:ext uri="{9D8B030D-6E8A-4147-A177-3AD203B41FA5}">
                      <a16:colId xmlns:a16="http://schemas.microsoft.com/office/drawing/2014/main" val="3803255357"/>
                    </a:ext>
                  </a:extLst>
                </a:gridCol>
                <a:gridCol w="1251984">
                  <a:extLst>
                    <a:ext uri="{9D8B030D-6E8A-4147-A177-3AD203B41FA5}">
                      <a16:colId xmlns:a16="http://schemas.microsoft.com/office/drawing/2014/main" val="3080317324"/>
                    </a:ext>
                  </a:extLst>
                </a:gridCol>
              </a:tblGrid>
              <a:tr h="7861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51053"/>
                  </a:ext>
                </a:extLst>
              </a:tr>
            </a:tbl>
          </a:graphicData>
        </a:graphic>
      </p:graphicFrame>
      <p:graphicFrame>
        <p:nvGraphicFramePr>
          <p:cNvPr id="12" name="Table 6">
            <a:extLst>
              <a:ext uri="{FF2B5EF4-FFF2-40B4-BE49-F238E27FC236}">
                <a16:creationId xmlns:a16="http://schemas.microsoft.com/office/drawing/2014/main" id="{84634CE5-CBEF-4AC7-9627-502378E7B3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233348"/>
              </p:ext>
            </p:extLst>
          </p:nvPr>
        </p:nvGraphicFramePr>
        <p:xfrm>
          <a:off x="6855570" y="5220586"/>
          <a:ext cx="5007936" cy="7861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1984">
                  <a:extLst>
                    <a:ext uri="{9D8B030D-6E8A-4147-A177-3AD203B41FA5}">
                      <a16:colId xmlns:a16="http://schemas.microsoft.com/office/drawing/2014/main" val="641399658"/>
                    </a:ext>
                  </a:extLst>
                </a:gridCol>
                <a:gridCol w="1251984">
                  <a:extLst>
                    <a:ext uri="{9D8B030D-6E8A-4147-A177-3AD203B41FA5}">
                      <a16:colId xmlns:a16="http://schemas.microsoft.com/office/drawing/2014/main" val="2581291889"/>
                    </a:ext>
                  </a:extLst>
                </a:gridCol>
                <a:gridCol w="1251984">
                  <a:extLst>
                    <a:ext uri="{9D8B030D-6E8A-4147-A177-3AD203B41FA5}">
                      <a16:colId xmlns:a16="http://schemas.microsoft.com/office/drawing/2014/main" val="3803255357"/>
                    </a:ext>
                  </a:extLst>
                </a:gridCol>
                <a:gridCol w="1251984">
                  <a:extLst>
                    <a:ext uri="{9D8B030D-6E8A-4147-A177-3AD203B41FA5}">
                      <a16:colId xmlns:a16="http://schemas.microsoft.com/office/drawing/2014/main" val="3080317324"/>
                    </a:ext>
                  </a:extLst>
                </a:gridCol>
              </a:tblGrid>
              <a:tr h="7861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51053"/>
                  </a:ext>
                </a:extLst>
              </a:tr>
            </a:tbl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4803D5D-0925-496A-9C74-494B15F53A48}"/>
              </a:ext>
            </a:extLst>
          </p:cNvPr>
          <p:cNvSpPr/>
          <p:nvPr/>
        </p:nvSpPr>
        <p:spPr>
          <a:xfrm>
            <a:off x="3115340" y="1881962"/>
            <a:ext cx="1743739" cy="669851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47C263A-5ACE-43BC-A345-4ED48FE8E2FE}"/>
              </a:ext>
            </a:extLst>
          </p:cNvPr>
          <p:cNvSpPr/>
          <p:nvPr/>
        </p:nvSpPr>
        <p:spPr>
          <a:xfrm>
            <a:off x="4851352" y="2433402"/>
            <a:ext cx="2006648" cy="66985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FC6E45-2F72-4FE1-8460-61F50E738F3C}"/>
              </a:ext>
            </a:extLst>
          </p:cNvPr>
          <p:cNvSpPr txBox="1"/>
          <p:nvPr/>
        </p:nvSpPr>
        <p:spPr>
          <a:xfrm flipH="1">
            <a:off x="520357" y="3868697"/>
            <a:ext cx="11578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المخطط الشريطي يوضح أن ثلاثة أرباع أكثر من نصف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9FB824-1431-4EF7-B40D-49EF1B438AEE}"/>
              </a:ext>
            </a:extLst>
          </p:cNvPr>
          <p:cNvSpPr txBox="1"/>
          <p:nvPr/>
        </p:nvSpPr>
        <p:spPr>
          <a:xfrm flipH="1">
            <a:off x="966924" y="5933029"/>
            <a:ext cx="2965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جمال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CDABF3-F958-440D-AECC-64F138F8A72D}"/>
              </a:ext>
            </a:extLst>
          </p:cNvPr>
          <p:cNvSpPr txBox="1"/>
          <p:nvPr/>
        </p:nvSpPr>
        <p:spPr>
          <a:xfrm flipH="1">
            <a:off x="7876853" y="6031349"/>
            <a:ext cx="2965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/>
              <a:t>فهد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4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A559BA-CB11-4BA0-9A1F-4E5E7AD4F3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1"/>
          <a:stretch/>
        </p:blipFill>
        <p:spPr>
          <a:xfrm>
            <a:off x="3211033" y="551331"/>
            <a:ext cx="8980967" cy="57553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F35306-4649-4CAC-AC9F-A856B392D406}"/>
              </a:ext>
            </a:extLst>
          </p:cNvPr>
          <p:cNvSpPr txBox="1"/>
          <p:nvPr/>
        </p:nvSpPr>
        <p:spPr>
          <a:xfrm flipH="1">
            <a:off x="4277159" y="3846000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A4EC81-8047-4A4E-854E-4C53E4D4D26E}"/>
              </a:ext>
            </a:extLst>
          </p:cNvPr>
          <p:cNvSpPr txBox="1"/>
          <p:nvPr/>
        </p:nvSpPr>
        <p:spPr>
          <a:xfrm flipH="1">
            <a:off x="4219394" y="4568502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314F9D-1E07-406F-A5C6-5D5A421059EF}"/>
              </a:ext>
            </a:extLst>
          </p:cNvPr>
          <p:cNvSpPr txBox="1"/>
          <p:nvPr/>
        </p:nvSpPr>
        <p:spPr>
          <a:xfrm flipH="1">
            <a:off x="6221630" y="3847050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34115F-6C95-4BD1-8E2A-A38D7650FF19}"/>
              </a:ext>
            </a:extLst>
          </p:cNvPr>
          <p:cNvSpPr txBox="1"/>
          <p:nvPr/>
        </p:nvSpPr>
        <p:spPr>
          <a:xfrm flipH="1">
            <a:off x="6281339" y="4581075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CB104-0EDA-4AE9-B41C-8CC44948CDBF}"/>
              </a:ext>
            </a:extLst>
          </p:cNvPr>
          <p:cNvSpPr txBox="1"/>
          <p:nvPr/>
        </p:nvSpPr>
        <p:spPr>
          <a:xfrm flipH="1">
            <a:off x="8132923" y="3856318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3A7C0B-632B-4CA3-9EE8-7333D6F6E33D}"/>
              </a:ext>
            </a:extLst>
          </p:cNvPr>
          <p:cNvSpPr txBox="1"/>
          <p:nvPr/>
        </p:nvSpPr>
        <p:spPr>
          <a:xfrm flipH="1">
            <a:off x="8103663" y="4617659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D0AF75-DB74-4F15-8821-626BE00DA70F}"/>
              </a:ext>
            </a:extLst>
          </p:cNvPr>
          <p:cNvSpPr txBox="1"/>
          <p:nvPr/>
        </p:nvSpPr>
        <p:spPr>
          <a:xfrm flipH="1">
            <a:off x="10254907" y="3856317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55878C-40E9-49DF-A5FF-22278151423F}"/>
              </a:ext>
            </a:extLst>
          </p:cNvPr>
          <p:cNvSpPr txBox="1"/>
          <p:nvPr/>
        </p:nvSpPr>
        <p:spPr>
          <a:xfrm flipH="1">
            <a:off x="10280707" y="4581075"/>
            <a:ext cx="1033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3854B8-92CD-4985-91E7-566FE4BE55A5}"/>
              </a:ext>
            </a:extLst>
          </p:cNvPr>
          <p:cNvSpPr txBox="1"/>
          <p:nvPr/>
        </p:nvSpPr>
        <p:spPr>
          <a:xfrm flipH="1">
            <a:off x="5553652" y="5533879"/>
            <a:ext cx="5635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البسط فيها يساوي 2</a:t>
            </a:r>
            <a:endParaRPr lang="en-US" sz="6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96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9A08C4-3E1D-46CF-9A7E-166E4A3AE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954" y="752607"/>
            <a:ext cx="9080204" cy="5132995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ECACBA4-E74F-4565-9EE8-41E4343B6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385003"/>
              </p:ext>
            </p:extLst>
          </p:nvPr>
        </p:nvGraphicFramePr>
        <p:xfrm>
          <a:off x="318738" y="1409070"/>
          <a:ext cx="21945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332831912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63326615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542968090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8772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879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0A49046-4C54-4586-955D-DB64FDB6605C}"/>
              </a:ext>
            </a:extLst>
          </p:cNvPr>
          <p:cNvSpPr txBox="1"/>
          <p:nvPr/>
        </p:nvSpPr>
        <p:spPr>
          <a:xfrm flipH="1">
            <a:off x="1757701" y="1405997"/>
            <a:ext cx="687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B761EF-5C4F-4170-B9DF-E3795647974C}"/>
              </a:ext>
            </a:extLst>
          </p:cNvPr>
          <p:cNvSpPr txBox="1"/>
          <p:nvPr/>
        </p:nvSpPr>
        <p:spPr>
          <a:xfrm flipH="1">
            <a:off x="1084734" y="1408771"/>
            <a:ext cx="674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530400-AE50-4016-B382-0C4A18EB0F2B}"/>
              </a:ext>
            </a:extLst>
          </p:cNvPr>
          <p:cNvSpPr txBox="1"/>
          <p:nvPr/>
        </p:nvSpPr>
        <p:spPr>
          <a:xfrm flipH="1">
            <a:off x="393688" y="1405997"/>
            <a:ext cx="664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C847C7-84CB-4016-B0B3-091C5CD7D4E4}"/>
              </a:ext>
            </a:extLst>
          </p:cNvPr>
          <p:cNvSpPr txBox="1"/>
          <p:nvPr/>
        </p:nvSpPr>
        <p:spPr>
          <a:xfrm flipH="1">
            <a:off x="9195088" y="2215540"/>
            <a:ext cx="219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ثلاثة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F11569-BAA2-4106-93C2-49BD938DEAFE}"/>
              </a:ext>
            </a:extLst>
          </p:cNvPr>
          <p:cNvSpPr txBox="1"/>
          <p:nvPr/>
        </p:nvSpPr>
        <p:spPr>
          <a:xfrm flipH="1">
            <a:off x="2571893" y="4531292"/>
            <a:ext cx="3567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6 + 3 – 7 =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EB3C4D-C724-4AB7-8DB4-FD9A653394B8}"/>
              </a:ext>
            </a:extLst>
          </p:cNvPr>
          <p:cNvSpPr txBox="1"/>
          <p:nvPr/>
        </p:nvSpPr>
        <p:spPr>
          <a:xfrm flipH="1">
            <a:off x="3136888" y="5158350"/>
            <a:ext cx="2709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rgbClr val="00B050"/>
                </a:solidFill>
              </a:rPr>
              <a:t>6 – 2 =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B9802C-029F-4E3B-96AE-DE9F6C0960EF}"/>
              </a:ext>
            </a:extLst>
          </p:cNvPr>
          <p:cNvSpPr txBox="1"/>
          <p:nvPr/>
        </p:nvSpPr>
        <p:spPr>
          <a:xfrm flipH="1">
            <a:off x="8204091" y="4946790"/>
            <a:ext cx="3066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>
                <a:solidFill>
                  <a:srgbClr val="0070C0"/>
                </a:solidFill>
              </a:rPr>
              <a:t>4 طوابق</a:t>
            </a:r>
          </a:p>
        </p:txBody>
      </p:sp>
    </p:spTree>
    <p:extLst>
      <p:ext uri="{BB962C8B-B14F-4D97-AF65-F5344CB8AC3E}">
        <p14:creationId xmlns:p14="http://schemas.microsoft.com/office/powerpoint/2010/main" val="190620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2B774-0CDD-4E4B-9E5B-5974279B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4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33D428-7F1C-40FE-8400-D7F1FCF15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1" y="631978"/>
            <a:ext cx="9334500" cy="58815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84E72B-7115-417B-9880-E73396A1584C}"/>
              </a:ext>
            </a:extLst>
          </p:cNvPr>
          <p:cNvSpPr txBox="1"/>
          <p:nvPr/>
        </p:nvSpPr>
        <p:spPr>
          <a:xfrm flipH="1">
            <a:off x="4315142" y="3644900"/>
            <a:ext cx="7125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خديجة -  ياسمين -  منال - منى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52B64-A703-4B02-8CBA-AF72D2AF1A18}"/>
              </a:ext>
            </a:extLst>
          </p:cNvPr>
          <p:cNvSpPr txBox="1"/>
          <p:nvPr/>
        </p:nvSpPr>
        <p:spPr>
          <a:xfrm flipH="1">
            <a:off x="5559809" y="5565676"/>
            <a:ext cx="5554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AE" dirty="0"/>
              <a:t>4 فرشات رسم</a:t>
            </a:r>
            <a:endParaRPr lang="en-US" dirty="0"/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2C8CB10F-07D7-4497-8937-B0D8C94A6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6172"/>
              </p:ext>
            </p:extLst>
          </p:nvPr>
        </p:nvGraphicFramePr>
        <p:xfrm>
          <a:off x="177000" y="5370238"/>
          <a:ext cx="2702308" cy="830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577">
                  <a:extLst>
                    <a:ext uri="{9D8B030D-6E8A-4147-A177-3AD203B41FA5}">
                      <a16:colId xmlns:a16="http://schemas.microsoft.com/office/drawing/2014/main" val="1935172801"/>
                    </a:ext>
                  </a:extLst>
                </a:gridCol>
                <a:gridCol w="675577">
                  <a:extLst>
                    <a:ext uri="{9D8B030D-6E8A-4147-A177-3AD203B41FA5}">
                      <a16:colId xmlns:a16="http://schemas.microsoft.com/office/drawing/2014/main" val="1818203609"/>
                    </a:ext>
                  </a:extLst>
                </a:gridCol>
                <a:gridCol w="675577">
                  <a:extLst>
                    <a:ext uri="{9D8B030D-6E8A-4147-A177-3AD203B41FA5}">
                      <a16:colId xmlns:a16="http://schemas.microsoft.com/office/drawing/2014/main" val="1560650932"/>
                    </a:ext>
                  </a:extLst>
                </a:gridCol>
                <a:gridCol w="675577">
                  <a:extLst>
                    <a:ext uri="{9D8B030D-6E8A-4147-A177-3AD203B41FA5}">
                      <a16:colId xmlns:a16="http://schemas.microsoft.com/office/drawing/2014/main" val="4063869639"/>
                    </a:ext>
                  </a:extLst>
                </a:gridCol>
              </a:tblGrid>
              <a:tr h="4154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486792"/>
                  </a:ext>
                </a:extLst>
              </a:tr>
              <a:tr h="4154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022608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79BA0FE-D9B6-47D8-B5F3-39B3F5055700}"/>
              </a:ext>
            </a:extLst>
          </p:cNvPr>
          <p:cNvSpPr/>
          <p:nvPr/>
        </p:nvSpPr>
        <p:spPr>
          <a:xfrm>
            <a:off x="169911" y="5370239"/>
            <a:ext cx="1371810" cy="796645"/>
          </a:xfrm>
          <a:prstGeom prst="rect">
            <a:avLst/>
          </a:prstGeom>
          <a:solidFill>
            <a:srgbClr val="FF0000">
              <a:alpha val="6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95061D-1D15-49C0-972D-A02010B4D185}"/>
              </a:ext>
            </a:extLst>
          </p:cNvPr>
          <p:cNvSpPr/>
          <p:nvPr/>
        </p:nvSpPr>
        <p:spPr>
          <a:xfrm>
            <a:off x="1514587" y="5387414"/>
            <a:ext cx="1371810" cy="796645"/>
          </a:xfrm>
          <a:prstGeom prst="rect">
            <a:avLst/>
          </a:prstGeom>
          <a:solidFill>
            <a:srgbClr val="92D050">
              <a:alpha val="6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5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462</Words>
  <Application>Microsoft Office PowerPoint</Application>
  <PresentationFormat>Widescreen</PresentationFormat>
  <Paragraphs>180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heba ahmed musleh khalaf allah</dc:creator>
  <cp:lastModifiedBy>asifhammoud1978@gmail.com</cp:lastModifiedBy>
  <cp:revision>31</cp:revision>
  <dcterms:created xsi:type="dcterms:W3CDTF">2025-02-20T06:41:37Z</dcterms:created>
  <dcterms:modified xsi:type="dcterms:W3CDTF">2025-03-15T09:13:58Z</dcterms:modified>
</cp:coreProperties>
</file>