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328" r:id="rId2"/>
    <p:sldId id="321" r:id="rId3"/>
    <p:sldId id="323" r:id="rId4"/>
    <p:sldId id="324" r:id="rId5"/>
    <p:sldId id="322" r:id="rId6"/>
    <p:sldId id="325" r:id="rId7"/>
    <p:sldId id="326" r:id="rId8"/>
    <p:sldId id="327" r:id="rId9"/>
  </p:sldIdLst>
  <p:sldSz cx="6858000" cy="9144000" type="screen4x3"/>
  <p:notesSz cx="7102475" cy="90376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A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6357" autoAdjust="0"/>
  </p:normalViewPr>
  <p:slideViewPr>
    <p:cSldViewPr snapToGrid="0">
      <p:cViewPr varScale="1">
        <p:scale>
          <a:sx n="81" d="100"/>
          <a:sy n="81" d="100"/>
        </p:scale>
        <p:origin x="3060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06T06:09:21.0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3085 101,'0'-1,"0"1,0-1,0 0,0 1,0-1,0 1,0-1,0 0,-1 1,1-1,0 1,0-1,-1 1,1-1,0 1,-1-1,1 1,0-1,-1 1,1 0,-1-1,1 1,-1-1,1 1,-1 0,0-1,-27-5,-572-9,442 16,104 0,3 1,0-2,0-3,0-1,-70-17,66 8,-1 2,0 3,0 2,-95 2,-890 7,585-4,415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04T06:46:27.6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4898 1,'-584'-1,"-648"3,953 8,-533 89,-250 171,997-249,-601 205,648-220,0 2,0 0,1 0,0 2,1 0,-17 13,28-18,-1 1,1-1,0 1,0 0,1 0,0 1,0-1,0 1,1 0,0 0,0 0,1 0,0 1,0-1,0 1,1-1,1 1,-1 10,2-5,0 0,0 1,1-1,1 0,1 0,-1-1,2 1,0-1,0 0,1 0,1 0,9 13,3-1,0-1,2 0,0-1,36 26,-7-11,1-2,3-3,0-2,2-2,1-3,81 24,245 51,108-25,824 14,-1-82,-1231-8,252-7,-445 0,-125 6,-102 0,-2998 28,3323-27,18-2,44-7,-8 2,189-42,1502-381,-1692 419,16-3,-1-3,96-44,-149 61,0 0,-1 0,1 0,-1-1,0 1,1-1,-1 0,0 1,0-1,0 0,0 0,0 0,0-1,-1 1,1 0,-1-1,3-4,-4 5,-1 0,1-1,-1 1,0 0,0 0,0 0,0 0,0 0,0 1,0-1,0 0,-1 0,1 1,-1-1,1 1,-1-1,0 1,0 0,1 0,-1-1,0 1,-4-1,-25-16,-1 2,0 1,-1 2,-38-10,-148-30,183 45,-825-117,547 88,71 6,218 26,38 2,80 1,-89 2,284-1,290 3,916-10,-1419 6,-21 2,0-3,78-13,-109 6,-23 10,0-1,0 1,0 0,0-1,0 1,0-1,0 1,0 0,0-1,-1 1,1 0,0-1,0 1,0-1,0 1,0 0,-1-1,1 1,0 0,0 0,-1-1,1 1,0 0,-1 0,1-1,0 1,-1 0,1 0,0 0,-1-1,1 1,-1 0,-42-15,-33 1,-149-10,-91 21,309 3,-1 0,1 1,0 0,0 1,1-1,-1 1,0 0,-10 6,16-8,0 1,0-1,0 1,1-1,-1 1,0 0,0-1,1 1,-1 0,0 0,1-1,-1 1,1 0,-1 0,1 0,-1 0,1 0,-1 0,1 0,0 0,0 0,0 0,-1 0,1 2,1-1,0 0,0 0,0 1,0-1,0 0,0 0,1 0,-1 0,1 0,-1-1,1 1,0 0,0-1,-1 1,5 1,23 16,1-2,1-1,0-1,1-2,38 11,42 17,-88-25,-23-16,-1 1,1-1,-1 1,0-1,1 1,-1 0,0-1,0 1,0-1,1 1,-1-1,0 1,0 0,0-1,0 1,0-1,0 1,0 0,0-1,0 1,0-1,0 1,-1 0,1-1,0 1,-1 0,-1 2,-1 0,0 0,0-1,0 1,0-1,-1 1,1-1,-1 0,0 0,1-1,-1 1,-4 0,-288 89,144-49,-662 203,702-212,1 5,2 4,-167 92,271-131,-3 2,0-1,1 1,-1 1,1-1,-9 10,15-14,0 1,-1 0,1 0,0 0,0-1,0 1,0 0,0 0,1 0,-1 1,1-1,-1 0,1 0,0 0,-1 0,1 0,0 1,1-1,-1 0,0 0,1 0,-1 0,1 0,-1 0,1 0,0 0,1 3,4 4,-1 0,1 0,1-1,0 0,0 0,0-1,1 1,0-2,10 7,13 8,41 19,-69-38,76 36,2-4,1-3,1-4,138 27,-40-24,215 8,-56-27,-259-12,0-4,92-18,-129 13,78-30,-50 14,-71 26,0-1,0 1,0 0,0-1,0 1,0 0,0 0,1-1,-1 1,0 0,0 0,0 0,0 0,0 1,0-1,0 0,0 0,0 1,0-1,0 0,0 1,0-1,0 1,0 0,0-1,0 1,0 0,1 1,-1 0,0 0,0 0,0 0,0 1,-1-1,1 0,-1 0,1 1,-1-1,0 0,0 1,0 3,-2 7,0-1,0 0,-1 1,-6 13,3-11,-1 0,-1-1,-1 0,0 0,-1-1,0 0,-1-1,0 0,-1 0,0-1,-1-1,0 0,-1-1,0-1,0 0,-1 0,-22 7,-14 2,0-3,0-1,-1-3,-62 4,-361 12,-7-31,78-1,153 7,402 17,173 43,-81-13,374 50,-404-66,-157-25,0-2,1-3,0-3,75-9,-75-1,0-2,-1-3,0-2,67-32,-56 20,0-4,-2-3,-2-2,80-66,-132 95,0-1,-1 0,-1-1,0 0,0 0,-1-1,-1 0,0 0,-1-1,0 0,-1 0,-1-1,0 1,-1-1,0 0,-1 0,-1 0,-1-18,0 14,-2-1,0 1,-2 0,0 0,-1 0,0 0,-2 1,0 0,-1 0,-1 1,-1 0,0 0,-20-24,8 16,2-1,1-1,1 0,1-2,1 0,-18-50,23 51,0-5,-2 1,-27-51,35 75,1 1,-1 0,0 0,-1 0,0 0,0 1,0 0,-1 1,0-1,0 1,0 0,0 1,-1 0,0 0,-16-5,3 4,1 2,-1 0,0 1,0 2,0 0,-35 5,-126 32,48-7,-10-9,-190 3,-152-24,203-4,-723 4,967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04T06:46:47.8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0 448,'1'-1,"-1"0,0 0,1 0,0 0,-1 0,1 0,-1 1,1-1,0 0,0 0,0 0,-1 1,1-1,0 0,0 1,0-1,0 0,0 1,0 0,0-1,0 1,0 0,0-1,1 1,-1 0,2 0,35-6,-32 6,56-5,0 3,65 7,-106-2,-1 1,0 1,22 8,-20-6,-1-1,31 5,-28-7,-1 2,35 11,-37-10,0-1,0 0,45 4,413-7,-391-5,460-41,-494 37,55 0,120 7,51-1,-180-13,-66 7,58-3,191 12,180-5,-302-11,48-1,-51 15,-6 1,163-20,-161 10,-49 4,-95 3,0-1,0 0,-1 0,16-7,-22 8,0 0,0 0,0 0,1-1,-1 0,-1 0,1 0,0 0,0 0,-1 0,1-1,-1 1,0-1,0 0,0 1,3-5,-5 5,0 1,0-1,0 1,0-1,-1 1,1-1,0 0,0 1,-1-1,1 1,-1-1,0 1,1 0,-1-1,0 1,0 0,0-1,0 1,0 0,0 0,0 0,0 0,0 0,-1 0,1 0,0 0,-1 0,1 1,-1-1,-1 0,-48-20,48 20,-25-6,0 2,-1 1,0 1,-57 1,-44-4,-39-24,101 16,0 3,-103-3,116 11,1-2,-60-14,59 9,0 2,-62 0,72 5,1-1,-64-15,-52-5,-328 20,254 6,-1464-2,1679-1,-1-1,1-1,0-1,-24-9,-30-5,29 13,-71 0,17 2,-5-17,81 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5BF43-C080-4742-AD7E-8015C5DF0C04}" type="datetimeFigureOut">
              <a:rPr lang="en-US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8238" y="1130300"/>
            <a:ext cx="2286000" cy="3049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349363"/>
            <a:ext cx="5681980" cy="35585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493AC-2D8B-4BAA-B3DE-4E1D8011FBF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95DE4-C9EB-4CF2-BBB8-9BE2E9552FC8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302A-96B5-4D5D-AB10-4F32AE2F1410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3B83-1CA2-4D93-BEA3-9E9118742DE9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7910A-2EA6-44E6-96F8-BA905E48E563}" type="uaqdatetime1">
              <a:rPr lang="ar-SA" smtClean="0"/>
              <a:t>06/09/1446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EB3F-29A9-4617-B4BD-DC17DBAF5D88}" type="uaqdatetime1">
              <a:rPr lang="ar-SA" smtClean="0"/>
              <a:t>06/09/1446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2AD0-E0A7-490B-BA10-0D737B76A7AA}" type="uaqdatetime1">
              <a:rPr lang="ar-SA" smtClean="0"/>
              <a:t>06/09/1446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E726-37A2-45DD-A9D7-1C82AE4D9F62}" type="uaqdatetime1">
              <a:rPr lang="ar-SA" smtClean="0"/>
              <a:t>06/09/1446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45F4-1AF1-498F-A253-878CDD154EB0}" type="uaqdatetime1">
              <a:rPr lang="ar-SA" smtClean="0"/>
              <a:t>06/09/1446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D5EC-A91E-4BDD-937C-F29675CB5731}" type="uaqdatetime1">
              <a:rPr lang="ar-SA" smtClean="0"/>
              <a:t>06/09/1446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E18E-01EB-4134-B63E-3027F45B6865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6E51-BC7E-447A-BBB6-A8E5D4E10FA5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DF80F-0C84-4BFD-816A-A750DE888E90}" type="uaqdatetime1">
              <a:rPr lang="ar-SA" smtClean="0"/>
              <a:t>06/09/1446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AB88-FB27-7096-8A5B-BB41C4312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151D87-9505-25DE-7588-234CE5B8E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F181D0-86A3-6EFA-C220-664709FB6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56" y="1993826"/>
            <a:ext cx="2280062" cy="642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2D4897-5D99-5808-41AC-2ACD295BACF3}"/>
              </a:ext>
            </a:extLst>
          </p:cNvPr>
          <p:cNvSpPr txBox="1"/>
          <p:nvPr/>
        </p:nvSpPr>
        <p:spPr>
          <a:xfrm>
            <a:off x="100940" y="3500689"/>
            <a:ext cx="36991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الجو غائم جزئيا ودرجة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الحرارة 25 درجة سيليزية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42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A90B0-0CD0-6A04-2AF1-D85C28067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0B730-43C6-2E0D-7074-6D58CB20A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79" y="222146"/>
            <a:ext cx="6549242" cy="7093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A5BC7F-1578-7C16-3E5B-D06F9165E41E}"/>
              </a:ext>
            </a:extLst>
          </p:cNvPr>
          <p:cNvSpPr txBox="1"/>
          <p:nvPr/>
        </p:nvSpPr>
        <p:spPr>
          <a:xfrm>
            <a:off x="1999182" y="5596571"/>
            <a:ext cx="21836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2800" b="1" dirty="0"/>
              <a:t>الشكل غير محدد </a:t>
            </a:r>
          </a:p>
          <a:p>
            <a:r>
              <a:rPr lang="ar-AE" sz="2800" b="1" dirty="0"/>
              <a:t>الحجم محدد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A52196-F07E-0D2C-69A9-1E87DD1E9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43" y="1781300"/>
            <a:ext cx="507156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57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07F2-2519-73A1-B8A7-116E11958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269C1-4FDC-CFC6-9AAC-D431F668E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78"/>
            <a:ext cx="6858000" cy="7172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4DC7B-2709-0A05-0B58-E1F98D820C94}"/>
              </a:ext>
            </a:extLst>
          </p:cNvPr>
          <p:cNvSpPr txBox="1"/>
          <p:nvPr/>
        </p:nvSpPr>
        <p:spPr>
          <a:xfrm>
            <a:off x="1609883" y="5678052"/>
            <a:ext cx="2183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مركز الزلزال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66CF4-5639-5453-4D79-DF064A37914D}"/>
              </a:ext>
            </a:extLst>
          </p:cNvPr>
          <p:cNvSpPr txBox="1"/>
          <p:nvPr/>
        </p:nvSpPr>
        <p:spPr>
          <a:xfrm>
            <a:off x="504496" y="7498943"/>
            <a:ext cx="5661880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التجوية : عملية تفتت الصخور</a:t>
            </a:r>
          </a:p>
          <a:p>
            <a:r>
              <a:rPr lang="ar-AE" sz="2800" b="1" dirty="0">
                <a:solidFill>
                  <a:srgbClr val="FF0000"/>
                </a:solidFill>
              </a:rPr>
              <a:t>التعرية : تزيل الصخور التي تعرضت للتجوية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19B13E-4F64-DA32-C435-26ED7074CFD2}"/>
              </a:ext>
            </a:extLst>
          </p:cNvPr>
          <p:cNvSpPr txBox="1"/>
          <p:nvPr/>
        </p:nvSpPr>
        <p:spPr>
          <a:xfrm>
            <a:off x="4714504" y="2308231"/>
            <a:ext cx="12647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20 درجة سيليزية</a:t>
            </a:r>
          </a:p>
        </p:txBody>
      </p:sp>
    </p:spTree>
    <p:extLst>
      <p:ext uri="{BB962C8B-B14F-4D97-AF65-F5344CB8AC3E}">
        <p14:creationId xmlns:p14="http://schemas.microsoft.com/office/powerpoint/2010/main" val="307763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1420D-FC9A-2528-DC14-F7F31193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3B131D-85DC-D0DD-B22F-2A5202C09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05"/>
            <a:ext cx="6858000" cy="817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1F1760-E5FD-2F3C-7B7C-794BA4B01089}"/>
              </a:ext>
            </a:extLst>
          </p:cNvPr>
          <p:cNvSpPr txBox="1"/>
          <p:nvPr/>
        </p:nvSpPr>
        <p:spPr>
          <a:xfrm>
            <a:off x="662153" y="1760294"/>
            <a:ext cx="3657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2800" b="1" dirty="0"/>
              <a:t>الركامية – الريشية - الطبقية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694C7-4037-9CCA-8440-C6B1EEB5B257}"/>
              </a:ext>
            </a:extLst>
          </p:cNvPr>
          <p:cNvSpPr txBox="1"/>
          <p:nvPr/>
        </p:nvSpPr>
        <p:spPr>
          <a:xfrm>
            <a:off x="1936531" y="6142561"/>
            <a:ext cx="3431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اللون –         البريق    - الكتلة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1DDF8A-879B-567A-35E3-E9AE26F168D9}"/>
              </a:ext>
            </a:extLst>
          </p:cNvPr>
          <p:cNvSpPr txBox="1"/>
          <p:nvPr/>
        </p:nvSpPr>
        <p:spPr>
          <a:xfrm>
            <a:off x="2337173" y="7281963"/>
            <a:ext cx="21836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</a:rPr>
              <a:t>الشكل محدد </a:t>
            </a:r>
          </a:p>
          <a:p>
            <a:r>
              <a:rPr lang="ar-AE" sz="2800" b="1" dirty="0">
                <a:solidFill>
                  <a:srgbClr val="FF0000"/>
                </a:solidFill>
              </a:rPr>
              <a:t>الحجم محدد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6DC3E2-2196-54A3-CEC3-4A8F3123A13F}"/>
                  </a:ext>
                </a:extLst>
              </p14:cNvPr>
              <p14:cNvContentPartPr/>
              <p14:nvPr/>
            </p14:nvContentPartPr>
            <p14:xfrm>
              <a:off x="4292504" y="3882319"/>
              <a:ext cx="1110960" cy="36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6DC3E2-2196-54A3-CEC3-4A8F3123A1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8504" y="3774319"/>
                <a:ext cx="1218600" cy="25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332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D2EA0-8CBE-3799-2F55-464DFD2BA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11E5-DC7F-6A56-57FA-EDB4B9A1B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886"/>
            <a:ext cx="6858000" cy="7687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8E7874-DC58-D101-397B-6398A2F98F83}"/>
              </a:ext>
            </a:extLst>
          </p:cNvPr>
          <p:cNvSpPr txBox="1"/>
          <p:nvPr/>
        </p:nvSpPr>
        <p:spPr>
          <a:xfrm>
            <a:off x="0" y="2678789"/>
            <a:ext cx="26062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2800" b="1" dirty="0"/>
              <a:t>الفرق بين القراءة الأولى والقراءة الثانية هو حجم الحجر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EA9FF9-508F-1781-3178-700A3C4195E1}"/>
              </a:ext>
            </a:extLst>
          </p:cNvPr>
          <p:cNvSpPr txBox="1"/>
          <p:nvPr/>
        </p:nvSpPr>
        <p:spPr>
          <a:xfrm>
            <a:off x="128323" y="7416284"/>
            <a:ext cx="4795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القشرة          الوشاح       اللب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E7060B-A551-3E71-5EED-C30DA1ECF0F1}"/>
              </a:ext>
            </a:extLst>
          </p:cNvPr>
          <p:cNvSpPr txBox="1"/>
          <p:nvPr/>
        </p:nvSpPr>
        <p:spPr>
          <a:xfrm>
            <a:off x="-1418729" y="5352889"/>
            <a:ext cx="3275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</a:rPr>
              <a:t>الغاز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B16ADF-BB72-E6D3-2069-AAD9C220E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39" y="4467217"/>
            <a:ext cx="3275608" cy="76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6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CE16F-0D8F-45A8-4055-4B4825014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A1C4C2-8BE2-4764-5EBD-697E4CBCB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80" y="261257"/>
            <a:ext cx="6400801" cy="75052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A04955-6371-049A-9DB3-147BD6B89CE9}"/>
              </a:ext>
            </a:extLst>
          </p:cNvPr>
          <p:cNvSpPr txBox="1"/>
          <p:nvPr/>
        </p:nvSpPr>
        <p:spPr>
          <a:xfrm>
            <a:off x="1590674" y="1943785"/>
            <a:ext cx="2828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التضاريس مثل الجبل – السهول – الجزيرة – شبه الجزيرة – المحيط – الاخدود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C32F8-3D21-C40E-53FA-5393A01319AA}"/>
              </a:ext>
            </a:extLst>
          </p:cNvPr>
          <p:cNvSpPr txBox="1"/>
          <p:nvPr/>
        </p:nvSpPr>
        <p:spPr>
          <a:xfrm>
            <a:off x="1485899" y="4220260"/>
            <a:ext cx="282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تحرك الماء من الأرض إلى الغلاف الجوي وعودته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49F514-3190-56E7-15E6-CDB00C64630B}"/>
              </a:ext>
            </a:extLst>
          </p:cNvPr>
          <p:cNvSpPr txBox="1"/>
          <p:nvPr/>
        </p:nvSpPr>
        <p:spPr>
          <a:xfrm>
            <a:off x="534390" y="6553884"/>
            <a:ext cx="3275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</a:rPr>
              <a:t>سائل ثم غاز ثم سائل </a:t>
            </a:r>
          </a:p>
        </p:txBody>
      </p:sp>
    </p:spTree>
    <p:extLst>
      <p:ext uri="{BB962C8B-B14F-4D97-AF65-F5344CB8AC3E}">
        <p14:creationId xmlns:p14="http://schemas.microsoft.com/office/powerpoint/2010/main" val="405804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C9EF7-FD98-5CAE-CC2F-AD2F67D61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4E8BBB-30CC-EBB9-BD2C-B964E7BEA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273132"/>
            <a:ext cx="6610350" cy="83755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BA00F26-11F7-B6D5-60BE-D5B1049498DA}"/>
                  </a:ext>
                </a:extLst>
              </p14:cNvPr>
              <p14:cNvContentPartPr/>
              <p14:nvPr/>
            </p14:nvContentPartPr>
            <p14:xfrm>
              <a:off x="3808725" y="1780380"/>
              <a:ext cx="1763640" cy="907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BA00F26-11F7-B6D5-60BE-D5B1049498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54725" y="1672380"/>
                <a:ext cx="1871280" cy="11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78EADD3-860E-47B5-F765-E3BDB7D01F46}"/>
                  </a:ext>
                </a:extLst>
              </p14:cNvPr>
              <p14:cNvContentPartPr/>
              <p14:nvPr/>
            </p14:nvContentPartPr>
            <p14:xfrm>
              <a:off x="2028525" y="7725045"/>
              <a:ext cx="1756080" cy="191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78EADD3-860E-47B5-F765-E3BDB7D01F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4525" y="7617405"/>
                <a:ext cx="1863720" cy="40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499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C7025-28FF-89B8-F834-423E5918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0FFBB0-FDB2-CC09-FFFF-16F07FE7D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00644"/>
            <a:ext cx="6705600" cy="74695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F75C19-F4D0-D8BB-E77A-5EB77CA23178}"/>
              </a:ext>
            </a:extLst>
          </p:cNvPr>
          <p:cNvSpPr txBox="1"/>
          <p:nvPr/>
        </p:nvSpPr>
        <p:spPr>
          <a:xfrm>
            <a:off x="-76199" y="3973768"/>
            <a:ext cx="5981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التضاريس مثل الجبل – السهول – الجزيرة – شبه الجزيرة – المحيط – الاخدود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9BE275-3F6F-5FAD-5F38-F7E901F21541}"/>
              </a:ext>
            </a:extLst>
          </p:cNvPr>
          <p:cNvSpPr txBox="1"/>
          <p:nvPr/>
        </p:nvSpPr>
        <p:spPr>
          <a:xfrm>
            <a:off x="333376" y="3002218"/>
            <a:ext cx="5172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من خلال قياس عناصر الطقس مثل درجة الحرارة والهطول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DFC435-AE52-E535-B8B8-6777A35667BE}"/>
              </a:ext>
            </a:extLst>
          </p:cNvPr>
          <p:cNvSpPr txBox="1"/>
          <p:nvPr/>
        </p:nvSpPr>
        <p:spPr>
          <a:xfrm>
            <a:off x="2028824" y="4945318"/>
            <a:ext cx="22098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/>
              <a:t>حركة مفاجئة للأرض –اهتزاز سطح الأرض – حدوث شق في الأرض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258C9-EC33-B9D1-EDBC-5EA770B6DFEE}"/>
              </a:ext>
            </a:extLst>
          </p:cNvPr>
          <p:cNvSpPr txBox="1"/>
          <p:nvPr/>
        </p:nvSpPr>
        <p:spPr>
          <a:xfrm>
            <a:off x="333376" y="7616224"/>
            <a:ext cx="5366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b="1" dirty="0">
                <a:solidFill>
                  <a:srgbClr val="FF0000"/>
                </a:solidFill>
              </a:rPr>
              <a:t>الصلب : حجم محدد وشكل محدد </a:t>
            </a:r>
          </a:p>
          <a:p>
            <a:r>
              <a:rPr lang="ar-AE" b="1" dirty="0">
                <a:solidFill>
                  <a:srgbClr val="FF0000"/>
                </a:solidFill>
              </a:rPr>
              <a:t>الغاز: ليس لها شكل أو حجم محدد </a:t>
            </a:r>
          </a:p>
          <a:p>
            <a:r>
              <a:rPr lang="ar-AE" sz="1800" b="1" dirty="0">
                <a:solidFill>
                  <a:srgbClr val="FF0000"/>
                </a:solidFill>
              </a:rPr>
              <a:t>السائل : له شكل غير محدد </a:t>
            </a:r>
          </a:p>
          <a:p>
            <a:r>
              <a:rPr lang="ar-AE" b="1" dirty="0">
                <a:solidFill>
                  <a:srgbClr val="FF0000"/>
                </a:solidFill>
              </a:rPr>
              <a:t>حجم محدد</a:t>
            </a:r>
            <a:endParaRPr lang="ar-AE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065712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3954</TotalTime>
  <Words>141</Words>
  <Application>Microsoft Office PowerPoint</Application>
  <PresentationFormat>On-screen Show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Munira Mohamed Abdalla Mohamed Baizat</cp:lastModifiedBy>
  <cp:revision>236</cp:revision>
  <cp:lastPrinted>2023-09-10T15:00:32Z</cp:lastPrinted>
  <dcterms:modified xsi:type="dcterms:W3CDTF">2025-03-06T06:09:39Z</dcterms:modified>
</cp:coreProperties>
</file>