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media/audio1.wav" ContentType="audio/wav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2" r:id="rId1"/>
    <p:sldMasterId id="2147483744" r:id="rId2"/>
  </p:sldMasterIdLst>
  <p:notesMasterIdLst>
    <p:notesMasterId r:id="rId27"/>
  </p:notesMasterIdLst>
  <p:sldIdLst>
    <p:sldId id="295" r:id="rId3"/>
    <p:sldId id="309" r:id="rId4"/>
    <p:sldId id="308" r:id="rId5"/>
    <p:sldId id="301" r:id="rId6"/>
    <p:sldId id="604" r:id="rId7"/>
    <p:sldId id="609" r:id="rId8"/>
    <p:sldId id="610" r:id="rId9"/>
    <p:sldId id="302" r:id="rId10"/>
    <p:sldId id="289" r:id="rId11"/>
    <p:sldId id="611" r:id="rId12"/>
    <p:sldId id="612" r:id="rId13"/>
    <p:sldId id="613" r:id="rId14"/>
    <p:sldId id="265" r:id="rId15"/>
    <p:sldId id="271" r:id="rId16"/>
    <p:sldId id="614" r:id="rId17"/>
    <p:sldId id="605" r:id="rId18"/>
    <p:sldId id="259" r:id="rId19"/>
    <p:sldId id="615" r:id="rId20"/>
    <p:sldId id="607" r:id="rId21"/>
    <p:sldId id="608" r:id="rId22"/>
    <p:sldId id="616" r:id="rId23"/>
    <p:sldId id="617" r:id="rId24"/>
    <p:sldId id="618" r:id="rId25"/>
    <p:sldId id="300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736B563-8A24-CF1B-EBF3-B72FE3EA5BEE}" name="Rewyda I. M. Abudaya" initials="RA" userId="S::r.abudaya@adc.ens.sch.ae::cffa1582-8aa5-4616-a7f1-76374e1e8171" providerId="AD"/>
  <p188:author id="{C167B7A0-FBB2-B161-A97C-C888672BEB2F}" name="Rojena Drawsheh" initials="RD" userId="S::r.drawsheh@adc.ens.sch.ae::660fe975-2c37-47cf-9c08-b87f7a1c2028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hadeer HasanAbuzannad" initials="GH" lastIdx="4" clrIdx="0">
    <p:extLst>
      <p:ext uri="{19B8F6BF-5375-455C-9EA6-DF929625EA0E}">
        <p15:presenceInfo xmlns:p15="http://schemas.microsoft.com/office/powerpoint/2012/main" userId="S::g.abuzanad@adc.ens.sch.ae::6cac901a-923d-4d69-b206-d3c856fd52a9" providerId="AD"/>
      </p:ext>
    </p:extLst>
  </p:cmAuthor>
  <p:cmAuthor id="2" name="Waed Marwan Abedalqader Abu Raia" initials="WR" lastIdx="3" clrIdx="1">
    <p:extLst>
      <p:ext uri="{19B8F6BF-5375-455C-9EA6-DF929625EA0E}">
        <p15:presenceInfo xmlns:p15="http://schemas.microsoft.com/office/powerpoint/2012/main" userId="S::w.raia@adc.ens.sch.ae::e5456bab-7852-4ecb-b015-a5f284e94191" providerId="AD"/>
      </p:ext>
    </p:extLst>
  </p:cmAuthor>
  <p:cmAuthor id="3" name="Rewyda I. M. Abudaya" initials="RA" lastIdx="2" clrIdx="2">
    <p:extLst>
      <p:ext uri="{19B8F6BF-5375-455C-9EA6-DF929625EA0E}">
        <p15:presenceInfo xmlns:p15="http://schemas.microsoft.com/office/powerpoint/2012/main" userId="S::r.abudaya@adc.ens.sch.ae::cffa1582-8aa5-4616-a7f1-76374e1e817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E5E45EF-58B7-48C5-A837-C10BD3457249}" v="19" dt="2020-11-16T03:17:30.5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1400" y="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microsoft.com/office/2015/10/relationships/revisionInfo" Target="revisionInfo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35" Type="http://schemas.microsoft.com/office/2018/10/relationships/authors" Target="authors.xml"/><Relationship Id="rId8" Type="http://schemas.openxmlformats.org/officeDocument/2006/relationships/slide" Target="slides/slide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ed Marwan Abedalqader Abu Raia" userId="e5456bab-7852-4ecb-b015-a5f284e94191" providerId="ADAL" clId="{EE5E45EF-58B7-48C5-A837-C10BD3457249}"/>
    <pc:docChg chg="custSel addSld delSld modSld sldOrd">
      <pc:chgData name="Waed Marwan Abedalqader Abu Raia" userId="e5456bab-7852-4ecb-b015-a5f284e94191" providerId="ADAL" clId="{EE5E45EF-58B7-48C5-A837-C10BD3457249}" dt="2020-11-18T10:44:47.884" v="103" actId="2696"/>
      <pc:docMkLst>
        <pc:docMk/>
      </pc:docMkLst>
      <pc:sldChg chg="add">
        <pc:chgData name="Waed Marwan Abedalqader Abu Raia" userId="e5456bab-7852-4ecb-b015-a5f284e94191" providerId="ADAL" clId="{EE5E45EF-58B7-48C5-A837-C10BD3457249}" dt="2020-11-16T03:13:32.451" v="37"/>
        <pc:sldMkLst>
          <pc:docMk/>
          <pc:sldMk cId="472149328" sldId="259"/>
        </pc:sldMkLst>
      </pc:sldChg>
      <pc:sldChg chg="add">
        <pc:chgData name="Waed Marwan Abedalqader Abu Raia" userId="e5456bab-7852-4ecb-b015-a5f284e94191" providerId="ADAL" clId="{EE5E45EF-58B7-48C5-A837-C10BD3457249}" dt="2020-11-16T03:10:34.020" v="29"/>
        <pc:sldMkLst>
          <pc:docMk/>
          <pc:sldMk cId="1726399419" sldId="265"/>
        </pc:sldMkLst>
      </pc:sldChg>
      <pc:sldChg chg="add">
        <pc:chgData name="Waed Marwan Abedalqader Abu Raia" userId="e5456bab-7852-4ecb-b015-a5f284e94191" providerId="ADAL" clId="{EE5E45EF-58B7-48C5-A837-C10BD3457249}" dt="2020-11-16T03:10:43.524" v="30"/>
        <pc:sldMkLst>
          <pc:docMk/>
          <pc:sldMk cId="3469892189" sldId="271"/>
        </pc:sldMkLst>
      </pc:sldChg>
      <pc:sldChg chg="del">
        <pc:chgData name="Waed Marwan Abedalqader Abu Raia" userId="e5456bab-7852-4ecb-b015-a5f284e94191" providerId="ADAL" clId="{EE5E45EF-58B7-48C5-A837-C10BD3457249}" dt="2020-11-16T03:01:07.757" v="3" actId="47"/>
        <pc:sldMkLst>
          <pc:docMk/>
          <pc:sldMk cId="4060141830" sldId="278"/>
        </pc:sldMkLst>
      </pc:sldChg>
      <pc:sldChg chg="del">
        <pc:chgData name="Waed Marwan Abedalqader Abu Raia" userId="e5456bab-7852-4ecb-b015-a5f284e94191" providerId="ADAL" clId="{EE5E45EF-58B7-48C5-A837-C10BD3457249}" dt="2020-11-16T03:01:09.754" v="4" actId="47"/>
        <pc:sldMkLst>
          <pc:docMk/>
          <pc:sldMk cId="3975600528" sldId="279"/>
        </pc:sldMkLst>
      </pc:sldChg>
      <pc:sldChg chg="del">
        <pc:chgData name="Waed Marwan Abedalqader Abu Raia" userId="e5456bab-7852-4ecb-b015-a5f284e94191" providerId="ADAL" clId="{EE5E45EF-58B7-48C5-A837-C10BD3457249}" dt="2020-11-16T03:01:06.622" v="2" actId="47"/>
        <pc:sldMkLst>
          <pc:docMk/>
          <pc:sldMk cId="1494358926" sldId="286"/>
        </pc:sldMkLst>
      </pc:sldChg>
      <pc:sldChg chg="add setBg">
        <pc:chgData name="Waed Marwan Abedalqader Abu Raia" userId="e5456bab-7852-4ecb-b015-a5f284e94191" providerId="ADAL" clId="{EE5E45EF-58B7-48C5-A837-C10BD3457249}" dt="2020-11-16T03:09:49.867" v="28"/>
        <pc:sldMkLst>
          <pc:docMk/>
          <pc:sldMk cId="1914810454" sldId="289"/>
        </pc:sldMkLst>
      </pc:sldChg>
      <pc:sldChg chg="del">
        <pc:chgData name="Waed Marwan Abedalqader Abu Raia" userId="e5456bab-7852-4ecb-b015-a5f284e94191" providerId="ADAL" clId="{EE5E45EF-58B7-48C5-A837-C10BD3457249}" dt="2020-11-16T03:01:18.715" v="6" actId="47"/>
        <pc:sldMkLst>
          <pc:docMk/>
          <pc:sldMk cId="0" sldId="297"/>
        </pc:sldMkLst>
      </pc:sldChg>
      <pc:sldChg chg="delSp modSp del mod">
        <pc:chgData name="Waed Marwan Abedalqader Abu Raia" userId="e5456bab-7852-4ecb-b015-a5f284e94191" providerId="ADAL" clId="{EE5E45EF-58B7-48C5-A837-C10BD3457249}" dt="2020-11-18T10:44:47.884" v="103" actId="2696"/>
        <pc:sldMkLst>
          <pc:docMk/>
          <pc:sldMk cId="1543252707" sldId="299"/>
        </pc:sldMkLst>
        <pc:spChg chg="mod">
          <ac:chgData name="Waed Marwan Abedalqader Abu Raia" userId="e5456bab-7852-4ecb-b015-a5f284e94191" providerId="ADAL" clId="{EE5E45EF-58B7-48C5-A837-C10BD3457249}" dt="2020-11-16T03:21:15.705" v="102" actId="20577"/>
          <ac:spMkLst>
            <pc:docMk/>
            <pc:sldMk cId="1543252707" sldId="299"/>
            <ac:spMk id="55" creationId="{00000000-0000-0000-0000-000000000000}"/>
          </ac:spMkLst>
        </pc:spChg>
        <pc:picChg chg="del mod">
          <ac:chgData name="Waed Marwan Abedalqader Abu Raia" userId="e5456bab-7852-4ecb-b015-a5f284e94191" providerId="ADAL" clId="{EE5E45EF-58B7-48C5-A837-C10BD3457249}" dt="2020-11-16T03:00:58.950" v="1" actId="478"/>
          <ac:picMkLst>
            <pc:docMk/>
            <pc:sldMk cId="1543252707" sldId="299"/>
            <ac:picMk id="4" creationId="{89E42141-C00C-4564-96B9-2B7BE6E61D7F}"/>
          </ac:picMkLst>
        </pc:picChg>
      </pc:sldChg>
      <pc:sldChg chg="modSp mod">
        <pc:chgData name="Waed Marwan Abedalqader Abu Raia" userId="e5456bab-7852-4ecb-b015-a5f284e94191" providerId="ADAL" clId="{EE5E45EF-58B7-48C5-A837-C10BD3457249}" dt="2020-11-16T03:20:50.089" v="98" actId="20577"/>
        <pc:sldMkLst>
          <pc:docMk/>
          <pc:sldMk cId="3957569655" sldId="300"/>
        </pc:sldMkLst>
        <pc:spChg chg="mod">
          <ac:chgData name="Waed Marwan Abedalqader Abu Raia" userId="e5456bab-7852-4ecb-b015-a5f284e94191" providerId="ADAL" clId="{EE5E45EF-58B7-48C5-A837-C10BD3457249}" dt="2020-11-16T03:20:50.089" v="98" actId="20577"/>
          <ac:spMkLst>
            <pc:docMk/>
            <pc:sldMk cId="3957569655" sldId="300"/>
            <ac:spMk id="7" creationId="{40BBECA2-9D06-44FC-A7EB-6CC2E97E3714}"/>
          </ac:spMkLst>
        </pc:spChg>
      </pc:sldChg>
      <pc:sldChg chg="ord">
        <pc:chgData name="Waed Marwan Abedalqader Abu Raia" userId="e5456bab-7852-4ecb-b015-a5f284e94191" providerId="ADAL" clId="{EE5E45EF-58B7-48C5-A837-C10BD3457249}" dt="2020-11-16T03:01:30.377" v="11"/>
        <pc:sldMkLst>
          <pc:docMk/>
          <pc:sldMk cId="1679655699" sldId="301"/>
        </pc:sldMkLst>
      </pc:sldChg>
      <pc:sldChg chg="add">
        <pc:chgData name="Waed Marwan Abedalqader Abu Raia" userId="e5456bab-7852-4ecb-b015-a5f284e94191" providerId="ADAL" clId="{EE5E45EF-58B7-48C5-A837-C10BD3457249}" dt="2020-11-16T03:05:51.018" v="22"/>
        <pc:sldMkLst>
          <pc:docMk/>
          <pc:sldMk cId="0" sldId="302"/>
        </pc:sldMkLst>
      </pc:sldChg>
      <pc:sldChg chg="del">
        <pc:chgData name="Waed Marwan Abedalqader Abu Raia" userId="e5456bab-7852-4ecb-b015-a5f284e94191" providerId="ADAL" clId="{EE5E45EF-58B7-48C5-A837-C10BD3457249}" dt="2020-11-16T03:01:20.403" v="8" actId="47"/>
        <pc:sldMkLst>
          <pc:docMk/>
          <pc:sldMk cId="0" sldId="303"/>
        </pc:sldMkLst>
      </pc:sldChg>
      <pc:sldChg chg="del">
        <pc:chgData name="Waed Marwan Abedalqader Abu Raia" userId="e5456bab-7852-4ecb-b015-a5f284e94191" providerId="ADAL" clId="{EE5E45EF-58B7-48C5-A837-C10BD3457249}" dt="2020-11-16T03:01:24.154" v="9" actId="47"/>
        <pc:sldMkLst>
          <pc:docMk/>
          <pc:sldMk cId="0" sldId="305"/>
        </pc:sldMkLst>
      </pc:sldChg>
      <pc:sldChg chg="del">
        <pc:chgData name="Waed Marwan Abedalqader Abu Raia" userId="e5456bab-7852-4ecb-b015-a5f284e94191" providerId="ADAL" clId="{EE5E45EF-58B7-48C5-A837-C10BD3457249}" dt="2020-11-16T03:01:32.108" v="12" actId="47"/>
        <pc:sldMkLst>
          <pc:docMk/>
          <pc:sldMk cId="2126625196" sldId="306"/>
        </pc:sldMkLst>
      </pc:sldChg>
      <pc:sldChg chg="del">
        <pc:chgData name="Waed Marwan Abedalqader Abu Raia" userId="e5456bab-7852-4ecb-b015-a5f284e94191" providerId="ADAL" clId="{EE5E45EF-58B7-48C5-A837-C10BD3457249}" dt="2020-11-16T03:01:14.849" v="5" actId="47"/>
        <pc:sldMkLst>
          <pc:docMk/>
          <pc:sldMk cId="3890936002" sldId="307"/>
        </pc:sldMkLst>
      </pc:sldChg>
      <pc:sldChg chg="del">
        <pc:chgData name="Waed Marwan Abedalqader Abu Raia" userId="e5456bab-7852-4ecb-b015-a5f284e94191" providerId="ADAL" clId="{EE5E45EF-58B7-48C5-A837-C10BD3457249}" dt="2020-11-16T03:01:19.649" v="7" actId="47"/>
        <pc:sldMkLst>
          <pc:docMk/>
          <pc:sldMk cId="1543113177" sldId="311"/>
        </pc:sldMkLst>
      </pc:sldChg>
      <pc:sldChg chg="del">
        <pc:chgData name="Waed Marwan Abedalqader Abu Raia" userId="e5456bab-7852-4ecb-b015-a5f284e94191" providerId="ADAL" clId="{EE5E45EF-58B7-48C5-A837-C10BD3457249}" dt="2020-11-16T03:01:34.130" v="13" actId="47"/>
        <pc:sldMkLst>
          <pc:docMk/>
          <pc:sldMk cId="558528360" sldId="312"/>
        </pc:sldMkLst>
      </pc:sldChg>
      <pc:sldChg chg="delSp add setBg delDesignElem">
        <pc:chgData name="Waed Marwan Abedalqader Abu Raia" userId="e5456bab-7852-4ecb-b015-a5f284e94191" providerId="ADAL" clId="{EE5E45EF-58B7-48C5-A837-C10BD3457249}" dt="2020-11-16T03:01:57.736" v="15"/>
        <pc:sldMkLst>
          <pc:docMk/>
          <pc:sldMk cId="1741481185" sldId="604"/>
        </pc:sldMkLst>
        <pc:spChg chg="del">
          <ac:chgData name="Waed Marwan Abedalqader Abu Raia" userId="e5456bab-7852-4ecb-b015-a5f284e94191" providerId="ADAL" clId="{EE5E45EF-58B7-48C5-A837-C10BD3457249}" dt="2020-11-16T03:01:57.736" v="15"/>
          <ac:spMkLst>
            <pc:docMk/>
            <pc:sldMk cId="1741481185" sldId="604"/>
            <ac:spMk id="10" creationId="{42A4FC2C-047E-45A5-965D-8E1E3BF09BC6}"/>
          </ac:spMkLst>
        </pc:spChg>
      </pc:sldChg>
      <pc:sldChg chg="add">
        <pc:chgData name="Waed Marwan Abedalqader Abu Raia" userId="e5456bab-7852-4ecb-b015-a5f284e94191" providerId="ADAL" clId="{EE5E45EF-58B7-48C5-A837-C10BD3457249}" dt="2020-11-16T03:13:12.568" v="36"/>
        <pc:sldMkLst>
          <pc:docMk/>
          <pc:sldMk cId="406433240" sldId="605"/>
        </pc:sldMkLst>
      </pc:sldChg>
      <pc:sldChg chg="add">
        <pc:chgData name="Waed Marwan Abedalqader Abu Raia" userId="e5456bab-7852-4ecb-b015-a5f284e94191" providerId="ADAL" clId="{EE5E45EF-58B7-48C5-A837-C10BD3457249}" dt="2020-11-16T03:15:17.650" v="42"/>
        <pc:sldMkLst>
          <pc:docMk/>
          <pc:sldMk cId="3192858536" sldId="607"/>
        </pc:sldMkLst>
      </pc:sldChg>
      <pc:sldChg chg="add">
        <pc:chgData name="Waed Marwan Abedalqader Abu Raia" userId="e5456bab-7852-4ecb-b015-a5f284e94191" providerId="ADAL" clId="{EE5E45EF-58B7-48C5-A837-C10BD3457249}" dt="2020-11-16T03:15:28.932" v="43"/>
        <pc:sldMkLst>
          <pc:docMk/>
          <pc:sldMk cId="2198886450" sldId="608"/>
        </pc:sldMkLst>
      </pc:sldChg>
      <pc:sldChg chg="add">
        <pc:chgData name="Waed Marwan Abedalqader Abu Raia" userId="e5456bab-7852-4ecb-b015-a5f284e94191" providerId="ADAL" clId="{EE5E45EF-58B7-48C5-A837-C10BD3457249}" dt="2020-11-16T03:02:11.867" v="16"/>
        <pc:sldMkLst>
          <pc:docMk/>
          <pc:sldMk cId="713888409" sldId="609"/>
        </pc:sldMkLst>
      </pc:sldChg>
      <pc:sldChg chg="modSp add mod">
        <pc:chgData name="Waed Marwan Abedalqader Abu Raia" userId="e5456bab-7852-4ecb-b015-a5f284e94191" providerId="ADAL" clId="{EE5E45EF-58B7-48C5-A837-C10BD3457249}" dt="2020-11-16T03:04:57.010" v="21" actId="1076"/>
        <pc:sldMkLst>
          <pc:docMk/>
          <pc:sldMk cId="763124279" sldId="610"/>
        </pc:sldMkLst>
        <pc:spChg chg="mod">
          <ac:chgData name="Waed Marwan Abedalqader Abu Raia" userId="e5456bab-7852-4ecb-b015-a5f284e94191" providerId="ADAL" clId="{EE5E45EF-58B7-48C5-A837-C10BD3457249}" dt="2020-11-16T03:04:50.112" v="19"/>
          <ac:spMkLst>
            <pc:docMk/>
            <pc:sldMk cId="763124279" sldId="610"/>
            <ac:spMk id="3" creationId="{E6F9AC7D-1316-4160-B4F6-2137AA955187}"/>
          </ac:spMkLst>
        </pc:spChg>
        <pc:spChg chg="mod">
          <ac:chgData name="Waed Marwan Abedalqader Abu Raia" userId="e5456bab-7852-4ecb-b015-a5f284e94191" providerId="ADAL" clId="{EE5E45EF-58B7-48C5-A837-C10BD3457249}" dt="2020-11-16T03:04:55.258" v="20" actId="1076"/>
          <ac:spMkLst>
            <pc:docMk/>
            <pc:sldMk cId="763124279" sldId="610"/>
            <ac:spMk id="4" creationId="{DAD83649-15EC-46B3-90A8-C3E4023CC507}"/>
          </ac:spMkLst>
        </pc:spChg>
        <pc:picChg chg="mod">
          <ac:chgData name="Waed Marwan Abedalqader Abu Raia" userId="e5456bab-7852-4ecb-b015-a5f284e94191" providerId="ADAL" clId="{EE5E45EF-58B7-48C5-A837-C10BD3457249}" dt="2020-11-16T03:04:57.010" v="21" actId="1076"/>
          <ac:picMkLst>
            <pc:docMk/>
            <pc:sldMk cId="763124279" sldId="610"/>
            <ac:picMk id="6" creationId="{3A13CA49-FBBC-43D1-99C6-9390EBD3C776}"/>
          </ac:picMkLst>
        </pc:picChg>
      </pc:sldChg>
      <pc:sldChg chg="modSp add mod">
        <pc:chgData name="Waed Marwan Abedalqader Abu Raia" userId="e5456bab-7852-4ecb-b015-a5f284e94191" providerId="ADAL" clId="{EE5E45EF-58B7-48C5-A837-C10BD3457249}" dt="2020-11-16T03:06:52.335" v="25"/>
        <pc:sldMkLst>
          <pc:docMk/>
          <pc:sldMk cId="998662600" sldId="611"/>
        </pc:sldMkLst>
        <pc:spChg chg="mod">
          <ac:chgData name="Waed Marwan Abedalqader Abu Raia" userId="e5456bab-7852-4ecb-b015-a5f284e94191" providerId="ADAL" clId="{EE5E45EF-58B7-48C5-A837-C10BD3457249}" dt="2020-11-16T03:06:52.335" v="25"/>
          <ac:spMkLst>
            <pc:docMk/>
            <pc:sldMk cId="998662600" sldId="611"/>
            <ac:spMk id="2" creationId="{B117C6B3-F4EA-4CCF-8C92-DADD7C5FE92F}"/>
          </ac:spMkLst>
        </pc:spChg>
      </pc:sldChg>
      <pc:sldChg chg="add">
        <pc:chgData name="Waed Marwan Abedalqader Abu Raia" userId="e5456bab-7852-4ecb-b015-a5f284e94191" providerId="ADAL" clId="{EE5E45EF-58B7-48C5-A837-C10BD3457249}" dt="2020-11-16T03:07:20.920" v="26"/>
        <pc:sldMkLst>
          <pc:docMk/>
          <pc:sldMk cId="0" sldId="612"/>
        </pc:sldMkLst>
      </pc:sldChg>
      <pc:sldChg chg="add">
        <pc:chgData name="Waed Marwan Abedalqader Abu Raia" userId="e5456bab-7852-4ecb-b015-a5f284e94191" providerId="ADAL" clId="{EE5E45EF-58B7-48C5-A837-C10BD3457249}" dt="2020-11-16T03:08:18.522" v="27"/>
        <pc:sldMkLst>
          <pc:docMk/>
          <pc:sldMk cId="1693144034" sldId="613"/>
        </pc:sldMkLst>
      </pc:sldChg>
      <pc:sldChg chg="addSp modSp add mod setBg">
        <pc:chgData name="Waed Marwan Abedalqader Abu Raia" userId="e5456bab-7852-4ecb-b015-a5f284e94191" providerId="ADAL" clId="{EE5E45EF-58B7-48C5-A837-C10BD3457249}" dt="2020-11-16T03:12:39.171" v="35" actId="1076"/>
        <pc:sldMkLst>
          <pc:docMk/>
          <pc:sldMk cId="984559931" sldId="614"/>
        </pc:sldMkLst>
        <pc:spChg chg="mod">
          <ac:chgData name="Waed Marwan Abedalqader Abu Raia" userId="e5456bab-7852-4ecb-b015-a5f284e94191" providerId="ADAL" clId="{EE5E45EF-58B7-48C5-A837-C10BD3457249}" dt="2020-11-16T03:11:12.756" v="33" actId="1076"/>
          <ac:spMkLst>
            <pc:docMk/>
            <pc:sldMk cId="984559931" sldId="614"/>
            <ac:spMk id="4" creationId="{DAD83649-15EC-46B3-90A8-C3E4023CC507}"/>
          </ac:spMkLst>
        </pc:spChg>
        <pc:spChg chg="add mod">
          <ac:chgData name="Waed Marwan Abedalqader Abu Raia" userId="e5456bab-7852-4ecb-b015-a5f284e94191" providerId="ADAL" clId="{EE5E45EF-58B7-48C5-A837-C10BD3457249}" dt="2020-11-16T03:12:39.171" v="35" actId="1076"/>
          <ac:spMkLst>
            <pc:docMk/>
            <pc:sldMk cId="984559931" sldId="614"/>
            <ac:spMk id="5" creationId="{BEB7D129-994F-4EC6-BB81-225BC0F48CC8}"/>
          </ac:spMkLst>
        </pc:spChg>
        <pc:picChg chg="mod">
          <ac:chgData name="Waed Marwan Abedalqader Abu Raia" userId="e5456bab-7852-4ecb-b015-a5f284e94191" providerId="ADAL" clId="{EE5E45EF-58B7-48C5-A837-C10BD3457249}" dt="2020-11-16T03:11:11.524" v="32" actId="1076"/>
          <ac:picMkLst>
            <pc:docMk/>
            <pc:sldMk cId="984559931" sldId="614"/>
            <ac:picMk id="6" creationId="{3A13CA49-FBBC-43D1-99C6-9390EBD3C776}"/>
          </ac:picMkLst>
        </pc:picChg>
      </pc:sldChg>
      <pc:sldChg chg="addSp delSp modSp add mod">
        <pc:chgData name="Waed Marwan Abedalqader Abu Raia" userId="e5456bab-7852-4ecb-b015-a5f284e94191" providerId="ADAL" clId="{EE5E45EF-58B7-48C5-A837-C10BD3457249}" dt="2020-11-16T03:14:50.659" v="41" actId="1076"/>
        <pc:sldMkLst>
          <pc:docMk/>
          <pc:sldMk cId="740260627" sldId="615"/>
        </pc:sldMkLst>
        <pc:spChg chg="del">
          <ac:chgData name="Waed Marwan Abedalqader Abu Raia" userId="e5456bab-7852-4ecb-b015-a5f284e94191" providerId="ADAL" clId="{EE5E45EF-58B7-48C5-A837-C10BD3457249}" dt="2020-11-16T03:13:46.448" v="39" actId="478"/>
          <ac:spMkLst>
            <pc:docMk/>
            <pc:sldMk cId="740260627" sldId="615"/>
            <ac:spMk id="5" creationId="{BEB7D129-994F-4EC6-BB81-225BC0F48CC8}"/>
          </ac:spMkLst>
        </pc:spChg>
        <pc:spChg chg="add mod">
          <ac:chgData name="Waed Marwan Abedalqader Abu Raia" userId="e5456bab-7852-4ecb-b015-a5f284e94191" providerId="ADAL" clId="{EE5E45EF-58B7-48C5-A837-C10BD3457249}" dt="2020-11-16T03:14:50.659" v="41" actId="1076"/>
          <ac:spMkLst>
            <pc:docMk/>
            <pc:sldMk cId="740260627" sldId="615"/>
            <ac:spMk id="7" creationId="{4B72DD32-25AC-4C2C-826D-E6D61CC297C0}"/>
          </ac:spMkLst>
        </pc:spChg>
      </pc:sldChg>
      <pc:sldChg chg="delSp add mod delAnim">
        <pc:chgData name="Waed Marwan Abedalqader Abu Raia" userId="e5456bab-7852-4ecb-b015-a5f284e94191" providerId="ADAL" clId="{EE5E45EF-58B7-48C5-A837-C10BD3457249}" dt="2020-11-16T03:16:19.172" v="45" actId="478"/>
        <pc:sldMkLst>
          <pc:docMk/>
          <pc:sldMk cId="2411525558" sldId="616"/>
        </pc:sldMkLst>
        <pc:picChg chg="del">
          <ac:chgData name="Waed Marwan Abedalqader Abu Raia" userId="e5456bab-7852-4ecb-b015-a5f284e94191" providerId="ADAL" clId="{EE5E45EF-58B7-48C5-A837-C10BD3457249}" dt="2020-11-16T03:16:19.172" v="45" actId="478"/>
          <ac:picMkLst>
            <pc:docMk/>
            <pc:sldMk cId="2411525558" sldId="616"/>
            <ac:picMk id="32" creationId="{06F4914B-E668-4045-8D03-6963BEEEBCEF}"/>
          </ac:picMkLst>
        </pc:picChg>
      </pc:sldChg>
      <pc:sldChg chg="delSp add mod delAnim">
        <pc:chgData name="Waed Marwan Abedalqader Abu Raia" userId="e5456bab-7852-4ecb-b015-a5f284e94191" providerId="ADAL" clId="{EE5E45EF-58B7-48C5-A837-C10BD3457249}" dt="2020-11-16T03:16:38.305" v="47" actId="478"/>
        <pc:sldMkLst>
          <pc:docMk/>
          <pc:sldMk cId="562809528" sldId="617"/>
        </pc:sldMkLst>
        <pc:picChg chg="del">
          <ac:chgData name="Waed Marwan Abedalqader Abu Raia" userId="e5456bab-7852-4ecb-b015-a5f284e94191" providerId="ADAL" clId="{EE5E45EF-58B7-48C5-A837-C10BD3457249}" dt="2020-11-16T03:16:38.305" v="47" actId="478"/>
          <ac:picMkLst>
            <pc:docMk/>
            <pc:sldMk cId="562809528" sldId="617"/>
            <ac:picMk id="32" creationId="{7174D34E-9ED4-4F54-BD3D-C20510279DB8}"/>
          </ac:picMkLst>
        </pc:picChg>
      </pc:sldChg>
      <pc:sldChg chg="addSp delSp modSp add mod">
        <pc:chgData name="Waed Marwan Abedalqader Abu Raia" userId="e5456bab-7852-4ecb-b015-a5f284e94191" providerId="ADAL" clId="{EE5E45EF-58B7-48C5-A837-C10BD3457249}" dt="2020-11-16T03:18:29.555" v="51" actId="1076"/>
        <pc:sldMkLst>
          <pc:docMk/>
          <pc:sldMk cId="1153442731" sldId="618"/>
        </pc:sldMkLst>
        <pc:spChg chg="del">
          <ac:chgData name="Waed Marwan Abedalqader Abu Raia" userId="e5456bab-7852-4ecb-b015-a5f284e94191" providerId="ADAL" clId="{EE5E45EF-58B7-48C5-A837-C10BD3457249}" dt="2020-11-16T03:17:33.568" v="49" actId="478"/>
          <ac:spMkLst>
            <pc:docMk/>
            <pc:sldMk cId="1153442731" sldId="618"/>
            <ac:spMk id="7" creationId="{4B72DD32-25AC-4C2C-826D-E6D61CC297C0}"/>
          </ac:spMkLst>
        </pc:spChg>
        <pc:spChg chg="add mod">
          <ac:chgData name="Waed Marwan Abedalqader Abu Raia" userId="e5456bab-7852-4ecb-b015-a5f284e94191" providerId="ADAL" clId="{EE5E45EF-58B7-48C5-A837-C10BD3457249}" dt="2020-11-16T03:18:29.555" v="51" actId="1076"/>
          <ac:spMkLst>
            <pc:docMk/>
            <pc:sldMk cId="1153442731" sldId="618"/>
            <ac:spMk id="8" creationId="{A0287D9F-C036-4792-A75D-40D579DFF625}"/>
          </ac:spMkLst>
        </pc:spChg>
      </pc:sldChg>
      <pc:sldMasterChg chg="delSldLayout">
        <pc:chgData name="Waed Marwan Abedalqader Abu Raia" userId="e5456bab-7852-4ecb-b015-a5f284e94191" providerId="ADAL" clId="{EE5E45EF-58B7-48C5-A837-C10BD3457249}" dt="2020-11-18T10:44:47.884" v="103" actId="2696"/>
        <pc:sldMasterMkLst>
          <pc:docMk/>
          <pc:sldMasterMk cId="4115671329" sldId="2147483744"/>
        </pc:sldMasterMkLst>
        <pc:sldLayoutChg chg="del">
          <pc:chgData name="Waed Marwan Abedalqader Abu Raia" userId="e5456bab-7852-4ecb-b015-a5f284e94191" providerId="ADAL" clId="{EE5E45EF-58B7-48C5-A837-C10BD3457249}" dt="2020-11-18T10:44:47.884" v="103" actId="2696"/>
          <pc:sldLayoutMkLst>
            <pc:docMk/>
            <pc:sldMasterMk cId="4115671329" sldId="2147483744"/>
            <pc:sldLayoutMk cId="2925324393" sldId="2147483829"/>
          </pc:sldLayoutMkLst>
        </pc:sldLayoutChg>
      </pc:sldMasterChg>
    </pc:docChg>
  </pc:docChgLst>
  <pc:docChgLst>
    <pc:chgData name="Waed Marwan Abedalqader Abu Raia" userId="e5456bab-7852-4ecb-b015-a5f284e94191" providerId="ADAL" clId="{04A835EF-0009-4784-A4C3-9A73A8D332A6}"/>
    <pc:docChg chg="">
      <pc:chgData name="Waed Marwan Abedalqader Abu Raia" userId="e5456bab-7852-4ecb-b015-a5f284e94191" providerId="ADAL" clId="{04A835EF-0009-4784-A4C3-9A73A8D332A6}" dt="2020-11-02T04:39:35.865" v="0"/>
      <pc:docMkLst>
        <pc:docMk/>
      </pc:docMkLst>
      <pc:sldChg chg="delCm">
        <pc:chgData name="Waed Marwan Abedalqader Abu Raia" userId="e5456bab-7852-4ecb-b015-a5f284e94191" providerId="ADAL" clId="{04A835EF-0009-4784-A4C3-9A73A8D332A6}" dt="2020-11-02T04:39:35.865" v="0"/>
        <pc:sldMkLst>
          <pc:docMk/>
          <pc:sldMk cId="1543252707" sldId="299"/>
        </pc:sldMkLst>
      </pc:sldChg>
    </pc:docChg>
  </pc:docChgLst>
  <pc:docChgLst>
    <pc:chgData name="Rojena Drawsheh" userId="S::r.drawsheh@adc.ens.sch.ae::660fe975-2c37-47cf-9c08-b87f7a1c2028" providerId="AD" clId="Web-{42475A81-7DA2-76A7-C5B7-EE08EB322999}"/>
    <pc:docChg chg="mod modSld">
      <pc:chgData name="Rojena Drawsheh" userId="S::r.drawsheh@adc.ens.sch.ae::660fe975-2c37-47cf-9c08-b87f7a1c2028" providerId="AD" clId="Web-{42475A81-7DA2-76A7-C5B7-EE08EB322999}" dt="2020-10-28T11:23:32.278" v="45"/>
      <pc:docMkLst>
        <pc:docMk/>
      </pc:docMkLst>
      <pc:sldChg chg="modSp">
        <pc:chgData name="Rojena Drawsheh" userId="S::r.drawsheh@adc.ens.sch.ae::660fe975-2c37-47cf-9c08-b87f7a1c2028" providerId="AD" clId="Web-{42475A81-7DA2-76A7-C5B7-EE08EB322999}" dt="2020-10-28T11:22:25.339" v="20" actId="20577"/>
        <pc:sldMkLst>
          <pc:docMk/>
          <pc:sldMk cId="4060141830" sldId="278"/>
        </pc:sldMkLst>
        <pc:spChg chg="mod">
          <ac:chgData name="Rojena Drawsheh" userId="S::r.drawsheh@adc.ens.sch.ae::660fe975-2c37-47cf-9c08-b87f7a1c2028" providerId="AD" clId="Web-{42475A81-7DA2-76A7-C5B7-EE08EB322999}" dt="2020-10-28T11:22:25.339" v="20" actId="20577"/>
          <ac:spMkLst>
            <pc:docMk/>
            <pc:sldMk cId="4060141830" sldId="278"/>
            <ac:spMk id="2" creationId="{00000000-0000-0000-0000-000000000000}"/>
          </ac:spMkLst>
        </pc:spChg>
      </pc:sldChg>
      <pc:sldChg chg="modSp">
        <pc:chgData name="Rojena Drawsheh" userId="S::r.drawsheh@adc.ens.sch.ae::660fe975-2c37-47cf-9c08-b87f7a1c2028" providerId="AD" clId="Web-{42475A81-7DA2-76A7-C5B7-EE08EB322999}" dt="2020-10-28T11:21:27.884" v="10" actId="20577"/>
        <pc:sldMkLst>
          <pc:docMk/>
          <pc:sldMk cId="1494358926" sldId="286"/>
        </pc:sldMkLst>
        <pc:spChg chg="mod">
          <ac:chgData name="Rojena Drawsheh" userId="S::r.drawsheh@adc.ens.sch.ae::660fe975-2c37-47cf-9c08-b87f7a1c2028" providerId="AD" clId="Web-{42475A81-7DA2-76A7-C5B7-EE08EB322999}" dt="2020-10-28T11:21:27.884" v="10" actId="20577"/>
          <ac:spMkLst>
            <pc:docMk/>
            <pc:sldMk cId="1494358926" sldId="286"/>
            <ac:spMk id="5" creationId="{801883F3-E405-4FF1-AF7F-2B953BE72106}"/>
          </ac:spMkLst>
        </pc:spChg>
      </pc:sldChg>
      <pc:sldChg chg="modSp">
        <pc:chgData name="Rojena Drawsheh" userId="S::r.drawsheh@adc.ens.sch.ae::660fe975-2c37-47cf-9c08-b87f7a1c2028" providerId="AD" clId="Web-{42475A81-7DA2-76A7-C5B7-EE08EB322999}" dt="2020-10-28T11:23:09.043" v="42" actId="20577"/>
        <pc:sldMkLst>
          <pc:docMk/>
          <pc:sldMk cId="1670193269" sldId="287"/>
        </pc:sldMkLst>
        <pc:spChg chg="mod">
          <ac:chgData name="Rojena Drawsheh" userId="S::r.drawsheh@adc.ens.sch.ae::660fe975-2c37-47cf-9c08-b87f7a1c2028" providerId="AD" clId="Web-{42475A81-7DA2-76A7-C5B7-EE08EB322999}" dt="2020-10-28T11:23:09.043" v="42" actId="20577"/>
          <ac:spMkLst>
            <pc:docMk/>
            <pc:sldMk cId="1670193269" sldId="287"/>
            <ac:spMk id="47" creationId="{EF728DD9-9B18-4CAF-A040-6ED7A767CB4A}"/>
          </ac:spMkLst>
        </pc:spChg>
      </pc:sldChg>
      <pc:sldChg chg="modCm">
        <pc:chgData name="Rojena Drawsheh" userId="S::r.drawsheh@adc.ens.sch.ae::660fe975-2c37-47cf-9c08-b87f7a1c2028" providerId="AD" clId="Web-{42475A81-7DA2-76A7-C5B7-EE08EB322999}" dt="2020-10-28T11:23:32.278" v="45"/>
        <pc:sldMkLst>
          <pc:docMk/>
          <pc:sldMk cId="1543252707" sldId="299"/>
        </pc:sldMkLst>
      </pc:sldChg>
    </pc:docChg>
  </pc:docChgLst>
  <pc:docChgLst>
    <pc:chgData name="Waed Marwan Abedalqader Abu Raia" userId="e5456bab-7852-4ecb-b015-a5f284e94191" providerId="ADAL" clId="{52F82EE1-AF69-4FC9-8A9A-9B7A1430C98A}"/>
    <pc:docChg chg="undo custSel addSld delSld modSld sldOrd">
      <pc:chgData name="Waed Marwan Abedalqader Abu Raia" userId="e5456bab-7852-4ecb-b015-a5f284e94191" providerId="ADAL" clId="{52F82EE1-AF69-4FC9-8A9A-9B7A1430C98A}" dt="2020-11-15T10:49:49.701" v="391" actId="1076"/>
      <pc:docMkLst>
        <pc:docMk/>
      </pc:docMkLst>
      <pc:sldChg chg="del">
        <pc:chgData name="Waed Marwan Abedalqader Abu Raia" userId="e5456bab-7852-4ecb-b015-a5f284e94191" providerId="ADAL" clId="{52F82EE1-AF69-4FC9-8A9A-9B7A1430C98A}" dt="2020-11-09T07:55:12.524" v="297" actId="47"/>
        <pc:sldMkLst>
          <pc:docMk/>
          <pc:sldMk cId="2720615393" sldId="261"/>
        </pc:sldMkLst>
      </pc:sldChg>
      <pc:sldChg chg="addSp delSp modSp mod delAnim modAnim">
        <pc:chgData name="Waed Marwan Abedalqader Abu Raia" userId="e5456bab-7852-4ecb-b015-a5f284e94191" providerId="ADAL" clId="{52F82EE1-AF69-4FC9-8A9A-9B7A1430C98A}" dt="2020-11-09T07:33:43.595" v="36" actId="1076"/>
        <pc:sldMkLst>
          <pc:docMk/>
          <pc:sldMk cId="3975600528" sldId="279"/>
        </pc:sldMkLst>
        <pc:picChg chg="del">
          <ac:chgData name="Waed Marwan Abedalqader Abu Raia" userId="e5456bab-7852-4ecb-b015-a5f284e94191" providerId="ADAL" clId="{52F82EE1-AF69-4FC9-8A9A-9B7A1430C98A}" dt="2020-11-09T07:28:19.109" v="32" actId="478"/>
          <ac:picMkLst>
            <pc:docMk/>
            <pc:sldMk cId="3975600528" sldId="279"/>
            <ac:picMk id="2" creationId="{A0B844C2-5DC4-4456-9227-20AF7CC52568}"/>
          </ac:picMkLst>
        </pc:picChg>
        <pc:picChg chg="add mod">
          <ac:chgData name="Waed Marwan Abedalqader Abu Raia" userId="e5456bab-7852-4ecb-b015-a5f284e94191" providerId="ADAL" clId="{52F82EE1-AF69-4FC9-8A9A-9B7A1430C98A}" dt="2020-11-09T07:33:43.595" v="36" actId="1076"/>
          <ac:picMkLst>
            <pc:docMk/>
            <pc:sldMk cId="3975600528" sldId="279"/>
            <ac:picMk id="3" creationId="{C600FE3D-44D0-44A4-A1A4-1FEA86D480E8}"/>
          </ac:picMkLst>
        </pc:picChg>
      </pc:sldChg>
      <pc:sldChg chg="del">
        <pc:chgData name="Waed Marwan Abedalqader Abu Raia" userId="e5456bab-7852-4ecb-b015-a5f284e94191" providerId="ADAL" clId="{52F82EE1-AF69-4FC9-8A9A-9B7A1430C98A}" dt="2020-11-09T08:00:49.730" v="309" actId="47"/>
        <pc:sldMkLst>
          <pc:docMk/>
          <pc:sldMk cId="112497328" sldId="284"/>
        </pc:sldMkLst>
      </pc:sldChg>
      <pc:sldChg chg="del">
        <pc:chgData name="Waed Marwan Abedalqader Abu Raia" userId="e5456bab-7852-4ecb-b015-a5f284e94191" providerId="ADAL" clId="{52F82EE1-AF69-4FC9-8A9A-9B7A1430C98A}" dt="2020-11-09T08:00:49.116" v="308" actId="47"/>
        <pc:sldMkLst>
          <pc:docMk/>
          <pc:sldMk cId="945429531" sldId="285"/>
        </pc:sldMkLst>
      </pc:sldChg>
      <pc:sldChg chg="modSp mod">
        <pc:chgData name="Waed Marwan Abedalqader Abu Raia" userId="e5456bab-7852-4ecb-b015-a5f284e94191" providerId="ADAL" clId="{52F82EE1-AF69-4FC9-8A9A-9B7A1430C98A}" dt="2020-11-09T08:04:24.454" v="371" actId="20577"/>
        <pc:sldMkLst>
          <pc:docMk/>
          <pc:sldMk cId="1494358926" sldId="286"/>
        </pc:sldMkLst>
        <pc:spChg chg="mod">
          <ac:chgData name="Waed Marwan Abedalqader Abu Raia" userId="e5456bab-7852-4ecb-b015-a5f284e94191" providerId="ADAL" clId="{52F82EE1-AF69-4FC9-8A9A-9B7A1430C98A}" dt="2020-11-09T08:04:24.454" v="371" actId="20577"/>
          <ac:spMkLst>
            <pc:docMk/>
            <pc:sldMk cId="1494358926" sldId="286"/>
            <ac:spMk id="5" creationId="{801883F3-E405-4FF1-AF7F-2B953BE72106}"/>
          </ac:spMkLst>
        </pc:spChg>
      </pc:sldChg>
      <pc:sldChg chg="del">
        <pc:chgData name="Waed Marwan Abedalqader Abu Raia" userId="e5456bab-7852-4ecb-b015-a5f284e94191" providerId="ADAL" clId="{52F82EE1-AF69-4FC9-8A9A-9B7A1430C98A}" dt="2020-11-09T08:00:47.751" v="306" actId="47"/>
        <pc:sldMkLst>
          <pc:docMk/>
          <pc:sldMk cId="1670193269" sldId="287"/>
        </pc:sldMkLst>
      </pc:sldChg>
      <pc:sldChg chg="del">
        <pc:chgData name="Waed Marwan Abedalqader Abu Raia" userId="e5456bab-7852-4ecb-b015-a5f284e94191" providerId="ADAL" clId="{52F82EE1-AF69-4FC9-8A9A-9B7A1430C98A}" dt="2020-11-09T08:00:47.024" v="305" actId="47"/>
        <pc:sldMkLst>
          <pc:docMk/>
          <pc:sldMk cId="1622542933" sldId="288"/>
        </pc:sldMkLst>
      </pc:sldChg>
      <pc:sldChg chg="del">
        <pc:chgData name="Waed Marwan Abedalqader Abu Raia" userId="e5456bab-7852-4ecb-b015-a5f284e94191" providerId="ADAL" clId="{52F82EE1-AF69-4FC9-8A9A-9B7A1430C98A}" dt="2020-11-09T08:00:46.139" v="304" actId="47"/>
        <pc:sldMkLst>
          <pc:docMk/>
          <pc:sldMk cId="2739090080" sldId="289"/>
        </pc:sldMkLst>
      </pc:sldChg>
      <pc:sldChg chg="addSp delSp modSp mod modAnim">
        <pc:chgData name="Waed Marwan Abedalqader Abu Raia" userId="e5456bab-7852-4ecb-b015-a5f284e94191" providerId="ADAL" clId="{52F82EE1-AF69-4FC9-8A9A-9B7A1430C98A}" dt="2020-11-09T07:45:22.687" v="224"/>
        <pc:sldMkLst>
          <pc:docMk/>
          <pc:sldMk cId="0" sldId="297"/>
        </pc:sldMkLst>
        <pc:spChg chg="add mod">
          <ac:chgData name="Waed Marwan Abedalqader Abu Raia" userId="e5456bab-7852-4ecb-b015-a5f284e94191" providerId="ADAL" clId="{52F82EE1-AF69-4FC9-8A9A-9B7A1430C98A}" dt="2020-11-09T07:45:17.154" v="223" actId="113"/>
          <ac:spMkLst>
            <pc:docMk/>
            <pc:sldMk cId="0" sldId="297"/>
            <ac:spMk id="3" creationId="{A635059B-28AF-4250-902E-F95310150A6F}"/>
          </ac:spMkLst>
        </pc:spChg>
        <pc:spChg chg="mod">
          <ac:chgData name="Waed Marwan Abedalqader Abu Raia" userId="e5456bab-7852-4ecb-b015-a5f284e94191" providerId="ADAL" clId="{52F82EE1-AF69-4FC9-8A9A-9B7A1430C98A}" dt="2020-11-09T07:44:38.557" v="189" actId="20577"/>
          <ac:spMkLst>
            <pc:docMk/>
            <pc:sldMk cId="0" sldId="297"/>
            <ac:spMk id="6" creationId="{00000000-0000-0000-0000-000000000000}"/>
          </ac:spMkLst>
        </pc:spChg>
        <pc:picChg chg="mod">
          <ac:chgData name="Waed Marwan Abedalqader Abu Raia" userId="e5456bab-7852-4ecb-b015-a5f284e94191" providerId="ADAL" clId="{52F82EE1-AF69-4FC9-8A9A-9B7A1430C98A}" dt="2020-11-09T07:44:24.154" v="177" actId="14826"/>
          <ac:picMkLst>
            <pc:docMk/>
            <pc:sldMk cId="0" sldId="297"/>
            <ac:picMk id="2" creationId="{FA7F395F-E42F-4230-8895-ACC2D116FDFF}"/>
          </ac:picMkLst>
        </pc:picChg>
        <pc:picChg chg="del">
          <ac:chgData name="Waed Marwan Abedalqader Abu Raia" userId="e5456bab-7852-4ecb-b015-a5f284e94191" providerId="ADAL" clId="{52F82EE1-AF69-4FC9-8A9A-9B7A1430C98A}" dt="2020-11-09T07:44:27.198" v="178" actId="478"/>
          <ac:picMkLst>
            <pc:docMk/>
            <pc:sldMk cId="0" sldId="297"/>
            <ac:picMk id="8" creationId="{440DFDA7-8C04-46A3-82FE-63E93209977C}"/>
          </ac:picMkLst>
        </pc:picChg>
      </pc:sldChg>
      <pc:sldChg chg="modSp mod">
        <pc:chgData name="Waed Marwan Abedalqader Abu Raia" userId="e5456bab-7852-4ecb-b015-a5f284e94191" providerId="ADAL" clId="{52F82EE1-AF69-4FC9-8A9A-9B7A1430C98A}" dt="2020-11-09T07:26:53.155" v="5" actId="20577"/>
        <pc:sldMkLst>
          <pc:docMk/>
          <pc:sldMk cId="1543252707" sldId="299"/>
        </pc:sldMkLst>
        <pc:spChg chg="mod">
          <ac:chgData name="Waed Marwan Abedalqader Abu Raia" userId="e5456bab-7852-4ecb-b015-a5f284e94191" providerId="ADAL" clId="{52F82EE1-AF69-4FC9-8A9A-9B7A1430C98A}" dt="2020-11-09T07:26:53.155" v="5" actId="20577"/>
          <ac:spMkLst>
            <pc:docMk/>
            <pc:sldMk cId="1543252707" sldId="299"/>
            <ac:spMk id="55" creationId="{00000000-0000-0000-0000-000000000000}"/>
          </ac:spMkLst>
        </pc:spChg>
      </pc:sldChg>
      <pc:sldChg chg="modSp mod">
        <pc:chgData name="Waed Marwan Abedalqader Abu Raia" userId="e5456bab-7852-4ecb-b015-a5f284e94191" providerId="ADAL" clId="{52F82EE1-AF69-4FC9-8A9A-9B7A1430C98A}" dt="2020-11-09T08:08:35.975" v="387" actId="20577"/>
        <pc:sldMkLst>
          <pc:docMk/>
          <pc:sldMk cId="3957569655" sldId="300"/>
        </pc:sldMkLst>
        <pc:spChg chg="mod">
          <ac:chgData name="Waed Marwan Abedalqader Abu Raia" userId="e5456bab-7852-4ecb-b015-a5f284e94191" providerId="ADAL" clId="{52F82EE1-AF69-4FC9-8A9A-9B7A1430C98A}" dt="2020-11-09T08:08:35.975" v="387" actId="20577"/>
          <ac:spMkLst>
            <pc:docMk/>
            <pc:sldMk cId="3957569655" sldId="300"/>
            <ac:spMk id="7" creationId="{40BBECA2-9D06-44FC-A7EB-6CC2E97E3714}"/>
          </ac:spMkLst>
        </pc:spChg>
      </pc:sldChg>
      <pc:sldChg chg="addSp delSp modSp add del mod">
        <pc:chgData name="Waed Marwan Abedalqader Abu Raia" userId="e5456bab-7852-4ecb-b015-a5f284e94191" providerId="ADAL" clId="{52F82EE1-AF69-4FC9-8A9A-9B7A1430C98A}" dt="2020-11-09T08:08:29.899" v="386" actId="1076"/>
        <pc:sldMkLst>
          <pc:docMk/>
          <pc:sldMk cId="1679655699" sldId="301"/>
        </pc:sldMkLst>
        <pc:spChg chg="del mod">
          <ac:chgData name="Waed Marwan Abedalqader Abu Raia" userId="e5456bab-7852-4ecb-b015-a5f284e94191" providerId="ADAL" clId="{52F82EE1-AF69-4FC9-8A9A-9B7A1430C98A}" dt="2020-11-09T08:01:00.687" v="313" actId="478"/>
          <ac:spMkLst>
            <pc:docMk/>
            <pc:sldMk cId="1679655699" sldId="301"/>
            <ac:spMk id="2" creationId="{B117C6B3-F4EA-4CCF-8C92-DADD7C5FE92F}"/>
          </ac:spMkLst>
        </pc:spChg>
        <pc:spChg chg="add mod">
          <ac:chgData name="Waed Marwan Abedalqader Abu Raia" userId="e5456bab-7852-4ecb-b015-a5f284e94191" providerId="ADAL" clId="{52F82EE1-AF69-4FC9-8A9A-9B7A1430C98A}" dt="2020-11-09T08:08:29.899" v="386" actId="1076"/>
          <ac:spMkLst>
            <pc:docMk/>
            <pc:sldMk cId="1679655699" sldId="301"/>
            <ac:spMk id="3" creationId="{E6F9AC7D-1316-4160-B4F6-2137AA955187}"/>
          </ac:spMkLst>
        </pc:spChg>
        <pc:spChg chg="del">
          <ac:chgData name="Waed Marwan Abedalqader Abu Raia" userId="e5456bab-7852-4ecb-b015-a5f284e94191" providerId="ADAL" clId="{52F82EE1-AF69-4FC9-8A9A-9B7A1430C98A}" dt="2020-11-09T08:01:02.116" v="314" actId="478"/>
          <ac:spMkLst>
            <pc:docMk/>
            <pc:sldMk cId="1679655699" sldId="301"/>
            <ac:spMk id="7" creationId="{2C093845-6EC2-49FF-9FA8-7BD2DEAA5E4F}"/>
          </ac:spMkLst>
        </pc:spChg>
      </pc:sldChg>
      <pc:sldChg chg="addSp delSp modSp mod modAnim">
        <pc:chgData name="Waed Marwan Abedalqader Abu Raia" userId="e5456bab-7852-4ecb-b015-a5f284e94191" providerId="ADAL" clId="{52F82EE1-AF69-4FC9-8A9A-9B7A1430C98A}" dt="2020-11-15T10:49:49.701" v="391" actId="1076"/>
        <pc:sldMkLst>
          <pc:docMk/>
          <pc:sldMk cId="0" sldId="303"/>
        </pc:sldMkLst>
        <pc:spChg chg="del">
          <ac:chgData name="Waed Marwan Abedalqader Abu Raia" userId="e5456bab-7852-4ecb-b015-a5f284e94191" providerId="ADAL" clId="{52F82EE1-AF69-4FC9-8A9A-9B7A1430C98A}" dt="2020-11-09T07:45:37.365" v="226" actId="478"/>
          <ac:spMkLst>
            <pc:docMk/>
            <pc:sldMk cId="0" sldId="303"/>
            <ac:spMk id="6" creationId="{4B57F816-C01A-447B-BB98-B2444B0EDC8E}"/>
          </ac:spMkLst>
        </pc:spChg>
        <pc:spChg chg="add mod">
          <ac:chgData name="Waed Marwan Abedalqader Abu Raia" userId="e5456bab-7852-4ecb-b015-a5f284e94191" providerId="ADAL" clId="{52F82EE1-AF69-4FC9-8A9A-9B7A1430C98A}" dt="2020-11-15T10:49:49.701" v="391" actId="1076"/>
          <ac:spMkLst>
            <pc:docMk/>
            <pc:sldMk cId="0" sldId="303"/>
            <ac:spMk id="7" creationId="{428CB214-21BF-40B6-866A-8C7F2793E519}"/>
          </ac:spMkLst>
        </pc:spChg>
        <pc:picChg chg="mod modCrop">
          <ac:chgData name="Waed Marwan Abedalqader Abu Raia" userId="e5456bab-7852-4ecb-b015-a5f284e94191" providerId="ADAL" clId="{52F82EE1-AF69-4FC9-8A9A-9B7A1430C98A}" dt="2020-11-09T07:49:16.758" v="272" actId="14100"/>
          <ac:picMkLst>
            <pc:docMk/>
            <pc:sldMk cId="0" sldId="303"/>
            <ac:picMk id="3" creationId="{CF1F7DC2-5419-4E99-B85E-643C397B1C21}"/>
          </ac:picMkLst>
        </pc:picChg>
        <pc:picChg chg="del">
          <ac:chgData name="Waed Marwan Abedalqader Abu Raia" userId="e5456bab-7852-4ecb-b015-a5f284e94191" providerId="ADAL" clId="{52F82EE1-AF69-4FC9-8A9A-9B7A1430C98A}" dt="2020-11-09T07:47:46.040" v="265" actId="478"/>
          <ac:picMkLst>
            <pc:docMk/>
            <pc:sldMk cId="0" sldId="303"/>
            <ac:picMk id="4" creationId="{1EAE0138-6A00-43FB-9E7D-32455E05F8AB}"/>
          </ac:picMkLst>
        </pc:picChg>
      </pc:sldChg>
      <pc:sldChg chg="modSp mod">
        <pc:chgData name="Waed Marwan Abedalqader Abu Raia" userId="e5456bab-7852-4ecb-b015-a5f284e94191" providerId="ADAL" clId="{52F82EE1-AF69-4FC9-8A9A-9B7A1430C98A}" dt="2020-11-09T08:04:36.147" v="375" actId="20577"/>
        <pc:sldMkLst>
          <pc:docMk/>
          <pc:sldMk cId="0" sldId="305"/>
        </pc:sldMkLst>
        <pc:spChg chg="mod">
          <ac:chgData name="Waed Marwan Abedalqader Abu Raia" userId="e5456bab-7852-4ecb-b015-a5f284e94191" providerId="ADAL" clId="{52F82EE1-AF69-4FC9-8A9A-9B7A1430C98A}" dt="2020-11-09T08:04:36.147" v="375" actId="20577"/>
          <ac:spMkLst>
            <pc:docMk/>
            <pc:sldMk cId="0" sldId="305"/>
            <ac:spMk id="6" creationId="{00000000-0000-0000-0000-000000000000}"/>
          </ac:spMkLst>
        </pc:spChg>
        <pc:spChg chg="mod">
          <ac:chgData name="Waed Marwan Abedalqader Abu Raia" userId="e5456bab-7852-4ecb-b015-a5f284e94191" providerId="ADAL" clId="{52F82EE1-AF69-4FC9-8A9A-9B7A1430C98A}" dt="2020-11-09T08:00:37.887" v="303" actId="1076"/>
          <ac:spMkLst>
            <pc:docMk/>
            <pc:sldMk cId="0" sldId="305"/>
            <ac:spMk id="49154" creationId="{00000000-0000-0000-0000-000000000000}"/>
          </ac:spMkLst>
        </pc:spChg>
      </pc:sldChg>
      <pc:sldChg chg="addSp delSp modSp mod">
        <pc:chgData name="Waed Marwan Abedalqader Abu Raia" userId="e5456bab-7852-4ecb-b015-a5f284e94191" providerId="ADAL" clId="{52F82EE1-AF69-4FC9-8A9A-9B7A1430C98A}" dt="2020-11-09T08:00:02.892" v="301" actId="1076"/>
        <pc:sldMkLst>
          <pc:docMk/>
          <pc:sldMk cId="2126625196" sldId="306"/>
        </pc:sldMkLst>
        <pc:picChg chg="add mod">
          <ac:chgData name="Waed Marwan Abedalqader Abu Raia" userId="e5456bab-7852-4ecb-b015-a5f284e94191" providerId="ADAL" clId="{52F82EE1-AF69-4FC9-8A9A-9B7A1430C98A}" dt="2020-11-09T08:00:02.892" v="301" actId="1076"/>
          <ac:picMkLst>
            <pc:docMk/>
            <pc:sldMk cId="2126625196" sldId="306"/>
            <ac:picMk id="3" creationId="{F3DD1B6D-0AEF-4C70-92B6-60F006BF6D5B}"/>
          </ac:picMkLst>
        </pc:picChg>
        <pc:picChg chg="del">
          <ac:chgData name="Waed Marwan Abedalqader Abu Raia" userId="e5456bab-7852-4ecb-b015-a5f284e94191" providerId="ADAL" clId="{52F82EE1-AF69-4FC9-8A9A-9B7A1430C98A}" dt="2020-11-09T07:49:46.360" v="296" actId="478"/>
          <ac:picMkLst>
            <pc:docMk/>
            <pc:sldMk cId="2126625196" sldId="306"/>
            <ac:picMk id="5" creationId="{2FFE46A5-626F-4245-9DDB-10214FBBC647}"/>
          </ac:picMkLst>
        </pc:picChg>
      </pc:sldChg>
      <pc:sldChg chg="addSp delSp modSp mod delAnim">
        <pc:chgData name="Waed Marwan Abedalqader Abu Raia" userId="e5456bab-7852-4ecb-b015-a5f284e94191" providerId="ADAL" clId="{52F82EE1-AF69-4FC9-8A9A-9B7A1430C98A}" dt="2020-11-09T10:25:02.285" v="390" actId="207"/>
        <pc:sldMkLst>
          <pc:docMk/>
          <pc:sldMk cId="3890936002" sldId="307"/>
        </pc:sldMkLst>
        <pc:spChg chg="add mod">
          <ac:chgData name="Waed Marwan Abedalqader Abu Raia" userId="e5456bab-7852-4ecb-b015-a5f284e94191" providerId="ADAL" clId="{52F82EE1-AF69-4FC9-8A9A-9B7A1430C98A}" dt="2020-11-09T10:25:02.285" v="390" actId="207"/>
          <ac:spMkLst>
            <pc:docMk/>
            <pc:sldMk cId="3890936002" sldId="307"/>
            <ac:spMk id="5" creationId="{68D7A72F-0398-4DD7-B1E3-0CBDF78C6A15}"/>
          </ac:spMkLst>
        </pc:spChg>
        <pc:picChg chg="add mod">
          <ac:chgData name="Waed Marwan Abedalqader Abu Raia" userId="e5456bab-7852-4ecb-b015-a5f284e94191" providerId="ADAL" clId="{52F82EE1-AF69-4FC9-8A9A-9B7A1430C98A}" dt="2020-11-09T07:41:57.398" v="166" actId="14100"/>
          <ac:picMkLst>
            <pc:docMk/>
            <pc:sldMk cId="3890936002" sldId="307"/>
            <ac:picMk id="3" creationId="{E14A9C9B-AF36-4F30-B29D-CB863997189A}"/>
          </ac:picMkLst>
        </pc:picChg>
        <pc:picChg chg="del">
          <ac:chgData name="Waed Marwan Abedalqader Abu Raia" userId="e5456bab-7852-4ecb-b015-a5f284e94191" providerId="ADAL" clId="{52F82EE1-AF69-4FC9-8A9A-9B7A1430C98A}" dt="2020-11-09T07:34:53.803" v="37" actId="478"/>
          <ac:picMkLst>
            <pc:docMk/>
            <pc:sldMk cId="3890936002" sldId="307"/>
            <ac:picMk id="4" creationId="{35895C66-B51F-4F2C-B75E-440A8FFB6F15}"/>
          </ac:picMkLst>
        </pc:picChg>
      </pc:sldChg>
      <pc:sldChg chg="addSp delSp modSp mod modAnim">
        <pc:chgData name="Waed Marwan Abedalqader Abu Raia" userId="e5456bab-7852-4ecb-b015-a5f284e94191" providerId="ADAL" clId="{52F82EE1-AF69-4FC9-8A9A-9B7A1430C98A}" dt="2020-11-09T07:47:42.444" v="264" actId="20577"/>
        <pc:sldMkLst>
          <pc:docMk/>
          <pc:sldMk cId="1543113177" sldId="311"/>
        </pc:sldMkLst>
        <pc:spChg chg="del">
          <ac:chgData name="Waed Marwan Abedalqader Abu Raia" userId="e5456bab-7852-4ecb-b015-a5f284e94191" providerId="ADAL" clId="{52F82EE1-AF69-4FC9-8A9A-9B7A1430C98A}" dt="2020-11-09T07:45:34.043" v="225" actId="478"/>
          <ac:spMkLst>
            <pc:docMk/>
            <pc:sldMk cId="1543113177" sldId="311"/>
            <ac:spMk id="6" creationId="{00000000-0000-0000-0000-000000000000}"/>
          </ac:spMkLst>
        </pc:spChg>
        <pc:spChg chg="add mod">
          <ac:chgData name="Waed Marwan Abedalqader Abu Raia" userId="e5456bab-7852-4ecb-b015-a5f284e94191" providerId="ADAL" clId="{52F82EE1-AF69-4FC9-8A9A-9B7A1430C98A}" dt="2020-11-09T07:47:42.444" v="264" actId="20577"/>
          <ac:spMkLst>
            <pc:docMk/>
            <pc:sldMk cId="1543113177" sldId="311"/>
            <ac:spMk id="8" creationId="{E51891D7-D0E8-4777-9926-7A3E33943CEF}"/>
          </ac:spMkLst>
        </pc:spChg>
        <pc:picChg chg="mod">
          <ac:chgData name="Waed Marwan Abedalqader Abu Raia" userId="e5456bab-7852-4ecb-b015-a5f284e94191" providerId="ADAL" clId="{52F82EE1-AF69-4FC9-8A9A-9B7A1430C98A}" dt="2020-11-09T07:47:04.304" v="229" actId="14100"/>
          <ac:picMkLst>
            <pc:docMk/>
            <pc:sldMk cId="1543113177" sldId="311"/>
            <ac:picMk id="3" creationId="{13413ACF-FC41-4FD3-952F-F5D918154E66}"/>
          </ac:picMkLst>
        </pc:picChg>
        <pc:picChg chg="del">
          <ac:chgData name="Waed Marwan Abedalqader Abu Raia" userId="e5456bab-7852-4ecb-b015-a5f284e94191" providerId="ADAL" clId="{52F82EE1-AF69-4FC9-8A9A-9B7A1430C98A}" dt="2020-11-09T07:47:07.305" v="230" actId="478"/>
          <ac:picMkLst>
            <pc:docMk/>
            <pc:sldMk cId="1543113177" sldId="311"/>
            <ac:picMk id="7" creationId="{2DAE2667-914B-4C97-AAA4-F4C6014A8C9E}"/>
          </ac:picMkLst>
        </pc:picChg>
      </pc:sldChg>
      <pc:sldChg chg="addSp delSp modSp new mod ord">
        <pc:chgData name="Waed Marwan Abedalqader Abu Raia" userId="e5456bab-7852-4ecb-b015-a5f284e94191" providerId="ADAL" clId="{52F82EE1-AF69-4FC9-8A9A-9B7A1430C98A}" dt="2020-11-09T08:04:47.328" v="377"/>
        <pc:sldMkLst>
          <pc:docMk/>
          <pc:sldMk cId="558528360" sldId="312"/>
        </pc:sldMkLst>
        <pc:spChg chg="del">
          <ac:chgData name="Waed Marwan Abedalqader Abu Raia" userId="e5456bab-7852-4ecb-b015-a5f284e94191" providerId="ADAL" clId="{52F82EE1-AF69-4FC9-8A9A-9B7A1430C98A}" dt="2020-11-09T08:01:22.061" v="317" actId="478"/>
          <ac:spMkLst>
            <pc:docMk/>
            <pc:sldMk cId="558528360" sldId="312"/>
            <ac:spMk id="2" creationId="{0CD9838F-7063-4276-B5EA-EED7A1A2F60F}"/>
          </ac:spMkLst>
        </pc:spChg>
        <pc:spChg chg="del">
          <ac:chgData name="Waed Marwan Abedalqader Abu Raia" userId="e5456bab-7852-4ecb-b015-a5f284e94191" providerId="ADAL" clId="{52F82EE1-AF69-4FC9-8A9A-9B7A1430C98A}" dt="2020-11-09T08:01:21.448" v="316" actId="478"/>
          <ac:spMkLst>
            <pc:docMk/>
            <pc:sldMk cId="558528360" sldId="312"/>
            <ac:spMk id="3" creationId="{8F5BF293-D87D-4DB7-A2B8-7F8CB9A03B1D}"/>
          </ac:spMkLst>
        </pc:spChg>
        <pc:spChg chg="add mod">
          <ac:chgData name="Waed Marwan Abedalqader Abu Raia" userId="e5456bab-7852-4ecb-b015-a5f284e94191" providerId="ADAL" clId="{52F82EE1-AF69-4FC9-8A9A-9B7A1430C98A}" dt="2020-11-09T08:04:03.820" v="370" actId="207"/>
          <ac:spMkLst>
            <pc:docMk/>
            <pc:sldMk cId="558528360" sldId="312"/>
            <ac:spMk id="7" creationId="{C3C678E8-EDAC-4A90-A4EB-004BDDBA2772}"/>
          </ac:spMkLst>
        </pc:spChg>
        <pc:picChg chg="add del mod">
          <ac:chgData name="Waed Marwan Abedalqader Abu Raia" userId="e5456bab-7852-4ecb-b015-a5f284e94191" providerId="ADAL" clId="{52F82EE1-AF69-4FC9-8A9A-9B7A1430C98A}" dt="2020-11-09T08:02:48.680" v="322" actId="478"/>
          <ac:picMkLst>
            <pc:docMk/>
            <pc:sldMk cId="558528360" sldId="312"/>
            <ac:picMk id="5" creationId="{B312C979-135C-4307-8E09-6CE626C7F2BD}"/>
          </ac:picMkLst>
        </pc:picChg>
        <pc:picChg chg="add mod modCrop">
          <ac:chgData name="Waed Marwan Abedalqader Abu Raia" userId="e5456bab-7852-4ecb-b015-a5f284e94191" providerId="ADAL" clId="{52F82EE1-AF69-4FC9-8A9A-9B7A1430C98A}" dt="2020-11-09T08:03:14.843" v="332" actId="14100"/>
          <ac:picMkLst>
            <pc:docMk/>
            <pc:sldMk cId="558528360" sldId="312"/>
            <ac:picMk id="6" creationId="{01D7EA26-604C-402D-8A83-0713458F4FE0}"/>
          </ac:picMkLst>
        </pc:picChg>
      </pc:sldChg>
      <pc:sldChg chg="del">
        <pc:chgData name="Waed Marwan Abedalqader Abu Raia" userId="e5456bab-7852-4ecb-b015-a5f284e94191" providerId="ADAL" clId="{52F82EE1-AF69-4FC9-8A9A-9B7A1430C98A}" dt="2020-11-09T08:00:48.417" v="307" actId="47"/>
        <pc:sldMkLst>
          <pc:docMk/>
          <pc:sldMk cId="3801682699" sldId="316"/>
        </pc:sldMkLst>
      </pc:sldChg>
      <pc:sldChg chg="delSp del mod delAnim">
        <pc:chgData name="Waed Marwan Abedalqader Abu Raia" userId="e5456bab-7852-4ecb-b015-a5f284e94191" providerId="ADAL" clId="{52F82EE1-AF69-4FC9-8A9A-9B7A1430C98A}" dt="2020-11-09T07:42:48.594" v="176" actId="47"/>
        <pc:sldMkLst>
          <pc:docMk/>
          <pc:sldMk cId="3226841899" sldId="317"/>
        </pc:sldMkLst>
        <pc:picChg chg="del">
          <ac:chgData name="Waed Marwan Abedalqader Abu Raia" userId="e5456bab-7852-4ecb-b015-a5f284e94191" providerId="ADAL" clId="{52F82EE1-AF69-4FC9-8A9A-9B7A1430C98A}" dt="2020-11-09T07:35:04" v="38" actId="478"/>
          <ac:picMkLst>
            <pc:docMk/>
            <pc:sldMk cId="3226841899" sldId="317"/>
            <ac:picMk id="4" creationId="{089DD033-E1A0-47D1-B68A-43CD944B4834}"/>
          </ac:picMkLst>
        </pc:picChg>
      </pc:sldChg>
      <pc:sldMasterChg chg="delSldLayout">
        <pc:chgData name="Waed Marwan Abedalqader Abu Raia" userId="e5456bab-7852-4ecb-b015-a5f284e94191" providerId="ADAL" clId="{52F82EE1-AF69-4FC9-8A9A-9B7A1430C98A}" dt="2020-11-09T07:55:12.524" v="297" actId="47"/>
        <pc:sldMasterMkLst>
          <pc:docMk/>
          <pc:sldMasterMk cId="4115671329" sldId="2147483744"/>
        </pc:sldMasterMkLst>
        <pc:sldLayoutChg chg="del">
          <pc:chgData name="Waed Marwan Abedalqader Abu Raia" userId="e5456bab-7852-4ecb-b015-a5f284e94191" providerId="ADAL" clId="{52F82EE1-AF69-4FC9-8A9A-9B7A1430C98A}" dt="2020-11-09T07:55:12.524" v="297" actId="47"/>
          <pc:sldLayoutMkLst>
            <pc:docMk/>
            <pc:sldMasterMk cId="4115671329" sldId="2147483744"/>
            <pc:sldLayoutMk cId="3156845118" sldId="2147483830"/>
          </pc:sldLayoutMkLst>
        </pc:sldLayoutChg>
      </pc:sldMasterChg>
    </pc:docChg>
  </pc:docChgLst>
  <pc:docChgLst>
    <pc:chgData name="Rojena Drawsheh" userId="S::r.drawsheh@adc.ens.sch.ae::660fe975-2c37-47cf-9c08-b87f7a1c2028" providerId="AD" clId="Web-{69B0A754-DB3B-5373-D7E5-DE87FA5BAFB7}"/>
    <pc:docChg chg="">
      <pc:chgData name="Rojena Drawsheh" userId="S::r.drawsheh@adc.ens.sch.ae::660fe975-2c37-47cf-9c08-b87f7a1c2028" providerId="AD" clId="Web-{69B0A754-DB3B-5373-D7E5-DE87FA5BAFB7}" dt="2020-10-29T20:28:48.551" v="0" actId="20577"/>
      <pc:docMkLst>
        <pc:docMk/>
      </pc:docMkLst>
    </pc:docChg>
  </pc:docChgLst>
  <pc:docChgLst>
    <pc:chgData name="Rewyda I. M. Abudaya" userId="S::r.abudaya@adc.ens.sch.ae::cffa1582-8aa5-4616-a7f1-76374e1e8171" providerId="AD" clId="Web-{837B9AEE-D994-632A-C7E2-766297261E57}"/>
    <pc:docChg chg="mod modSld">
      <pc:chgData name="Rewyda I. M. Abudaya" userId="S::r.abudaya@adc.ens.sch.ae::cffa1582-8aa5-4616-a7f1-76374e1e8171" providerId="AD" clId="Web-{837B9AEE-D994-632A-C7E2-766297261E57}" dt="2020-10-28T06:08:05.927" v="15"/>
      <pc:docMkLst>
        <pc:docMk/>
      </pc:docMkLst>
      <pc:sldChg chg="modSp">
        <pc:chgData name="Rewyda I. M. Abudaya" userId="S::r.abudaya@adc.ens.sch.ae::cffa1582-8aa5-4616-a7f1-76374e1e8171" providerId="AD" clId="Web-{837B9AEE-D994-632A-C7E2-766297261E57}" dt="2020-10-28T06:04:02.797" v="7" actId="20577"/>
        <pc:sldMkLst>
          <pc:docMk/>
          <pc:sldMk cId="4060141830" sldId="278"/>
        </pc:sldMkLst>
        <pc:spChg chg="mod">
          <ac:chgData name="Rewyda I. M. Abudaya" userId="S::r.abudaya@adc.ens.sch.ae::cffa1582-8aa5-4616-a7f1-76374e1e8171" providerId="AD" clId="Web-{837B9AEE-D994-632A-C7E2-766297261E57}" dt="2020-10-28T06:04:02.797" v="7" actId="20577"/>
          <ac:spMkLst>
            <pc:docMk/>
            <pc:sldMk cId="4060141830" sldId="278"/>
            <ac:spMk id="2" creationId="{00000000-0000-0000-0000-000000000000}"/>
          </ac:spMkLst>
        </pc:spChg>
      </pc:sldChg>
      <pc:sldChg chg="modSp">
        <pc:chgData name="Rewyda I. M. Abudaya" userId="S::r.abudaya@adc.ens.sch.ae::cffa1582-8aa5-4616-a7f1-76374e1e8171" providerId="AD" clId="Web-{837B9AEE-D994-632A-C7E2-766297261E57}" dt="2020-10-28T06:03:55.578" v="4" actId="20577"/>
        <pc:sldMkLst>
          <pc:docMk/>
          <pc:sldMk cId="1494358926" sldId="286"/>
        </pc:sldMkLst>
        <pc:spChg chg="mod">
          <ac:chgData name="Rewyda I. M. Abudaya" userId="S::r.abudaya@adc.ens.sch.ae::cffa1582-8aa5-4616-a7f1-76374e1e8171" providerId="AD" clId="Web-{837B9AEE-D994-632A-C7E2-766297261E57}" dt="2020-10-28T06:03:55.578" v="4" actId="20577"/>
          <ac:spMkLst>
            <pc:docMk/>
            <pc:sldMk cId="1494358926" sldId="286"/>
            <ac:spMk id="5" creationId="{801883F3-E405-4FF1-AF7F-2B953BE72106}"/>
          </ac:spMkLst>
        </pc:spChg>
      </pc:sldChg>
      <pc:sldChg chg="modSp">
        <pc:chgData name="Rewyda I. M. Abudaya" userId="S::r.abudaya@adc.ens.sch.ae::cffa1582-8aa5-4616-a7f1-76374e1e8171" providerId="AD" clId="Web-{837B9AEE-D994-632A-C7E2-766297261E57}" dt="2020-10-28T06:04:55.470" v="11" actId="20577"/>
        <pc:sldMkLst>
          <pc:docMk/>
          <pc:sldMk cId="1670193269" sldId="287"/>
        </pc:sldMkLst>
        <pc:spChg chg="mod">
          <ac:chgData name="Rewyda I. M. Abudaya" userId="S::r.abudaya@adc.ens.sch.ae::cffa1582-8aa5-4616-a7f1-76374e1e8171" providerId="AD" clId="Web-{837B9AEE-D994-632A-C7E2-766297261E57}" dt="2020-10-28T06:04:55.470" v="11" actId="20577"/>
          <ac:spMkLst>
            <pc:docMk/>
            <pc:sldMk cId="1670193269" sldId="287"/>
            <ac:spMk id="47" creationId="{EF728DD9-9B18-4CAF-A040-6ED7A767CB4A}"/>
          </ac:spMkLst>
        </pc:spChg>
      </pc:sldChg>
      <pc:sldChg chg="modSp">
        <pc:chgData name="Rewyda I. M. Abudaya" userId="S::r.abudaya@adc.ens.sch.ae::cffa1582-8aa5-4616-a7f1-76374e1e8171" providerId="AD" clId="Web-{837B9AEE-D994-632A-C7E2-766297261E57}" dt="2020-10-28T06:03:30.734" v="1" actId="1076"/>
        <pc:sldMkLst>
          <pc:docMk/>
          <pc:sldMk cId="1007147915" sldId="295"/>
        </pc:sldMkLst>
        <pc:grpChg chg="mod">
          <ac:chgData name="Rewyda I. M. Abudaya" userId="S::r.abudaya@adc.ens.sch.ae::cffa1582-8aa5-4616-a7f1-76374e1e8171" providerId="AD" clId="Web-{837B9AEE-D994-632A-C7E2-766297261E57}" dt="2020-10-28T06:03:30.734" v="1" actId="1076"/>
          <ac:grpSpMkLst>
            <pc:docMk/>
            <pc:sldMk cId="1007147915" sldId="295"/>
            <ac:grpSpMk id="14" creationId="{AB5DC7F0-444F-42FB-A6A1-D4392AB189A7}"/>
          </ac:grpSpMkLst>
        </pc:grpChg>
      </pc:sldChg>
      <pc:sldChg chg="addCm">
        <pc:chgData name="Rewyda I. M. Abudaya" userId="S::r.abudaya@adc.ens.sch.ae::cffa1582-8aa5-4616-a7f1-76374e1e8171" providerId="AD" clId="Web-{837B9AEE-D994-632A-C7E2-766297261E57}" dt="2020-10-28T06:08:05.927" v="15"/>
        <pc:sldMkLst>
          <pc:docMk/>
          <pc:sldMk cId="1543252707" sldId="299"/>
        </pc:sldMkLst>
      </pc:sldChg>
      <pc:sldChg chg="modSp">
        <pc:chgData name="Rewyda I. M. Abudaya" userId="S::r.abudaya@adc.ens.sch.ae::cffa1582-8aa5-4616-a7f1-76374e1e8171" providerId="AD" clId="Web-{837B9AEE-D994-632A-C7E2-766297261E57}" dt="2020-10-28T06:04:20.704" v="10" actId="20577"/>
        <pc:sldMkLst>
          <pc:docMk/>
          <pc:sldMk cId="0" sldId="305"/>
        </pc:sldMkLst>
        <pc:spChg chg="mod">
          <ac:chgData name="Rewyda I. M. Abudaya" userId="S::r.abudaya@adc.ens.sch.ae::cffa1582-8aa5-4616-a7f1-76374e1e8171" providerId="AD" clId="Web-{837B9AEE-D994-632A-C7E2-766297261E57}" dt="2020-10-28T06:04:20.704" v="10" actId="20577"/>
          <ac:spMkLst>
            <pc:docMk/>
            <pc:sldMk cId="0" sldId="305"/>
            <ac:spMk id="6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6F6110-8F1A-4AE7-9BDB-EDE138FE36CD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423CA9-D8B4-4FC6-AA36-CB396F7EFB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8480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82C77-E6C7-4575-A71E-05D679C87AD0}" type="datetimeFigureOut">
              <a:rPr lang="ar-AE" smtClean="0"/>
              <a:t>03/04/1442</a:t>
            </a:fld>
            <a:endParaRPr lang="ar-A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72321-975C-4422-B190-A88668A890CE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669252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5F744-D009-4D78-817B-5627BEBA9DC0}" type="datetimeFigureOut">
              <a:rPr lang="en-GB" smtClean="0"/>
              <a:t>18/11/2020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9A20C-CA35-4C87-8CAB-6085DEBC6CB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837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7452A9-7126-4F9C-8506-6E7829BF1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8C41F-34E5-4147-8B08-0F5CE4FA5B9D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84AA18-0581-48B9-BB6A-8300A129C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557687-CE57-4BB8-93D8-0CC9B5444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68CDA-1BBF-4CB3-B613-E00827A186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736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9E92EB-E87E-4196-9E86-A193D8C00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4F5984-281C-4249-B18B-3B0328D9D7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268562-315B-4DBB-8A0F-B9F418267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8C41F-34E5-4147-8B08-0F5CE4FA5B9D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5F1CEE-51FB-4AD9-910C-07ED436A1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33E8F0-E622-4B59-AF29-E8B365FCF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68CDA-1BBF-4CB3-B613-E00827A186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803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286000"/>
            <a:ext cx="7290055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E9982C77-E6C7-4575-A71E-05D679C87AD0}" type="datetimeFigureOut">
              <a:rPr lang="ar-AE" smtClean="0"/>
              <a:t>03/04/1442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2200" y="6470704"/>
            <a:ext cx="442609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28000" y="6470704"/>
            <a:ext cx="73025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A4772321-975C-4422-B190-A88668A890CE}" type="slidenum">
              <a:rPr lang="ar-AE" smtClean="0"/>
              <a:t>‹#›</a:t>
            </a:fld>
            <a:endParaRPr lang="ar-AE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5715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1381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27" r:id="rId2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359FBCC-3C22-4D74-80B0-4646DB166E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2EFBC8-01C3-4330-B5D4-BC09ED6DA9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6CC758-5BB9-49EB-AAC6-0135C52E21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A8C41F-34E5-4147-8B08-0F5CE4FA5B9D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81B320-DF84-4AD7-907D-67550E0195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FDD8D4-8F7E-4BB7-AD03-4B7C03CEDC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768CDA-1BBF-4CB3-B613-E00827A186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671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4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12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11" Type="http://schemas.openxmlformats.org/officeDocument/2006/relationships/image" Target="../media/image7.jpeg"/><Relationship Id="rId5" Type="http://schemas.microsoft.com/office/2007/relationships/hdphoto" Target="../media/hdphoto2.wdp"/><Relationship Id="rId15" Type="http://schemas.openxmlformats.org/officeDocument/2006/relationships/image" Target="../media/image10.jpeg"/><Relationship Id="rId10" Type="http://schemas.microsoft.com/office/2007/relationships/hdphoto" Target="../media/hdphoto4.wdp"/><Relationship Id="rId4" Type="http://schemas.openxmlformats.org/officeDocument/2006/relationships/image" Target="../media/image3.png"/><Relationship Id="rId9" Type="http://schemas.openxmlformats.org/officeDocument/2006/relationships/image" Target="../media/image6.png"/><Relationship Id="rId14" Type="http://schemas.microsoft.com/office/2007/relationships/hdphoto" Target="../media/hdphoto5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ordwall.net/ar/resource/3322855/%D8%AD%D8%B1%D9%88%D9%81-%D8%A7%D9%84%D8%AC%D8%B1" TargetMode="External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http://i.istockimg.com/file_thumbview_approve/17103583/2/stock-illustration-17103583-happy-summer-sun.jpg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0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http://i.istockimg.com/file_thumbview_approve/17103583/2/stock-illustration-17103583-happy-summer-sun.jpg" TargetMode="Externa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NUL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A8F3FDA-2581-4BD4-BB5A-51C6440F9091}"/>
              </a:ext>
            </a:extLst>
          </p:cNvPr>
          <p:cNvSpPr txBox="1"/>
          <p:nvPr/>
        </p:nvSpPr>
        <p:spPr>
          <a:xfrm>
            <a:off x="1804895" y="285452"/>
            <a:ext cx="5534209" cy="553998"/>
          </a:xfrm>
          <a:prstGeom prst="rect">
            <a:avLst/>
          </a:prstGeom>
          <a:noFill/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 rtl="1"/>
            <a:r>
              <a:rPr lang="ar-BH" sz="3000">
                <a:solidFill>
                  <a:srgbClr val="002060"/>
                </a:solidFill>
                <a:latin typeface="Calibri"/>
                <a:cs typeface="Calibri"/>
              </a:rPr>
              <a:t>اتْفاقيات حِصَّة</a:t>
            </a:r>
            <a:r>
              <a:rPr lang="ar-AE" sz="3000">
                <a:solidFill>
                  <a:srgbClr val="002060"/>
                </a:solidFill>
                <a:latin typeface="Calibri"/>
                <a:cs typeface="Calibri"/>
              </a:rPr>
              <a:t> التَّعلمُ عنْ بُعدِ</a:t>
            </a:r>
            <a:r>
              <a:rPr lang="ar-BH" sz="3000">
                <a:solidFill>
                  <a:srgbClr val="002060"/>
                </a:solidFill>
                <a:latin typeface="Calibri"/>
                <a:cs typeface="Calibri"/>
              </a:rPr>
              <a:t> </a:t>
            </a:r>
            <a:endParaRPr lang="en-US" sz="3000">
              <a:solidFill>
                <a:srgbClr val="002060"/>
              </a:solidFill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3" name="Group 8">
            <a:extLst>
              <a:ext uri="{FF2B5EF4-FFF2-40B4-BE49-F238E27FC236}">
                <a16:creationId xmlns:a16="http://schemas.microsoft.com/office/drawing/2014/main" id="{52060F18-C843-4371-BFC9-FBBEAED2FC58}"/>
              </a:ext>
            </a:extLst>
          </p:cNvPr>
          <p:cNvGrpSpPr/>
          <p:nvPr/>
        </p:nvGrpSpPr>
        <p:grpSpPr>
          <a:xfrm>
            <a:off x="439984" y="1125238"/>
            <a:ext cx="2148076" cy="1864090"/>
            <a:chOff x="106375" y="361925"/>
            <a:chExt cx="3287695" cy="3919932"/>
          </a:xfrm>
        </p:grpSpPr>
        <p:pic>
          <p:nvPicPr>
            <p:cNvPr id="12" name="Picture 11" descr="A close up of a logo&#10;&#10;Description automatically generated">
              <a:extLst>
                <a:ext uri="{FF2B5EF4-FFF2-40B4-BE49-F238E27FC236}">
                  <a16:creationId xmlns:a16="http://schemas.microsoft.com/office/drawing/2014/main" id="{C5E50B3F-392E-4F65-A3C1-83D0B1EE92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7044" b="89954" l="9752" r="93440">
                          <a14:foregroundMark x1="93262" y1="58661" x2="90426" y2="56467"/>
                          <a14:foregroundMark x1="93617" y1="35219" x2="93617" y2="28406"/>
                          <a14:foregroundMark x1="71099" y1="21132" x2="69858" y2="7044"/>
                          <a14:foregroundMark x1="79965" y1="60162" x2="79965" y2="60162"/>
                          <a14:foregroundMark x1="72163" y1="75404" x2="68440" y2="53233"/>
                          <a14:foregroundMark x1="70213" y1="85335" x2="73050" y2="79792"/>
                          <a14:foregroundMark x1="73050" y1="79792" x2="73050" y2="7956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589" b="25507"/>
            <a:stretch/>
          </p:blipFill>
          <p:spPr>
            <a:xfrm>
              <a:off x="557115" y="361925"/>
              <a:ext cx="1605100" cy="3006536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9EE4B72-D4B2-4FFF-8293-36E8F7CD42BF}"/>
                </a:ext>
              </a:extLst>
            </p:cNvPr>
            <p:cNvSpPr txBox="1"/>
            <p:nvPr/>
          </p:nvSpPr>
          <p:spPr>
            <a:xfrm>
              <a:off x="106375" y="3505201"/>
              <a:ext cx="3287695" cy="776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1"/>
              <a:r>
                <a:rPr lang="ar-SA">
                  <a:latin typeface="Calibri" pitchFamily="34" charset="0"/>
                  <a:cs typeface="Calibri" pitchFamily="34" charset="0"/>
                </a:rPr>
                <a:t>أ</a:t>
              </a:r>
              <a:r>
                <a:rPr lang="ar-AE">
                  <a:latin typeface="Calibri" pitchFamily="34" charset="0"/>
                  <a:cs typeface="Calibri" pitchFamily="34" charset="0"/>
                </a:rPr>
                <a:t>سْتَأ</a:t>
              </a:r>
              <a:r>
                <a:rPr lang="ar-SY">
                  <a:latin typeface="Calibri" pitchFamily="34" charset="0"/>
                  <a:cs typeface="Calibri" pitchFamily="34" charset="0"/>
                </a:rPr>
                <a:t>ْ</a:t>
              </a:r>
              <a:r>
                <a:rPr lang="ar-AE">
                  <a:latin typeface="Calibri" pitchFamily="34" charset="0"/>
                  <a:cs typeface="Calibri" pitchFamily="34" charset="0"/>
                </a:rPr>
                <a:t>ذِن</a:t>
              </a:r>
              <a:r>
                <a:rPr lang="ar-SA">
                  <a:latin typeface="Calibri" pitchFamily="34" charset="0"/>
                  <a:cs typeface="Calibri" pitchFamily="34" charset="0"/>
                </a:rPr>
                <a:t>ُ</a:t>
              </a:r>
              <a:r>
                <a:rPr lang="ar-BH">
                  <a:latin typeface="Calibri" pitchFamily="34" charset="0"/>
                  <a:cs typeface="Calibri" pitchFamily="34" charset="0"/>
                </a:rPr>
                <a:t> قَبْل</a:t>
              </a:r>
              <a:r>
                <a:rPr lang="ar-SA">
                  <a:latin typeface="Calibri" pitchFamily="34" charset="0"/>
                  <a:cs typeface="Calibri" pitchFamily="34" charset="0"/>
                </a:rPr>
                <a:t>َ</a:t>
              </a:r>
              <a:r>
                <a:rPr lang="ar-BH">
                  <a:latin typeface="Calibri" pitchFamily="34" charset="0"/>
                  <a:cs typeface="Calibri" pitchFamily="34" charset="0"/>
                </a:rPr>
                <a:t> التَّح</a:t>
              </a:r>
              <a:r>
                <a:rPr lang="ar-SY">
                  <a:latin typeface="Calibri" pitchFamily="34" charset="0"/>
                  <a:cs typeface="Calibri" pitchFamily="34" charset="0"/>
                </a:rPr>
                <a:t>َ</a:t>
              </a:r>
              <a:r>
                <a:rPr lang="ar-BH">
                  <a:latin typeface="Calibri" pitchFamily="34" charset="0"/>
                  <a:cs typeface="Calibri" pitchFamily="34" charset="0"/>
                </a:rPr>
                <a:t>دّ</a:t>
              </a:r>
              <a:r>
                <a:rPr lang="ar-SA">
                  <a:latin typeface="Calibri" pitchFamily="34" charset="0"/>
                  <a:cs typeface="Calibri" pitchFamily="34" charset="0"/>
                </a:rPr>
                <a:t>ُ</a:t>
              </a:r>
              <a:r>
                <a:rPr lang="ar-BH">
                  <a:latin typeface="Calibri" pitchFamily="34" charset="0"/>
                  <a:cs typeface="Calibri" pitchFamily="34" charset="0"/>
                </a:rPr>
                <a:t>ث</a:t>
              </a:r>
              <a:r>
                <a:rPr lang="ar-SA">
                  <a:latin typeface="Calibri" pitchFamily="34" charset="0"/>
                  <a:cs typeface="Calibri" pitchFamily="34" charset="0"/>
                </a:rPr>
                <a:t>ِ</a:t>
              </a:r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5" name="Group 12">
            <a:extLst>
              <a:ext uri="{FF2B5EF4-FFF2-40B4-BE49-F238E27FC236}">
                <a16:creationId xmlns:a16="http://schemas.microsoft.com/office/drawing/2014/main" id="{A592B7E9-142B-4472-A4AD-B77C6BC2CDFE}"/>
              </a:ext>
            </a:extLst>
          </p:cNvPr>
          <p:cNvGrpSpPr/>
          <p:nvPr/>
        </p:nvGrpSpPr>
        <p:grpSpPr>
          <a:xfrm>
            <a:off x="6882462" y="4070942"/>
            <a:ext cx="2148076" cy="1547965"/>
            <a:chOff x="8414328" y="4125540"/>
            <a:chExt cx="3568379" cy="2637801"/>
          </a:xfrm>
        </p:grpSpPr>
        <p:pic>
          <p:nvPicPr>
            <p:cNvPr id="10" name="Picture 9" descr="A close up of a logo&#10;&#10;Description automatically generated">
              <a:extLst>
                <a:ext uri="{FF2B5EF4-FFF2-40B4-BE49-F238E27FC236}">
                  <a16:creationId xmlns:a16="http://schemas.microsoft.com/office/drawing/2014/main" id="{CCFBFE71-581B-43E2-B336-7DB708BF21B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2620" b="78435" l="9947" r="99645">
                          <a14:foregroundMark x1="19538" y1="74121" x2="18117" y2="53195"/>
                          <a14:foregroundMark x1="18117" y1="53195" x2="15275" y2="45208"/>
                          <a14:foregroundMark x1="15275" y1="45208" x2="13499" y2="31949"/>
                          <a14:foregroundMark x1="13499" y1="31949" x2="12966" y2="30671"/>
                          <a14:foregroundMark x1="12611" y1="30671" x2="12611" y2="58466"/>
                          <a14:foregroundMark x1="12611" y1="58466" x2="14387" y2="73802"/>
                          <a14:foregroundMark x1="14387" y1="73802" x2="24512" y2="77476"/>
                          <a14:foregroundMark x1="24512" y1="77476" x2="59147" y2="78435"/>
                          <a14:foregroundMark x1="59147" y1="78435" x2="83659" y2="74760"/>
                          <a14:foregroundMark x1="83659" y1="74760" x2="88099" y2="75719"/>
                          <a14:foregroundMark x1="88099" y1="74760" x2="82771" y2="43131"/>
                          <a14:foregroundMark x1="90053" y1="38498" x2="90053" y2="38498"/>
                          <a14:foregroundMark x1="90053" y1="38498" x2="99822" y2="28435"/>
                          <a14:foregroundMark x1="79396" y1="76038" x2="73712" y2="66134"/>
                          <a14:foregroundMark x1="73712" y1="66134" x2="69094" y2="45208"/>
                          <a14:foregroundMark x1="35879" y1="65815" x2="41918" y2="61182"/>
                          <a14:foregroundMark x1="41918" y1="61182" x2="42096" y2="57987"/>
                          <a14:foregroundMark x1="23091" y1="76677" x2="16163" y2="77316"/>
                          <a14:foregroundMark x1="16163" y1="77316" x2="11901" y2="75399"/>
                          <a14:foregroundMark x1="11901" y1="75399" x2="12611" y2="78594"/>
                          <a14:foregroundMark x1="15808" y1="76038" x2="52575" y2="63898"/>
                          <a14:foregroundMark x1="52575" y1="63898" x2="81705" y2="61981"/>
                          <a14:foregroundMark x1="81705" y1="61981" x2="83837" y2="61981"/>
                          <a14:foregroundMark x1="88099" y1="78594" x2="74600" y2="78275"/>
                          <a14:foregroundMark x1="23801" y1="77955" x2="15098" y2="77955"/>
                          <a14:foregroundMark x1="11545" y1="50479" x2="10124" y2="29233"/>
                          <a14:foregroundMark x1="10124" y1="29233" x2="15808" y2="29073"/>
                          <a14:foregroundMark x1="61812" y1="15974" x2="55595" y2="12939"/>
                          <a14:foregroundMark x1="55595" y1="12939" x2="50266" y2="1262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288" t="8579" r="9906" b="21489"/>
            <a:stretch/>
          </p:blipFill>
          <p:spPr>
            <a:xfrm>
              <a:off x="8951861" y="4125540"/>
              <a:ext cx="2453699" cy="1804968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A6CD17F-CE54-441C-AA60-51639B957C18}"/>
                </a:ext>
              </a:extLst>
            </p:cNvPr>
            <p:cNvSpPr txBox="1"/>
            <p:nvPr/>
          </p:nvSpPr>
          <p:spPr>
            <a:xfrm>
              <a:off x="8414328" y="6133983"/>
              <a:ext cx="3568379" cy="6293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BH" b="1">
                  <a:latin typeface="Calibri" pitchFamily="34" charset="0"/>
                  <a:cs typeface="Calibri" pitchFamily="34" charset="0"/>
                </a:rPr>
                <a:t>أًدَوِّن</a:t>
              </a:r>
              <a:r>
                <a:rPr lang="ar-SY" b="1">
                  <a:latin typeface="Calibri" pitchFamily="34" charset="0"/>
                  <a:cs typeface="Calibri" pitchFamily="34" charset="0"/>
                </a:rPr>
                <a:t>ُ</a:t>
              </a:r>
              <a:r>
                <a:rPr lang="ar-BH" b="1">
                  <a:latin typeface="Calibri" pitchFamily="34" charset="0"/>
                  <a:cs typeface="Calibri" pitchFamily="34" charset="0"/>
                </a:rPr>
                <a:t> مُلاحَظاتي</a:t>
              </a:r>
              <a:endParaRPr lang="en-US" b="1"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7" name="Group 2">
            <a:extLst>
              <a:ext uri="{FF2B5EF4-FFF2-40B4-BE49-F238E27FC236}">
                <a16:creationId xmlns:a16="http://schemas.microsoft.com/office/drawing/2014/main" id="{E7D64875-3A71-49BF-B8A2-74D1DCCB776E}"/>
              </a:ext>
            </a:extLst>
          </p:cNvPr>
          <p:cNvGrpSpPr/>
          <p:nvPr/>
        </p:nvGrpSpPr>
        <p:grpSpPr>
          <a:xfrm>
            <a:off x="7566401" y="1520682"/>
            <a:ext cx="1306155" cy="1792788"/>
            <a:chOff x="8845580" y="1174498"/>
            <a:chExt cx="3256310" cy="3019021"/>
          </a:xfrm>
        </p:grpSpPr>
        <p:pic>
          <p:nvPicPr>
            <p:cNvPr id="6" name="Picture 5" descr="A drawing of a cartoon character&#10;&#10;Description automatically generated">
              <a:extLst>
                <a:ext uri="{FF2B5EF4-FFF2-40B4-BE49-F238E27FC236}">
                  <a16:creationId xmlns:a16="http://schemas.microsoft.com/office/drawing/2014/main" id="{C9C1BD99-A726-49AE-9364-4B32089A6BB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5750" b="94500" l="5250" r="96500">
                          <a14:foregroundMark x1="36500" y1="67250" x2="24750" y2="76500"/>
                          <a14:foregroundMark x1="24750" y1="76500" x2="11250" y2="73250"/>
                          <a14:foregroundMark x1="11250" y1="73250" x2="10250" y2="46750"/>
                          <a14:foregroundMark x1="10250" y1="46750" x2="11750" y2="40750"/>
                          <a14:foregroundMark x1="8500" y1="60750" x2="7750" y2="32250"/>
                          <a14:foregroundMark x1="7750" y1="32250" x2="14750" y2="20500"/>
                          <a14:foregroundMark x1="14750" y1="20500" x2="35000" y2="9000"/>
                          <a14:foregroundMark x1="9250" y1="61500" x2="5250" y2="48500"/>
                          <a14:foregroundMark x1="5250" y1="48500" x2="5250" y2="41500"/>
                          <a14:foregroundMark x1="26750" y1="38750" x2="50750" y2="36750"/>
                          <a14:foregroundMark x1="55250" y1="25750" x2="35000" y2="24500"/>
                          <a14:foregroundMark x1="52000" y1="19250" x2="52000" y2="27250"/>
                          <a14:foregroundMark x1="40250" y1="27750" x2="40250" y2="19250"/>
                          <a14:foregroundMark x1="42750" y1="17500" x2="34500" y2="28500"/>
                          <a14:foregroundMark x1="34500" y1="28500" x2="34500" y2="29000"/>
                          <a14:foregroundMark x1="32500" y1="30500" x2="40250" y2="19500"/>
                          <a14:foregroundMark x1="40250" y1="19500" x2="40250" y2="19250"/>
                          <a14:foregroundMark x1="35750" y1="7750" x2="49250" y2="7750"/>
                          <a14:foregroundMark x1="49250" y1="7750" x2="74750" y2="18000"/>
                          <a14:foregroundMark x1="74750" y1="18000" x2="78000" y2="20750"/>
                          <a14:foregroundMark x1="81750" y1="21250" x2="71250" y2="12000"/>
                          <a14:foregroundMark x1="71250" y1="12000" x2="56250" y2="6500"/>
                          <a14:foregroundMark x1="56250" y1="6500" x2="44750" y2="5750"/>
                          <a14:foregroundMark x1="48750" y1="5750" x2="84500" y2="29250"/>
                          <a14:foregroundMark x1="84500" y1="29250" x2="85000" y2="29750"/>
                          <a14:foregroundMark x1="85000" y1="22500" x2="92750" y2="46500"/>
                          <a14:foregroundMark x1="92750" y1="46500" x2="93250" y2="61500"/>
                          <a14:foregroundMark x1="93250" y1="61500" x2="86750" y2="73750"/>
                          <a14:foregroundMark x1="86750" y1="73750" x2="65500" y2="89000"/>
                          <a14:foregroundMark x1="65500" y1="89000" x2="38000" y2="89250"/>
                          <a14:foregroundMark x1="38000" y1="89250" x2="14500" y2="74500"/>
                          <a14:foregroundMark x1="14500" y1="74500" x2="14250" y2="74500"/>
                          <a14:foregroundMark x1="39500" y1="92750" x2="55750" y2="94500"/>
                          <a14:foregroundMark x1="20750" y1="38250" x2="37000" y2="17000"/>
                          <a14:foregroundMark x1="37000" y1="17000" x2="40250" y2="15500"/>
                          <a14:foregroundMark x1="95250" y1="59750" x2="96500" y2="440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83628" y="1174498"/>
              <a:ext cx="1605099" cy="1624031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C9E2B88-F95B-4954-B33F-AC66DA9A4615}"/>
                </a:ext>
              </a:extLst>
            </p:cNvPr>
            <p:cNvSpPr txBox="1"/>
            <p:nvPr/>
          </p:nvSpPr>
          <p:spPr>
            <a:xfrm>
              <a:off x="8845580" y="2769988"/>
              <a:ext cx="3256310" cy="1423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BH" sz="2100" dirty="0">
                  <a:latin typeface="Calibri" pitchFamily="34" charset="0"/>
                  <a:cs typeface="Calibri" pitchFamily="34" charset="0"/>
                </a:rPr>
                <a:t>أ</a:t>
              </a:r>
              <a:r>
                <a:rPr lang="ar-BH" dirty="0">
                  <a:latin typeface="Calibri" pitchFamily="34" charset="0"/>
                  <a:cs typeface="Calibri" pitchFamily="34" charset="0"/>
                </a:rPr>
                <a:t>بْتَعِد عَنْ ض</a:t>
              </a:r>
              <a:r>
                <a:rPr lang="ar-SA" dirty="0">
                  <a:latin typeface="Calibri" pitchFamily="34" charset="0"/>
                  <a:cs typeface="Calibri" pitchFamily="34" charset="0"/>
                </a:rPr>
                <a:t>َ</a:t>
              </a:r>
              <a:r>
                <a:rPr lang="ar-BH" dirty="0" err="1">
                  <a:latin typeface="Calibri" pitchFamily="34" charset="0"/>
                  <a:cs typeface="Calibri" pitchFamily="34" charset="0"/>
                </a:rPr>
                <a:t>جيج</a:t>
              </a:r>
              <a:r>
                <a:rPr lang="ar-SY" dirty="0">
                  <a:latin typeface="Calibri" pitchFamily="34" charset="0"/>
                  <a:cs typeface="Calibri" pitchFamily="34" charset="0"/>
                </a:rPr>
                <a:t>ِ</a:t>
              </a:r>
              <a:r>
                <a:rPr lang="ar-BH" dirty="0">
                  <a:latin typeface="Calibri" pitchFamily="34" charset="0"/>
                  <a:cs typeface="Calibri" pitchFamily="34" charset="0"/>
                </a:rPr>
                <a:t> مَنْ حَوْلي</a:t>
              </a:r>
              <a:endParaRPr lang="en-US" dirty="0"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9" name="Group 6">
            <a:extLst>
              <a:ext uri="{FF2B5EF4-FFF2-40B4-BE49-F238E27FC236}">
                <a16:creationId xmlns:a16="http://schemas.microsoft.com/office/drawing/2014/main" id="{FB56D238-D10C-43DD-80C2-F83E2997B7D5}"/>
              </a:ext>
            </a:extLst>
          </p:cNvPr>
          <p:cNvGrpSpPr/>
          <p:nvPr/>
        </p:nvGrpSpPr>
        <p:grpSpPr>
          <a:xfrm>
            <a:off x="2660004" y="1310361"/>
            <a:ext cx="2017643" cy="1838294"/>
            <a:chOff x="3405808" y="1696548"/>
            <a:chExt cx="2690191" cy="3095927"/>
          </a:xfrm>
        </p:grpSpPr>
        <p:pic>
          <p:nvPicPr>
            <p:cNvPr id="1026" name="Picture 2" descr="نتيجة بحث الصور عن أم تتحدث كرتون">
              <a:extLst>
                <a:ext uri="{FF2B5EF4-FFF2-40B4-BE49-F238E27FC236}">
                  <a16:creationId xmlns:a16="http://schemas.microsoft.com/office/drawing/2014/main" id="{19178938-5A96-47F9-82E4-5A06F5BD0FB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9736" y="1696548"/>
              <a:ext cx="1821539" cy="18974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27CEDD7-C17F-4AE9-8B7A-28847CFCD499}"/>
                </a:ext>
              </a:extLst>
            </p:cNvPr>
            <p:cNvSpPr txBox="1"/>
            <p:nvPr/>
          </p:nvSpPr>
          <p:spPr>
            <a:xfrm>
              <a:off x="3405808" y="3859470"/>
              <a:ext cx="2690191" cy="9330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AE" sz="1500" b="1">
                  <a:latin typeface="Calibri" pitchFamily="34" charset="0"/>
                  <a:cs typeface="Calibri" pitchFamily="34" charset="0"/>
                </a:rPr>
                <a:t>اُفَكِّر</a:t>
              </a:r>
              <a:r>
                <a:rPr lang="ar-SY" sz="1500" b="1">
                  <a:latin typeface="Calibri" pitchFamily="34" charset="0"/>
                  <a:cs typeface="Calibri" pitchFamily="34" charset="0"/>
                </a:rPr>
                <a:t>ُ</a:t>
              </a:r>
              <a:r>
                <a:rPr lang="ar-AE" sz="1500" b="1">
                  <a:latin typeface="Calibri" pitchFamily="34" charset="0"/>
                  <a:cs typeface="Calibri" pitchFamily="34" charset="0"/>
                </a:rPr>
                <a:t> وأُجيب</a:t>
              </a:r>
              <a:r>
                <a:rPr lang="ar-SY" sz="1500" b="1">
                  <a:latin typeface="Calibri" pitchFamily="34" charset="0"/>
                  <a:cs typeface="Calibri" pitchFamily="34" charset="0"/>
                </a:rPr>
                <a:t>ُ</a:t>
              </a:r>
              <a:r>
                <a:rPr lang="ar-AE" sz="1500" b="1">
                  <a:latin typeface="Calibri" pitchFamily="34" charset="0"/>
                  <a:cs typeface="Calibri" pitchFamily="34" charset="0"/>
                </a:rPr>
                <a:t> بِمُفْرَدي</a:t>
              </a:r>
            </a:p>
            <a:p>
              <a:pPr algn="ctr"/>
              <a:r>
                <a:rPr lang="ar-AE" sz="1500" b="1">
                  <a:latin typeface="Calibri" pitchFamily="34" charset="0"/>
                  <a:cs typeface="Calibri" pitchFamily="34" charset="0"/>
                </a:rPr>
                <a:t>دونَ م</a:t>
              </a:r>
              <a:r>
                <a:rPr lang="ar-SY" sz="1500" b="1">
                  <a:latin typeface="Calibri" pitchFamily="34" charset="0"/>
                  <a:cs typeface="Calibri" pitchFamily="34" charset="0"/>
                </a:rPr>
                <a:t>ُ</a:t>
              </a:r>
              <a:r>
                <a:rPr lang="ar-AE" sz="1500" b="1">
                  <a:latin typeface="Calibri" pitchFamily="34" charset="0"/>
                  <a:cs typeface="Calibri" pitchFamily="34" charset="0"/>
                </a:rPr>
                <a:t>ساعَدَة أُم</a:t>
              </a:r>
              <a:r>
                <a:rPr lang="ar-SY" sz="1500" b="1">
                  <a:latin typeface="Calibri" pitchFamily="34" charset="0"/>
                  <a:cs typeface="Calibri" pitchFamily="34" charset="0"/>
                </a:rPr>
                <a:t>ّ</a:t>
              </a:r>
              <a:r>
                <a:rPr lang="ar-AE" sz="1500" b="1">
                  <a:latin typeface="Calibri" pitchFamily="34" charset="0"/>
                  <a:cs typeface="Calibri" pitchFamily="34" charset="0"/>
                </a:rPr>
                <a:t>ي</a:t>
              </a:r>
              <a:endParaRPr lang="en-US" sz="1500" b="1"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11" name="Group 13">
            <a:extLst>
              <a:ext uri="{FF2B5EF4-FFF2-40B4-BE49-F238E27FC236}">
                <a16:creationId xmlns:a16="http://schemas.microsoft.com/office/drawing/2014/main" id="{F5841195-2434-4B65-A7C3-C21CE60032A7}"/>
              </a:ext>
            </a:extLst>
          </p:cNvPr>
          <p:cNvGrpSpPr/>
          <p:nvPr/>
        </p:nvGrpSpPr>
        <p:grpSpPr>
          <a:xfrm>
            <a:off x="2474213" y="3810963"/>
            <a:ext cx="3801258" cy="2700739"/>
            <a:chOff x="982749" y="3155477"/>
            <a:chExt cx="5068344" cy="3600985"/>
          </a:xfrm>
        </p:grpSpPr>
        <p:pic>
          <p:nvPicPr>
            <p:cNvPr id="8" name="Picture 7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472FC0D0-1882-4750-8152-9E84AFA22B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2299" b="93103" l="9752" r="89894">
                          <a14:foregroundMark x1="28191" y1="34253" x2="33688" y2="30000"/>
                          <a14:foregroundMark x1="33688" y1="30000" x2="37766" y2="30920"/>
                          <a14:foregroundMark x1="52305" y1="35057" x2="59574" y2="31264"/>
                          <a14:foregroundMark x1="59574" y1="31264" x2="66312" y2="33563"/>
                          <a14:foregroundMark x1="66312" y1="33563" x2="66312" y2="33678"/>
                          <a14:foregroundMark x1="63830" y1="31609" x2="54787" y2="30805"/>
                          <a14:foregroundMark x1="54787" y1="30805" x2="52837" y2="33218"/>
                          <a14:foregroundMark x1="22163" y1="10000" x2="30142" y2="8851"/>
                          <a14:foregroundMark x1="30142" y1="8851" x2="36525" y2="5402"/>
                          <a14:foregroundMark x1="36525" y1="5402" x2="44504" y2="3218"/>
                          <a14:foregroundMark x1="44504" y1="3218" x2="53546" y2="4023"/>
                          <a14:foregroundMark x1="53546" y1="4023" x2="60816" y2="8851"/>
                          <a14:foregroundMark x1="60816" y1="8851" x2="63475" y2="13103"/>
                          <a14:foregroundMark x1="65071" y1="6897" x2="58156" y2="4368"/>
                          <a14:foregroundMark x1="58156" y1="4368" x2="47163" y2="2874"/>
                          <a14:foregroundMark x1="58333" y1="28046" x2="59929" y2="33448"/>
                          <a14:foregroundMark x1="59929" y1="33448" x2="59929" y2="33448"/>
                          <a14:foregroundMark x1="30142" y1="38046" x2="29078" y2="30460"/>
                          <a14:foregroundMark x1="29078" y1="30460" x2="31028" y2="25747"/>
                          <a14:foregroundMark x1="41667" y1="55287" x2="55496" y2="91379"/>
                          <a14:foregroundMark x1="32447" y1="82644" x2="29787" y2="69885"/>
                          <a14:foregroundMark x1="29787" y1="69885" x2="35638" y2="61494"/>
                          <a14:foregroundMark x1="31028" y1="78966" x2="23936" y2="76322"/>
                          <a14:foregroundMark x1="23936" y1="76322" x2="29787" y2="60115"/>
                          <a14:foregroundMark x1="29787" y1="60115" x2="37057" y2="56897"/>
                          <a14:foregroundMark x1="37057" y1="56897" x2="43972" y2="55632"/>
                          <a14:foregroundMark x1="29433" y1="73103" x2="25709" y2="82644"/>
                          <a14:foregroundMark x1="48050" y1="91149" x2="56915" y2="90920"/>
                          <a14:foregroundMark x1="56915" y1="90920" x2="74291" y2="92874"/>
                          <a14:foregroundMark x1="74291" y1="92874" x2="80142" y2="89310"/>
                          <a14:foregroundMark x1="80142" y1="89310" x2="72163" y2="75172"/>
                          <a14:foregroundMark x1="73759" y1="76207" x2="71809" y2="87816"/>
                          <a14:foregroundMark x1="69858" y1="93218" x2="62766" y2="67931"/>
                          <a14:foregroundMark x1="62766" y1="67931" x2="62766" y2="67126"/>
                          <a14:foregroundMark x1="61879" y1="68966" x2="64362" y2="83908"/>
                          <a14:foregroundMark x1="63830" y1="88506" x2="55674" y2="81379"/>
                          <a14:foregroundMark x1="55674" y1="81379" x2="56383" y2="75747"/>
                          <a14:foregroundMark x1="56383" y1="75747" x2="62234" y2="65747"/>
                          <a14:foregroundMark x1="62234" y1="65747" x2="67021" y2="62299"/>
                          <a14:foregroundMark x1="88830" y1="70000" x2="82092" y2="59425"/>
                          <a14:foregroundMark x1="82092" y1="59425" x2="75000" y2="56782"/>
                          <a14:foregroundMark x1="75000" y1="56782" x2="62234" y2="56667"/>
                          <a14:foregroundMark x1="59929" y1="55287" x2="68262" y2="54253"/>
                          <a14:foregroundMark x1="68262" y1="54253" x2="76064" y2="55402"/>
                          <a14:foregroundMark x1="76064" y1="55402" x2="81383" y2="59425"/>
                          <a14:foregroundMark x1="82624" y1="58161" x2="79787" y2="63678"/>
                          <a14:foregroundMark x1="79787" y1="63678" x2="79787" y2="66897"/>
                          <a14:foregroundMark x1="74291" y1="71034" x2="67376" y2="75402"/>
                          <a14:foregroundMark x1="67376" y1="75402" x2="58688" y2="68506"/>
                          <a14:foregroundMark x1="58688" y1="68506" x2="52837" y2="55632"/>
                          <a14:foregroundMark x1="52305" y1="60000" x2="57624" y2="74598"/>
                          <a14:foregroundMark x1="57624" y1="74598" x2="57624" y2="74598"/>
                          <a14:foregroundMark x1="53901" y1="82414" x2="44858" y2="58391"/>
                          <a14:foregroundMark x1="46099" y1="92414" x2="40248" y2="72069"/>
                          <a14:foregroundMark x1="40248" y1="72069" x2="41667" y2="63793"/>
                          <a14:foregroundMark x1="41312" y1="64368" x2="38830" y2="67701"/>
                          <a14:foregroundMark x1="38830" y1="68736" x2="42730" y2="81379"/>
                          <a14:foregroundMark x1="42730" y1="81379" x2="47163" y2="86667"/>
                          <a14:foregroundMark x1="47163" y1="86667" x2="47163" y2="87011"/>
                          <a14:foregroundMark x1="49291" y1="89310" x2="58688" y2="89885"/>
                          <a14:foregroundMark x1="58688" y1="89885" x2="64716" y2="89310"/>
                          <a14:foregroundMark x1="64362" y1="89080" x2="38121" y2="86207"/>
                          <a14:foregroundMark x1="37234" y1="84138" x2="53723" y2="81494"/>
                          <a14:foregroundMark x1="53723" y1="81494" x2="60284" y2="81379"/>
                          <a14:foregroundMark x1="57624" y1="80805" x2="34929" y2="78506"/>
                          <a14:foregroundMark x1="34929" y1="78506" x2="43617" y2="82644"/>
                          <a14:foregroundMark x1="13830" y1="13103" x2="21986" y2="10345"/>
                          <a14:foregroundMark x1="21986" y1="10345" x2="22518" y2="10345"/>
                          <a14:foregroundMark x1="24645" y1="8506" x2="31738" y2="4943"/>
                          <a14:foregroundMark x1="31738" y1="4943" x2="42021" y2="229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594"/>
            <a:stretch/>
          </p:blipFill>
          <p:spPr>
            <a:xfrm>
              <a:off x="4039985" y="4154836"/>
              <a:ext cx="2011108" cy="2177313"/>
            </a:xfrm>
            <a:prstGeom prst="rect">
              <a:avLst/>
            </a:prstGeom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A2D05260-DE77-4D0E-AE2F-8C6886EB1D90}"/>
                </a:ext>
              </a:extLst>
            </p:cNvPr>
            <p:cNvSpPr/>
            <p:nvPr/>
          </p:nvSpPr>
          <p:spPr>
            <a:xfrm>
              <a:off x="982749" y="4066036"/>
              <a:ext cx="3288751" cy="1200328"/>
            </a:xfrm>
            <a:prstGeom prst="rect">
              <a:avLst/>
            </a:prstGeom>
            <a:noFill/>
          </p:spPr>
          <p:txBody>
            <a:bodyPr wrap="square" lIns="68580" tIns="34290" rIns="68580" bIns="34290">
              <a:spAutoFit/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r>
                <a:rPr lang="ar-AE" b="1">
                  <a:ln/>
                  <a:latin typeface="Calibri" pitchFamily="34" charset="0"/>
                  <a:cs typeface="Calibri" pitchFamily="34" charset="0"/>
                </a:rPr>
                <a:t>ألْتَزِمُ الصَّمْت</a:t>
              </a:r>
              <a:r>
                <a:rPr lang="ar-SA" b="1">
                  <a:ln/>
                  <a:latin typeface="Calibri" pitchFamily="34" charset="0"/>
                  <a:cs typeface="Calibri" pitchFamily="34" charset="0"/>
                </a:rPr>
                <a:t>َ</a:t>
              </a:r>
              <a:r>
                <a:rPr lang="ar-AE" b="1">
                  <a:ln/>
                  <a:latin typeface="Calibri" pitchFamily="34" charset="0"/>
                  <a:cs typeface="Calibri" pitchFamily="34" charset="0"/>
                </a:rPr>
                <a:t> و</a:t>
              </a:r>
              <a:r>
                <a:rPr lang="ar-SY" b="1">
                  <a:ln/>
                  <a:latin typeface="Calibri" pitchFamily="34" charset="0"/>
                  <a:cs typeface="Calibri" pitchFamily="34" charset="0"/>
                </a:rPr>
                <a:t>َ</a:t>
              </a:r>
              <a:r>
                <a:rPr lang="ar-AE" b="1">
                  <a:ln/>
                  <a:latin typeface="Calibri" pitchFamily="34" charset="0"/>
                  <a:cs typeface="Calibri" pitchFamily="34" charset="0"/>
                </a:rPr>
                <a:t>أ</a:t>
              </a:r>
              <a:r>
                <a:rPr lang="ar-SY" b="1">
                  <a:ln/>
                  <a:latin typeface="Calibri" pitchFamily="34" charset="0"/>
                  <a:cs typeface="Calibri" pitchFamily="34" charset="0"/>
                </a:rPr>
                <a:t>ُ</a:t>
              </a:r>
              <a:r>
                <a:rPr lang="ar-AE" b="1">
                  <a:ln/>
                  <a:latin typeface="Calibri" pitchFamily="34" charset="0"/>
                  <a:cs typeface="Calibri" pitchFamily="34" charset="0"/>
                </a:rPr>
                <a:t>غ</a:t>
              </a:r>
              <a:r>
                <a:rPr lang="ar-SY" b="1">
                  <a:ln/>
                  <a:latin typeface="Calibri" pitchFamily="34" charset="0"/>
                  <a:cs typeface="Calibri" pitchFamily="34" charset="0"/>
                </a:rPr>
                <a:t>ْ</a:t>
              </a:r>
              <a:r>
                <a:rPr lang="ar-AE" b="1">
                  <a:ln/>
                  <a:latin typeface="Calibri" pitchFamily="34" charset="0"/>
                  <a:cs typeface="Calibri" pitchFamily="34" charset="0"/>
                </a:rPr>
                <a:t>لِق</a:t>
              </a:r>
              <a:r>
                <a:rPr lang="ar-SA" b="1">
                  <a:ln/>
                  <a:latin typeface="Calibri" pitchFamily="34" charset="0"/>
                  <a:cs typeface="Calibri" pitchFamily="34" charset="0"/>
                </a:rPr>
                <a:t>ُ</a:t>
              </a:r>
              <a:r>
                <a:rPr lang="ar-AE" b="1">
                  <a:ln/>
                  <a:latin typeface="Calibri" pitchFamily="34" charset="0"/>
                  <a:cs typeface="Calibri" pitchFamily="34" charset="0"/>
                </a:rPr>
                <a:t> مُكَبِّر</a:t>
              </a:r>
              <a:r>
                <a:rPr lang="ar-SY" b="1">
                  <a:ln/>
                  <a:latin typeface="Calibri" pitchFamily="34" charset="0"/>
                  <a:cs typeface="Calibri" pitchFamily="34" charset="0"/>
                </a:rPr>
                <a:t>َالصَّوْتِ</a:t>
              </a:r>
              <a:endParaRPr lang="ar-AE" b="1">
                <a:ln/>
                <a:latin typeface="Calibri" pitchFamily="34" charset="0"/>
                <a:cs typeface="Calibri" pitchFamily="34" charset="0"/>
              </a:endParaRPr>
            </a:p>
            <a:p>
              <a:pPr algn="ctr"/>
              <a:r>
                <a:rPr lang="ar-AE" b="1">
                  <a:ln/>
                  <a:latin typeface="Calibri" pitchFamily="34" charset="0"/>
                  <a:cs typeface="Calibri" pitchFamily="34" charset="0"/>
                </a:rPr>
                <a:t>  قَبْلَ د</a:t>
              </a:r>
              <a:r>
                <a:rPr lang="ar-SY" b="1">
                  <a:ln/>
                  <a:latin typeface="Calibri" pitchFamily="34" charset="0"/>
                  <a:cs typeface="Calibri" pitchFamily="34" charset="0"/>
                </a:rPr>
                <a:t>ُ</a:t>
              </a:r>
              <a:r>
                <a:rPr lang="ar-AE" b="1">
                  <a:ln/>
                  <a:latin typeface="Calibri" pitchFamily="34" charset="0"/>
                  <a:cs typeface="Calibri" pitchFamily="34" charset="0"/>
                </a:rPr>
                <a:t>خولي</a:t>
              </a:r>
              <a:r>
                <a:rPr lang="ar-AE">
                  <a:ln/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>
                <a:ln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25" name="Picture 6" descr="A close up of a microphone&#10;&#10;Description automatically generated">
              <a:extLst>
                <a:ext uri="{FF2B5EF4-FFF2-40B4-BE49-F238E27FC236}">
                  <a16:creationId xmlns:a16="http://schemas.microsoft.com/office/drawing/2014/main" id="{E5930E47-DF99-466E-9B61-84AE730E7EE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87352" y="5371904"/>
              <a:ext cx="1138467" cy="7605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TextBox 7">
              <a:extLst>
                <a:ext uri="{FF2B5EF4-FFF2-40B4-BE49-F238E27FC236}">
                  <a16:creationId xmlns:a16="http://schemas.microsoft.com/office/drawing/2014/main" id="{2C506C1C-4C6F-4BDF-9AFD-75498A944A2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2218902">
              <a:off x="3711658" y="3155477"/>
              <a:ext cx="804113" cy="360098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sz="10350">
                  <a:solidFill>
                    <a:srgbClr val="FF0000"/>
                  </a:solidFill>
                  <a:ea typeface="宋体" panose="02010600030101010101" pitchFamily="2" charset="-122"/>
                  <a:sym typeface="Arial" panose="020B0604020202020204" pitchFamily="34" charset="0"/>
                </a:rPr>
                <a:t> </a:t>
              </a:r>
              <a:r>
                <a:rPr lang="en-US" altLang="en-US" sz="6600">
                  <a:solidFill>
                    <a:srgbClr val="FF0000"/>
                  </a:solidFill>
                  <a:ea typeface="宋体" panose="02010600030101010101" pitchFamily="2" charset="-122"/>
                  <a:sym typeface="Arial" panose="020B0604020202020204" pitchFamily="34" charset="0"/>
                </a:rPr>
                <a:t>X</a:t>
              </a:r>
              <a:endParaRPr lang="en-US" altLang="en-US" sz="10350">
                <a:solidFill>
                  <a:srgbClr val="FF0000"/>
                </a:solidFill>
                <a:ea typeface="宋体" panose="02010600030101010101" pitchFamily="2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28">
            <a:extLst>
              <a:ext uri="{FF2B5EF4-FFF2-40B4-BE49-F238E27FC236}">
                <a16:creationId xmlns:a16="http://schemas.microsoft.com/office/drawing/2014/main" id="{29AFB630-5B22-4E06-BE0E-9953359DC778}"/>
              </a:ext>
            </a:extLst>
          </p:cNvPr>
          <p:cNvGrpSpPr/>
          <p:nvPr/>
        </p:nvGrpSpPr>
        <p:grpSpPr>
          <a:xfrm>
            <a:off x="73884" y="4297576"/>
            <a:ext cx="2017643" cy="1477327"/>
            <a:chOff x="6044047" y="4431338"/>
            <a:chExt cx="2690191" cy="2363263"/>
          </a:xfrm>
        </p:grpSpPr>
        <p:pic>
          <p:nvPicPr>
            <p:cNvPr id="21" name="Picture 20" descr="A close up of a camera&#10;&#10;Description automatically generated">
              <a:extLst>
                <a:ext uri="{FF2B5EF4-FFF2-40B4-BE49-F238E27FC236}">
                  <a16:creationId xmlns:a16="http://schemas.microsoft.com/office/drawing/2014/main" id="{202C7CCD-54B6-4CD8-9158-1C807BBB02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print"/>
            <a:srcRect l="17769" t="6358" r="17317" b="8965"/>
            <a:stretch/>
          </p:blipFill>
          <p:spPr>
            <a:xfrm>
              <a:off x="6525950" y="4431338"/>
              <a:ext cx="1726386" cy="1585029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FA8578D-15C5-4972-9F92-04AD9DF24E22}"/>
                </a:ext>
              </a:extLst>
            </p:cNvPr>
            <p:cNvSpPr txBox="1"/>
            <p:nvPr/>
          </p:nvSpPr>
          <p:spPr>
            <a:xfrm>
              <a:off x="6044047" y="6203785"/>
              <a:ext cx="2690191" cy="5908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AE">
                  <a:latin typeface="Calibri" pitchFamily="34" charset="0"/>
                  <a:cs typeface="Calibri" pitchFamily="34" charset="0"/>
                </a:rPr>
                <a:t>الْبَرْنام</a:t>
              </a:r>
              <a:r>
                <a:rPr lang="ar-SY">
                  <a:latin typeface="Calibri" pitchFamily="34" charset="0"/>
                  <a:cs typeface="Calibri" pitchFamily="34" charset="0"/>
                </a:rPr>
                <a:t>َ</a:t>
              </a:r>
              <a:r>
                <a:rPr lang="ar-AE">
                  <a:latin typeface="Calibri" pitchFamily="34" charset="0"/>
                  <a:cs typeface="Calibri" pitchFamily="34" charset="0"/>
                </a:rPr>
                <a:t>ج</a:t>
              </a:r>
              <a:r>
                <a:rPr lang="ar-SY">
                  <a:latin typeface="Calibri" pitchFamily="34" charset="0"/>
                  <a:cs typeface="Calibri" pitchFamily="34" charset="0"/>
                </a:rPr>
                <a:t>ُ</a:t>
              </a:r>
              <a:r>
                <a:rPr lang="ar-AE">
                  <a:latin typeface="Calibri" pitchFamily="34" charset="0"/>
                  <a:cs typeface="Calibri" pitchFamily="34" charset="0"/>
                </a:rPr>
                <a:t> مُراقَب</a:t>
              </a:r>
              <a:r>
                <a:rPr lang="ar-SY">
                  <a:latin typeface="Calibri" pitchFamily="34" charset="0"/>
                  <a:cs typeface="Calibri" pitchFamily="34" charset="0"/>
                </a:rPr>
                <a:t>ٌ</a:t>
              </a:r>
              <a:endParaRPr lang="en-US"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14" name="Group 10">
            <a:extLst>
              <a:ext uri="{FF2B5EF4-FFF2-40B4-BE49-F238E27FC236}">
                <a16:creationId xmlns:a16="http://schemas.microsoft.com/office/drawing/2014/main" id="{AB5DC7F0-444F-42FB-A6A1-D4392AB189A7}"/>
              </a:ext>
            </a:extLst>
          </p:cNvPr>
          <p:cNvGrpSpPr/>
          <p:nvPr/>
        </p:nvGrpSpPr>
        <p:grpSpPr>
          <a:xfrm>
            <a:off x="5259870" y="1443980"/>
            <a:ext cx="1930400" cy="1869490"/>
            <a:chOff x="7013158" y="1298779"/>
            <a:chExt cx="2573867" cy="2492654"/>
          </a:xfrm>
        </p:grpSpPr>
        <p:grpSp>
          <p:nvGrpSpPr>
            <p:cNvPr id="15" name="Group 4">
              <a:extLst>
                <a:ext uri="{FF2B5EF4-FFF2-40B4-BE49-F238E27FC236}">
                  <a16:creationId xmlns:a16="http://schemas.microsoft.com/office/drawing/2014/main" id="{1019F67A-0257-49EC-A021-7D071DB7E58C}"/>
                </a:ext>
              </a:extLst>
            </p:cNvPr>
            <p:cNvGrpSpPr/>
            <p:nvPr/>
          </p:nvGrpSpPr>
          <p:grpSpPr>
            <a:xfrm>
              <a:off x="7013158" y="2837942"/>
              <a:ext cx="2573867" cy="953491"/>
              <a:chOff x="6226228" y="5305991"/>
              <a:chExt cx="3315543" cy="953491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45FF8BA-36BC-466D-80E1-D8E1CF97F5EC}"/>
                  </a:ext>
                </a:extLst>
              </p:cNvPr>
              <p:cNvSpPr txBox="1"/>
              <p:nvPr/>
            </p:nvSpPr>
            <p:spPr>
              <a:xfrm>
                <a:off x="6226228" y="5397707"/>
                <a:ext cx="3315543" cy="861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A">
                    <a:latin typeface="Calibri" pitchFamily="34" charset="0"/>
                    <a:cs typeface="Calibri" pitchFamily="34" charset="0"/>
                  </a:rPr>
                  <a:t>أ</a:t>
                </a:r>
                <a:r>
                  <a:rPr lang="ar-BH">
                    <a:latin typeface="Calibri" pitchFamily="34" charset="0"/>
                    <a:cs typeface="Calibri" pitchFamily="34" charset="0"/>
                  </a:rPr>
                  <a:t>سْتَمِع</a:t>
                </a:r>
                <a:r>
                  <a:rPr lang="ar-SA">
                    <a:latin typeface="Calibri" pitchFamily="34" charset="0"/>
                    <a:cs typeface="Calibri" pitchFamily="34" charset="0"/>
                  </a:rPr>
                  <a:t>ُ</a:t>
                </a:r>
                <a:r>
                  <a:rPr lang="ar-BH">
                    <a:latin typeface="Calibri" pitchFamily="34" charset="0"/>
                    <a:cs typeface="Calibri" pitchFamily="34" charset="0"/>
                  </a:rPr>
                  <a:t> إلى الْمُعَلّ</a:t>
                </a:r>
                <a:r>
                  <a:rPr lang="ar-SY">
                    <a:latin typeface="Calibri" pitchFamily="34" charset="0"/>
                    <a:cs typeface="Calibri" pitchFamily="34" charset="0"/>
                  </a:rPr>
                  <a:t>ِ</a:t>
                </a:r>
                <a:r>
                  <a:rPr lang="ar-BH">
                    <a:latin typeface="Calibri" pitchFamily="34" charset="0"/>
                    <a:cs typeface="Calibri" pitchFamily="34" charset="0"/>
                  </a:rPr>
                  <a:t>م</a:t>
                </a:r>
                <a:r>
                  <a:rPr lang="ar-SY">
                    <a:latin typeface="Calibri" pitchFamily="34" charset="0"/>
                    <a:cs typeface="Calibri" pitchFamily="34" charset="0"/>
                  </a:rPr>
                  <a:t>َ</a:t>
                </a:r>
                <a:r>
                  <a:rPr lang="ar-BH">
                    <a:latin typeface="Calibri" pitchFamily="34" charset="0"/>
                    <a:cs typeface="Calibri" pitchFamily="34" charset="0"/>
                  </a:rPr>
                  <a:t>ة</a:t>
                </a:r>
                <a:r>
                  <a:rPr lang="ar-SY">
                    <a:latin typeface="Calibri" pitchFamily="34" charset="0"/>
                    <a:cs typeface="Calibri" pitchFamily="34" charset="0"/>
                  </a:rPr>
                  <a:t>ِ</a:t>
                </a:r>
                <a:r>
                  <a:rPr lang="ar-BH">
                    <a:latin typeface="Calibri" pitchFamily="34" charset="0"/>
                    <a:cs typeface="Calibri" pitchFamily="34" charset="0"/>
                  </a:rPr>
                  <a:t> بِت</a:t>
                </a:r>
                <a:r>
                  <a:rPr lang="ar-SA">
                    <a:latin typeface="Calibri" pitchFamily="34" charset="0"/>
                    <a:cs typeface="Calibri" pitchFamily="34" charset="0"/>
                  </a:rPr>
                  <a:t>َ</a:t>
                </a:r>
                <a:r>
                  <a:rPr lang="ar-BH">
                    <a:latin typeface="Calibri" pitchFamily="34" charset="0"/>
                    <a:cs typeface="Calibri" pitchFamily="34" charset="0"/>
                  </a:rPr>
                  <a:t>رْكيز</a:t>
                </a:r>
                <a:r>
                  <a:rPr lang="ar-SY">
                    <a:latin typeface="Calibri" pitchFamily="34" charset="0"/>
                    <a:cs typeface="Calibri" pitchFamily="34" charset="0"/>
                  </a:rPr>
                  <a:t>ٍ</a:t>
                </a:r>
                <a:endParaRPr lang="en-US">
                  <a:latin typeface="Calibri" pitchFamily="34" charset="0"/>
                  <a:cs typeface="Calibri" pitchFamily="34" charset="0"/>
                </a:endParaRPr>
              </a:p>
            </p:txBody>
          </p:sp>
          <p:pic>
            <p:nvPicPr>
              <p:cNvPr id="22" name="Picture 21" descr="A drawing of a cartoon character&#10;&#10;Description automatically generated">
                <a:extLst>
                  <a:ext uri="{FF2B5EF4-FFF2-40B4-BE49-F238E27FC236}">
                    <a16:creationId xmlns:a16="http://schemas.microsoft.com/office/drawing/2014/main" id="{9766903E-D447-492A-80AF-B92334722C2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3" cstate="print"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backgroundRemoval t="2667" b="96000" l="0" r="93778">
                            <a14:foregroundMark x1="8444" y1="55556" x2="6222" y2="32444"/>
                            <a14:foregroundMark x1="2222" y1="51111" x2="444" y2="39111"/>
                            <a14:foregroundMark x1="8444" y1="28000" x2="20444" y2="23556"/>
                            <a14:foregroundMark x1="40000" y1="31111" x2="63111" y2="34667"/>
                            <a14:foregroundMark x1="66222" y1="22222" x2="58222" y2="2667"/>
                            <a14:foregroundMark x1="62222" y1="96444" x2="83556" y2="96444"/>
                            <a14:foregroundMark x1="84444" y1="93333" x2="93333" y2="79111"/>
                            <a14:foregroundMark x1="93333" y1="79111" x2="93778" y2="79111"/>
                            <a14:foregroundMark x1="38222" y1="12889" x2="31111" y2="15111"/>
                            <a14:foregroundMark x1="44889" y1="7556" x2="47111" y2="7556"/>
                            <a14:foregroundMark x1="23111" y1="86222" x2="23111" y2="86222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00000" b="-2240"/>
              <a:stretch/>
            </p:blipFill>
            <p:spPr>
              <a:xfrm>
                <a:off x="6595221" y="5305991"/>
                <a:ext cx="2665543" cy="45719"/>
              </a:xfrm>
              <a:prstGeom prst="rect">
                <a:avLst/>
              </a:prstGeom>
              <a:solidFill>
                <a:srgbClr val="FFFF00"/>
              </a:solidFill>
            </p:spPr>
          </p:pic>
        </p:grpSp>
        <p:pic>
          <p:nvPicPr>
            <p:cNvPr id="1024" name="Picture 1023" descr="A close up of a logo&#10;&#10;Description automatically generated">
              <a:extLst>
                <a:ext uri="{FF2B5EF4-FFF2-40B4-BE49-F238E27FC236}">
                  <a16:creationId xmlns:a16="http://schemas.microsoft.com/office/drawing/2014/main" id="{1F6C6783-B5D2-4C47-9F70-AF6495C594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 cstate="print"/>
            <a:srcRect r="19204" b="35480"/>
            <a:stretch/>
          </p:blipFill>
          <p:spPr>
            <a:xfrm>
              <a:off x="7100047" y="1298779"/>
              <a:ext cx="2369919" cy="16008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07147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EB281F0-1DE7-400A-BCF2-15EC95E3A7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160" y="1615440"/>
            <a:ext cx="8615680" cy="5242560"/>
          </a:xfrm>
          <a:prstGeom prst="rect">
            <a:avLst/>
          </a:prstGeom>
        </p:spPr>
      </p:pic>
      <p:pic>
        <p:nvPicPr>
          <p:cNvPr id="2050" name="Picture 2" descr="يقدم المعلم امثلة على حروف الجر في اللغة... - أساليب و طرق مبتكرة في تدريس  مادة اللغة العربية | Facebook">
            <a:extLst>
              <a:ext uri="{FF2B5EF4-FFF2-40B4-BE49-F238E27FC236}">
                <a16:creationId xmlns:a16="http://schemas.microsoft.com/office/drawing/2014/main" id="{65E94C88-E532-4492-940E-E3C1EC02A9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43" t="8961" r="13543" b="13975"/>
          <a:stretch/>
        </p:blipFill>
        <p:spPr bwMode="auto">
          <a:xfrm>
            <a:off x="1402080" y="142239"/>
            <a:ext cx="6644640" cy="1473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62212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D6B5C2-AE5D-4604-A381-5881CC7F7E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083" t="44146" r="27684" b="11870"/>
          <a:stretch/>
        </p:blipFill>
        <p:spPr>
          <a:xfrm>
            <a:off x="238760" y="335280"/>
            <a:ext cx="8666480" cy="567944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DF0F003-FFAB-402C-8969-7493BB8016F7}"/>
              </a:ext>
            </a:extLst>
          </p:cNvPr>
          <p:cNvSpPr/>
          <p:nvPr/>
        </p:nvSpPr>
        <p:spPr>
          <a:xfrm flipV="1">
            <a:off x="528320" y="4511040"/>
            <a:ext cx="1676400" cy="165608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60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57730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n 3">
            <a:extLst>
              <a:ext uri="{FF2B5EF4-FFF2-40B4-BE49-F238E27FC236}">
                <a16:creationId xmlns:a16="http://schemas.microsoft.com/office/drawing/2014/main" id="{DAD83649-15EC-46B3-90A8-C3E4023CC507}"/>
              </a:ext>
            </a:extLst>
          </p:cNvPr>
          <p:cNvSpPr/>
          <p:nvPr/>
        </p:nvSpPr>
        <p:spPr>
          <a:xfrm>
            <a:off x="2699792" y="1045870"/>
            <a:ext cx="6696744" cy="3528392"/>
          </a:xfrm>
          <a:prstGeom prst="su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>
                <a:solidFill>
                  <a:schemeClr val="tx1"/>
                </a:solidFill>
              </a:rPr>
              <a:t>هيّا نلْعَبُ سويًا</a:t>
            </a:r>
            <a:endParaRPr lang="en-US" sz="2800" b="1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A13CA49-FBBC-43D1-99C6-9390EBD3C7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536" y="0"/>
            <a:ext cx="4680520" cy="213548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6F9AC7D-1316-4160-B4F6-2137AA955187}"/>
              </a:ext>
            </a:extLst>
          </p:cNvPr>
          <p:cNvSpPr/>
          <p:nvPr/>
        </p:nvSpPr>
        <p:spPr>
          <a:xfrm>
            <a:off x="1212351" y="5237908"/>
            <a:ext cx="4954215" cy="11484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hlinkClick r:id="rId3"/>
              </a:rPr>
              <a:t>https://wordwall.net/ar/resource/3322855/%D8%AD%D8%B1%D9%88%D9%81-%D8%A7%D9%84%D8%AC%D8%B1</a:t>
            </a:r>
            <a:endParaRPr lang="ar-SA" dirty="0"/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96556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hape, arrow&#10;&#10;Description automatically generated">
            <a:extLst>
              <a:ext uri="{FF2B5EF4-FFF2-40B4-BE49-F238E27FC236}">
                <a16:creationId xmlns:a16="http://schemas.microsoft.com/office/drawing/2014/main" id="{192B6FEF-F142-4861-86F7-5973D4183E6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263" t="10414" r="8005" b="4988"/>
          <a:stretch/>
        </p:blipFill>
        <p:spPr>
          <a:xfrm>
            <a:off x="0" y="822426"/>
            <a:ext cx="8951119" cy="517832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6405BD5-7B02-4C6D-B955-56272D8A216A}"/>
              </a:ext>
            </a:extLst>
          </p:cNvPr>
          <p:cNvSpPr/>
          <p:nvPr/>
        </p:nvSpPr>
        <p:spPr>
          <a:xfrm>
            <a:off x="4922044" y="932578"/>
            <a:ext cx="3887216" cy="623248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ar-AE" sz="3600" b="1">
                <a:ln w="22225">
                  <a:solidFill>
                    <a:schemeClr val="accent2"/>
                  </a:solidFill>
                  <a:prstDash val="solid"/>
                </a:ln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ماذا نَعْني بِكلمةِ جَذرٍ؟</a:t>
            </a:r>
            <a:endParaRPr lang="en-US" sz="3600" b="1">
              <a:ln w="22225">
                <a:solidFill>
                  <a:schemeClr val="accent2"/>
                </a:solidFill>
                <a:prstDash val="solid"/>
              </a:ln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02323DF-1630-4B4F-945F-1D916F9F2C8D}"/>
              </a:ext>
            </a:extLst>
          </p:cNvPr>
          <p:cNvSpPr/>
          <p:nvPr/>
        </p:nvSpPr>
        <p:spPr>
          <a:xfrm>
            <a:off x="571577" y="2893754"/>
            <a:ext cx="1393723" cy="781664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400" b="1"/>
              <a:t>مصْدَرٌ</a:t>
            </a:r>
            <a:endParaRPr lang="en-US" sz="3300" b="1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6C5829C-22D0-4194-A87C-48685BBBAC4A}"/>
              </a:ext>
            </a:extLst>
          </p:cNvPr>
          <p:cNvSpPr/>
          <p:nvPr/>
        </p:nvSpPr>
        <p:spPr>
          <a:xfrm>
            <a:off x="1474044" y="1430689"/>
            <a:ext cx="1393723" cy="781664"/>
          </a:xfrm>
          <a:prstGeom prst="ellipse">
            <a:avLst/>
          </a:prstGeom>
          <a:solidFill>
            <a:srgbClr val="FF99FF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400" b="1"/>
              <a:t>أَصْلٌ</a:t>
            </a:r>
            <a:endParaRPr lang="en-US" sz="3300" b="1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C252072-BD3B-4B94-B496-AEB18A0500F6}"/>
              </a:ext>
            </a:extLst>
          </p:cNvPr>
          <p:cNvSpPr/>
          <p:nvPr/>
        </p:nvSpPr>
        <p:spPr>
          <a:xfrm>
            <a:off x="1268439" y="4498130"/>
            <a:ext cx="1393723" cy="781664"/>
          </a:xfrm>
          <a:prstGeom prst="ellipse">
            <a:avLst/>
          </a:prstGeom>
          <a:solidFill>
            <a:srgbClr val="92D05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400" b="1"/>
              <a:t>مَوْطِن</a:t>
            </a:r>
            <a:endParaRPr lang="en-US" sz="3300" b="1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B5AB8F8-E1A3-470C-9D7A-BD4441AE782F}"/>
              </a:ext>
            </a:extLst>
          </p:cNvPr>
          <p:cNvSpPr/>
          <p:nvPr/>
        </p:nvSpPr>
        <p:spPr>
          <a:xfrm>
            <a:off x="3744208" y="5178164"/>
            <a:ext cx="1393723" cy="781664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400" b="1"/>
              <a:t>مُكَوِّن</a:t>
            </a:r>
            <a:endParaRPr lang="en-US" sz="3300" b="1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9F089BF-DE9D-4C9F-86AF-E5C16EBA0BDB}"/>
              </a:ext>
            </a:extLst>
          </p:cNvPr>
          <p:cNvSpPr/>
          <p:nvPr/>
        </p:nvSpPr>
        <p:spPr>
          <a:xfrm>
            <a:off x="3642256" y="822427"/>
            <a:ext cx="1393723" cy="781664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400" b="1"/>
              <a:t>أَساسُ</a:t>
            </a:r>
            <a:endParaRPr lang="en-US" sz="3300" b="1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9AE6BCC-1184-47F6-BA42-D47AFAE5A869}"/>
              </a:ext>
            </a:extLst>
          </p:cNvPr>
          <p:cNvSpPr/>
          <p:nvPr/>
        </p:nvSpPr>
        <p:spPr>
          <a:xfrm>
            <a:off x="5784978" y="4396500"/>
            <a:ext cx="1393723" cy="781664"/>
          </a:xfrm>
          <a:prstGeom prst="ellipse">
            <a:avLst/>
          </a:prstGeom>
          <a:solidFill>
            <a:srgbClr val="00FFFF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400" b="1"/>
              <a:t>مركِز</a:t>
            </a:r>
            <a:endParaRPr lang="en-US" sz="3300" b="1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4CA48AF6-DD0D-4A8D-9831-1055247582DC}"/>
              </a:ext>
            </a:extLst>
          </p:cNvPr>
          <p:cNvSpPr/>
          <p:nvPr/>
        </p:nvSpPr>
        <p:spPr>
          <a:xfrm>
            <a:off x="6618339" y="3020756"/>
            <a:ext cx="1393723" cy="781664"/>
          </a:xfrm>
          <a:prstGeom prst="ellipse">
            <a:avLst/>
          </a:prstGeom>
          <a:solidFill>
            <a:srgbClr val="FF99FF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400" b="1"/>
              <a:t>قُوّةٌ</a:t>
            </a:r>
            <a:endParaRPr lang="en-US" sz="3300" b="1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A516D16-D19A-4EE2-B7CB-2714850D6DBA}"/>
              </a:ext>
            </a:extLst>
          </p:cNvPr>
          <p:cNvSpPr/>
          <p:nvPr/>
        </p:nvSpPr>
        <p:spPr>
          <a:xfrm>
            <a:off x="5921478" y="1679837"/>
            <a:ext cx="1393723" cy="781664"/>
          </a:xfrm>
          <a:prstGeom prst="ellipse">
            <a:avLst/>
          </a:prstGeom>
          <a:solidFill>
            <a:srgbClr val="00FFFF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2400" b="1"/>
              <a:t>بِدايَةٌ</a:t>
            </a:r>
            <a:endParaRPr lang="en-US" sz="3300" b="1"/>
          </a:p>
        </p:txBody>
      </p:sp>
    </p:spTree>
    <p:extLst>
      <p:ext uri="{BB962C8B-B14F-4D97-AF65-F5344CB8AC3E}">
        <p14:creationId xmlns:p14="http://schemas.microsoft.com/office/powerpoint/2010/main" val="1741481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B3CA6A6-CE4F-49F9-9D5D-6E874F9B9AB3}"/>
              </a:ext>
            </a:extLst>
          </p:cNvPr>
          <p:cNvSpPr/>
          <p:nvPr/>
        </p:nvSpPr>
        <p:spPr>
          <a:xfrm>
            <a:off x="4500562" y="857251"/>
            <a:ext cx="4643438" cy="142160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AE" sz="3600" b="1"/>
              <a:t>إِذًا نَسْتَنْتِجُ ما يلي:</a:t>
            </a:r>
            <a:endParaRPr lang="en-US" sz="3600" b="1"/>
          </a:p>
        </p:txBody>
      </p:sp>
      <p:pic>
        <p:nvPicPr>
          <p:cNvPr id="18" name="Picture 17" descr="Text, letter&#10;&#10;Description automatically generated">
            <a:extLst>
              <a:ext uri="{FF2B5EF4-FFF2-40B4-BE49-F238E27FC236}">
                <a16:creationId xmlns:a16="http://schemas.microsoft.com/office/drawing/2014/main" id="{D4D78D74-0D82-4B25-8244-A0F1F8A6C7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2099" r="6467" b="3879"/>
          <a:stretch/>
        </p:blipFill>
        <p:spPr>
          <a:xfrm>
            <a:off x="500063" y="2636042"/>
            <a:ext cx="7850981" cy="314325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13888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n 3">
            <a:extLst>
              <a:ext uri="{FF2B5EF4-FFF2-40B4-BE49-F238E27FC236}">
                <a16:creationId xmlns:a16="http://schemas.microsoft.com/office/drawing/2014/main" id="{DAD83649-15EC-46B3-90A8-C3E4023CC507}"/>
              </a:ext>
            </a:extLst>
          </p:cNvPr>
          <p:cNvSpPr/>
          <p:nvPr/>
        </p:nvSpPr>
        <p:spPr>
          <a:xfrm>
            <a:off x="953185" y="1194124"/>
            <a:ext cx="6696744" cy="3528392"/>
          </a:xfrm>
          <a:prstGeom prst="su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>
                <a:solidFill>
                  <a:schemeClr val="tx1"/>
                </a:solidFill>
              </a:rPr>
              <a:t>هيّا نلْعَبُ سويًا</a:t>
            </a:r>
            <a:endParaRPr lang="en-US" sz="2800" b="1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A13CA49-FBBC-43D1-99C6-9390EBD3C7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752" y="-131314"/>
            <a:ext cx="4680520" cy="213548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6F9AC7D-1316-4160-B4F6-2137AA955187}"/>
              </a:ext>
            </a:extLst>
          </p:cNvPr>
          <p:cNvSpPr/>
          <p:nvPr/>
        </p:nvSpPr>
        <p:spPr>
          <a:xfrm>
            <a:off x="1212351" y="5237908"/>
            <a:ext cx="4954215" cy="11484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https://wordwall.net/ar/resource/6745897/%D8%AC%D8%B0%D8%B1-%D8%A7%D9%84%D9%83%D9%84%D9%85%D8%A7%D8%AA</a:t>
            </a:r>
          </a:p>
        </p:txBody>
      </p:sp>
    </p:spTree>
    <p:extLst>
      <p:ext uri="{BB962C8B-B14F-4D97-AF65-F5344CB8AC3E}">
        <p14:creationId xmlns:p14="http://schemas.microsoft.com/office/powerpoint/2010/main" val="7631242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C:\Users\SHOHAY\Desktop\بوردات\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22" y="732068"/>
            <a:ext cx="9139778" cy="5897332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838200" y="1432834"/>
            <a:ext cx="7848600" cy="3886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ar-AE" sz="3200" b="1" u="sng" dirty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ما ال</a:t>
            </a:r>
            <a:r>
              <a:rPr lang="ar-SA" sz="3200" b="1" u="sng" dirty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ْ</a:t>
            </a:r>
            <a:r>
              <a:rPr lang="ar-AE" sz="3200" b="1" u="sng" dirty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مقصود</a:t>
            </a:r>
            <a:r>
              <a:rPr lang="ar-SA" sz="3200" b="1" u="sng" dirty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ُ</a:t>
            </a:r>
            <a:r>
              <a:rPr lang="ar-AE" sz="3200" b="1" u="sng" dirty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بأسلوب</a:t>
            </a:r>
            <a:r>
              <a:rPr lang="ar-SA" sz="3200" b="1" u="sng" dirty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ِ</a:t>
            </a:r>
            <a:r>
              <a:rPr lang="ar-AE" sz="3200" b="1" u="sng" dirty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ال</a:t>
            </a:r>
            <a:r>
              <a:rPr lang="ar-SA" sz="3200" b="1" u="sng" dirty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اسْتفهام</a:t>
            </a:r>
            <a:r>
              <a:rPr lang="ar-AE" sz="3200" b="1" u="sng" dirty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؟</a:t>
            </a:r>
          </a:p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ar-EG" sz="3200" b="1" dirty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هو </a:t>
            </a:r>
            <a:r>
              <a:rPr lang="ar-SA" sz="3200" b="1" dirty="0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أسلوب نسْأَلُ بهِ عمّا نُريدُ معْرِفتهِ ونسأَلُ بأدوات الاسْتفْهام، مثل:</a:t>
            </a:r>
            <a:endParaRPr lang="en-US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endParaRPr lang="ar-SA" sz="3600" b="1" dirty="0">
              <a:solidFill>
                <a:schemeClr val="tx1"/>
              </a:solidFill>
              <a:latin typeface="Calibri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3600" b="1" dirty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لِماذا ، ما ، كمْ ، أينَ ، ماذا ، كيف ، من</a:t>
            </a: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endParaRPr lang="ar-SA" sz="3600" b="1" dirty="0">
              <a:solidFill>
                <a:schemeClr val="tx1"/>
              </a:solidFill>
              <a:latin typeface="Calibri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AE" sz="3600" b="1" dirty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مثال : </a:t>
            </a:r>
            <a:r>
              <a:rPr lang="ar-SA" sz="3600" b="1" dirty="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كيفَ حالُكَ؟</a:t>
            </a:r>
            <a:endParaRPr lang="ar-EG" sz="3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1989" name="Group 5"/>
          <p:cNvGrpSpPr>
            <a:grpSpLocks/>
          </p:cNvGrpSpPr>
          <p:nvPr/>
        </p:nvGrpSpPr>
        <p:grpSpPr bwMode="auto">
          <a:xfrm>
            <a:off x="838200" y="3375934"/>
            <a:ext cx="1828800" cy="1828573"/>
            <a:chOff x="4646" y="6630"/>
            <a:chExt cx="2801" cy="3040"/>
          </a:xfrm>
        </p:grpSpPr>
        <p:pic>
          <p:nvPicPr>
            <p:cNvPr id="41990" name="Picture 6" descr="happy summer sun Royalty Free Stock Vector Art Illustration"/>
            <p:cNvPicPr>
              <a:picLocks noChangeAspect="1" noChangeArrowheads="1"/>
            </p:cNvPicPr>
            <p:nvPr/>
          </p:nvPicPr>
          <p:blipFill>
            <a:blip r:embed="rId3" r:link="rId4" cstate="print"/>
            <a:srcRect/>
            <a:stretch>
              <a:fillRect/>
            </a:stretch>
          </p:blipFill>
          <p:spPr bwMode="auto">
            <a:xfrm>
              <a:off x="4646" y="6630"/>
              <a:ext cx="2801" cy="27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1991" name="Text Box 7"/>
            <p:cNvSpPr txBox="1">
              <a:spLocks noChangeArrowheads="1"/>
            </p:cNvSpPr>
            <p:nvPr/>
          </p:nvSpPr>
          <p:spPr bwMode="auto">
            <a:xfrm>
              <a:off x="4646" y="8865"/>
              <a:ext cx="2659" cy="80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ar-JO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هذه معلومات مهمّة .. فلنقرأها جيّدا </a:t>
              </a:r>
              <a:endParaRPr kumimoji="0" lang="ar-AE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" name="Right Arrow 7">
            <a:hlinkClick r:id="" action="ppaction://hlinkshowjump?jump=nextslide"/>
          </p:cNvPr>
          <p:cNvSpPr/>
          <p:nvPr/>
        </p:nvSpPr>
        <p:spPr>
          <a:xfrm>
            <a:off x="8305800" y="6019800"/>
            <a:ext cx="381000" cy="457200"/>
          </a:xfrm>
          <a:prstGeom prst="rightArrow">
            <a:avLst>
              <a:gd name="adj1" fmla="val 50000"/>
              <a:gd name="adj2" fmla="val 50000"/>
            </a:avLst>
          </a:prstGeom>
          <a:ln w="9525"/>
          <a:effectLst>
            <a:glow rad="635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9" name="Right Arrow 8">
            <a:hlinkClick r:id="" action="ppaction://hlinkshowjump?jump=previousslide"/>
          </p:cNvPr>
          <p:cNvSpPr/>
          <p:nvPr/>
        </p:nvSpPr>
        <p:spPr>
          <a:xfrm flipH="1">
            <a:off x="7696200" y="6019800"/>
            <a:ext cx="381000" cy="457200"/>
          </a:xfrm>
          <a:prstGeom prst="rightArrow">
            <a:avLst>
              <a:gd name="adj1" fmla="val 43220"/>
              <a:gd name="adj2" fmla="val 50000"/>
            </a:avLst>
          </a:prstGeom>
          <a:ln w="9525"/>
          <a:effectLst>
            <a:glow rad="635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2000" fill="hold"/>
                                        <p:tgtEl>
                                          <p:spTgt spid="4198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5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772CEB3B-60F1-4258-B19C-4E9ABF71DC2E}"/>
              </a:ext>
            </a:extLst>
          </p:cNvPr>
          <p:cNvSpPr/>
          <p:nvPr/>
        </p:nvSpPr>
        <p:spPr>
          <a:xfrm>
            <a:off x="6078523" y="1658311"/>
            <a:ext cx="1526796" cy="204691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2800" dirty="0">
                <a:solidFill>
                  <a:schemeClr val="tx1"/>
                </a:solidFill>
              </a:rPr>
              <a:t>أَيْنَ وُضِعَتْ الْهَدِّيَة ؟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7ABC267B-0A6A-4AB9-BCE2-5DE597EA47B2}"/>
              </a:ext>
            </a:extLst>
          </p:cNvPr>
          <p:cNvSpPr/>
          <p:nvPr/>
        </p:nvSpPr>
        <p:spPr>
          <a:xfrm>
            <a:off x="3934440" y="1594082"/>
            <a:ext cx="1526796" cy="204691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dirty="0">
                <a:solidFill>
                  <a:schemeClr val="tx1"/>
                </a:solidFill>
              </a:rPr>
              <a:t>من وَجَدَ الْهَدِّيَة عَلى الطّاوِلَة ؟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A04A9F06-84E3-4CF9-81A3-BFEC4140E955}"/>
              </a:ext>
            </a:extLst>
          </p:cNvPr>
          <p:cNvSpPr/>
          <p:nvPr/>
        </p:nvSpPr>
        <p:spPr>
          <a:xfrm>
            <a:off x="6062443" y="3950164"/>
            <a:ext cx="1526796" cy="204691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dirty="0">
                <a:solidFill>
                  <a:schemeClr val="tx1"/>
                </a:solidFill>
              </a:rPr>
              <a:t>لِمَنْ كُتِبَتْ البطاقة ؟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2E87DDD6-63B4-43A3-BAAD-4F148E09C150}"/>
              </a:ext>
            </a:extLst>
          </p:cNvPr>
          <p:cNvSpPr/>
          <p:nvPr/>
        </p:nvSpPr>
        <p:spPr>
          <a:xfrm>
            <a:off x="3816642" y="3860546"/>
            <a:ext cx="1526796" cy="204691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dirty="0">
                <a:solidFill>
                  <a:schemeClr val="tx1"/>
                </a:solidFill>
              </a:rPr>
              <a:t>ما مُناسَبة الهدية ؟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4B31CF23-E422-4D1D-9433-370F92D0E912}"/>
              </a:ext>
            </a:extLst>
          </p:cNvPr>
          <p:cNvSpPr/>
          <p:nvPr/>
        </p:nvSpPr>
        <p:spPr>
          <a:xfrm>
            <a:off x="1889882" y="1658311"/>
            <a:ext cx="1526796" cy="204691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dirty="0">
                <a:solidFill>
                  <a:schemeClr val="tx1"/>
                </a:solidFill>
              </a:rPr>
              <a:t>بِرَأْيُكَ من أَرْسَلَ الْهَدِيَّة ؟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A2B51A2-4EF3-48C6-8FBB-AB3B7A4BBED1}"/>
              </a:ext>
            </a:extLst>
          </p:cNvPr>
          <p:cNvSpPr/>
          <p:nvPr/>
        </p:nvSpPr>
        <p:spPr>
          <a:xfrm>
            <a:off x="6078523" y="1641697"/>
            <a:ext cx="1526796" cy="2046914"/>
          </a:xfrm>
          <a:prstGeom prst="roundRect">
            <a:avLst/>
          </a:prstGeom>
          <a:solidFill>
            <a:srgbClr val="FF0000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3800" dirty="0"/>
              <a:t>؟</a:t>
            </a:r>
            <a:endParaRPr lang="en-US" sz="13800" dirty="0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369F85D7-4C0A-4E2E-BF92-033E41C3A78D}"/>
              </a:ext>
            </a:extLst>
          </p:cNvPr>
          <p:cNvSpPr/>
          <p:nvPr/>
        </p:nvSpPr>
        <p:spPr>
          <a:xfrm>
            <a:off x="3927798" y="1594082"/>
            <a:ext cx="1526796" cy="2046914"/>
          </a:xfrm>
          <a:prstGeom prst="roundRect">
            <a:avLst/>
          </a:prstGeom>
          <a:solidFill>
            <a:srgbClr val="FFFF00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3800" dirty="0"/>
              <a:t>؟</a:t>
            </a:r>
            <a:endParaRPr lang="en-US" sz="13800" dirty="0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659FB292-EDCC-49A5-A66C-02D4BC026CF9}"/>
              </a:ext>
            </a:extLst>
          </p:cNvPr>
          <p:cNvSpPr/>
          <p:nvPr/>
        </p:nvSpPr>
        <p:spPr>
          <a:xfrm>
            <a:off x="1889882" y="1661676"/>
            <a:ext cx="1526796" cy="2046914"/>
          </a:xfrm>
          <a:prstGeom prst="roundRect">
            <a:avLst/>
          </a:prstGeom>
          <a:solidFill>
            <a:srgbClr val="00B050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3800" dirty="0"/>
              <a:t>؟</a:t>
            </a:r>
            <a:endParaRPr lang="en-US" sz="13800" dirty="0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4EDEA0A0-4CBE-4FD9-A395-75C75A2DC419}"/>
              </a:ext>
            </a:extLst>
          </p:cNvPr>
          <p:cNvSpPr/>
          <p:nvPr/>
        </p:nvSpPr>
        <p:spPr>
          <a:xfrm>
            <a:off x="6078523" y="3950164"/>
            <a:ext cx="1526796" cy="2046914"/>
          </a:xfrm>
          <a:prstGeom prst="roundRect">
            <a:avLst/>
          </a:prstGeom>
          <a:solidFill>
            <a:srgbClr val="0070C0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3800" dirty="0"/>
              <a:t>؟</a:t>
            </a:r>
            <a:endParaRPr lang="en-US" sz="13800" dirty="0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9222D7BD-4749-4EC5-81BE-E8E7C8874DCE}"/>
              </a:ext>
            </a:extLst>
          </p:cNvPr>
          <p:cNvSpPr/>
          <p:nvPr/>
        </p:nvSpPr>
        <p:spPr>
          <a:xfrm>
            <a:off x="3816642" y="3860546"/>
            <a:ext cx="1526796" cy="2046914"/>
          </a:xfrm>
          <a:prstGeom prst="roundRect">
            <a:avLst/>
          </a:prstGeom>
          <a:solidFill>
            <a:srgbClr val="7030A0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3800" dirty="0"/>
              <a:t>؟</a:t>
            </a:r>
            <a:endParaRPr lang="en-US" sz="13800" dirty="0"/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1B04BEE8-80CE-4B20-A626-BF3A2C211D33}"/>
              </a:ext>
            </a:extLst>
          </p:cNvPr>
          <p:cNvSpPr/>
          <p:nvPr/>
        </p:nvSpPr>
        <p:spPr>
          <a:xfrm>
            <a:off x="1830200" y="3860546"/>
            <a:ext cx="1526796" cy="204691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200" dirty="0">
                <a:solidFill>
                  <a:schemeClr val="tx1"/>
                </a:solidFill>
              </a:rPr>
              <a:t>تَوَقع ماذا يوجد داخل الهدية ؟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5F268EB3-FBA8-4B47-8B65-FD7AB4BEBADF}"/>
              </a:ext>
            </a:extLst>
          </p:cNvPr>
          <p:cNvSpPr/>
          <p:nvPr/>
        </p:nvSpPr>
        <p:spPr>
          <a:xfrm>
            <a:off x="1814120" y="3860546"/>
            <a:ext cx="1526796" cy="2046914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13800" dirty="0"/>
              <a:t>؟</a:t>
            </a:r>
            <a:endParaRPr lang="en-US" sz="13800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05F451C-4067-4BB6-AC87-8EC79652C0F3}"/>
              </a:ext>
            </a:extLst>
          </p:cNvPr>
          <p:cNvSpPr/>
          <p:nvPr/>
        </p:nvSpPr>
        <p:spPr>
          <a:xfrm>
            <a:off x="2301028" y="779466"/>
            <a:ext cx="5364761" cy="5847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algn="r"/>
            <a:r>
              <a:rPr lang="ar-AE" sz="3200" b="1" dirty="0">
                <a:cs typeface="(AH) Manal Black" pitchFamily="2" charset="-78"/>
              </a:rPr>
              <a:t>اختار البطاقة ثم اجب عن الأسئلة المكتوبة :-</a:t>
            </a:r>
            <a:endParaRPr lang="en-US" sz="3200" dirty="0">
              <a:cs typeface="(AH) Manal Black" pitchFamily="2" charset="-78"/>
            </a:endParaRPr>
          </a:p>
        </p:txBody>
      </p:sp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D8952BA1-D385-4893-8316-08DB86C65ED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80" r="-328"/>
          <a:stretch/>
        </p:blipFill>
        <p:spPr>
          <a:xfrm>
            <a:off x="1126694" y="679873"/>
            <a:ext cx="1174334" cy="9618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9895E42-E9D8-4735-A05C-950178B2F3F3}"/>
              </a:ext>
            </a:extLst>
          </p:cNvPr>
          <p:cNvSpPr txBox="1"/>
          <p:nvPr/>
        </p:nvSpPr>
        <p:spPr>
          <a:xfrm>
            <a:off x="2660360" y="6467932"/>
            <a:ext cx="605160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1100" b="1" dirty="0"/>
              <a:t>استراتيجية البطاقات المروحية  الطالب الأول يختار لون البطاقة / الطالب الثاني يسال السؤال الطالب الثالث يجيب على السؤال</a:t>
            </a:r>
          </a:p>
          <a:p>
            <a:pPr algn="ctr"/>
            <a:r>
              <a:rPr lang="ar-AE" sz="1100" b="1" dirty="0"/>
              <a:t> </a:t>
            </a:r>
            <a:endParaRPr lang="en-US" sz="1100" b="1" dirty="0"/>
          </a:p>
        </p:txBody>
      </p:sp>
    </p:spTree>
    <p:extLst>
      <p:ext uri="{BB962C8B-B14F-4D97-AF65-F5344CB8AC3E}">
        <p14:creationId xmlns:p14="http://schemas.microsoft.com/office/powerpoint/2010/main" val="1914810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n 3">
            <a:extLst>
              <a:ext uri="{FF2B5EF4-FFF2-40B4-BE49-F238E27FC236}">
                <a16:creationId xmlns:a16="http://schemas.microsoft.com/office/drawing/2014/main" id="{DAD83649-15EC-46B3-90A8-C3E4023CC507}"/>
              </a:ext>
            </a:extLst>
          </p:cNvPr>
          <p:cNvSpPr/>
          <p:nvPr/>
        </p:nvSpPr>
        <p:spPr>
          <a:xfrm>
            <a:off x="2699792" y="1045870"/>
            <a:ext cx="6696744" cy="3528392"/>
          </a:xfrm>
          <a:prstGeom prst="sun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>
                <a:solidFill>
                  <a:schemeClr val="tx1"/>
                </a:solidFill>
              </a:rPr>
              <a:t>هيّا نلْعَبُ سويًا</a:t>
            </a:r>
            <a:endParaRPr lang="en-US" sz="2800" b="1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A13CA49-FBBC-43D1-99C6-9390EBD3C7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536" y="0"/>
            <a:ext cx="4680520" cy="213548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117C6B3-F4EA-4CCF-8C92-DADD7C5FE92F}"/>
              </a:ext>
            </a:extLst>
          </p:cNvPr>
          <p:cNvSpPr txBox="1"/>
          <p:nvPr/>
        </p:nvSpPr>
        <p:spPr>
          <a:xfrm>
            <a:off x="1187624" y="5301208"/>
            <a:ext cx="70567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https://wordwall.net/ar/resource/1334712/%D8%A3%D8%AF%D9%88%D8%A7%D8%AA-%D8%A7%D9%84%D8%A7%D8%B3%D8%AA%D9%81%D9%87%D8%A7%D9%85</a:t>
            </a:r>
          </a:p>
        </p:txBody>
      </p:sp>
    </p:spTree>
    <p:extLst>
      <p:ext uri="{BB962C8B-B14F-4D97-AF65-F5344CB8AC3E}">
        <p14:creationId xmlns:p14="http://schemas.microsoft.com/office/powerpoint/2010/main" val="9986626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C:\Users\SHOHAY\Desktop\بوردات\1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22" y="732068"/>
            <a:ext cx="9139778" cy="5897332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838200" y="1432834"/>
            <a:ext cx="7848600" cy="3886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ar-AE" sz="3200" b="1" u="sng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ما ال</a:t>
            </a:r>
            <a:r>
              <a:rPr lang="ar-SA" sz="3200" b="1" u="sng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ْ</a:t>
            </a:r>
            <a:r>
              <a:rPr lang="ar-AE" sz="3200" b="1" u="sng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مقصود</a:t>
            </a:r>
            <a:r>
              <a:rPr lang="ar-SA" sz="3200" b="1" u="sng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ُ</a:t>
            </a:r>
            <a:r>
              <a:rPr lang="ar-AE" sz="3200" b="1" u="sng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بأسلوب</a:t>
            </a:r>
            <a:r>
              <a:rPr lang="ar-SA" sz="3200" b="1" u="sng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ِ</a:t>
            </a:r>
            <a:r>
              <a:rPr lang="ar-AE" sz="3200" b="1" u="sng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التّعج</a:t>
            </a:r>
            <a:r>
              <a:rPr lang="ar-SA" sz="3200" b="1" u="sng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ُّ</a:t>
            </a:r>
            <a:r>
              <a:rPr lang="ar-AE" sz="3200" b="1" u="sng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ب ؟</a:t>
            </a:r>
          </a:p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ar-EG" sz="3200" b="1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هو أن</a:t>
            </a:r>
            <a:r>
              <a:rPr lang="ar-SA" sz="3200" b="1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ْ</a:t>
            </a:r>
            <a:r>
              <a:rPr lang="ar-EG" sz="3200" b="1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ar-EG" sz="3200" b="1" err="1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يتعج</a:t>
            </a:r>
            <a:r>
              <a:rPr lang="ar-SA" sz="3200" b="1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َّ</a:t>
            </a:r>
            <a:r>
              <a:rPr lang="ar-EG" sz="3200" b="1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ب</a:t>
            </a:r>
            <a:r>
              <a:rPr lang="ar-SA" sz="3200" b="1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َ</a:t>
            </a:r>
            <a:r>
              <a:rPr lang="ar-EG" sz="3200" b="1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الش</a:t>
            </a:r>
            <a:r>
              <a:rPr lang="ar-SA" sz="3200" b="1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ّ</a:t>
            </a:r>
            <a:r>
              <a:rPr lang="ar-EG" sz="3200" b="1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خص</a:t>
            </a:r>
            <a:r>
              <a:rPr lang="ar-SA" sz="3200" b="1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ُ</a:t>
            </a:r>
            <a:r>
              <a:rPr lang="ar-EG" sz="3200" b="1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من</a:t>
            </a:r>
            <a:r>
              <a:rPr lang="ar-SA" sz="3200" b="1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ْ</a:t>
            </a:r>
            <a:r>
              <a:rPr lang="ar-EG" sz="3200" b="1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ش</a:t>
            </a:r>
            <a:r>
              <a:rPr lang="ar-SA" sz="3200" b="1" err="1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يءٍ</a:t>
            </a:r>
            <a:r>
              <a:rPr lang="ar-EG" sz="3200" b="1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يراه</a:t>
            </a:r>
            <a:r>
              <a:rPr lang="ar-SA" sz="3200" b="1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ُ</a:t>
            </a:r>
            <a:r>
              <a:rPr lang="ar-EG" sz="3200" b="1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، ونضع</a:t>
            </a:r>
            <a:r>
              <a:rPr lang="ar-SA" sz="3200" b="1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ُ</a:t>
            </a:r>
            <a:r>
              <a:rPr lang="ar-EG" sz="3200" b="1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فى آخره علامة </a:t>
            </a:r>
            <a:r>
              <a:rPr lang="ar-SA" sz="3200" b="1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ال</a:t>
            </a:r>
            <a:r>
              <a:rPr lang="ar-EG" sz="3200" b="1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ت</a:t>
            </a:r>
            <a:r>
              <a:rPr lang="ar-SA" sz="3200" b="1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ّ</a:t>
            </a:r>
            <a:r>
              <a:rPr lang="ar-EG" sz="3200" b="1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عج</a:t>
            </a:r>
            <a:r>
              <a:rPr lang="ar-SA" sz="3200" b="1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ّ</a:t>
            </a:r>
            <a:r>
              <a:rPr lang="ar-EG" sz="3200" b="1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ب (!)</a:t>
            </a:r>
            <a:r>
              <a:rPr lang="ar-AE" sz="3200" b="1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.</a:t>
            </a:r>
            <a:endParaRPr lang="en-US" sz="120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EG" sz="3200" b="1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وي</a:t>
            </a:r>
            <a:r>
              <a:rPr lang="ar-SA" sz="3200" b="1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ُ</a:t>
            </a:r>
            <a:r>
              <a:rPr lang="ar-EG" sz="3200" b="1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صاغ</a:t>
            </a:r>
            <a:r>
              <a:rPr lang="ar-SA" sz="3200" b="1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ُ</a:t>
            </a:r>
            <a:r>
              <a:rPr lang="ar-EG" sz="3200" b="1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بهذه</a:t>
            </a:r>
            <a:r>
              <a:rPr lang="ar-SA" sz="3200" b="1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ِ</a:t>
            </a:r>
            <a:r>
              <a:rPr lang="ar-EG" sz="3200" b="1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الط</a:t>
            </a:r>
            <a:r>
              <a:rPr lang="ar-SA" sz="3200" b="1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ّ</a:t>
            </a:r>
            <a:r>
              <a:rPr lang="ar-EG" sz="3200" b="1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ريقة </a:t>
            </a:r>
            <a:endParaRPr lang="ar-AE" sz="3200" b="1">
              <a:solidFill>
                <a:schemeClr val="tx1"/>
              </a:solidFill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EG" sz="3200" b="1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( ما + ال</a:t>
            </a:r>
            <a:r>
              <a:rPr lang="ar-SA" sz="3200" b="1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ْ</a:t>
            </a:r>
            <a:r>
              <a:rPr lang="ar-EG" sz="3200" b="1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فعل مبدوء بألف + ال</a:t>
            </a:r>
            <a:r>
              <a:rPr lang="ar-SA" sz="3200" b="1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ْ</a:t>
            </a:r>
            <a:r>
              <a:rPr lang="ar-EG" sz="3200" b="1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جملة + ! </a:t>
            </a:r>
            <a:r>
              <a:rPr lang="ar-EG" sz="3600" b="1">
                <a:solidFill>
                  <a:schemeClr val="tx1"/>
                </a:solidFill>
                <a:latin typeface="Calibri" pitchFamily="34" charset="0"/>
                <a:ea typeface="Calibri" pitchFamily="34" charset="0"/>
                <a:cs typeface="Arial" pitchFamily="34" charset="0"/>
              </a:rPr>
              <a:t> )</a:t>
            </a:r>
            <a:endParaRPr lang="ar-AE" sz="3600" b="1">
              <a:solidFill>
                <a:schemeClr val="tx1"/>
              </a:solidFill>
              <a:latin typeface="Calibri" pitchFamily="34" charset="0"/>
              <a:ea typeface="Calibri" pitchFamily="34" charset="0"/>
              <a:cs typeface="Arial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AE" sz="3600" b="1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t>مثال : ما أقوى الأسد !</a:t>
            </a:r>
            <a:endParaRPr lang="ar-EG" sz="360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1989" name="Group 5"/>
          <p:cNvGrpSpPr>
            <a:grpSpLocks/>
          </p:cNvGrpSpPr>
          <p:nvPr/>
        </p:nvGrpSpPr>
        <p:grpSpPr bwMode="auto">
          <a:xfrm>
            <a:off x="838200" y="2895600"/>
            <a:ext cx="1828800" cy="1828573"/>
            <a:chOff x="4646" y="6630"/>
            <a:chExt cx="2801" cy="3040"/>
          </a:xfrm>
        </p:grpSpPr>
        <p:pic>
          <p:nvPicPr>
            <p:cNvPr id="41990" name="Picture 6" descr="happy summer sun Royalty Free Stock Vector Art Illustration"/>
            <p:cNvPicPr>
              <a:picLocks noChangeAspect="1" noChangeArrowheads="1"/>
            </p:cNvPicPr>
            <p:nvPr/>
          </p:nvPicPr>
          <p:blipFill>
            <a:blip r:embed="rId5" r:link="rId6" cstate="print"/>
            <a:srcRect/>
            <a:stretch>
              <a:fillRect/>
            </a:stretch>
          </p:blipFill>
          <p:spPr bwMode="auto">
            <a:xfrm>
              <a:off x="4646" y="6630"/>
              <a:ext cx="2801" cy="27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1991" name="Text Box 7"/>
            <p:cNvSpPr txBox="1">
              <a:spLocks noChangeArrowheads="1"/>
            </p:cNvSpPr>
            <p:nvPr/>
          </p:nvSpPr>
          <p:spPr bwMode="auto">
            <a:xfrm>
              <a:off x="4646" y="8865"/>
              <a:ext cx="2659" cy="805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ar-JO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هذه معلومات مهمّة .. فلنقرأها جيّدا </a:t>
              </a:r>
              <a:endParaRPr kumimoji="0" lang="ar-AE" sz="3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" name="Right Arrow 7">
            <a:hlinkClick r:id="" action="ppaction://hlinkshowjump?jump=nextslide"/>
          </p:cNvPr>
          <p:cNvSpPr/>
          <p:nvPr/>
        </p:nvSpPr>
        <p:spPr>
          <a:xfrm>
            <a:off x="8305800" y="6019800"/>
            <a:ext cx="381000" cy="457200"/>
          </a:xfrm>
          <a:prstGeom prst="rightArrow">
            <a:avLst>
              <a:gd name="adj1" fmla="val 50000"/>
              <a:gd name="adj2" fmla="val 50000"/>
            </a:avLst>
          </a:prstGeom>
          <a:ln w="9525"/>
          <a:effectLst>
            <a:glow rad="635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9" name="Right Arrow 8">
            <a:hlinkClick r:id="" action="ppaction://hlinkshowjump?jump=previousslide"/>
          </p:cNvPr>
          <p:cNvSpPr/>
          <p:nvPr/>
        </p:nvSpPr>
        <p:spPr>
          <a:xfrm flipH="1">
            <a:off x="7696200" y="6019800"/>
            <a:ext cx="381000" cy="457200"/>
          </a:xfrm>
          <a:prstGeom prst="rightArrow">
            <a:avLst>
              <a:gd name="adj1" fmla="val 43220"/>
              <a:gd name="adj2" fmla="val 50000"/>
            </a:avLst>
          </a:prstGeom>
          <a:ln w="9525"/>
          <a:effectLst>
            <a:glow rad="635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pic>
        <p:nvPicPr>
          <p:cNvPr id="15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1043608" y="1451080"/>
            <a:ext cx="990600" cy="990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2000" fill="hold"/>
                                        <p:tgtEl>
                                          <p:spTgt spid="4198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5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3764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>
                <p:cTn id="3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8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n 3">
            <a:extLst>
              <a:ext uri="{FF2B5EF4-FFF2-40B4-BE49-F238E27FC236}">
                <a16:creationId xmlns:a16="http://schemas.microsoft.com/office/drawing/2014/main" id="{DAD83649-15EC-46B3-90A8-C3E4023CC507}"/>
              </a:ext>
            </a:extLst>
          </p:cNvPr>
          <p:cNvSpPr/>
          <p:nvPr/>
        </p:nvSpPr>
        <p:spPr>
          <a:xfrm>
            <a:off x="2699792" y="1045870"/>
            <a:ext cx="6696744" cy="3528392"/>
          </a:xfrm>
          <a:prstGeom prst="sun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>
                <a:solidFill>
                  <a:schemeClr val="tx1"/>
                </a:solidFill>
              </a:rPr>
              <a:t>هيّا نلْعَبُ سويًا</a:t>
            </a:r>
            <a:endParaRPr lang="en-US" sz="2800" b="1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A13CA49-FBBC-43D1-99C6-9390EBD3C7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536" y="0"/>
            <a:ext cx="4680520" cy="213548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117C6B3-F4EA-4CCF-8C92-DADD7C5FE92F}"/>
              </a:ext>
            </a:extLst>
          </p:cNvPr>
          <p:cNvSpPr txBox="1"/>
          <p:nvPr/>
        </p:nvSpPr>
        <p:spPr>
          <a:xfrm>
            <a:off x="1187624" y="5301208"/>
            <a:ext cx="70567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https://wordwall.net/ar/resource/6119448/%D8%A3%D8%B3%D9%84%D9%88%D8%A8-%D8%A7%D9%84%D8%AA%D8%B9%D8%AC%D8%A8</a:t>
            </a:r>
          </a:p>
        </p:txBody>
      </p:sp>
    </p:spTree>
    <p:extLst>
      <p:ext uri="{BB962C8B-B14F-4D97-AF65-F5344CB8AC3E}">
        <p14:creationId xmlns:p14="http://schemas.microsoft.com/office/powerpoint/2010/main" val="16931440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915816" y="146208"/>
            <a:ext cx="3617021" cy="1107996"/>
          </a:xfrm>
          <a:prstGeom prst="rect">
            <a:avLst/>
          </a:prstGeom>
          <a:solidFill>
            <a:srgbClr val="FFCCCC"/>
          </a:solidFill>
          <a:scene3d>
            <a:camera prst="orthographicFront"/>
            <a:lightRig rig="soft" dir="tl">
              <a:rot lat="0" lon="0" rev="0"/>
            </a:lightRig>
          </a:scene3d>
          <a:sp3d>
            <a:bevelT w="152400" h="50800" prst="softRound"/>
          </a:sp3d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wrap="square">
            <a:spAutoFit/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ar-EG" sz="6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همزة</a:t>
            </a:r>
            <a:r>
              <a:rPr lang="ar-SA" sz="6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ُ</a:t>
            </a:r>
            <a:r>
              <a:rPr lang="ar-EG" sz="6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</a:t>
            </a:r>
            <a:r>
              <a:rPr lang="ar-SA" sz="6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ْ</a:t>
            </a:r>
            <a:r>
              <a:rPr lang="ar-EG" sz="6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وصل</a:t>
            </a:r>
            <a:endParaRPr lang="en-US" sz="66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Down Arrow 4"/>
          <p:cNvSpPr/>
          <p:nvPr/>
        </p:nvSpPr>
        <p:spPr>
          <a:xfrm>
            <a:off x="4535995" y="1254204"/>
            <a:ext cx="484632" cy="1080120"/>
          </a:xfrm>
          <a:prstGeom prst="downArrow">
            <a:avLst/>
          </a:prstGeom>
          <a:solidFill>
            <a:srgbClr val="F5172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251519" y="2355462"/>
            <a:ext cx="8712967" cy="1569660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soft" dir="tl">
              <a:rot lat="0" lon="0" rev="0"/>
            </a:lightRig>
          </a:scene3d>
          <a:sp3d>
            <a:bevelT w="152400" h="50800" prst="softRound"/>
          </a:sp3d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wrap="square">
            <a:spAutoFit/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ar-EG" sz="4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هي الت</a:t>
            </a:r>
            <a:r>
              <a:rPr lang="ar-SA" sz="4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ّ</a:t>
            </a:r>
            <a:r>
              <a:rPr lang="ar-EG" sz="4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ي تكون</a:t>
            </a:r>
            <a:r>
              <a:rPr lang="ar-SA" sz="4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ُ</a:t>
            </a:r>
            <a:r>
              <a:rPr lang="ar-EG" sz="4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في أول</a:t>
            </a:r>
            <a:r>
              <a:rPr lang="ar-SA" sz="4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ِ</a:t>
            </a:r>
            <a:r>
              <a:rPr lang="ar-EG" sz="4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ال</a:t>
            </a:r>
            <a:r>
              <a:rPr lang="ar-SA" sz="4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ْ</a:t>
            </a:r>
            <a:r>
              <a:rPr lang="ar-EG" sz="4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كلمة</a:t>
            </a:r>
            <a:r>
              <a:rPr lang="ar-SA" sz="4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ِ</a:t>
            </a:r>
            <a:r>
              <a:rPr lang="ar-EG" sz="4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و</a:t>
            </a:r>
            <a:r>
              <a:rPr lang="ar-SA" sz="4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َ</a:t>
            </a:r>
            <a:r>
              <a:rPr lang="ar-EG" sz="4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ت</a:t>
            </a:r>
            <a:r>
              <a:rPr lang="ar-SA" sz="4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ُ</a:t>
            </a:r>
            <a:r>
              <a:rPr lang="ar-EG" sz="4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نطق في أول ال</a:t>
            </a:r>
            <a:r>
              <a:rPr lang="ar-SA" sz="4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ْ</a:t>
            </a:r>
            <a:r>
              <a:rPr lang="ar-EG" sz="4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كلام ولا ت</a:t>
            </a:r>
            <a:r>
              <a:rPr lang="ar-SA" sz="4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ُ</a:t>
            </a:r>
            <a:r>
              <a:rPr lang="ar-EG" sz="4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نطق</a:t>
            </a:r>
            <a:r>
              <a:rPr lang="ar-SA" sz="4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ُ</a:t>
            </a:r>
            <a:r>
              <a:rPr lang="ar-EG" sz="4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عن</a:t>
            </a:r>
            <a:r>
              <a:rPr lang="ar-SA" sz="4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ْ</a:t>
            </a:r>
            <a:r>
              <a:rPr lang="ar-EG" sz="4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د</a:t>
            </a:r>
            <a:r>
              <a:rPr lang="ar-SA" sz="4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َ</a:t>
            </a:r>
            <a:r>
              <a:rPr lang="ar-EG" sz="4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ar-EG" sz="48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وص</a:t>
            </a:r>
            <a:r>
              <a:rPr lang="ar-SA" sz="4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ْ</a:t>
            </a:r>
            <a:r>
              <a:rPr lang="ar-EG" sz="4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لها ب</a:t>
            </a:r>
            <a:r>
              <a:rPr lang="ar-SA" sz="4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ِ</a:t>
            </a:r>
            <a:r>
              <a:rPr lang="ar-EG" sz="4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ما قب</a:t>
            </a:r>
            <a:r>
              <a:rPr lang="ar-SA" sz="4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ْ</a:t>
            </a:r>
            <a:r>
              <a:rPr lang="ar-EG" sz="4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لها</a:t>
            </a:r>
            <a:endParaRPr lang="en-US" sz="48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Down Arrow 7"/>
          <p:cNvSpPr/>
          <p:nvPr/>
        </p:nvSpPr>
        <p:spPr>
          <a:xfrm>
            <a:off x="4535995" y="4149080"/>
            <a:ext cx="472888" cy="914108"/>
          </a:xfrm>
          <a:prstGeom prst="downArrow">
            <a:avLst/>
          </a:prstGeom>
          <a:solidFill>
            <a:srgbClr val="F5172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Rectangle 8"/>
          <p:cNvSpPr/>
          <p:nvPr/>
        </p:nvSpPr>
        <p:spPr>
          <a:xfrm>
            <a:off x="1367642" y="5063188"/>
            <a:ext cx="6480720" cy="1569660"/>
          </a:xfrm>
          <a:prstGeom prst="rect">
            <a:avLst/>
          </a:prstGeom>
          <a:solidFill>
            <a:srgbClr val="FFCCCC"/>
          </a:solidFill>
          <a:scene3d>
            <a:camera prst="orthographicFront"/>
            <a:lightRig rig="soft" dir="tl">
              <a:rot lat="0" lon="0" rev="0"/>
            </a:lightRig>
          </a:scene3d>
          <a:sp3d>
            <a:bevelT w="152400" h="50800" prst="softRound"/>
          </a:sp3d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wrap="square">
            <a:spAutoFit/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ar-EG" sz="4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ترسم</a:t>
            </a:r>
          </a:p>
          <a:p>
            <a:pPr algn="ctr">
              <a:defRPr/>
            </a:pPr>
            <a:r>
              <a:rPr lang="ar-EG" sz="4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ألفًا دون همزة (ا)</a:t>
            </a:r>
            <a:endParaRPr lang="en-US" sz="48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26399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915816" y="146208"/>
            <a:ext cx="3617021" cy="1107996"/>
          </a:xfrm>
          <a:prstGeom prst="rect">
            <a:avLst/>
          </a:prstGeom>
          <a:solidFill>
            <a:srgbClr val="FFCCCC"/>
          </a:solidFill>
          <a:scene3d>
            <a:camera prst="orthographicFront"/>
            <a:lightRig rig="soft" dir="tl">
              <a:rot lat="0" lon="0" rev="0"/>
            </a:lightRig>
          </a:scene3d>
          <a:sp3d>
            <a:bevelT w="152400" h="50800" prst="softRound"/>
          </a:sp3d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wrap="square">
            <a:spAutoFit/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ar-EG" sz="6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همزة</a:t>
            </a:r>
            <a:r>
              <a:rPr lang="ar-AE" sz="6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</a:t>
            </a:r>
            <a:r>
              <a:rPr lang="ar-SA" sz="6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ْ</a:t>
            </a:r>
            <a:r>
              <a:rPr lang="ar-AE" sz="66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قطع</a:t>
            </a:r>
            <a:endParaRPr lang="en-US" sz="66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Down Arrow 4"/>
          <p:cNvSpPr/>
          <p:nvPr/>
        </p:nvSpPr>
        <p:spPr>
          <a:xfrm>
            <a:off x="4535995" y="1254204"/>
            <a:ext cx="484632" cy="1080120"/>
          </a:xfrm>
          <a:prstGeom prst="downArrow">
            <a:avLst/>
          </a:prstGeom>
          <a:solidFill>
            <a:srgbClr val="F5172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251519" y="2355462"/>
            <a:ext cx="8712967" cy="1569660"/>
          </a:xfrm>
          <a:prstGeom prst="rect">
            <a:avLst/>
          </a:prstGeom>
          <a:solidFill>
            <a:srgbClr val="FFFF00"/>
          </a:solidFill>
          <a:scene3d>
            <a:camera prst="orthographicFront"/>
            <a:lightRig rig="soft" dir="tl">
              <a:rot lat="0" lon="0" rev="0"/>
            </a:lightRig>
          </a:scene3d>
          <a:sp3d>
            <a:bevelT w="152400" h="50800" prst="softRound"/>
          </a:sp3d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wrap="square">
            <a:spAutoFit/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ar-EG" sz="4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هي الت</a:t>
            </a:r>
            <a:r>
              <a:rPr lang="ar-SA" sz="4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ّ</a:t>
            </a:r>
            <a:r>
              <a:rPr lang="ar-EG" sz="4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ي تكون</a:t>
            </a:r>
            <a:r>
              <a:rPr lang="ar-SA" sz="4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ُ</a:t>
            </a:r>
            <a:r>
              <a:rPr lang="ar-EG" sz="4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في أول</a:t>
            </a:r>
            <a:r>
              <a:rPr lang="ar-SA" sz="4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ِ</a:t>
            </a:r>
            <a:r>
              <a:rPr lang="ar-EG" sz="4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الكلمة</a:t>
            </a:r>
            <a:r>
              <a:rPr lang="ar-SA" sz="4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ِ</a:t>
            </a:r>
            <a:r>
              <a:rPr lang="ar-EG" sz="4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ar-EG" sz="48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وت</a:t>
            </a:r>
            <a:r>
              <a:rPr lang="ar-SA" sz="4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ُ</a:t>
            </a:r>
            <a:r>
              <a:rPr lang="ar-EG" sz="4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نطق</a:t>
            </a:r>
            <a:r>
              <a:rPr lang="ar-SA" sz="4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ُ</a:t>
            </a:r>
            <a:r>
              <a:rPr lang="ar-EG" sz="4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في أول</a:t>
            </a:r>
            <a:r>
              <a:rPr lang="ar-SA" sz="4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ِ</a:t>
            </a:r>
            <a:r>
              <a:rPr lang="ar-EG" sz="4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الكلام</a:t>
            </a:r>
            <a:r>
              <a:rPr lang="ar-SA" sz="4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ِ</a:t>
            </a:r>
            <a:r>
              <a:rPr lang="ar-EG" sz="4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ar-EG" sz="48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وت</a:t>
            </a:r>
            <a:r>
              <a:rPr lang="ar-SA" sz="4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ُ</a:t>
            </a:r>
            <a:r>
              <a:rPr lang="ar-EG" sz="4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نطق</a:t>
            </a:r>
            <a:r>
              <a:rPr lang="ar-SA" sz="4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ُ</a:t>
            </a:r>
            <a:r>
              <a:rPr lang="ar-EG" sz="4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عن</a:t>
            </a:r>
            <a:r>
              <a:rPr lang="ar-SA" sz="4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ْ</a:t>
            </a:r>
            <a:r>
              <a:rPr lang="ar-EG" sz="4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د </a:t>
            </a:r>
            <a:r>
              <a:rPr lang="ar-EG" sz="4800" b="1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وص</a:t>
            </a:r>
            <a:r>
              <a:rPr lang="ar-SA" sz="4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ْ</a:t>
            </a:r>
            <a:r>
              <a:rPr lang="ar-EG" sz="4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لها ب</a:t>
            </a:r>
            <a:r>
              <a:rPr lang="ar-SA" sz="4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ِ</a:t>
            </a:r>
            <a:r>
              <a:rPr lang="ar-EG" sz="4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ما قب</a:t>
            </a:r>
            <a:r>
              <a:rPr lang="ar-SA" sz="4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ْ</a:t>
            </a:r>
            <a:r>
              <a:rPr lang="ar-EG" sz="4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لها</a:t>
            </a:r>
            <a:endParaRPr lang="en-US" sz="48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Down Arrow 7"/>
          <p:cNvSpPr/>
          <p:nvPr/>
        </p:nvSpPr>
        <p:spPr>
          <a:xfrm>
            <a:off x="4535995" y="4149080"/>
            <a:ext cx="472888" cy="914108"/>
          </a:xfrm>
          <a:prstGeom prst="downArrow">
            <a:avLst/>
          </a:prstGeom>
          <a:solidFill>
            <a:srgbClr val="F5172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Rectangle 8"/>
          <p:cNvSpPr/>
          <p:nvPr/>
        </p:nvSpPr>
        <p:spPr>
          <a:xfrm>
            <a:off x="1367642" y="5063188"/>
            <a:ext cx="6480720" cy="1569660"/>
          </a:xfrm>
          <a:prstGeom prst="rect">
            <a:avLst/>
          </a:prstGeom>
          <a:solidFill>
            <a:srgbClr val="FFCCCC"/>
          </a:solidFill>
          <a:scene3d>
            <a:camera prst="orthographicFront"/>
            <a:lightRig rig="soft" dir="tl">
              <a:rot lat="0" lon="0" rev="0"/>
            </a:lightRig>
          </a:scene3d>
          <a:sp3d>
            <a:bevelT w="152400" h="50800" prst="softRound"/>
          </a:sp3d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 wrap="square">
            <a:spAutoFit/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ar-EG" sz="4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ترسم</a:t>
            </a:r>
          </a:p>
          <a:p>
            <a:pPr algn="ctr">
              <a:defRPr/>
            </a:pPr>
            <a:r>
              <a:rPr lang="ar-EG" sz="4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ألفًا بهمزة (</a:t>
            </a:r>
            <a:r>
              <a:rPr lang="ar-EG" sz="4800" b="1" spc="50" dirty="0">
                <a:ln w="11430">
                  <a:solidFill>
                    <a:schemeClr val="tx1"/>
                  </a:solidFill>
                </a:ln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أَ ـ إِ ـ أُ</a:t>
            </a:r>
            <a:r>
              <a:rPr lang="ar-EG" sz="4800" b="1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)</a:t>
            </a:r>
            <a:endParaRPr lang="en-US" sz="4800" b="1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69892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n 3">
            <a:extLst>
              <a:ext uri="{FF2B5EF4-FFF2-40B4-BE49-F238E27FC236}">
                <a16:creationId xmlns:a16="http://schemas.microsoft.com/office/drawing/2014/main" id="{DAD83649-15EC-46B3-90A8-C3E4023CC507}"/>
              </a:ext>
            </a:extLst>
          </p:cNvPr>
          <p:cNvSpPr/>
          <p:nvPr/>
        </p:nvSpPr>
        <p:spPr>
          <a:xfrm>
            <a:off x="1357192" y="1278590"/>
            <a:ext cx="6696744" cy="3528392"/>
          </a:xfrm>
          <a:prstGeom prst="sun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schemeClr val="tx1"/>
                </a:solidFill>
              </a:rPr>
              <a:t>هيّا نلْعَبُ سويًا</a:t>
            </a:r>
            <a:endParaRPr lang="en-US" sz="2800" b="1" dirty="0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A13CA49-FBBC-43D1-99C6-9390EBD3C7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3946" y="-159023"/>
            <a:ext cx="4680520" cy="213548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EB7D129-994F-4EC6-BB81-225BC0F48CC8}"/>
              </a:ext>
            </a:extLst>
          </p:cNvPr>
          <p:cNvSpPr txBox="1"/>
          <p:nvPr/>
        </p:nvSpPr>
        <p:spPr>
          <a:xfrm>
            <a:off x="1515438" y="4563747"/>
            <a:ext cx="457200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https://wordwall.net/ar/resource/4159404/%D9%87%D9%80%D9%80%D9%85%D9%80%D9%80%D8%B2%D8%AA%D8%A7-%D8%A7%D9%84%D9%88%D8%B5%D9%84-%D9%88%D8%A7%D9%84%D9%82%D8%B7%D8%B9</a:t>
            </a:r>
          </a:p>
        </p:txBody>
      </p:sp>
    </p:spTree>
    <p:extLst>
      <p:ext uri="{BB962C8B-B14F-4D97-AF65-F5344CB8AC3E}">
        <p14:creationId xmlns:p14="http://schemas.microsoft.com/office/powerpoint/2010/main" val="9845599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17977FC-E97E-4B27-8BA5-EC7192BC90B0}"/>
              </a:ext>
            </a:extLst>
          </p:cNvPr>
          <p:cNvSpPr/>
          <p:nvPr/>
        </p:nvSpPr>
        <p:spPr>
          <a:xfrm>
            <a:off x="1243174" y="356670"/>
            <a:ext cx="6801492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/>
            </a:solidFill>
            <a:prstDash val="lgDashDot"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AE" sz="48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أُسْلوبُ النّداءِ</a:t>
            </a:r>
            <a:endParaRPr lang="en-US" sz="48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E19F31-9EDB-49CD-87E5-F4495363F57C}"/>
              </a:ext>
            </a:extLst>
          </p:cNvPr>
          <p:cNvSpPr txBox="1"/>
          <p:nvPr/>
        </p:nvSpPr>
        <p:spPr>
          <a:xfrm>
            <a:off x="549666" y="3139777"/>
            <a:ext cx="8239875" cy="30469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C00000"/>
            </a:solidFill>
            <a:prstDash val="sysDash"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ar-AE" sz="4800" b="1" dirty="0"/>
              <a:t>يُسْتخدمُ</a:t>
            </a:r>
            <a:r>
              <a:rPr lang="ar-SA" sz="4800" b="1" dirty="0"/>
              <a:t> </a:t>
            </a:r>
            <a:r>
              <a:rPr lang="ar-AE" sz="4800" b="1" dirty="0"/>
              <a:t>لِ</a:t>
            </a:r>
            <a:r>
              <a:rPr lang="ar-SA" sz="4800" b="1" dirty="0"/>
              <a:t>توجيه</a:t>
            </a:r>
            <a:r>
              <a:rPr lang="ar-AE" sz="4800" b="1" dirty="0"/>
              <a:t>ِ</a:t>
            </a:r>
            <a:r>
              <a:rPr lang="ar-SA" sz="4800" b="1" dirty="0"/>
              <a:t> الد</a:t>
            </a:r>
            <a:r>
              <a:rPr lang="ar-AE" sz="4800" b="1" dirty="0"/>
              <a:t>َّ</a:t>
            </a:r>
            <a:r>
              <a:rPr lang="ar-SA" sz="4800" b="1" dirty="0"/>
              <a:t>عوة</a:t>
            </a:r>
            <a:r>
              <a:rPr lang="ar-AE" sz="4800" b="1" dirty="0"/>
              <a:t>ِ</a:t>
            </a:r>
            <a:r>
              <a:rPr lang="ar-SA" sz="4800" b="1" dirty="0"/>
              <a:t> إ</a:t>
            </a:r>
            <a:r>
              <a:rPr lang="ar-AE" sz="4800" b="1" dirty="0"/>
              <a:t>ِ</a:t>
            </a:r>
            <a:r>
              <a:rPr lang="ar-SA" sz="4800" b="1" dirty="0" err="1"/>
              <a:t>لى</a:t>
            </a:r>
            <a:r>
              <a:rPr lang="ar-SA" sz="4800" b="1" dirty="0"/>
              <a:t> ال</a:t>
            </a:r>
            <a:r>
              <a:rPr lang="ar-AE" sz="4800" b="1" dirty="0"/>
              <a:t>ْ</a:t>
            </a:r>
            <a:r>
              <a:rPr lang="ar-SA" sz="4800" b="1" dirty="0"/>
              <a:t>م</a:t>
            </a:r>
            <a:r>
              <a:rPr lang="ar-AE" sz="4800" b="1" dirty="0"/>
              <a:t>ُ</a:t>
            </a:r>
            <a:r>
              <a:rPr lang="ar-SA" sz="4800" b="1" dirty="0"/>
              <a:t>خاط</a:t>
            </a:r>
            <a:r>
              <a:rPr lang="ar-AE" sz="4800" b="1" dirty="0"/>
              <a:t>َ</a:t>
            </a:r>
            <a:r>
              <a:rPr lang="ar-SA" sz="4800" b="1" dirty="0"/>
              <a:t>ب</a:t>
            </a:r>
            <a:r>
              <a:rPr lang="ar-AE" sz="4800" b="1" dirty="0"/>
              <a:t>ِ</a:t>
            </a:r>
            <a:r>
              <a:rPr lang="ar-SA" sz="4800" b="1" dirty="0"/>
              <a:t> وتنبيه</a:t>
            </a:r>
            <a:r>
              <a:rPr lang="ar-AE" sz="4800" b="1" dirty="0"/>
              <a:t>ِ</a:t>
            </a:r>
            <a:r>
              <a:rPr lang="ar-SA" sz="4800" b="1" dirty="0"/>
              <a:t>ه</a:t>
            </a:r>
            <a:r>
              <a:rPr lang="ar-AE" sz="4800" b="1" dirty="0"/>
              <a:t>ِ</a:t>
            </a:r>
            <a:r>
              <a:rPr lang="ar-SA" sz="4800" b="1" dirty="0"/>
              <a:t> ل</a:t>
            </a:r>
            <a:r>
              <a:rPr lang="ar-AE" sz="4800" b="1" dirty="0"/>
              <a:t>ِ</a:t>
            </a:r>
            <a:r>
              <a:rPr lang="ar-SA" sz="4800" b="1" dirty="0"/>
              <a:t>ط</a:t>
            </a:r>
            <a:r>
              <a:rPr lang="ar-AE" sz="4800" b="1" dirty="0"/>
              <a:t>َ</a:t>
            </a:r>
            <a:r>
              <a:rPr lang="ar-SA" sz="4800" b="1" dirty="0"/>
              <a:t>ل</a:t>
            </a:r>
            <a:r>
              <a:rPr lang="ar-AE" sz="4800" b="1" dirty="0"/>
              <a:t>َ</a:t>
            </a:r>
            <a:r>
              <a:rPr lang="ar-SA" sz="4800" b="1" dirty="0"/>
              <a:t>ب</a:t>
            </a:r>
            <a:r>
              <a:rPr lang="ar-AE" sz="4800" b="1" dirty="0"/>
              <a:t>ِ</a:t>
            </a:r>
            <a:r>
              <a:rPr lang="ar-SA" sz="4800" b="1" dirty="0"/>
              <a:t> ال</a:t>
            </a:r>
            <a:r>
              <a:rPr lang="ar-AE" sz="4800" b="1" dirty="0"/>
              <a:t>إ</a:t>
            </a:r>
            <a:r>
              <a:rPr lang="ar-SA" sz="4800" b="1" dirty="0"/>
              <a:t>قبال</a:t>
            </a:r>
            <a:r>
              <a:rPr lang="ar-AE" sz="4800" b="1" dirty="0"/>
              <a:t>ِ</a:t>
            </a:r>
            <a:r>
              <a:rPr lang="ar-SA" sz="4800" b="1" dirty="0"/>
              <a:t> ع</a:t>
            </a:r>
            <a:r>
              <a:rPr lang="ar-AE" sz="4800" b="1" dirty="0"/>
              <a:t>َ</a:t>
            </a:r>
            <a:r>
              <a:rPr lang="ar-SA" sz="4800" b="1" dirty="0"/>
              <a:t>ليه</a:t>
            </a:r>
            <a:r>
              <a:rPr lang="ar-AE" sz="4800" b="1" dirty="0"/>
              <a:t>ِ،</a:t>
            </a:r>
            <a:r>
              <a:rPr lang="ar-SA" sz="4800" b="1" dirty="0"/>
              <a:t> أ</a:t>
            </a:r>
            <a:r>
              <a:rPr lang="ar-AE" sz="4800" b="1" dirty="0"/>
              <a:t>َ</a:t>
            </a:r>
            <a:r>
              <a:rPr lang="ar-SA" sz="4800" b="1" dirty="0"/>
              <a:t>و الالت</a:t>
            </a:r>
            <a:r>
              <a:rPr lang="ar-AE" sz="4800" b="1" dirty="0"/>
              <a:t>ِ</a:t>
            </a:r>
            <a:r>
              <a:rPr lang="ar-SA" sz="4800" b="1" dirty="0"/>
              <a:t>فات</a:t>
            </a:r>
            <a:r>
              <a:rPr lang="ar-AE" sz="4800" b="1" dirty="0"/>
              <a:t>ِ</a:t>
            </a:r>
            <a:r>
              <a:rPr lang="ar-SA" sz="4800" b="1" dirty="0"/>
              <a:t> إ</a:t>
            </a:r>
            <a:r>
              <a:rPr lang="ar-AE" sz="4800" b="1" dirty="0"/>
              <a:t>ِ</a:t>
            </a:r>
            <a:r>
              <a:rPr lang="ar-SA" sz="4800" b="1" dirty="0"/>
              <a:t>ليه</a:t>
            </a:r>
            <a:r>
              <a:rPr lang="ar-AE" sz="4800" b="1" dirty="0"/>
              <a:t>ِ،</a:t>
            </a:r>
            <a:r>
              <a:rPr lang="ar-SA" sz="4800" b="1" dirty="0"/>
              <a:t> و</a:t>
            </a:r>
            <a:r>
              <a:rPr lang="ar-AE" sz="4800" b="1" dirty="0"/>
              <a:t>َ</a:t>
            </a:r>
            <a:r>
              <a:rPr lang="ar-SA" sz="4800" b="1" dirty="0"/>
              <a:t>ذلك</a:t>
            </a:r>
            <a:r>
              <a:rPr lang="ar-AE" sz="4800" b="1" dirty="0"/>
              <a:t>َ</a:t>
            </a:r>
            <a:r>
              <a:rPr lang="ar-SA" sz="4800" b="1" dirty="0"/>
              <a:t> باس</a:t>
            </a:r>
            <a:r>
              <a:rPr lang="ar-AE" sz="4800" b="1" dirty="0"/>
              <a:t>ْ</a:t>
            </a:r>
            <a:r>
              <a:rPr lang="ar-SA" sz="4800" b="1" dirty="0" err="1"/>
              <a:t>تخدام</a:t>
            </a:r>
            <a:r>
              <a:rPr lang="ar-AE" sz="4800" b="1" dirty="0"/>
              <a:t>ِ</a:t>
            </a:r>
            <a:r>
              <a:rPr lang="ar-SA" sz="4800" b="1" dirty="0"/>
              <a:t> حرف</a:t>
            </a:r>
            <a:r>
              <a:rPr lang="ar-AE" sz="4800" b="1" dirty="0"/>
              <a:t>ٍ</a:t>
            </a:r>
            <a:r>
              <a:rPr lang="ar-SA" sz="4800" b="1" dirty="0"/>
              <a:t> م</a:t>
            </a:r>
            <a:r>
              <a:rPr lang="ar-AE" sz="4800" b="1" dirty="0"/>
              <a:t>ِ</a:t>
            </a:r>
            <a:r>
              <a:rPr lang="ar-SA" sz="4800" b="1" dirty="0"/>
              <a:t>ن ح</a:t>
            </a:r>
            <a:r>
              <a:rPr lang="ar-AE" sz="4800" b="1" dirty="0"/>
              <a:t>ُ</a:t>
            </a:r>
            <a:r>
              <a:rPr lang="ar-SA" sz="4800" b="1" dirty="0"/>
              <a:t>روف</a:t>
            </a:r>
            <a:r>
              <a:rPr lang="ar-AE" sz="4800" b="1" dirty="0"/>
              <a:t>ِ</a:t>
            </a:r>
            <a:r>
              <a:rPr lang="ar-SA" sz="4800" b="1" dirty="0"/>
              <a:t> الن</a:t>
            </a:r>
            <a:r>
              <a:rPr lang="ar-AE" sz="4800" b="1" dirty="0"/>
              <a:t>ّ</a:t>
            </a:r>
            <a:r>
              <a:rPr lang="ar-SA" sz="4800" b="1" dirty="0"/>
              <a:t>داء</a:t>
            </a:r>
            <a:r>
              <a:rPr lang="ar-AE" sz="4800" b="1" dirty="0"/>
              <a:t>ِ</a:t>
            </a:r>
            <a:r>
              <a:rPr lang="ar-SA" sz="4800" b="1" dirty="0"/>
              <a:t>. </a:t>
            </a:r>
            <a:endParaRPr lang="ar-AE" sz="4800" b="1" dirty="0"/>
          </a:p>
        </p:txBody>
      </p:sp>
      <p:sp>
        <p:nvSpPr>
          <p:cNvPr id="2" name="Arrow: Down 1">
            <a:extLst>
              <a:ext uri="{FF2B5EF4-FFF2-40B4-BE49-F238E27FC236}">
                <a16:creationId xmlns:a16="http://schemas.microsoft.com/office/drawing/2014/main" id="{ACADBCB2-5F7C-4100-BD5D-31C02D959D37}"/>
              </a:ext>
            </a:extLst>
          </p:cNvPr>
          <p:cNvSpPr/>
          <p:nvPr/>
        </p:nvSpPr>
        <p:spPr>
          <a:xfrm>
            <a:off x="4017196" y="1457721"/>
            <a:ext cx="1664413" cy="1470414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33240"/>
      </p:ext>
    </p:extLst>
  </p:cSld>
  <p:clrMapOvr>
    <a:masterClrMapping/>
  </p:clrMapOvr>
  <p:transition spd="med" advTm="6113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مستدير الزوايا 1"/>
          <p:cNvSpPr/>
          <p:nvPr/>
        </p:nvSpPr>
        <p:spPr>
          <a:xfrm>
            <a:off x="2627784" y="404664"/>
            <a:ext cx="3168352" cy="864096"/>
          </a:xfrm>
          <a:prstGeom prst="round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50800" dist="38100" dir="18900000" algn="bl" rotWithShape="0">
              <a:prstClr val="black">
                <a:alpha val="40000"/>
              </a:prstClr>
            </a:outerShdw>
            <a:reflection blurRad="6350" stA="50000" endA="295" endPos="92000" dist="101600" dir="5400000" sy="-100000" algn="bl" rotWithShape="0"/>
          </a:effectLst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softRound"/>
            <a:contourClr>
              <a:schemeClr val="accent3">
                <a:shade val="40000"/>
                <a:satMod val="150000"/>
              </a:schemeClr>
            </a:contourClr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800"/>
              <a:t>حرف</a:t>
            </a:r>
            <a:r>
              <a:rPr lang="ar-AE" sz="4800" dirty="0"/>
              <a:t>ُ</a:t>
            </a:r>
            <a:r>
              <a:rPr lang="ar-SA" sz="4800" dirty="0"/>
              <a:t> الن</a:t>
            </a:r>
            <a:r>
              <a:rPr lang="ar-AE" sz="4800" dirty="0"/>
              <a:t>ّ</a:t>
            </a:r>
            <a:r>
              <a:rPr lang="ar-SA" sz="4800" dirty="0"/>
              <a:t>داء</a:t>
            </a:r>
            <a:r>
              <a:rPr lang="ar-AE" sz="4800" dirty="0"/>
              <a:t>ِ</a:t>
            </a:r>
            <a:endParaRPr lang="ar-SA" sz="4800" dirty="0"/>
          </a:p>
        </p:txBody>
      </p:sp>
      <p:sp>
        <p:nvSpPr>
          <p:cNvPr id="4" name="مخطط انسيابي: معالجة متعاقبة 3"/>
          <p:cNvSpPr/>
          <p:nvPr/>
        </p:nvSpPr>
        <p:spPr>
          <a:xfrm>
            <a:off x="1837029" y="2222443"/>
            <a:ext cx="4964463" cy="1008112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4000" b="1" dirty="0"/>
              <a:t>للب</a:t>
            </a:r>
            <a:r>
              <a:rPr lang="ar-AE" sz="4000" b="1" dirty="0"/>
              <a:t>َ</a:t>
            </a:r>
            <a:r>
              <a:rPr lang="ar-SA" sz="4000" b="1" dirty="0"/>
              <a:t>عيد</a:t>
            </a:r>
            <a:r>
              <a:rPr lang="ar-AE" sz="4000" b="1" dirty="0"/>
              <a:t>ِ</a:t>
            </a:r>
            <a:r>
              <a:rPr lang="ar-SA" sz="4000" b="1" dirty="0"/>
              <a:t> و</a:t>
            </a:r>
            <a:r>
              <a:rPr lang="ar-AE" sz="4000" b="1" dirty="0"/>
              <a:t>َ</a:t>
            </a:r>
            <a:r>
              <a:rPr lang="ar-SA" sz="4000" b="1" dirty="0"/>
              <a:t>ال</a:t>
            </a:r>
            <a:r>
              <a:rPr lang="ar-AE" sz="4000" b="1" dirty="0"/>
              <a:t>ْ</a:t>
            </a:r>
            <a:r>
              <a:rPr lang="ar-SA" sz="4000" b="1" dirty="0"/>
              <a:t>ق</a:t>
            </a:r>
            <a:r>
              <a:rPr lang="ar-AE" sz="4000" b="1" dirty="0"/>
              <a:t>َ</a:t>
            </a:r>
            <a:r>
              <a:rPr lang="ar-SA" sz="4000" b="1" dirty="0"/>
              <a:t>ري</a:t>
            </a:r>
            <a:r>
              <a:rPr lang="ar-AE" sz="4000" b="1" dirty="0"/>
              <a:t>بِ</a:t>
            </a:r>
            <a:endParaRPr lang="ar-SA" sz="4000" dirty="0"/>
          </a:p>
        </p:txBody>
      </p:sp>
      <p:sp>
        <p:nvSpPr>
          <p:cNvPr id="7" name="سهم للأسفل 6"/>
          <p:cNvSpPr/>
          <p:nvPr/>
        </p:nvSpPr>
        <p:spPr>
          <a:xfrm>
            <a:off x="3688244" y="3402381"/>
            <a:ext cx="1080120" cy="120788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خطط انسيابي: قرار 9"/>
          <p:cNvSpPr/>
          <p:nvPr/>
        </p:nvSpPr>
        <p:spPr>
          <a:xfrm>
            <a:off x="2866312" y="4863623"/>
            <a:ext cx="2723985" cy="1512168"/>
          </a:xfrm>
          <a:prstGeom prst="flowChartDecision">
            <a:avLst/>
          </a:prstGeom>
          <a:solidFill>
            <a:schemeClr val="accent3">
              <a:lumMod val="40000"/>
              <a:lumOff val="60000"/>
            </a:schemeClr>
          </a:solidFill>
          <a:effectLst>
            <a:glow rad="228600">
              <a:schemeClr val="accent6">
                <a:satMod val="175000"/>
                <a:alpha val="40000"/>
              </a:schemeClr>
            </a:glow>
            <a:outerShdw blurRad="50800" dist="25400" algn="bl" rotWithShape="0">
              <a:srgbClr val="000000">
                <a:alpha val="60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8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يا</a:t>
            </a:r>
          </a:p>
        </p:txBody>
      </p:sp>
    </p:spTree>
    <p:extLst>
      <p:ext uri="{BB962C8B-B14F-4D97-AF65-F5344CB8AC3E}">
        <p14:creationId xmlns:p14="http://schemas.microsoft.com/office/powerpoint/2010/main" val="472149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  <p:sndAc>
          <p:stSnd>
            <p:snd r:embed="rId2" name="chimes.wav"/>
          </p:stSnd>
        </p:sndAc>
      </p:transition>
    </mc:Choice>
    <mc:Fallback xmlns="">
      <p:transition spd="slow">
        <p:checker/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7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n 3">
            <a:extLst>
              <a:ext uri="{FF2B5EF4-FFF2-40B4-BE49-F238E27FC236}">
                <a16:creationId xmlns:a16="http://schemas.microsoft.com/office/drawing/2014/main" id="{DAD83649-15EC-46B3-90A8-C3E4023CC507}"/>
              </a:ext>
            </a:extLst>
          </p:cNvPr>
          <p:cNvSpPr/>
          <p:nvPr/>
        </p:nvSpPr>
        <p:spPr>
          <a:xfrm>
            <a:off x="1357192" y="1278590"/>
            <a:ext cx="6696744" cy="3528392"/>
          </a:xfrm>
          <a:prstGeom prst="sun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schemeClr val="tx1"/>
                </a:solidFill>
              </a:rPr>
              <a:t>هيّا نلْعَبُ سويًا</a:t>
            </a:r>
            <a:endParaRPr lang="en-US" sz="2800" b="1" dirty="0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A13CA49-FBBC-43D1-99C6-9390EBD3C7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3946" y="-159023"/>
            <a:ext cx="4680520" cy="213548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B72DD32-25AC-4C2C-826D-E6D61CC297C0}"/>
              </a:ext>
            </a:extLst>
          </p:cNvPr>
          <p:cNvSpPr txBox="1"/>
          <p:nvPr/>
        </p:nvSpPr>
        <p:spPr>
          <a:xfrm>
            <a:off x="1690098" y="5137952"/>
            <a:ext cx="4572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https://wordwall.net/ar/resource/6285046/%D8%A3%D8%B3%D9%84%D9%88%D8%A8-%D8%A7%D9%84%D9%86%D8%AF%D8%A7%D8%A1</a:t>
            </a:r>
          </a:p>
        </p:txBody>
      </p:sp>
    </p:spTree>
    <p:extLst>
      <p:ext uri="{BB962C8B-B14F-4D97-AF65-F5344CB8AC3E}">
        <p14:creationId xmlns:p14="http://schemas.microsoft.com/office/powerpoint/2010/main" val="7402606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A387F54-DB6E-4E6C-B8AF-A21CD9B6820B}"/>
              </a:ext>
            </a:extLst>
          </p:cNvPr>
          <p:cNvSpPr txBox="1"/>
          <p:nvPr/>
        </p:nvSpPr>
        <p:spPr>
          <a:xfrm>
            <a:off x="5123471" y="2398886"/>
            <a:ext cx="4013900" cy="1477328"/>
          </a:xfrm>
          <a:prstGeom prst="rect">
            <a:avLst/>
          </a:prstGeom>
          <a:noFill/>
          <a:ln w="38100">
            <a:solidFill>
              <a:srgbClr val="C00000"/>
            </a:solidFill>
            <a:prstDash val="sysDash"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endParaRPr lang="ar-AE"/>
          </a:p>
          <a:p>
            <a:pPr algn="ctr" rtl="1"/>
            <a:r>
              <a:rPr lang="ar-AE" sz="54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الْجُمْلة الْاسمي</a:t>
            </a:r>
            <a:r>
              <a:rPr lang="ar-SA" sz="54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ـ</a:t>
            </a:r>
            <a:r>
              <a:rPr lang="ar-AE" sz="54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ــة </a:t>
            </a:r>
          </a:p>
          <a:p>
            <a:pPr algn="ctr" rtl="1"/>
            <a:endParaRPr lang="ar-AE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FE87D4-07AA-46F5-8F5A-B821D55BA95C}"/>
              </a:ext>
            </a:extLst>
          </p:cNvPr>
          <p:cNvSpPr txBox="1"/>
          <p:nvPr/>
        </p:nvSpPr>
        <p:spPr>
          <a:xfrm>
            <a:off x="327124" y="2408103"/>
            <a:ext cx="4013900" cy="1477328"/>
          </a:xfrm>
          <a:prstGeom prst="rect">
            <a:avLst/>
          </a:prstGeom>
          <a:noFill/>
          <a:ln w="38100">
            <a:solidFill>
              <a:srgbClr val="C00000"/>
            </a:solidFill>
            <a:prstDash val="sysDash"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endParaRPr lang="ar-AE"/>
          </a:p>
          <a:p>
            <a:pPr algn="ctr" rtl="1"/>
            <a:r>
              <a:rPr lang="ar-AE" sz="54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الْجُمْلة الْفِعْلِيـة  </a:t>
            </a:r>
          </a:p>
          <a:p>
            <a:pPr algn="ctr" rtl="1"/>
            <a:endParaRPr lang="ar-AE"/>
          </a:p>
        </p:txBody>
      </p:sp>
      <p:sp>
        <p:nvSpPr>
          <p:cNvPr id="6" name="Wave 5">
            <a:extLst>
              <a:ext uri="{FF2B5EF4-FFF2-40B4-BE49-F238E27FC236}">
                <a16:creationId xmlns:a16="http://schemas.microsoft.com/office/drawing/2014/main" id="{8147C066-6416-4F8F-A78B-0653BAC0F190}"/>
              </a:ext>
            </a:extLst>
          </p:cNvPr>
          <p:cNvSpPr/>
          <p:nvPr/>
        </p:nvSpPr>
        <p:spPr>
          <a:xfrm>
            <a:off x="1763688" y="35150"/>
            <a:ext cx="6120680" cy="1809674"/>
          </a:xfrm>
          <a:prstGeom prst="wave">
            <a:avLst>
              <a:gd name="adj1" fmla="val 7284"/>
              <a:gd name="adj2" fmla="val 1175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ar-SA" sz="4400" b="1">
                <a:solidFill>
                  <a:schemeClr val="tx1"/>
                </a:solidFill>
                <a:cs typeface="Arial"/>
              </a:rPr>
              <a:t>أنْواعُ الْجُمل في اللُّغَةِ الْعربيَّة  :</a:t>
            </a:r>
            <a:endParaRPr lang="en-US" sz="4400" b="1">
              <a:solidFill>
                <a:schemeClr val="tx1"/>
              </a:solidFill>
              <a:cs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ED3C69EC-FB7B-43E8-B713-3A30F2A95328}"/>
              </a:ext>
            </a:extLst>
          </p:cNvPr>
          <p:cNvSpPr/>
          <p:nvPr/>
        </p:nvSpPr>
        <p:spPr>
          <a:xfrm>
            <a:off x="7524328" y="5068675"/>
            <a:ext cx="1548875" cy="144187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prstDash val="lgDashDot"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الْمُبْتَدَأ</a:t>
            </a:r>
            <a:endParaRPr lang="en-US" sz="88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DC0363A1-11B0-4FCB-BD7C-E0A1BF6862C5}"/>
              </a:ext>
            </a:extLst>
          </p:cNvPr>
          <p:cNvSpPr/>
          <p:nvPr/>
        </p:nvSpPr>
        <p:spPr>
          <a:xfrm>
            <a:off x="5220072" y="5068676"/>
            <a:ext cx="1548875" cy="144187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prstDash val="lgDashDot"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36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الْخَبر</a:t>
            </a:r>
            <a:endParaRPr lang="en-US" sz="88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0AAB891-256C-442F-BFDB-F7A3483F7A8D}"/>
              </a:ext>
            </a:extLst>
          </p:cNvPr>
          <p:cNvCxnSpPr>
            <a:cxnSpLocks/>
          </p:cNvCxnSpPr>
          <p:nvPr/>
        </p:nvCxnSpPr>
        <p:spPr>
          <a:xfrm>
            <a:off x="7884368" y="3876214"/>
            <a:ext cx="504056" cy="10427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95291F3-F719-429C-83B0-C618B043A6DF}"/>
              </a:ext>
            </a:extLst>
          </p:cNvPr>
          <p:cNvCxnSpPr>
            <a:cxnSpLocks/>
          </p:cNvCxnSpPr>
          <p:nvPr/>
        </p:nvCxnSpPr>
        <p:spPr>
          <a:xfrm flipH="1">
            <a:off x="5974330" y="3885431"/>
            <a:ext cx="345144" cy="10335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0CC047A0-B2F5-4116-8143-1FA2F38EDEA0}"/>
              </a:ext>
            </a:extLst>
          </p:cNvPr>
          <p:cNvSpPr/>
          <p:nvPr/>
        </p:nvSpPr>
        <p:spPr>
          <a:xfrm>
            <a:off x="2601955" y="5068675"/>
            <a:ext cx="1692891" cy="157848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prstDash val="lgDashDot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40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الْفِعل</a:t>
            </a:r>
            <a:r>
              <a:rPr lang="ar-AE" sz="66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66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4B39AE7E-E93F-4547-B3F9-03AC19948310}"/>
              </a:ext>
            </a:extLst>
          </p:cNvPr>
          <p:cNvSpPr/>
          <p:nvPr/>
        </p:nvSpPr>
        <p:spPr>
          <a:xfrm>
            <a:off x="346072" y="5000372"/>
            <a:ext cx="1692891" cy="157848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  <a:prstDash val="lgDashDot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الْف</a:t>
            </a:r>
            <a:r>
              <a:rPr lang="ar-SA" sz="36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</a:t>
            </a:r>
            <a:r>
              <a:rPr lang="ar-AE" sz="36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عل</a:t>
            </a:r>
            <a:r>
              <a:rPr lang="ar-AE" sz="60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6000" b="1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A9EBB194-0AFA-47BD-97AC-22B685C21163}"/>
              </a:ext>
            </a:extLst>
          </p:cNvPr>
          <p:cNvCxnSpPr>
            <a:cxnSpLocks/>
          </p:cNvCxnSpPr>
          <p:nvPr/>
        </p:nvCxnSpPr>
        <p:spPr>
          <a:xfrm flipH="1">
            <a:off x="1019945" y="3851079"/>
            <a:ext cx="345144" cy="10335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3D4A86EA-1872-40C8-BDA1-DA3EBF4C8D73}"/>
              </a:ext>
            </a:extLst>
          </p:cNvPr>
          <p:cNvCxnSpPr>
            <a:cxnSpLocks/>
          </p:cNvCxnSpPr>
          <p:nvPr/>
        </p:nvCxnSpPr>
        <p:spPr>
          <a:xfrm>
            <a:off x="2929983" y="3851079"/>
            <a:ext cx="504056" cy="10427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2858536"/>
      </p:ext>
    </p:extLst>
  </p:cSld>
  <p:clrMapOvr>
    <a:masterClrMapping/>
  </p:clrMapOvr>
  <p:transition spd="med" advTm="12339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BC358F0-EE52-4E6B-9C29-5949BC98D04A}"/>
              </a:ext>
            </a:extLst>
          </p:cNvPr>
          <p:cNvSpPr txBox="1"/>
          <p:nvPr/>
        </p:nvSpPr>
        <p:spPr>
          <a:xfrm>
            <a:off x="2949826" y="756197"/>
            <a:ext cx="4013900" cy="14773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C00000"/>
            </a:solidFill>
            <a:prstDash val="sysDash"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endParaRPr lang="ar-AE"/>
          </a:p>
          <a:p>
            <a:pPr algn="ctr" rtl="1"/>
            <a:r>
              <a:rPr lang="ar-AE" sz="54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الْجُمْلة الْاسمي</a:t>
            </a:r>
            <a:r>
              <a:rPr lang="ar-SA" sz="54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ـ</a:t>
            </a:r>
            <a:r>
              <a:rPr lang="ar-AE" sz="54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ــة </a:t>
            </a:r>
          </a:p>
          <a:p>
            <a:pPr algn="ctr" rtl="1"/>
            <a:endParaRPr lang="ar-AE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6F65065-CFEF-45BF-AD0B-B45DD4C6F18A}"/>
              </a:ext>
            </a:extLst>
          </p:cNvPr>
          <p:cNvSpPr txBox="1"/>
          <p:nvPr/>
        </p:nvSpPr>
        <p:spPr>
          <a:xfrm>
            <a:off x="1475656" y="2492896"/>
            <a:ext cx="7172978" cy="132343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rgbClr val="C00000"/>
            </a:solidFill>
            <a:prstDash val="sysDash"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endParaRPr lang="ar-AE"/>
          </a:p>
          <a:p>
            <a:pPr algn="ctr" rtl="1"/>
            <a:r>
              <a:rPr lang="ar-SA" sz="44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هي الْجُمْلة الْتي تبْدأُ باسم.</a:t>
            </a:r>
            <a:endParaRPr lang="ar-AE" sz="4400" b="1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anose="02020602080505020303" pitchFamily="18" charset="0"/>
            </a:endParaRPr>
          </a:p>
          <a:p>
            <a:pPr algn="ctr" rtl="1"/>
            <a:endParaRPr lang="ar-AE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6060028-AD0B-4BD9-A2CD-11270DA40FE7}"/>
              </a:ext>
            </a:extLst>
          </p:cNvPr>
          <p:cNvSpPr txBox="1"/>
          <p:nvPr/>
        </p:nvSpPr>
        <p:spPr>
          <a:xfrm>
            <a:off x="616449" y="4208290"/>
            <a:ext cx="8239875" cy="240065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C00000"/>
            </a:solidFill>
            <a:prstDash val="sysDash"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 rtl="1"/>
            <a:r>
              <a:rPr lang="ar-SA" sz="44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مِثال على ذلك:</a:t>
            </a:r>
            <a:br>
              <a:rPr lang="ar-SA" sz="44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</a:br>
            <a:r>
              <a:rPr lang="ar-SA" sz="44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الْفلاحُ ماهِرٌ.</a:t>
            </a:r>
            <a:br>
              <a:rPr lang="ar-SA" sz="44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</a:br>
            <a:r>
              <a:rPr lang="ar-SA" sz="44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السّماءُ صافِيَةٌ.</a:t>
            </a:r>
            <a:endParaRPr lang="ar-AE" sz="4400" b="1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skerville Old Face" panose="02020602080505020303" pitchFamily="18" charset="0"/>
            </a:endParaRPr>
          </a:p>
          <a:p>
            <a:pPr algn="ctr" rtl="1"/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19888645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8" grpId="0" animBg="1"/>
      <p:bldP spid="2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loud Callout 5">
            <a:extLst>
              <a:ext uri="{FF2B5EF4-FFF2-40B4-BE49-F238E27FC236}">
                <a16:creationId xmlns:a16="http://schemas.microsoft.com/office/drawing/2014/main" id="{40CA2443-256B-4426-B222-D813CA743D1D}"/>
              </a:ext>
            </a:extLst>
          </p:cNvPr>
          <p:cNvSpPr/>
          <p:nvPr/>
        </p:nvSpPr>
        <p:spPr>
          <a:xfrm>
            <a:off x="1739330" y="1453845"/>
            <a:ext cx="6502685" cy="1284806"/>
          </a:xfrm>
          <a:prstGeom prst="cloud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rtl="1" eaLnBrk="1" hangingPunct="1">
              <a:defRPr/>
            </a:pPr>
            <a:r>
              <a:rPr lang="ar-SA" sz="3200"/>
              <a:t>أنواع الْجمل</a:t>
            </a:r>
            <a:endParaRPr lang="en-US" sz="3200"/>
          </a:p>
        </p:txBody>
      </p:sp>
      <p:sp>
        <p:nvSpPr>
          <p:cNvPr id="4" name="Cloud Callout 13">
            <a:extLst>
              <a:ext uri="{FF2B5EF4-FFF2-40B4-BE49-F238E27FC236}">
                <a16:creationId xmlns:a16="http://schemas.microsoft.com/office/drawing/2014/main" id="{611D5F50-CCA8-4EBD-8B2C-1CD75301A41A}"/>
              </a:ext>
            </a:extLst>
          </p:cNvPr>
          <p:cNvSpPr/>
          <p:nvPr/>
        </p:nvSpPr>
        <p:spPr>
          <a:xfrm>
            <a:off x="5410199" y="2671815"/>
            <a:ext cx="2831815" cy="1631023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1" eaLnBrk="1" hangingPunct="1">
              <a:defRPr/>
            </a:pPr>
            <a:r>
              <a:rPr lang="ar-AE" sz="2800"/>
              <a:t>ا</a:t>
            </a:r>
            <a:r>
              <a:rPr lang="ar-SA" sz="2800"/>
              <a:t>لْجملَةُ الْفعْلِيَةُ</a:t>
            </a:r>
            <a:endParaRPr lang="en-US" sz="2800"/>
          </a:p>
        </p:txBody>
      </p:sp>
      <p:sp>
        <p:nvSpPr>
          <p:cNvPr id="10" name="Cloud Callout 15">
            <a:extLst>
              <a:ext uri="{FF2B5EF4-FFF2-40B4-BE49-F238E27FC236}">
                <a16:creationId xmlns:a16="http://schemas.microsoft.com/office/drawing/2014/main" id="{2B727112-51D5-4234-AFE8-377806AC481E}"/>
              </a:ext>
            </a:extLst>
          </p:cNvPr>
          <p:cNvSpPr/>
          <p:nvPr/>
        </p:nvSpPr>
        <p:spPr>
          <a:xfrm>
            <a:off x="507715" y="2738651"/>
            <a:ext cx="2463229" cy="1497352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1" eaLnBrk="1" hangingPunct="1">
              <a:defRPr/>
            </a:pPr>
            <a:r>
              <a:rPr lang="ar-SA" sz="2800"/>
              <a:t>الْجُمْلَةُ الْاسميَةُ</a:t>
            </a:r>
            <a:endParaRPr lang="ar-AE" sz="2800"/>
          </a:p>
        </p:txBody>
      </p:sp>
      <p:sp>
        <p:nvSpPr>
          <p:cNvPr id="16" name="Cloud Callout 13">
            <a:extLst>
              <a:ext uri="{FF2B5EF4-FFF2-40B4-BE49-F238E27FC236}">
                <a16:creationId xmlns:a16="http://schemas.microsoft.com/office/drawing/2014/main" id="{1BD55437-A16B-469D-9EC0-312B25155361}"/>
              </a:ext>
            </a:extLst>
          </p:cNvPr>
          <p:cNvSpPr/>
          <p:nvPr/>
        </p:nvSpPr>
        <p:spPr>
          <a:xfrm>
            <a:off x="5840377" y="5081749"/>
            <a:ext cx="1676400" cy="762000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1" eaLnBrk="1" hangingPunct="1">
              <a:defRPr/>
            </a:pPr>
            <a:r>
              <a:rPr lang="ar-AE"/>
              <a:t>ف</a:t>
            </a:r>
            <a:r>
              <a:rPr lang="ar-SA"/>
              <a:t>ا</a:t>
            </a:r>
            <a:r>
              <a:rPr lang="ar-AE"/>
              <a:t>ع</a:t>
            </a:r>
            <a:r>
              <a:rPr lang="ar-SA"/>
              <a:t>ِ</a:t>
            </a:r>
            <a:r>
              <a:rPr lang="ar-AE"/>
              <a:t>ل</a:t>
            </a:r>
            <a:r>
              <a:rPr lang="ar-SA"/>
              <a:t>ٌ</a:t>
            </a:r>
            <a:endParaRPr lang="en-US"/>
          </a:p>
        </p:txBody>
      </p:sp>
      <p:sp>
        <p:nvSpPr>
          <p:cNvPr id="18" name="Cloud Callout 13">
            <a:extLst>
              <a:ext uri="{FF2B5EF4-FFF2-40B4-BE49-F238E27FC236}">
                <a16:creationId xmlns:a16="http://schemas.microsoft.com/office/drawing/2014/main" id="{5844114A-E046-414D-9120-C7617C7914AD}"/>
              </a:ext>
            </a:extLst>
          </p:cNvPr>
          <p:cNvSpPr/>
          <p:nvPr/>
        </p:nvSpPr>
        <p:spPr>
          <a:xfrm>
            <a:off x="7467600" y="5078538"/>
            <a:ext cx="1676400" cy="762000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1" eaLnBrk="1" hangingPunct="1">
              <a:defRPr/>
            </a:pPr>
            <a:r>
              <a:rPr lang="ar-AE"/>
              <a:t>ف</a:t>
            </a:r>
            <a:r>
              <a:rPr lang="ar-SA"/>
              <a:t>ِ</a:t>
            </a:r>
            <a:r>
              <a:rPr lang="ar-AE"/>
              <a:t>ع</a:t>
            </a:r>
            <a:r>
              <a:rPr lang="ar-SA"/>
              <a:t>ْ</a:t>
            </a:r>
            <a:r>
              <a:rPr lang="ar-AE"/>
              <a:t>ل</a:t>
            </a:r>
            <a:r>
              <a:rPr lang="ar-SA"/>
              <a:t>ٌ</a:t>
            </a:r>
            <a:endParaRPr lang="en-US"/>
          </a:p>
        </p:txBody>
      </p:sp>
      <p:sp>
        <p:nvSpPr>
          <p:cNvPr id="20" name="Cloud Callout 13">
            <a:extLst>
              <a:ext uri="{FF2B5EF4-FFF2-40B4-BE49-F238E27FC236}">
                <a16:creationId xmlns:a16="http://schemas.microsoft.com/office/drawing/2014/main" id="{711E4335-7BE8-4A5E-AB49-C9964FCA8731}"/>
              </a:ext>
            </a:extLst>
          </p:cNvPr>
          <p:cNvSpPr/>
          <p:nvPr/>
        </p:nvSpPr>
        <p:spPr>
          <a:xfrm>
            <a:off x="4213154" y="5139808"/>
            <a:ext cx="1676400" cy="762000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1" eaLnBrk="1" hangingPunct="1">
              <a:defRPr/>
            </a:pPr>
            <a:r>
              <a:rPr lang="ar-SA"/>
              <a:t>م</a:t>
            </a:r>
            <a:r>
              <a:rPr lang="ar-AE"/>
              <a:t>ف</a:t>
            </a:r>
            <a:r>
              <a:rPr lang="ar-SA"/>
              <a:t>ْ</a:t>
            </a:r>
            <a:r>
              <a:rPr lang="ar-AE"/>
              <a:t>ع</a:t>
            </a:r>
            <a:r>
              <a:rPr lang="ar-SA"/>
              <a:t>و</a:t>
            </a:r>
            <a:r>
              <a:rPr lang="ar-AE"/>
              <a:t>ل</a:t>
            </a:r>
            <a:r>
              <a:rPr lang="ar-SA"/>
              <a:t>ٌ به</a:t>
            </a:r>
            <a:endParaRPr lang="en-US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4488F39-DCEF-4AFC-BA92-B51BB65C6765}"/>
              </a:ext>
            </a:extLst>
          </p:cNvPr>
          <p:cNvCxnSpPr>
            <a:cxnSpLocks/>
          </p:cNvCxnSpPr>
          <p:nvPr/>
        </p:nvCxnSpPr>
        <p:spPr>
          <a:xfrm flipH="1">
            <a:off x="6781320" y="4159161"/>
            <a:ext cx="44786" cy="8877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EFFA2767-E928-4774-A447-11D473CE8D1F}"/>
              </a:ext>
            </a:extLst>
          </p:cNvPr>
          <p:cNvCxnSpPr>
            <a:cxnSpLocks/>
          </p:cNvCxnSpPr>
          <p:nvPr/>
        </p:nvCxnSpPr>
        <p:spPr>
          <a:xfrm>
            <a:off x="7711130" y="4015483"/>
            <a:ext cx="282164" cy="9965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708A6DE-6D47-42F0-B7FC-F2A502E7B277}"/>
              </a:ext>
            </a:extLst>
          </p:cNvPr>
          <p:cNvCxnSpPr>
            <a:cxnSpLocks/>
          </p:cNvCxnSpPr>
          <p:nvPr/>
        </p:nvCxnSpPr>
        <p:spPr>
          <a:xfrm flipH="1">
            <a:off x="5543764" y="4027097"/>
            <a:ext cx="352532" cy="9849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C3D2F361-77D7-446C-9980-7DEB59BAB2CE}"/>
              </a:ext>
            </a:extLst>
          </p:cNvPr>
          <p:cNvSpPr/>
          <p:nvPr/>
        </p:nvSpPr>
        <p:spPr>
          <a:xfrm>
            <a:off x="1910993" y="33335"/>
            <a:ext cx="5800137" cy="12927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AE" sz="3600" b="1">
                <a:solidFill>
                  <a:schemeClr val="tx1"/>
                </a:solidFill>
              </a:rPr>
              <a:t>اس</a:t>
            </a:r>
            <a:r>
              <a:rPr lang="ar-SA" sz="3600" b="1">
                <a:solidFill>
                  <a:schemeClr val="tx1"/>
                </a:solidFill>
              </a:rPr>
              <a:t>ْ</a:t>
            </a:r>
            <a:r>
              <a:rPr lang="ar-AE" sz="3600" b="1">
                <a:solidFill>
                  <a:schemeClr val="tx1"/>
                </a:solidFill>
              </a:rPr>
              <a:t>تراتيجية</a:t>
            </a:r>
            <a:r>
              <a:rPr lang="ar-SA" sz="3600" b="1">
                <a:solidFill>
                  <a:schemeClr val="tx1"/>
                </a:solidFill>
              </a:rPr>
              <a:t>ُ</a:t>
            </a:r>
            <a:r>
              <a:rPr lang="ar-AE" sz="3600" b="1">
                <a:solidFill>
                  <a:schemeClr val="tx1"/>
                </a:solidFill>
              </a:rPr>
              <a:t> ال</a:t>
            </a:r>
            <a:r>
              <a:rPr lang="ar-SA" sz="3600" b="1">
                <a:solidFill>
                  <a:schemeClr val="tx1"/>
                </a:solidFill>
              </a:rPr>
              <a:t>ْ</a:t>
            </a:r>
            <a:r>
              <a:rPr lang="ar-AE" sz="3600" b="1">
                <a:solidFill>
                  <a:schemeClr val="tx1"/>
                </a:solidFill>
              </a:rPr>
              <a:t>خ</a:t>
            </a:r>
            <a:r>
              <a:rPr lang="ar-SA" sz="3600" b="1">
                <a:solidFill>
                  <a:schemeClr val="tx1"/>
                </a:solidFill>
              </a:rPr>
              <a:t>َ</a:t>
            </a:r>
            <a:r>
              <a:rPr lang="ar-AE" sz="3600" b="1">
                <a:solidFill>
                  <a:schemeClr val="tx1"/>
                </a:solidFill>
              </a:rPr>
              <a:t>ر</a:t>
            </a:r>
            <a:r>
              <a:rPr lang="ar-SA" sz="3600" b="1">
                <a:solidFill>
                  <a:schemeClr val="tx1"/>
                </a:solidFill>
              </a:rPr>
              <a:t>ي</a:t>
            </a:r>
            <a:r>
              <a:rPr lang="ar-AE" sz="3600" b="1">
                <a:solidFill>
                  <a:schemeClr val="tx1"/>
                </a:solidFill>
              </a:rPr>
              <a:t>ط</a:t>
            </a:r>
            <a:r>
              <a:rPr lang="ar-SA" sz="3600" b="1">
                <a:solidFill>
                  <a:schemeClr val="tx1"/>
                </a:solidFill>
              </a:rPr>
              <a:t>ةُ</a:t>
            </a:r>
            <a:r>
              <a:rPr lang="ar-AE" sz="3600" b="1">
                <a:solidFill>
                  <a:schemeClr val="tx1"/>
                </a:solidFill>
              </a:rPr>
              <a:t> الذ</a:t>
            </a:r>
            <a:r>
              <a:rPr lang="ar-SA" sz="3600" b="1">
                <a:solidFill>
                  <a:schemeClr val="tx1"/>
                </a:solidFill>
              </a:rPr>
              <a:t>ّ</a:t>
            </a:r>
            <a:r>
              <a:rPr lang="ar-AE" sz="3600" b="1">
                <a:solidFill>
                  <a:schemeClr val="tx1"/>
                </a:solidFill>
              </a:rPr>
              <a:t>ه</a:t>
            </a:r>
            <a:r>
              <a:rPr lang="ar-SA" sz="3600" b="1">
                <a:solidFill>
                  <a:schemeClr val="tx1"/>
                </a:solidFill>
              </a:rPr>
              <a:t>ْ</a:t>
            </a:r>
            <a:r>
              <a:rPr lang="ar-AE" sz="3600" b="1">
                <a:solidFill>
                  <a:schemeClr val="tx1"/>
                </a:solidFill>
              </a:rPr>
              <a:t>ني</a:t>
            </a:r>
            <a:r>
              <a:rPr lang="ar-SA" sz="3600" b="1">
                <a:solidFill>
                  <a:schemeClr val="tx1"/>
                </a:solidFill>
              </a:rPr>
              <a:t>َّ</a:t>
            </a:r>
            <a:r>
              <a:rPr lang="ar-AE" sz="3600" b="1">
                <a:solidFill>
                  <a:schemeClr val="tx1"/>
                </a:solidFill>
              </a:rPr>
              <a:t>ة</a:t>
            </a:r>
            <a:r>
              <a:rPr lang="ar-SA" sz="3600" b="1">
                <a:solidFill>
                  <a:schemeClr val="tx1"/>
                </a:solidFill>
              </a:rPr>
              <a:t>ُ</a:t>
            </a:r>
            <a:r>
              <a:rPr lang="ar-AE" sz="3600" b="1">
                <a:solidFill>
                  <a:schemeClr val="tx1"/>
                </a:solidFill>
              </a:rPr>
              <a:t> </a:t>
            </a:r>
            <a:endParaRPr lang="en-US" sz="3600" b="1">
              <a:solidFill>
                <a:schemeClr val="tx1"/>
              </a:solidFill>
            </a:endParaRPr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525558"/>
      </p:ext>
    </p:extLst>
  </p:cSld>
  <p:clrMapOvr>
    <a:masterClrMapping/>
  </p:clrMapOvr>
  <p:transition spd="med" advTm="39507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ربع نص 21">
            <a:extLst>
              <a:ext uri="{FF2B5EF4-FFF2-40B4-BE49-F238E27FC236}">
                <a16:creationId xmlns:a16="http://schemas.microsoft.com/office/drawing/2014/main" id="{13C58D24-80A4-4F73-A2D5-A896C1347FDB}"/>
              </a:ext>
            </a:extLst>
          </p:cNvPr>
          <p:cNvSpPr txBox="1"/>
          <p:nvPr/>
        </p:nvSpPr>
        <p:spPr>
          <a:xfrm>
            <a:off x="3208866" y="1049887"/>
            <a:ext cx="2726267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3200"/>
              <a:t>الْ</a:t>
            </a:r>
            <a:r>
              <a:rPr lang="ar-AE" sz="3200"/>
              <a:t>جملة </a:t>
            </a:r>
            <a:r>
              <a:rPr lang="ar-SA" sz="3200"/>
              <a:t>الْ</a:t>
            </a:r>
            <a:r>
              <a:rPr lang="ar-AE" sz="3200"/>
              <a:t>فع</a:t>
            </a:r>
            <a:r>
              <a:rPr lang="ar-SA" sz="3200"/>
              <a:t>ْ</a:t>
            </a:r>
            <a:r>
              <a:rPr lang="ar-AE" sz="3200"/>
              <a:t>لي</a:t>
            </a:r>
            <a:r>
              <a:rPr lang="ar-SA" sz="3200"/>
              <a:t>َّ</a:t>
            </a:r>
            <a:r>
              <a:rPr lang="ar-AE" sz="3200"/>
              <a:t>ة</a:t>
            </a:r>
            <a:endParaRPr lang="ar-SA" sz="3200"/>
          </a:p>
        </p:txBody>
      </p:sp>
      <p:sp>
        <p:nvSpPr>
          <p:cNvPr id="9" name="مستطيل 20">
            <a:extLst>
              <a:ext uri="{FF2B5EF4-FFF2-40B4-BE49-F238E27FC236}">
                <a16:creationId xmlns:a16="http://schemas.microsoft.com/office/drawing/2014/main" id="{0FB38604-DB40-411B-8500-88C3B4D1C476}"/>
              </a:ext>
            </a:extLst>
          </p:cNvPr>
          <p:cNvSpPr/>
          <p:nvPr/>
        </p:nvSpPr>
        <p:spPr>
          <a:xfrm>
            <a:off x="5935133" y="2237970"/>
            <a:ext cx="1104151" cy="57389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>
                <a:solidFill>
                  <a:schemeClr val="tx1"/>
                </a:solidFill>
              </a:rPr>
              <a:t>فعلٌ</a:t>
            </a:r>
            <a:endParaRPr lang="ar-SA"/>
          </a:p>
        </p:txBody>
      </p:sp>
      <p:sp>
        <p:nvSpPr>
          <p:cNvPr id="10" name="مستطيل 20">
            <a:extLst>
              <a:ext uri="{FF2B5EF4-FFF2-40B4-BE49-F238E27FC236}">
                <a16:creationId xmlns:a16="http://schemas.microsoft.com/office/drawing/2014/main" id="{3132C492-0ACB-446B-AE31-EDE9B0A9C9E6}"/>
              </a:ext>
            </a:extLst>
          </p:cNvPr>
          <p:cNvSpPr/>
          <p:nvPr/>
        </p:nvSpPr>
        <p:spPr>
          <a:xfrm>
            <a:off x="3988791" y="2237970"/>
            <a:ext cx="1104151" cy="57389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>
                <a:solidFill>
                  <a:schemeClr val="tx1"/>
                </a:solidFill>
              </a:rPr>
              <a:t>فاعِل</a:t>
            </a:r>
            <a:r>
              <a:rPr lang="ar-SA">
                <a:solidFill>
                  <a:schemeClr val="tx1"/>
                </a:solidFill>
                <a:highlight>
                  <a:srgbClr val="FF0000"/>
                </a:highlight>
              </a:rPr>
              <a:t>ُ</a:t>
            </a:r>
            <a:endParaRPr lang="ar-SA">
              <a:highlight>
                <a:srgbClr val="FF0000"/>
              </a:highlight>
            </a:endParaRPr>
          </a:p>
        </p:txBody>
      </p:sp>
      <p:sp>
        <p:nvSpPr>
          <p:cNvPr id="11" name="مستطيل 20">
            <a:extLst>
              <a:ext uri="{FF2B5EF4-FFF2-40B4-BE49-F238E27FC236}">
                <a16:creationId xmlns:a16="http://schemas.microsoft.com/office/drawing/2014/main" id="{52C29B01-EE95-4265-B685-167BB8F0D674}"/>
              </a:ext>
            </a:extLst>
          </p:cNvPr>
          <p:cNvSpPr/>
          <p:nvPr/>
        </p:nvSpPr>
        <p:spPr>
          <a:xfrm>
            <a:off x="2134297" y="2253744"/>
            <a:ext cx="1104151" cy="57389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>
                <a:solidFill>
                  <a:schemeClr val="tx1"/>
                </a:solidFill>
              </a:rPr>
              <a:t>مفْعولٌ به</a:t>
            </a:r>
            <a:endParaRPr lang="ar-SA"/>
          </a:p>
        </p:txBody>
      </p:sp>
      <p:sp>
        <p:nvSpPr>
          <p:cNvPr id="12" name="Callout: Down Arrow 11">
            <a:extLst>
              <a:ext uri="{FF2B5EF4-FFF2-40B4-BE49-F238E27FC236}">
                <a16:creationId xmlns:a16="http://schemas.microsoft.com/office/drawing/2014/main" id="{4BBAB966-456D-45E5-AAA4-B8CE01AE35F6}"/>
              </a:ext>
            </a:extLst>
          </p:cNvPr>
          <p:cNvSpPr/>
          <p:nvPr/>
        </p:nvSpPr>
        <p:spPr>
          <a:xfrm>
            <a:off x="3924165" y="3026180"/>
            <a:ext cx="1305381" cy="1553883"/>
          </a:xfrm>
          <a:prstGeom prst="downArrowCallou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4E4CF33-4F05-4ED4-BCA1-F400D889933C}"/>
              </a:ext>
            </a:extLst>
          </p:cNvPr>
          <p:cNvSpPr txBox="1"/>
          <p:nvPr/>
        </p:nvSpPr>
        <p:spPr>
          <a:xfrm>
            <a:off x="4020943" y="3115086"/>
            <a:ext cx="100508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1400" b="1"/>
              <a:t>إذا أردت الفاعل أس</a:t>
            </a:r>
            <a:r>
              <a:rPr lang="ar-SA" sz="1400" b="1"/>
              <a:t>ْ</a:t>
            </a:r>
            <a:r>
              <a:rPr lang="ar-AE" sz="1400" b="1"/>
              <a:t>أل نفسي </a:t>
            </a:r>
            <a:endParaRPr lang="en-US" sz="1400" b="1"/>
          </a:p>
        </p:txBody>
      </p:sp>
      <p:sp>
        <p:nvSpPr>
          <p:cNvPr id="15" name="Callout: Down Arrow 14">
            <a:extLst>
              <a:ext uri="{FF2B5EF4-FFF2-40B4-BE49-F238E27FC236}">
                <a16:creationId xmlns:a16="http://schemas.microsoft.com/office/drawing/2014/main" id="{1E34492B-F702-4117-B4CC-9C54A6B6D88E}"/>
              </a:ext>
            </a:extLst>
          </p:cNvPr>
          <p:cNvSpPr/>
          <p:nvPr/>
        </p:nvSpPr>
        <p:spPr>
          <a:xfrm>
            <a:off x="2032411" y="3063283"/>
            <a:ext cx="1206037" cy="1416250"/>
          </a:xfrm>
          <a:prstGeom prst="downArrowCallou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A4171D8-5A0F-4FB7-AA79-E135B220776F}"/>
              </a:ext>
            </a:extLst>
          </p:cNvPr>
          <p:cNvSpPr txBox="1"/>
          <p:nvPr/>
        </p:nvSpPr>
        <p:spPr>
          <a:xfrm>
            <a:off x="2032410" y="3120665"/>
            <a:ext cx="120603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1400" b="1"/>
              <a:t>إذا أردت المفعول به أسأ</a:t>
            </a:r>
            <a:r>
              <a:rPr lang="ar-SA" sz="1400" b="1"/>
              <a:t>ْ</a:t>
            </a:r>
            <a:r>
              <a:rPr lang="ar-AE" sz="1400" b="1"/>
              <a:t>ل نف</a:t>
            </a:r>
            <a:r>
              <a:rPr lang="ar-SA" sz="1400" b="1"/>
              <a:t>ْ</a:t>
            </a:r>
            <a:r>
              <a:rPr lang="ar-AE" sz="1400" b="1"/>
              <a:t>سي </a:t>
            </a:r>
            <a:endParaRPr lang="en-US" sz="1400" b="1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E477AD-47C4-4F09-B391-8612F15F1DF6}"/>
              </a:ext>
            </a:extLst>
          </p:cNvPr>
          <p:cNvSpPr txBox="1"/>
          <p:nvPr/>
        </p:nvSpPr>
        <p:spPr>
          <a:xfrm>
            <a:off x="4195951" y="4580064"/>
            <a:ext cx="8969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/>
              <a:t>مَنْ</a:t>
            </a:r>
            <a:endParaRPr lang="en-US" sz="28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7AC599-D3C6-45AF-8ACA-ACBD199B2843}"/>
              </a:ext>
            </a:extLst>
          </p:cNvPr>
          <p:cNvSpPr txBox="1"/>
          <p:nvPr/>
        </p:nvSpPr>
        <p:spPr>
          <a:xfrm>
            <a:off x="2303407" y="4657008"/>
            <a:ext cx="7659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/>
              <a:t>ماذا</a:t>
            </a:r>
            <a:endParaRPr lang="en-US"/>
          </a:p>
        </p:txBody>
      </p:sp>
      <p:cxnSp>
        <p:nvCxnSpPr>
          <p:cNvPr id="23" name="رابط كسهم مستقيم 23">
            <a:extLst>
              <a:ext uri="{FF2B5EF4-FFF2-40B4-BE49-F238E27FC236}">
                <a16:creationId xmlns:a16="http://schemas.microsoft.com/office/drawing/2014/main" id="{2B4E99A4-BC4C-4587-B195-DA66E29E8CD8}"/>
              </a:ext>
            </a:extLst>
          </p:cNvPr>
          <p:cNvCxnSpPr>
            <a:cxnSpLocks/>
          </p:cNvCxnSpPr>
          <p:nvPr/>
        </p:nvCxnSpPr>
        <p:spPr>
          <a:xfrm>
            <a:off x="5935133" y="1483899"/>
            <a:ext cx="483964" cy="68830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رابط كسهم مستقيم 23">
            <a:extLst>
              <a:ext uri="{FF2B5EF4-FFF2-40B4-BE49-F238E27FC236}">
                <a16:creationId xmlns:a16="http://schemas.microsoft.com/office/drawing/2014/main" id="{B77F2016-23E0-4EE0-B081-ED068D987278}"/>
              </a:ext>
            </a:extLst>
          </p:cNvPr>
          <p:cNvCxnSpPr>
            <a:cxnSpLocks/>
            <a:stCxn id="8" idx="2"/>
            <a:endCxn id="10" idx="0"/>
          </p:cNvCxnSpPr>
          <p:nvPr/>
        </p:nvCxnSpPr>
        <p:spPr>
          <a:xfrm flipH="1">
            <a:off x="4540867" y="1634662"/>
            <a:ext cx="31133" cy="60330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رابط كسهم مستقيم 23">
            <a:extLst>
              <a:ext uri="{FF2B5EF4-FFF2-40B4-BE49-F238E27FC236}">
                <a16:creationId xmlns:a16="http://schemas.microsoft.com/office/drawing/2014/main" id="{AFA9ED7F-14B3-40D2-A730-1E8BD90AD28F}"/>
              </a:ext>
            </a:extLst>
          </p:cNvPr>
          <p:cNvCxnSpPr>
            <a:cxnSpLocks/>
          </p:cNvCxnSpPr>
          <p:nvPr/>
        </p:nvCxnSpPr>
        <p:spPr>
          <a:xfrm flipH="1">
            <a:off x="2788099" y="1483899"/>
            <a:ext cx="594164" cy="76308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Callout: Down Arrow 27">
            <a:extLst>
              <a:ext uri="{FF2B5EF4-FFF2-40B4-BE49-F238E27FC236}">
                <a16:creationId xmlns:a16="http://schemas.microsoft.com/office/drawing/2014/main" id="{ABAE02F1-7D8B-4877-91B3-03C4C28E41BA}"/>
              </a:ext>
            </a:extLst>
          </p:cNvPr>
          <p:cNvSpPr/>
          <p:nvPr/>
        </p:nvSpPr>
        <p:spPr>
          <a:xfrm>
            <a:off x="5766406" y="3043163"/>
            <a:ext cx="1305381" cy="1553883"/>
          </a:xfrm>
          <a:prstGeom prst="downArrowCallou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C14C447-540D-487F-9A83-CAF1E5C81B99}"/>
              </a:ext>
            </a:extLst>
          </p:cNvPr>
          <p:cNvSpPr txBox="1"/>
          <p:nvPr/>
        </p:nvSpPr>
        <p:spPr>
          <a:xfrm>
            <a:off x="5903010" y="3115086"/>
            <a:ext cx="100508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1400" b="1"/>
              <a:t>أنْواعُ الْأفعْالُ ثلاث</a:t>
            </a:r>
            <a:endParaRPr lang="en-US" sz="1400" b="1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4431377-7151-4D11-94A5-8E118D1D0F18}"/>
              </a:ext>
            </a:extLst>
          </p:cNvPr>
          <p:cNvSpPr txBox="1"/>
          <p:nvPr/>
        </p:nvSpPr>
        <p:spPr>
          <a:xfrm>
            <a:off x="5546835" y="4668969"/>
            <a:ext cx="171743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2800"/>
              <a:t>_ ماضي  _ مُضارع</a:t>
            </a:r>
          </a:p>
          <a:p>
            <a:pPr algn="r"/>
            <a:r>
              <a:rPr lang="ar-SA" sz="2800"/>
              <a:t>_ أمْر</a:t>
            </a: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562809528"/>
      </p:ext>
    </p:extLst>
  </p:cSld>
  <p:clrMapOvr>
    <a:masterClrMapping/>
  </p:clrMapOvr>
  <p:transition spd="med" advTm="19468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n 3">
            <a:extLst>
              <a:ext uri="{FF2B5EF4-FFF2-40B4-BE49-F238E27FC236}">
                <a16:creationId xmlns:a16="http://schemas.microsoft.com/office/drawing/2014/main" id="{DAD83649-15EC-46B3-90A8-C3E4023CC507}"/>
              </a:ext>
            </a:extLst>
          </p:cNvPr>
          <p:cNvSpPr/>
          <p:nvPr/>
        </p:nvSpPr>
        <p:spPr>
          <a:xfrm>
            <a:off x="1357192" y="1278590"/>
            <a:ext cx="6696744" cy="3528392"/>
          </a:xfrm>
          <a:prstGeom prst="sun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>
                <a:solidFill>
                  <a:schemeClr val="tx1"/>
                </a:solidFill>
              </a:rPr>
              <a:t>هيّا نلْعَبُ سويًا</a:t>
            </a:r>
            <a:endParaRPr lang="en-US" sz="2800" b="1" dirty="0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A13CA49-FBBC-43D1-99C6-9390EBD3C7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3946" y="-159023"/>
            <a:ext cx="4680520" cy="213548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0287D9F-C036-4792-A75D-40D579DFF625}"/>
              </a:ext>
            </a:extLst>
          </p:cNvPr>
          <p:cNvSpPr txBox="1"/>
          <p:nvPr/>
        </p:nvSpPr>
        <p:spPr>
          <a:xfrm>
            <a:off x="1090064" y="4486149"/>
            <a:ext cx="457200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https://wordwall.net/ar/resource/4878871/%D8%A7%D9%84%D8%AC%D9%85%D9%84%D8%A9-%D8%A7%D9%84%D8%A7%D8%B3%D9%85%D9%8A%D8%A9-%D9%88%D8%A7%D9%84%D9%81%D8%B9%D9%84%D9%8A%D8%A9</a:t>
            </a:r>
          </a:p>
        </p:txBody>
      </p:sp>
    </p:spTree>
    <p:extLst>
      <p:ext uri="{BB962C8B-B14F-4D97-AF65-F5344CB8AC3E}">
        <p14:creationId xmlns:p14="http://schemas.microsoft.com/office/powerpoint/2010/main" val="11534427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bbon: Tilted Up 4">
            <a:extLst>
              <a:ext uri="{FF2B5EF4-FFF2-40B4-BE49-F238E27FC236}">
                <a16:creationId xmlns:a16="http://schemas.microsoft.com/office/drawing/2014/main" id="{0D4B26FC-B610-4A12-91CF-4701B251B851}"/>
              </a:ext>
            </a:extLst>
          </p:cNvPr>
          <p:cNvSpPr/>
          <p:nvPr/>
        </p:nvSpPr>
        <p:spPr>
          <a:xfrm>
            <a:off x="1259632" y="404664"/>
            <a:ext cx="7391400" cy="1149096"/>
          </a:xfrm>
          <a:prstGeom prst="ribbon2">
            <a:avLst>
              <a:gd name="adj1" fmla="val 33333"/>
              <a:gd name="adj2" fmla="val 50000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ar-SA" sz="3200">
                <a:solidFill>
                  <a:schemeClr val="tx1"/>
                </a:solidFill>
                <a:cs typeface="Arial"/>
              </a:rPr>
              <a:t>الخاتمة، التّأمل والفعل</a:t>
            </a:r>
            <a:r>
              <a:rPr lang="ar-AE" sz="3200">
                <a:solidFill>
                  <a:schemeClr val="tx1"/>
                </a:solidFill>
                <a:cs typeface="Arial"/>
              </a:rPr>
              <a:t> </a:t>
            </a:r>
            <a:endParaRPr lang="en-US" sz="3200">
              <a:solidFill>
                <a:schemeClr val="tx1"/>
              </a:solidFill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0BBECA2-9D06-44FC-A7EB-6CC2E97E3714}"/>
              </a:ext>
            </a:extLst>
          </p:cNvPr>
          <p:cNvSpPr/>
          <p:nvPr/>
        </p:nvSpPr>
        <p:spPr>
          <a:xfrm>
            <a:off x="1024941" y="1553760"/>
            <a:ext cx="7613150" cy="4610100"/>
          </a:xfrm>
          <a:custGeom>
            <a:avLst/>
            <a:gdLst>
              <a:gd name="connsiteX0" fmla="*/ 0 w 7613150"/>
              <a:gd name="connsiteY0" fmla="*/ 768365 h 4610100"/>
              <a:gd name="connsiteX1" fmla="*/ 768365 w 7613150"/>
              <a:gd name="connsiteY1" fmla="*/ 0 h 4610100"/>
              <a:gd name="connsiteX2" fmla="*/ 1199238 w 7613150"/>
              <a:gd name="connsiteY2" fmla="*/ 0 h 4610100"/>
              <a:gd name="connsiteX3" fmla="*/ 1569348 w 7613150"/>
              <a:gd name="connsiteY3" fmla="*/ 0 h 4610100"/>
              <a:gd name="connsiteX4" fmla="*/ 2121749 w 7613150"/>
              <a:gd name="connsiteY4" fmla="*/ 0 h 4610100"/>
              <a:gd name="connsiteX5" fmla="*/ 2491859 w 7613150"/>
              <a:gd name="connsiteY5" fmla="*/ 0 h 4610100"/>
              <a:gd name="connsiteX6" fmla="*/ 2922732 w 7613150"/>
              <a:gd name="connsiteY6" fmla="*/ 0 h 4610100"/>
              <a:gd name="connsiteX7" fmla="*/ 3292841 w 7613150"/>
              <a:gd name="connsiteY7" fmla="*/ 0 h 4610100"/>
              <a:gd name="connsiteX8" fmla="*/ 3845243 w 7613150"/>
              <a:gd name="connsiteY8" fmla="*/ 0 h 4610100"/>
              <a:gd name="connsiteX9" fmla="*/ 4215352 w 7613150"/>
              <a:gd name="connsiteY9" fmla="*/ 0 h 4610100"/>
              <a:gd name="connsiteX10" fmla="*/ 4646226 w 7613150"/>
              <a:gd name="connsiteY10" fmla="*/ 0 h 4610100"/>
              <a:gd name="connsiteX11" fmla="*/ 5198628 w 7613150"/>
              <a:gd name="connsiteY11" fmla="*/ 0 h 4610100"/>
              <a:gd name="connsiteX12" fmla="*/ 5629501 w 7613150"/>
              <a:gd name="connsiteY12" fmla="*/ 0 h 4610100"/>
              <a:gd name="connsiteX13" fmla="*/ 5999610 w 7613150"/>
              <a:gd name="connsiteY13" fmla="*/ 0 h 4610100"/>
              <a:gd name="connsiteX14" fmla="*/ 6844785 w 7613150"/>
              <a:gd name="connsiteY14" fmla="*/ 0 h 4610100"/>
              <a:gd name="connsiteX15" fmla="*/ 7613150 w 7613150"/>
              <a:gd name="connsiteY15" fmla="*/ 768365 h 4610100"/>
              <a:gd name="connsiteX16" fmla="*/ 7613150 w 7613150"/>
              <a:gd name="connsiteY16" fmla="*/ 1219126 h 4610100"/>
              <a:gd name="connsiteX17" fmla="*/ 7613150 w 7613150"/>
              <a:gd name="connsiteY17" fmla="*/ 1639153 h 4610100"/>
              <a:gd name="connsiteX18" fmla="*/ 7613150 w 7613150"/>
              <a:gd name="connsiteY18" fmla="*/ 2120648 h 4610100"/>
              <a:gd name="connsiteX19" fmla="*/ 7613150 w 7613150"/>
              <a:gd name="connsiteY19" fmla="*/ 2694344 h 4610100"/>
              <a:gd name="connsiteX20" fmla="*/ 7613150 w 7613150"/>
              <a:gd name="connsiteY20" fmla="*/ 3206572 h 4610100"/>
              <a:gd name="connsiteX21" fmla="*/ 7613150 w 7613150"/>
              <a:gd name="connsiteY21" fmla="*/ 3841735 h 4610100"/>
              <a:gd name="connsiteX22" fmla="*/ 6844785 w 7613150"/>
              <a:gd name="connsiteY22" fmla="*/ 4610100 h 4610100"/>
              <a:gd name="connsiteX23" fmla="*/ 6231619 w 7613150"/>
              <a:gd name="connsiteY23" fmla="*/ 4610100 h 4610100"/>
              <a:gd name="connsiteX24" fmla="*/ 5557689 w 7613150"/>
              <a:gd name="connsiteY24" fmla="*/ 4610100 h 4610100"/>
              <a:gd name="connsiteX25" fmla="*/ 5126815 w 7613150"/>
              <a:gd name="connsiteY25" fmla="*/ 4610100 h 4610100"/>
              <a:gd name="connsiteX26" fmla="*/ 4513649 w 7613150"/>
              <a:gd name="connsiteY26" fmla="*/ 4610100 h 4610100"/>
              <a:gd name="connsiteX27" fmla="*/ 4082776 w 7613150"/>
              <a:gd name="connsiteY27" fmla="*/ 4610100 h 4610100"/>
              <a:gd name="connsiteX28" fmla="*/ 3651902 w 7613150"/>
              <a:gd name="connsiteY28" fmla="*/ 4610100 h 4610100"/>
              <a:gd name="connsiteX29" fmla="*/ 3160265 w 7613150"/>
              <a:gd name="connsiteY29" fmla="*/ 4610100 h 4610100"/>
              <a:gd name="connsiteX30" fmla="*/ 2547099 w 7613150"/>
              <a:gd name="connsiteY30" fmla="*/ 4610100 h 4610100"/>
              <a:gd name="connsiteX31" fmla="*/ 1933933 w 7613150"/>
              <a:gd name="connsiteY31" fmla="*/ 4610100 h 4610100"/>
              <a:gd name="connsiteX32" fmla="*/ 1503059 w 7613150"/>
              <a:gd name="connsiteY32" fmla="*/ 4610100 h 4610100"/>
              <a:gd name="connsiteX33" fmla="*/ 768365 w 7613150"/>
              <a:gd name="connsiteY33" fmla="*/ 4610100 h 4610100"/>
              <a:gd name="connsiteX34" fmla="*/ 0 w 7613150"/>
              <a:gd name="connsiteY34" fmla="*/ 3841735 h 4610100"/>
              <a:gd name="connsiteX35" fmla="*/ 0 w 7613150"/>
              <a:gd name="connsiteY35" fmla="*/ 3360240 h 4610100"/>
              <a:gd name="connsiteX36" fmla="*/ 0 w 7613150"/>
              <a:gd name="connsiteY36" fmla="*/ 2786545 h 4610100"/>
              <a:gd name="connsiteX37" fmla="*/ 0 w 7613150"/>
              <a:gd name="connsiteY37" fmla="*/ 2305050 h 4610100"/>
              <a:gd name="connsiteX38" fmla="*/ 0 w 7613150"/>
              <a:gd name="connsiteY38" fmla="*/ 1854289 h 4610100"/>
              <a:gd name="connsiteX39" fmla="*/ 0 w 7613150"/>
              <a:gd name="connsiteY39" fmla="*/ 1280593 h 4610100"/>
              <a:gd name="connsiteX40" fmla="*/ 0 w 7613150"/>
              <a:gd name="connsiteY40" fmla="*/ 768365 h 461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7613150" h="4610100" fill="none" extrusionOk="0">
                <a:moveTo>
                  <a:pt x="0" y="768365"/>
                </a:moveTo>
                <a:cubicBezTo>
                  <a:pt x="32448" y="396620"/>
                  <a:pt x="291576" y="54597"/>
                  <a:pt x="768365" y="0"/>
                </a:cubicBezTo>
                <a:cubicBezTo>
                  <a:pt x="927145" y="-16920"/>
                  <a:pt x="1045579" y="17523"/>
                  <a:pt x="1199238" y="0"/>
                </a:cubicBezTo>
                <a:cubicBezTo>
                  <a:pt x="1352897" y="-17523"/>
                  <a:pt x="1438823" y="12816"/>
                  <a:pt x="1569348" y="0"/>
                </a:cubicBezTo>
                <a:cubicBezTo>
                  <a:pt x="1699873" y="-12816"/>
                  <a:pt x="1934432" y="21226"/>
                  <a:pt x="2121749" y="0"/>
                </a:cubicBezTo>
                <a:cubicBezTo>
                  <a:pt x="2309066" y="-21226"/>
                  <a:pt x="2343857" y="34640"/>
                  <a:pt x="2491859" y="0"/>
                </a:cubicBezTo>
                <a:cubicBezTo>
                  <a:pt x="2639861" y="-34640"/>
                  <a:pt x="2811450" y="42345"/>
                  <a:pt x="2922732" y="0"/>
                </a:cubicBezTo>
                <a:cubicBezTo>
                  <a:pt x="3034014" y="-42345"/>
                  <a:pt x="3207491" y="3726"/>
                  <a:pt x="3292841" y="0"/>
                </a:cubicBezTo>
                <a:cubicBezTo>
                  <a:pt x="3378191" y="-3726"/>
                  <a:pt x="3690007" y="4613"/>
                  <a:pt x="3845243" y="0"/>
                </a:cubicBezTo>
                <a:cubicBezTo>
                  <a:pt x="4000479" y="-4613"/>
                  <a:pt x="4092972" y="41281"/>
                  <a:pt x="4215352" y="0"/>
                </a:cubicBezTo>
                <a:cubicBezTo>
                  <a:pt x="4337732" y="-41281"/>
                  <a:pt x="4548496" y="44209"/>
                  <a:pt x="4646226" y="0"/>
                </a:cubicBezTo>
                <a:cubicBezTo>
                  <a:pt x="4743956" y="-44209"/>
                  <a:pt x="5014258" y="26467"/>
                  <a:pt x="5198628" y="0"/>
                </a:cubicBezTo>
                <a:cubicBezTo>
                  <a:pt x="5382998" y="-26467"/>
                  <a:pt x="5471297" y="25657"/>
                  <a:pt x="5629501" y="0"/>
                </a:cubicBezTo>
                <a:cubicBezTo>
                  <a:pt x="5787705" y="-25657"/>
                  <a:pt x="5853495" y="33889"/>
                  <a:pt x="5999610" y="0"/>
                </a:cubicBezTo>
                <a:cubicBezTo>
                  <a:pt x="6145725" y="-33889"/>
                  <a:pt x="6663843" y="62819"/>
                  <a:pt x="6844785" y="0"/>
                </a:cubicBezTo>
                <a:cubicBezTo>
                  <a:pt x="7282437" y="-26349"/>
                  <a:pt x="7515538" y="368006"/>
                  <a:pt x="7613150" y="768365"/>
                </a:cubicBezTo>
                <a:cubicBezTo>
                  <a:pt x="7618476" y="971737"/>
                  <a:pt x="7577840" y="1079963"/>
                  <a:pt x="7613150" y="1219126"/>
                </a:cubicBezTo>
                <a:cubicBezTo>
                  <a:pt x="7648460" y="1358289"/>
                  <a:pt x="7590443" y="1471883"/>
                  <a:pt x="7613150" y="1639153"/>
                </a:cubicBezTo>
                <a:cubicBezTo>
                  <a:pt x="7635857" y="1806423"/>
                  <a:pt x="7594056" y="1902450"/>
                  <a:pt x="7613150" y="2120648"/>
                </a:cubicBezTo>
                <a:cubicBezTo>
                  <a:pt x="7632244" y="2338847"/>
                  <a:pt x="7550289" y="2432553"/>
                  <a:pt x="7613150" y="2694344"/>
                </a:cubicBezTo>
                <a:cubicBezTo>
                  <a:pt x="7676011" y="2956135"/>
                  <a:pt x="7558776" y="3076968"/>
                  <a:pt x="7613150" y="3206572"/>
                </a:cubicBezTo>
                <a:cubicBezTo>
                  <a:pt x="7667524" y="3336176"/>
                  <a:pt x="7580007" y="3572589"/>
                  <a:pt x="7613150" y="3841735"/>
                </a:cubicBezTo>
                <a:cubicBezTo>
                  <a:pt x="7616653" y="4256577"/>
                  <a:pt x="7274878" y="4585766"/>
                  <a:pt x="6844785" y="4610100"/>
                </a:cubicBezTo>
                <a:cubicBezTo>
                  <a:pt x="6620495" y="4630877"/>
                  <a:pt x="6410949" y="4580308"/>
                  <a:pt x="6231619" y="4610100"/>
                </a:cubicBezTo>
                <a:cubicBezTo>
                  <a:pt x="6052289" y="4639892"/>
                  <a:pt x="5759859" y="4545948"/>
                  <a:pt x="5557689" y="4610100"/>
                </a:cubicBezTo>
                <a:cubicBezTo>
                  <a:pt x="5355519" y="4674252"/>
                  <a:pt x="5224671" y="4577432"/>
                  <a:pt x="5126815" y="4610100"/>
                </a:cubicBezTo>
                <a:cubicBezTo>
                  <a:pt x="5028959" y="4642768"/>
                  <a:pt x="4644194" y="4581216"/>
                  <a:pt x="4513649" y="4610100"/>
                </a:cubicBezTo>
                <a:cubicBezTo>
                  <a:pt x="4383104" y="4638984"/>
                  <a:pt x="4176165" y="4589943"/>
                  <a:pt x="4082776" y="4610100"/>
                </a:cubicBezTo>
                <a:cubicBezTo>
                  <a:pt x="3989387" y="4630257"/>
                  <a:pt x="3827688" y="4587416"/>
                  <a:pt x="3651902" y="4610100"/>
                </a:cubicBezTo>
                <a:cubicBezTo>
                  <a:pt x="3476116" y="4632784"/>
                  <a:pt x="3355952" y="4585330"/>
                  <a:pt x="3160265" y="4610100"/>
                </a:cubicBezTo>
                <a:cubicBezTo>
                  <a:pt x="2964578" y="4634870"/>
                  <a:pt x="2713644" y="4588220"/>
                  <a:pt x="2547099" y="4610100"/>
                </a:cubicBezTo>
                <a:cubicBezTo>
                  <a:pt x="2380554" y="4631980"/>
                  <a:pt x="2075064" y="4567282"/>
                  <a:pt x="1933933" y="4610100"/>
                </a:cubicBezTo>
                <a:cubicBezTo>
                  <a:pt x="1792802" y="4652918"/>
                  <a:pt x="1691736" y="4598328"/>
                  <a:pt x="1503059" y="4610100"/>
                </a:cubicBezTo>
                <a:cubicBezTo>
                  <a:pt x="1314382" y="4621872"/>
                  <a:pt x="1060399" y="4586829"/>
                  <a:pt x="768365" y="4610100"/>
                </a:cubicBezTo>
                <a:cubicBezTo>
                  <a:pt x="372135" y="4585765"/>
                  <a:pt x="79722" y="4305909"/>
                  <a:pt x="0" y="3841735"/>
                </a:cubicBezTo>
                <a:cubicBezTo>
                  <a:pt x="-8028" y="3737408"/>
                  <a:pt x="38339" y="3566361"/>
                  <a:pt x="0" y="3360240"/>
                </a:cubicBezTo>
                <a:cubicBezTo>
                  <a:pt x="-38339" y="3154120"/>
                  <a:pt x="28957" y="2960154"/>
                  <a:pt x="0" y="2786545"/>
                </a:cubicBezTo>
                <a:cubicBezTo>
                  <a:pt x="-28957" y="2612936"/>
                  <a:pt x="33926" y="2414219"/>
                  <a:pt x="0" y="2305050"/>
                </a:cubicBezTo>
                <a:cubicBezTo>
                  <a:pt x="-33926" y="2195881"/>
                  <a:pt x="49293" y="2030717"/>
                  <a:pt x="0" y="1854289"/>
                </a:cubicBezTo>
                <a:cubicBezTo>
                  <a:pt x="-49293" y="1677861"/>
                  <a:pt x="31052" y="1540583"/>
                  <a:pt x="0" y="1280593"/>
                </a:cubicBezTo>
                <a:cubicBezTo>
                  <a:pt x="-31052" y="1020603"/>
                  <a:pt x="15996" y="1006603"/>
                  <a:pt x="0" y="768365"/>
                </a:cubicBezTo>
                <a:close/>
              </a:path>
              <a:path w="7613150" h="4610100" stroke="0" extrusionOk="0">
                <a:moveTo>
                  <a:pt x="0" y="768365"/>
                </a:moveTo>
                <a:cubicBezTo>
                  <a:pt x="-92793" y="424586"/>
                  <a:pt x="359065" y="-21772"/>
                  <a:pt x="768365" y="0"/>
                </a:cubicBezTo>
                <a:cubicBezTo>
                  <a:pt x="935605" y="-28729"/>
                  <a:pt x="1217968" y="36534"/>
                  <a:pt x="1381531" y="0"/>
                </a:cubicBezTo>
                <a:cubicBezTo>
                  <a:pt x="1545094" y="-36534"/>
                  <a:pt x="1663288" y="1382"/>
                  <a:pt x="1812404" y="0"/>
                </a:cubicBezTo>
                <a:cubicBezTo>
                  <a:pt x="1961520" y="-1382"/>
                  <a:pt x="2074081" y="6312"/>
                  <a:pt x="2243278" y="0"/>
                </a:cubicBezTo>
                <a:cubicBezTo>
                  <a:pt x="2412475" y="-6312"/>
                  <a:pt x="2439686" y="7290"/>
                  <a:pt x="2613387" y="0"/>
                </a:cubicBezTo>
                <a:cubicBezTo>
                  <a:pt x="2787088" y="-7290"/>
                  <a:pt x="3014207" y="34849"/>
                  <a:pt x="3226553" y="0"/>
                </a:cubicBezTo>
                <a:cubicBezTo>
                  <a:pt x="3438899" y="-34849"/>
                  <a:pt x="3507728" y="27819"/>
                  <a:pt x="3596662" y="0"/>
                </a:cubicBezTo>
                <a:cubicBezTo>
                  <a:pt x="3685596" y="-27819"/>
                  <a:pt x="3974600" y="16198"/>
                  <a:pt x="4209828" y="0"/>
                </a:cubicBezTo>
                <a:cubicBezTo>
                  <a:pt x="4445056" y="-16198"/>
                  <a:pt x="4506329" y="5617"/>
                  <a:pt x="4640702" y="0"/>
                </a:cubicBezTo>
                <a:cubicBezTo>
                  <a:pt x="4775075" y="-5617"/>
                  <a:pt x="4836711" y="24284"/>
                  <a:pt x="5010811" y="0"/>
                </a:cubicBezTo>
                <a:cubicBezTo>
                  <a:pt x="5184911" y="-24284"/>
                  <a:pt x="5356626" y="26939"/>
                  <a:pt x="5623977" y="0"/>
                </a:cubicBezTo>
                <a:cubicBezTo>
                  <a:pt x="5891328" y="-26939"/>
                  <a:pt x="5887192" y="14624"/>
                  <a:pt x="6054850" y="0"/>
                </a:cubicBezTo>
                <a:cubicBezTo>
                  <a:pt x="6222508" y="-14624"/>
                  <a:pt x="6685881" y="39922"/>
                  <a:pt x="6844785" y="0"/>
                </a:cubicBezTo>
                <a:cubicBezTo>
                  <a:pt x="7339078" y="-100740"/>
                  <a:pt x="7686734" y="349618"/>
                  <a:pt x="7613150" y="768365"/>
                </a:cubicBezTo>
                <a:cubicBezTo>
                  <a:pt x="7653342" y="888673"/>
                  <a:pt x="7560007" y="1057435"/>
                  <a:pt x="7613150" y="1249860"/>
                </a:cubicBezTo>
                <a:cubicBezTo>
                  <a:pt x="7666293" y="1442285"/>
                  <a:pt x="7612045" y="1588260"/>
                  <a:pt x="7613150" y="1792822"/>
                </a:cubicBezTo>
                <a:cubicBezTo>
                  <a:pt x="7614255" y="1997384"/>
                  <a:pt x="7561329" y="2170700"/>
                  <a:pt x="7613150" y="2305050"/>
                </a:cubicBezTo>
                <a:cubicBezTo>
                  <a:pt x="7664971" y="2439400"/>
                  <a:pt x="7600724" y="2704433"/>
                  <a:pt x="7613150" y="2848012"/>
                </a:cubicBezTo>
                <a:cubicBezTo>
                  <a:pt x="7625576" y="2991591"/>
                  <a:pt x="7522782" y="3486482"/>
                  <a:pt x="7613150" y="3841735"/>
                </a:cubicBezTo>
                <a:cubicBezTo>
                  <a:pt x="7566689" y="4331295"/>
                  <a:pt x="7312409" y="4594461"/>
                  <a:pt x="6844785" y="4610100"/>
                </a:cubicBezTo>
                <a:cubicBezTo>
                  <a:pt x="6613130" y="4649339"/>
                  <a:pt x="6520008" y="4586810"/>
                  <a:pt x="6353147" y="4610100"/>
                </a:cubicBezTo>
                <a:cubicBezTo>
                  <a:pt x="6186286" y="4633390"/>
                  <a:pt x="5983293" y="4597015"/>
                  <a:pt x="5679217" y="4610100"/>
                </a:cubicBezTo>
                <a:cubicBezTo>
                  <a:pt x="5375141" y="4623185"/>
                  <a:pt x="5279713" y="4586596"/>
                  <a:pt x="5005287" y="4610100"/>
                </a:cubicBezTo>
                <a:cubicBezTo>
                  <a:pt x="4730861" y="4633604"/>
                  <a:pt x="4602184" y="4587574"/>
                  <a:pt x="4452885" y="4610100"/>
                </a:cubicBezTo>
                <a:cubicBezTo>
                  <a:pt x="4303586" y="4632626"/>
                  <a:pt x="4125052" y="4542794"/>
                  <a:pt x="3839719" y="4610100"/>
                </a:cubicBezTo>
                <a:cubicBezTo>
                  <a:pt x="3554386" y="4677406"/>
                  <a:pt x="3584203" y="4591417"/>
                  <a:pt x="3469610" y="4610100"/>
                </a:cubicBezTo>
                <a:cubicBezTo>
                  <a:pt x="3355017" y="4628783"/>
                  <a:pt x="3200839" y="4554650"/>
                  <a:pt x="2977972" y="4610100"/>
                </a:cubicBezTo>
                <a:cubicBezTo>
                  <a:pt x="2755105" y="4665550"/>
                  <a:pt x="2755161" y="4576392"/>
                  <a:pt x="2607863" y="4610100"/>
                </a:cubicBezTo>
                <a:cubicBezTo>
                  <a:pt x="2460565" y="4643808"/>
                  <a:pt x="2277482" y="4586794"/>
                  <a:pt x="1994697" y="4610100"/>
                </a:cubicBezTo>
                <a:cubicBezTo>
                  <a:pt x="1711912" y="4633406"/>
                  <a:pt x="1693909" y="4598077"/>
                  <a:pt x="1442295" y="4610100"/>
                </a:cubicBezTo>
                <a:cubicBezTo>
                  <a:pt x="1190681" y="4622123"/>
                  <a:pt x="1028919" y="4578013"/>
                  <a:pt x="768365" y="4610100"/>
                </a:cubicBezTo>
                <a:cubicBezTo>
                  <a:pt x="315224" y="4526098"/>
                  <a:pt x="-41604" y="4281690"/>
                  <a:pt x="0" y="3841735"/>
                </a:cubicBezTo>
                <a:cubicBezTo>
                  <a:pt x="-17278" y="3695237"/>
                  <a:pt x="27040" y="3526080"/>
                  <a:pt x="0" y="3390974"/>
                </a:cubicBezTo>
                <a:cubicBezTo>
                  <a:pt x="-27040" y="3255868"/>
                  <a:pt x="42116" y="3092370"/>
                  <a:pt x="0" y="2909479"/>
                </a:cubicBezTo>
                <a:cubicBezTo>
                  <a:pt x="-42116" y="2726588"/>
                  <a:pt x="9829" y="2574467"/>
                  <a:pt x="0" y="2397251"/>
                </a:cubicBezTo>
                <a:cubicBezTo>
                  <a:pt x="-9829" y="2220035"/>
                  <a:pt x="12535" y="2154223"/>
                  <a:pt x="0" y="1977224"/>
                </a:cubicBezTo>
                <a:cubicBezTo>
                  <a:pt x="-12535" y="1800225"/>
                  <a:pt x="23762" y="1613566"/>
                  <a:pt x="0" y="1495729"/>
                </a:cubicBezTo>
                <a:cubicBezTo>
                  <a:pt x="-23762" y="1377893"/>
                  <a:pt x="61963" y="1074119"/>
                  <a:pt x="0" y="768365"/>
                </a:cubicBezTo>
                <a:close/>
              </a:path>
            </a:pathLst>
          </a:custGeom>
          <a:ln w="57150">
            <a:solidFill>
              <a:srgbClr val="00B0F0"/>
            </a:solidFill>
            <a:extLst>
              <a:ext uri="{C807C97D-BFC1-408E-A445-0C87EB9F89A2}">
                <ask:lineSketchStyleProps xmlns:ask="http://schemas.microsoft.com/office/drawing/2018/sketchyshapes" sd="3302269073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r" rtl="1" fontAlgn="base"/>
            <a:r>
              <a:rPr lang="ar-SA" sz="3600" b="1" dirty="0">
                <a:solidFill>
                  <a:srgbClr val="7030A0"/>
                </a:solidFill>
                <a:latin typeface="Simplified Arabic"/>
                <a:cs typeface="Simplified Arabic"/>
              </a:rPr>
              <a:t>ألْعَبُ معَ أصْدِقائي وَ أُجيبُ عنْ الأسئلةِ.</a:t>
            </a:r>
            <a:endParaRPr lang="ar-AE" sz="2800" b="1" dirty="0">
              <a:solidFill>
                <a:schemeClr val="accent2">
                  <a:lumMod val="75000"/>
                </a:schemeClr>
              </a:solidFill>
              <a:latin typeface="Simplified Arabic"/>
              <a:cs typeface="Simplified Arabic"/>
            </a:endParaRPr>
          </a:p>
        </p:txBody>
      </p:sp>
    </p:spTree>
    <p:extLst>
      <p:ext uri="{BB962C8B-B14F-4D97-AF65-F5344CB8AC3E}">
        <p14:creationId xmlns:p14="http://schemas.microsoft.com/office/powerpoint/2010/main" val="39575696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99CB38"/>
      </a:accent1>
      <a:accent2>
        <a:srgbClr val="63A537"/>
      </a:accent2>
      <a:accent3>
        <a:srgbClr val="E6D024"/>
      </a:accent3>
      <a:accent4>
        <a:srgbClr val="CC9700"/>
      </a:accent4>
      <a:accent5>
        <a:srgbClr val="4EB3CF"/>
      </a:accent5>
      <a:accent6>
        <a:srgbClr val="378DA6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29F68FFC-748B-4FC3-BF39-7F84A6D5840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214</TotalTime>
  <Words>1019</Words>
  <Application>Microsoft Office PowerPoint</Application>
  <PresentationFormat>On-screen Show (4:3)</PresentationFormat>
  <Paragraphs>111</Paragraphs>
  <Slides>24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35" baseType="lpstr">
      <vt:lpstr>Arial</vt:lpstr>
      <vt:lpstr>Baskerville Old Face</vt:lpstr>
      <vt:lpstr>Calibri</vt:lpstr>
      <vt:lpstr>Calibri Light</vt:lpstr>
      <vt:lpstr>Simplified Arabic</vt:lpstr>
      <vt:lpstr>Times New Roman</vt:lpstr>
      <vt:lpstr>Tw Cen MT</vt:lpstr>
      <vt:lpstr>Tw Cen MT Condensed</vt:lpstr>
      <vt:lpstr>Wingdings 3</vt:lpstr>
      <vt:lpstr>Integral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rasha rmadan</dc:creator>
  <cp:lastModifiedBy>Waed Marwan Abedalqader Abu Raia</cp:lastModifiedBy>
  <cp:revision>62</cp:revision>
  <dcterms:created xsi:type="dcterms:W3CDTF">2017-10-29T18:54:00Z</dcterms:created>
  <dcterms:modified xsi:type="dcterms:W3CDTF">2020-11-18T10:44:53Z</dcterms:modified>
</cp:coreProperties>
</file>