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notesMasterIdLst>
    <p:notesMasterId r:id="rId8"/>
  </p:notesMasterIdLst>
  <p:sldIdLst>
    <p:sldId id="12257" r:id="rId2"/>
    <p:sldId id="12265" r:id="rId3"/>
    <p:sldId id="12283" r:id="rId4"/>
    <p:sldId id="12264" r:id="rId5"/>
    <p:sldId id="12292" r:id="rId6"/>
    <p:sldId id="1228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02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4" d="100"/>
        <a:sy n="54" d="100"/>
      </p:scale>
      <p:origin x="0" y="-4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C44A0D-8D3D-41FA-B084-510A2002DC4C}" type="datetimeFigureOut">
              <a:rPr lang="en-US" smtClean="0"/>
              <a:t>1/26/2022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A93B3-5C53-4E0B-AA1D-64F45B1796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805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57BFE-982A-4523-84A4-44BB4F049C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CF226B-7D46-4078-9A65-95B4D170E8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D08581-133E-4FE5-9246-533607790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51455-0DB1-41A9-845E-A4F908E50C75}" type="datetimeFigureOut">
              <a:rPr lang="en-US" smtClean="0"/>
              <a:t>1/26/2022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889EA0-DA78-421A-B149-1370D5A08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F2A04-33C0-4E7A-BF21-6C031FD1B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ACD81-0EC9-4680-B3CA-447584BB16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736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F7CD8-42AE-4C8A-8A61-A976D16E8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AF3C36-9A9B-4767-BB20-5010316EEB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7F76D2-402F-4C76-BD8C-C2017FFE1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51455-0DB1-41A9-845E-A4F908E50C75}" type="datetimeFigureOut">
              <a:rPr lang="en-US" smtClean="0"/>
              <a:t>1/26/2022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5AB602-D1B1-4019-8BF3-C31477674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9025C0-8596-4AD3-B226-13705A795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ACD81-0EC9-4680-B3CA-447584BB16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477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37912-FB5F-4012-9B39-7853E3208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2AA476-C4D9-4B98-B470-20178C25A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461130-D410-480E-AA88-6D709D5A9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51455-0DB1-41A9-845E-A4F908E50C75}" type="datetimeFigureOut">
              <a:rPr lang="en-US" smtClean="0"/>
              <a:t>1/26/2022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515418-2270-4686-80CA-F6A059C9D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613AA5-D288-49F5-BF5F-A6FCDC45E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ACD81-0EC9-4680-B3CA-447584BB16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634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1E6CA-3AAE-43A7-9BDB-568067B34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F46D1-8724-42A2-A68F-785118CFF1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EC4D81-7012-4647-9FCF-EF4E94C9F8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261906-DEF0-4ADD-B602-8B73A8C40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51455-0DB1-41A9-845E-A4F908E50C75}" type="datetimeFigureOut">
              <a:rPr lang="en-US" smtClean="0"/>
              <a:t>1/26/2022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433326-2AC1-4BD0-9D29-968406A52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6FC252-7E46-40F9-9F6D-30B8F31A6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ACD81-0EC9-4680-B3CA-447584BB16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372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064AB-7996-4B5F-B62A-30C8ACC21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5369EC-CFEA-48F9-96F1-CC5AFA6EBB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6EAC73-63EA-4A0A-BFD1-60C128DCB3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316892-B7F2-4D59-882E-582EB665AA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571CC9-616A-49F2-9AEA-66788D0458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14792F-E24A-46FC-99B6-EFF24D891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51455-0DB1-41A9-845E-A4F908E50C75}" type="datetimeFigureOut">
              <a:rPr lang="en-US" smtClean="0"/>
              <a:t>1/26/2022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36E938-7E31-43DC-AAF3-6072B6652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C5DFEE-5EA6-4E03-B9EB-C1A1A8E4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ACD81-0EC9-4680-B3CA-447584BB16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166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FEA17-25DE-47D3-9687-B7CA44D02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4505CB-6DFF-427C-9ABF-F9D21DB90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51455-0DB1-41A9-845E-A4F908E50C75}" type="datetimeFigureOut">
              <a:rPr lang="en-US" smtClean="0"/>
              <a:t>1/26/2022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EAE15D-AE57-4A66-B081-AA9311832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B689B9-8DB8-4B44-B5D2-A78B40E61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ACD81-0EC9-4680-B3CA-447584BB16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607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814809-C778-404D-976F-DEE58F573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51455-0DB1-41A9-845E-A4F908E50C75}" type="datetimeFigureOut">
              <a:rPr lang="en-US" smtClean="0"/>
              <a:t>1/26/2022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703D55-77EE-456E-AF34-30E59EEBD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A91E1D-0AF3-419B-8047-690B6202F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ACD81-0EC9-4680-B3CA-447584BB16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699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B2D6A-F153-47B3-8AE9-DA553D156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5E622-46AC-4D28-A2F9-6A95C7F28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4C4EF4-C16C-4D8E-BC1F-86A170E7CA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5D76B-C6BC-4987-9578-D1470A3EB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51455-0DB1-41A9-845E-A4F908E50C75}" type="datetimeFigureOut">
              <a:rPr lang="en-US" smtClean="0"/>
              <a:t>1/26/2022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07BB8F-1E9D-4017-8AAE-101B7223E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6D6809-D875-48EE-A242-2E120319C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ACD81-0EC9-4680-B3CA-447584BB16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942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A317A-5BF3-4532-8008-2D691BFC3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06D987-F77F-4616-A39D-826330B307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42BF6A-ED85-49AF-9F36-30704F460F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379D02-F3C7-4E54-B54A-1ECD3C151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51455-0DB1-41A9-845E-A4F908E50C75}" type="datetimeFigureOut">
              <a:rPr lang="en-US" smtClean="0"/>
              <a:t>1/26/2022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D7A626-3F73-4955-BCA7-A851D6E82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9F6323-DE1D-44DF-90FB-E05CA4E22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ACD81-0EC9-4680-B3CA-447584BB16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894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52241-3E92-457E-B876-C6FD13DD5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066187-5716-4D42-87EA-A00E870F23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A767D5-9E60-482E-A252-C0EBBA3C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51455-0DB1-41A9-845E-A4F908E50C75}" type="datetimeFigureOut">
              <a:rPr lang="en-US" smtClean="0"/>
              <a:t>1/26/2022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56A5E8-6758-4FA5-8F78-5CCD70249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DF339B-A0DF-4983-A9DB-0EF817E5E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ACD81-0EC9-4680-B3CA-447584BB16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649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A7A096-A49E-43D9-AD8F-F107E98F50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B07AAC-5E88-4751-8094-3C69B2D68E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1430A-91BE-40AB-861E-670B3F3A6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51455-0DB1-41A9-845E-A4F908E50C75}" type="datetimeFigureOut">
              <a:rPr lang="en-US" smtClean="0"/>
              <a:t>1/26/2022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824C7-901D-4981-922E-8F857E8B7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706C3B-B02B-455F-870B-C4C9D8F16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ACD81-0EC9-4680-B3CA-447584BB16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585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7844FF-B2D6-4BCF-9A9B-A86C0D08D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6845C-BF55-49F2-BCF7-5924B36550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74D0FD-9DD1-44EE-A8B0-D839CC8096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551455-0DB1-41A9-845E-A4F908E50C75}" type="datetimeFigureOut">
              <a:rPr lang="en-US" smtClean="0"/>
              <a:t>1/26/2022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82E9A5-2D40-49B7-B8E4-EFC232E865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9EDA01-CD72-42F8-844D-E6CF299CD6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9ACD81-0EC9-4680-B3CA-447584BB16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274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B6ABE4C8-AF0E-4E1A-ADE0-7261580F21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500" t="27075" r="35102" b="9523"/>
          <a:stretch/>
        </p:blipFill>
        <p:spPr>
          <a:xfrm>
            <a:off x="2276670" y="205272"/>
            <a:ext cx="6606073" cy="6046237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60231D6E-A9B4-44AE-A3E4-1FAAFE713791}"/>
              </a:ext>
            </a:extLst>
          </p:cNvPr>
          <p:cNvSpPr txBox="1"/>
          <p:nvPr/>
        </p:nvSpPr>
        <p:spPr>
          <a:xfrm>
            <a:off x="9078686" y="1614196"/>
            <a:ext cx="2659225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4400" b="1" dirty="0">
                <a:solidFill>
                  <a:srgbClr val="FF0000"/>
                </a:solidFill>
              </a:rPr>
              <a:t>سلسلة سلامة الجزء الرابع</a:t>
            </a:r>
          </a:p>
        </p:txBody>
      </p:sp>
      <p:sp>
        <p:nvSpPr>
          <p:cNvPr id="6" name="مربع نص 9">
            <a:extLst>
              <a:ext uri="{FF2B5EF4-FFF2-40B4-BE49-F238E27FC236}">
                <a16:creationId xmlns:a16="http://schemas.microsoft.com/office/drawing/2014/main" id="{D3C76FD4-BC14-4108-AD82-8DD4D391A048}"/>
              </a:ext>
            </a:extLst>
          </p:cNvPr>
          <p:cNvSpPr txBox="1"/>
          <p:nvPr/>
        </p:nvSpPr>
        <p:spPr>
          <a:xfrm>
            <a:off x="-287316" y="6251509"/>
            <a:ext cx="214839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ar-AE" sz="2800" b="1" dirty="0">
                <a:solidFill>
                  <a:srgbClr val="FF0000"/>
                </a:solidFill>
              </a:rPr>
              <a:t>نوره العابد</a:t>
            </a:r>
          </a:p>
        </p:txBody>
      </p:sp>
    </p:spTree>
    <p:extLst>
      <p:ext uri="{BB962C8B-B14F-4D97-AF65-F5344CB8AC3E}">
        <p14:creationId xmlns:p14="http://schemas.microsoft.com/office/powerpoint/2010/main" val="890773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>
            <a:extLst>
              <a:ext uri="{FF2B5EF4-FFF2-40B4-BE49-F238E27FC236}">
                <a16:creationId xmlns:a16="http://schemas.microsoft.com/office/drawing/2014/main" id="{26FF7648-A7DC-49BA-BD2E-0F63FD24125C}"/>
              </a:ext>
            </a:extLst>
          </p:cNvPr>
          <p:cNvSpPr/>
          <p:nvPr/>
        </p:nvSpPr>
        <p:spPr>
          <a:xfrm>
            <a:off x="170121" y="128697"/>
            <a:ext cx="11865935" cy="6645349"/>
          </a:xfrm>
          <a:prstGeom prst="rect">
            <a:avLst/>
          </a:prstGeom>
          <a:noFill/>
          <a:ln w="571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3E526E79-C21B-4FF9-A8E0-F18CA336E3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270" t="12925" r="29974" b="5306"/>
          <a:stretch/>
        </p:blipFill>
        <p:spPr>
          <a:xfrm>
            <a:off x="457199" y="223935"/>
            <a:ext cx="8677903" cy="6270171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067FF7FB-D9ED-417C-BD21-062FB5BB8B40}"/>
              </a:ext>
            </a:extLst>
          </p:cNvPr>
          <p:cNvSpPr txBox="1"/>
          <p:nvPr/>
        </p:nvSpPr>
        <p:spPr>
          <a:xfrm>
            <a:off x="9405257" y="531845"/>
            <a:ext cx="2360645" cy="76944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r"/>
            <a:r>
              <a:rPr lang="ar-AE" sz="4400" b="1" dirty="0"/>
              <a:t>صفحة 97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302E4DB0-D38A-4E9D-B479-86E37F4A5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5651" y="1301286"/>
            <a:ext cx="453128" cy="427880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6302FF3C-E1A7-4B15-8493-6528C7EDB4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5651" y="2694657"/>
            <a:ext cx="453128" cy="427880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A0290858-8B62-4E0C-8C09-D84DE008C4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5651" y="4166501"/>
            <a:ext cx="453128" cy="427880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FE14A805-3C8D-450C-B029-A0D516EF13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5651" y="5638345"/>
            <a:ext cx="453128" cy="427880"/>
          </a:xfrm>
          <a:prstGeom prst="rect">
            <a:avLst/>
          </a:prstGeom>
        </p:spPr>
      </p:pic>
      <p:sp>
        <p:nvSpPr>
          <p:cNvPr id="13" name="مربع نص 9">
            <a:extLst>
              <a:ext uri="{FF2B5EF4-FFF2-40B4-BE49-F238E27FC236}">
                <a16:creationId xmlns:a16="http://schemas.microsoft.com/office/drawing/2014/main" id="{02BE7CB3-D021-4C2D-BDB9-9D00D653F0AD}"/>
              </a:ext>
            </a:extLst>
          </p:cNvPr>
          <p:cNvSpPr txBox="1"/>
          <p:nvPr/>
        </p:nvSpPr>
        <p:spPr>
          <a:xfrm>
            <a:off x="-287316" y="6251509"/>
            <a:ext cx="214839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ar-AE" sz="2800" b="1" dirty="0">
                <a:solidFill>
                  <a:srgbClr val="FF0000"/>
                </a:solidFill>
              </a:rPr>
              <a:t>نوره العابد</a:t>
            </a:r>
          </a:p>
        </p:txBody>
      </p:sp>
    </p:spTree>
    <p:extLst>
      <p:ext uri="{BB962C8B-B14F-4D97-AF65-F5344CB8AC3E}">
        <p14:creationId xmlns:p14="http://schemas.microsoft.com/office/powerpoint/2010/main" val="332450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C906B04F-3C27-4B13-B7D9-3F3F1A56FA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602" t="14830" r="32270" b="5443"/>
          <a:stretch/>
        </p:blipFill>
        <p:spPr>
          <a:xfrm>
            <a:off x="877078" y="0"/>
            <a:ext cx="8210938" cy="6858000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E6B09677-6667-4118-B5EE-0F2227DD5D5B}"/>
              </a:ext>
            </a:extLst>
          </p:cNvPr>
          <p:cNvSpPr txBox="1"/>
          <p:nvPr/>
        </p:nvSpPr>
        <p:spPr>
          <a:xfrm>
            <a:off x="9741159" y="130629"/>
            <a:ext cx="2360645" cy="76944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r"/>
            <a:r>
              <a:rPr lang="ar-AE" sz="4400" b="1" dirty="0"/>
              <a:t>صفحة 98</a:t>
            </a:r>
          </a:p>
        </p:txBody>
      </p:sp>
      <p:sp>
        <p:nvSpPr>
          <p:cNvPr id="4" name="مربع نص 9">
            <a:extLst>
              <a:ext uri="{FF2B5EF4-FFF2-40B4-BE49-F238E27FC236}">
                <a16:creationId xmlns:a16="http://schemas.microsoft.com/office/drawing/2014/main" id="{A2888F9B-DD9D-475A-B34B-CE1CD84E2A09}"/>
              </a:ext>
            </a:extLst>
          </p:cNvPr>
          <p:cNvSpPr txBox="1"/>
          <p:nvPr/>
        </p:nvSpPr>
        <p:spPr>
          <a:xfrm>
            <a:off x="-287316" y="6251509"/>
            <a:ext cx="214839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ar-AE" sz="2800" b="1" dirty="0">
                <a:solidFill>
                  <a:srgbClr val="FF0000"/>
                </a:solidFill>
              </a:rPr>
              <a:t>نوره العابد</a:t>
            </a:r>
          </a:p>
        </p:txBody>
      </p:sp>
    </p:spTree>
    <p:extLst>
      <p:ext uri="{BB962C8B-B14F-4D97-AF65-F5344CB8AC3E}">
        <p14:creationId xmlns:p14="http://schemas.microsoft.com/office/powerpoint/2010/main" val="298422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>
            <a:extLst>
              <a:ext uri="{FF2B5EF4-FFF2-40B4-BE49-F238E27FC236}">
                <a16:creationId xmlns:a16="http://schemas.microsoft.com/office/drawing/2014/main" id="{26FF7648-A7DC-49BA-BD2E-0F63FD24125C}"/>
              </a:ext>
            </a:extLst>
          </p:cNvPr>
          <p:cNvSpPr/>
          <p:nvPr/>
        </p:nvSpPr>
        <p:spPr>
          <a:xfrm>
            <a:off x="170121" y="128697"/>
            <a:ext cx="11865935" cy="6645349"/>
          </a:xfrm>
          <a:prstGeom prst="rect">
            <a:avLst/>
          </a:prstGeom>
          <a:noFill/>
          <a:ln w="571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FF69D896-58CD-4CE1-B9D6-80FB6E34C0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510" t="17007" r="19566" b="8027"/>
          <a:stretch/>
        </p:blipFill>
        <p:spPr>
          <a:xfrm>
            <a:off x="1026367" y="251927"/>
            <a:ext cx="10300995" cy="6055568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B6523D0E-5489-4371-9762-6D3A66773158}"/>
              </a:ext>
            </a:extLst>
          </p:cNvPr>
          <p:cNvSpPr txBox="1"/>
          <p:nvPr/>
        </p:nvSpPr>
        <p:spPr>
          <a:xfrm>
            <a:off x="9741159" y="130629"/>
            <a:ext cx="2360645" cy="76944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r"/>
            <a:r>
              <a:rPr lang="ar-AE" sz="4400" b="1" dirty="0"/>
              <a:t>صفحة 98</a:t>
            </a:r>
          </a:p>
        </p:txBody>
      </p:sp>
      <p:pic>
        <p:nvPicPr>
          <p:cNvPr id="7" name="Picture 4" descr="✓ معنى: علامة صح Emoji رمز تعبيري نسخ | Emoji قاموس الرموز التعبيرية 📓 |  EmojiAll الموقع الرسمي العربية">
            <a:extLst>
              <a:ext uri="{FF2B5EF4-FFF2-40B4-BE49-F238E27FC236}">
                <a16:creationId xmlns:a16="http://schemas.microsoft.com/office/drawing/2014/main" id="{D32B2AD0-6469-4C42-AB3D-00D6474213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4527" y="2051090"/>
            <a:ext cx="777832" cy="777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✓ معنى: علامة صح Emoji رمز تعبيري نسخ | Emoji قاموس الرموز التعبيرية 📓 |  EmojiAll الموقع الرسمي العربية">
            <a:extLst>
              <a:ext uri="{FF2B5EF4-FFF2-40B4-BE49-F238E27FC236}">
                <a16:creationId xmlns:a16="http://schemas.microsoft.com/office/drawing/2014/main" id="{2E9C6362-D38A-40A6-98C5-3651BCB8A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4527" y="3059226"/>
            <a:ext cx="777832" cy="777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✓ معنى: علامة صح Emoji رمز تعبيري نسخ | Emoji قاموس الرموز التعبيرية 📓 |  EmojiAll الموقع الرسمي العربية">
            <a:extLst>
              <a:ext uri="{FF2B5EF4-FFF2-40B4-BE49-F238E27FC236}">
                <a16:creationId xmlns:a16="http://schemas.microsoft.com/office/drawing/2014/main" id="{FC320944-2448-41CF-AB85-7D9CCA3A6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4527" y="4144687"/>
            <a:ext cx="777832" cy="777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✓ معنى: علامة صح Emoji رمز تعبيري نسخ | Emoji قاموس الرموز التعبيرية 📓 |  EmojiAll الموقع الرسمي العربية">
            <a:extLst>
              <a:ext uri="{FF2B5EF4-FFF2-40B4-BE49-F238E27FC236}">
                <a16:creationId xmlns:a16="http://schemas.microsoft.com/office/drawing/2014/main" id="{43B06539-7C9D-4808-BEAE-CF389EB16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4527" y="5203235"/>
            <a:ext cx="777832" cy="777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مربع نص 9">
            <a:extLst>
              <a:ext uri="{FF2B5EF4-FFF2-40B4-BE49-F238E27FC236}">
                <a16:creationId xmlns:a16="http://schemas.microsoft.com/office/drawing/2014/main" id="{3B8AFE28-0681-45B0-8573-4BABF69EB9F9}"/>
              </a:ext>
            </a:extLst>
          </p:cNvPr>
          <p:cNvSpPr txBox="1"/>
          <p:nvPr/>
        </p:nvSpPr>
        <p:spPr>
          <a:xfrm>
            <a:off x="-287316" y="6251509"/>
            <a:ext cx="214839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ar-AE" sz="2800" b="1" dirty="0">
                <a:solidFill>
                  <a:srgbClr val="FF0000"/>
                </a:solidFill>
              </a:rPr>
              <a:t>نوره العابد</a:t>
            </a:r>
          </a:p>
        </p:txBody>
      </p:sp>
    </p:spTree>
    <p:extLst>
      <p:ext uri="{BB962C8B-B14F-4D97-AF65-F5344CB8AC3E}">
        <p14:creationId xmlns:p14="http://schemas.microsoft.com/office/powerpoint/2010/main" val="20659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>
            <a:extLst>
              <a:ext uri="{FF2B5EF4-FFF2-40B4-BE49-F238E27FC236}">
                <a16:creationId xmlns:a16="http://schemas.microsoft.com/office/drawing/2014/main" id="{26FF7648-A7DC-49BA-BD2E-0F63FD24125C}"/>
              </a:ext>
            </a:extLst>
          </p:cNvPr>
          <p:cNvSpPr/>
          <p:nvPr/>
        </p:nvSpPr>
        <p:spPr>
          <a:xfrm>
            <a:off x="170121" y="128697"/>
            <a:ext cx="11865935" cy="6645349"/>
          </a:xfrm>
          <a:prstGeom prst="rect">
            <a:avLst/>
          </a:prstGeom>
          <a:noFill/>
          <a:ln w="571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FA8374A9-D9CE-43AF-ABF1-B5FE149F11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168" t="13605" r="17959" b="5714"/>
          <a:stretch/>
        </p:blipFill>
        <p:spPr>
          <a:xfrm>
            <a:off x="1483567" y="223934"/>
            <a:ext cx="10198360" cy="6232850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3CA8927F-5E1D-416F-B6E6-5BFFBBD7BA24}"/>
              </a:ext>
            </a:extLst>
          </p:cNvPr>
          <p:cNvSpPr txBox="1"/>
          <p:nvPr/>
        </p:nvSpPr>
        <p:spPr>
          <a:xfrm>
            <a:off x="303244" y="233265"/>
            <a:ext cx="2360645" cy="76944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r"/>
            <a:r>
              <a:rPr lang="ar-AE" sz="4400" b="1" dirty="0"/>
              <a:t>صفحة 98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4CE3BF54-60C7-4CE1-9F1B-9E52172E5616}"/>
              </a:ext>
            </a:extLst>
          </p:cNvPr>
          <p:cNvSpPr txBox="1"/>
          <p:nvPr/>
        </p:nvSpPr>
        <p:spPr>
          <a:xfrm>
            <a:off x="7682826" y="3853325"/>
            <a:ext cx="208625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4400" b="1" dirty="0">
                <a:solidFill>
                  <a:srgbClr val="FF0000"/>
                </a:solidFill>
              </a:rPr>
              <a:t>الحيوان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89D85D38-2532-4900-B8E0-44F533CE76AE}"/>
              </a:ext>
            </a:extLst>
          </p:cNvPr>
          <p:cNvSpPr txBox="1"/>
          <p:nvPr/>
        </p:nvSpPr>
        <p:spPr>
          <a:xfrm>
            <a:off x="4025803" y="3853325"/>
            <a:ext cx="208625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4400" b="1" dirty="0">
                <a:solidFill>
                  <a:srgbClr val="FF0000"/>
                </a:solidFill>
              </a:rPr>
              <a:t>النبات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830F6A9D-442A-4C9F-8A2A-708D24D4B2A7}"/>
              </a:ext>
            </a:extLst>
          </p:cNvPr>
          <p:cNvSpPr txBox="1"/>
          <p:nvPr/>
        </p:nvSpPr>
        <p:spPr>
          <a:xfrm>
            <a:off x="2905818" y="1514452"/>
            <a:ext cx="208625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4400" b="1" dirty="0">
                <a:solidFill>
                  <a:srgbClr val="FF0000"/>
                </a:solidFill>
              </a:rPr>
              <a:t>الـفـخــر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D8C3B6F2-81A4-435E-B876-213CD919EE72}"/>
              </a:ext>
            </a:extLst>
          </p:cNvPr>
          <p:cNvSpPr txBox="1"/>
          <p:nvPr/>
        </p:nvSpPr>
        <p:spPr>
          <a:xfrm>
            <a:off x="6639700" y="2156778"/>
            <a:ext cx="208625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4400" b="1" dirty="0">
                <a:solidFill>
                  <a:srgbClr val="FF0000"/>
                </a:solidFill>
              </a:rPr>
              <a:t>القـــوة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51831278-EC1D-4E47-B86B-48103A301AF2}"/>
              </a:ext>
            </a:extLst>
          </p:cNvPr>
          <p:cNvSpPr txBox="1"/>
          <p:nvPr/>
        </p:nvSpPr>
        <p:spPr>
          <a:xfrm>
            <a:off x="6604924" y="1504447"/>
            <a:ext cx="208625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4400" b="1" dirty="0">
                <a:solidFill>
                  <a:srgbClr val="FF0000"/>
                </a:solidFill>
              </a:rPr>
              <a:t>السعادة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88597318-71CC-461C-948A-21E1E640F7EA}"/>
              </a:ext>
            </a:extLst>
          </p:cNvPr>
          <p:cNvSpPr txBox="1"/>
          <p:nvPr/>
        </p:nvSpPr>
        <p:spPr>
          <a:xfrm>
            <a:off x="2940594" y="2156778"/>
            <a:ext cx="208625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4400" b="1" dirty="0">
                <a:solidFill>
                  <a:srgbClr val="FF0000"/>
                </a:solidFill>
              </a:rPr>
              <a:t>التماسك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DFAA6DA3-B397-49A5-8961-25CEC8583489}"/>
              </a:ext>
            </a:extLst>
          </p:cNvPr>
          <p:cNvSpPr txBox="1"/>
          <p:nvPr/>
        </p:nvSpPr>
        <p:spPr>
          <a:xfrm>
            <a:off x="510074" y="5341706"/>
            <a:ext cx="10979382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AE" sz="4400" b="1" dirty="0">
                <a:solidFill>
                  <a:srgbClr val="FF0000"/>
                </a:solidFill>
              </a:rPr>
              <a:t>نعم ،</a:t>
            </a:r>
          </a:p>
          <a:p>
            <a:pPr algn="r"/>
            <a:r>
              <a:rPr lang="ar-AE" sz="4400" b="1" dirty="0">
                <a:solidFill>
                  <a:srgbClr val="FF0000"/>
                </a:solidFill>
              </a:rPr>
              <a:t>التحلي بهذه الصفات تجعل منا شمس صغيرة نضيء وطننا</a:t>
            </a:r>
          </a:p>
        </p:txBody>
      </p:sp>
      <p:sp>
        <p:nvSpPr>
          <p:cNvPr id="16" name="مربع نص 9">
            <a:extLst>
              <a:ext uri="{FF2B5EF4-FFF2-40B4-BE49-F238E27FC236}">
                <a16:creationId xmlns:a16="http://schemas.microsoft.com/office/drawing/2014/main" id="{04A657E6-3432-4E04-AC9E-E9B235624183}"/>
              </a:ext>
            </a:extLst>
          </p:cNvPr>
          <p:cNvSpPr txBox="1"/>
          <p:nvPr/>
        </p:nvSpPr>
        <p:spPr>
          <a:xfrm>
            <a:off x="-371654" y="6467693"/>
            <a:ext cx="214839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ar-AE" sz="2800" b="1" dirty="0">
                <a:solidFill>
                  <a:srgbClr val="FF0000"/>
                </a:solidFill>
              </a:rPr>
              <a:t>نوره العابد</a:t>
            </a:r>
          </a:p>
        </p:txBody>
      </p:sp>
    </p:spTree>
    <p:extLst>
      <p:ext uri="{BB962C8B-B14F-4D97-AF65-F5344CB8AC3E}">
        <p14:creationId xmlns:p14="http://schemas.microsoft.com/office/powerpoint/2010/main" val="3298442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>
            <a:extLst>
              <a:ext uri="{FF2B5EF4-FFF2-40B4-BE49-F238E27FC236}">
                <a16:creationId xmlns:a16="http://schemas.microsoft.com/office/drawing/2014/main" id="{26FF7648-A7DC-49BA-BD2E-0F63FD24125C}"/>
              </a:ext>
            </a:extLst>
          </p:cNvPr>
          <p:cNvSpPr/>
          <p:nvPr/>
        </p:nvSpPr>
        <p:spPr>
          <a:xfrm>
            <a:off x="170121" y="128697"/>
            <a:ext cx="11865935" cy="6645349"/>
          </a:xfrm>
          <a:prstGeom prst="rect">
            <a:avLst/>
          </a:prstGeom>
          <a:noFill/>
          <a:ln w="571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4F25C419-24E5-408F-AD08-FF3886A104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158" t="14966" r="33724" b="4762"/>
          <a:stretch/>
        </p:blipFill>
        <p:spPr>
          <a:xfrm>
            <a:off x="2118049" y="321906"/>
            <a:ext cx="6755364" cy="6214188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9352EB56-3231-472A-8144-C1D908653292}"/>
              </a:ext>
            </a:extLst>
          </p:cNvPr>
          <p:cNvSpPr txBox="1"/>
          <p:nvPr/>
        </p:nvSpPr>
        <p:spPr>
          <a:xfrm>
            <a:off x="9741159" y="130629"/>
            <a:ext cx="2360645" cy="76944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r"/>
            <a:r>
              <a:rPr lang="ar-AE" sz="4400" b="1" dirty="0"/>
              <a:t>صفحة 99</a:t>
            </a:r>
          </a:p>
        </p:txBody>
      </p:sp>
      <p:sp>
        <p:nvSpPr>
          <p:cNvPr id="6" name="مربع نص 9">
            <a:extLst>
              <a:ext uri="{FF2B5EF4-FFF2-40B4-BE49-F238E27FC236}">
                <a16:creationId xmlns:a16="http://schemas.microsoft.com/office/drawing/2014/main" id="{32384FB6-2226-4D98-A28C-90D175497502}"/>
              </a:ext>
            </a:extLst>
          </p:cNvPr>
          <p:cNvSpPr txBox="1"/>
          <p:nvPr/>
        </p:nvSpPr>
        <p:spPr>
          <a:xfrm>
            <a:off x="1588137" y="6274484"/>
            <a:ext cx="214839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ar-AE" sz="2800" b="1" dirty="0">
                <a:solidFill>
                  <a:srgbClr val="FF0000"/>
                </a:solidFill>
              </a:rPr>
              <a:t>نوره العابد</a:t>
            </a:r>
          </a:p>
        </p:txBody>
      </p:sp>
    </p:spTree>
    <p:extLst>
      <p:ext uri="{BB962C8B-B14F-4D97-AF65-F5344CB8AC3E}">
        <p14:creationId xmlns:p14="http://schemas.microsoft.com/office/powerpoint/2010/main" val="25102433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972</TotalTime>
  <Words>43</Words>
  <Application>Microsoft Office PowerPoint</Application>
  <PresentationFormat>شاشة عريضة</PresentationFormat>
  <Paragraphs>20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HP</cp:lastModifiedBy>
  <cp:revision>43</cp:revision>
  <dcterms:created xsi:type="dcterms:W3CDTF">2021-12-29T16:18:05Z</dcterms:created>
  <dcterms:modified xsi:type="dcterms:W3CDTF">2022-01-26T15:40:45Z</dcterms:modified>
</cp:coreProperties>
</file>