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1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28" r:id="rId13"/>
    <p:sldId id="2719" r:id="rId14"/>
    <p:sldId id="2727" r:id="rId15"/>
    <p:sldId id="2713" r:id="rId16"/>
    <p:sldId id="2729" r:id="rId17"/>
    <p:sldId id="2725" r:id="rId18"/>
    <p:sldId id="2726" r:id="rId19"/>
    <p:sldId id="4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28"/>
            <p14:sldId id="2719"/>
            <p14:sldId id="2727"/>
          </p14:sldIdLst>
        </p14:section>
        <p14:section name="Functional Language" id="{5C547082-5C0B-48FA-A990-511A9CA86C49}">
          <p14:sldIdLst>
            <p14:sldId id="2713"/>
            <p14:sldId id="2729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F2A5C0-0E07-7682-9BC4-756D85428AA2}" name="Souhir Chouikha" initials="SC" userId="S::Souhir.Chouikha@ESE.gov.ae::e055966c-3229-40e0-8ca3-2467dd76577d" providerId="AD"/>
  <p188:author id="{6A628BD4-4F76-15A3-5FBF-E82B9B214477}" name="Thomasin Hazelden" initials="TH" userId="S::Thomasin.Hazelden@ese.gov.ae::46423e11-06f7-4b93-895a-79bbea1956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C833B"/>
    <a:srgbClr val="BA8C41"/>
    <a:srgbClr val="2A5CAA"/>
    <a:srgbClr val="C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27" autoAdjust="0"/>
    <p:restoredTop sz="96327"/>
  </p:normalViewPr>
  <p:slideViewPr>
    <p:cSldViewPr showGuides="1">
      <p:cViewPr varScale="1">
        <p:scale>
          <a:sx n="77" d="100"/>
          <a:sy n="77" d="100"/>
        </p:scale>
        <p:origin x="216" y="1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5/19/25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17928440496128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339308520341504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547002573324288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227768815681536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37614564950016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Grade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2.1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3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4633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sample concept checking questions.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3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C714C-A5CB-E31D-C98B-F3B637672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496095"/>
              </p:ext>
            </p:extLst>
          </p:nvPr>
        </p:nvGraphicFramePr>
        <p:xfrm>
          <a:off x="0" y="1"/>
          <a:ext cx="12191999" cy="685800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93336">
                  <a:extLst>
                    <a:ext uri="{9D8B030D-6E8A-4147-A177-3AD203B41FA5}">
                      <a16:colId xmlns:a16="http://schemas.microsoft.com/office/drawing/2014/main" val="1108490023"/>
                    </a:ext>
                  </a:extLst>
                </a:gridCol>
                <a:gridCol w="4873474">
                  <a:extLst>
                    <a:ext uri="{9D8B030D-6E8A-4147-A177-3AD203B41FA5}">
                      <a16:colId xmlns:a16="http://schemas.microsoft.com/office/drawing/2014/main" val="2350489613"/>
                    </a:ext>
                  </a:extLst>
                </a:gridCol>
                <a:gridCol w="4025189">
                  <a:extLst>
                    <a:ext uri="{9D8B030D-6E8A-4147-A177-3AD203B41FA5}">
                      <a16:colId xmlns:a16="http://schemas.microsoft.com/office/drawing/2014/main" val="381832186"/>
                    </a:ext>
                  </a:extLst>
                </a:gridCol>
              </a:tblGrid>
              <a:tr h="566210">
                <a:tc gridSpan="3"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Topic(s): 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 and household items, animals, places.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58872"/>
                  </a:ext>
                </a:extLst>
              </a:tr>
              <a:tr h="566210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59087"/>
                  </a:ext>
                </a:extLst>
              </a:tr>
              <a:tr h="1908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Prepositions: time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prepositions ('on' or 'at') with various common time expressions (33)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Describing objects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Expressing opinion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Describing habits, routines, tasks and jobs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64362"/>
                  </a:ext>
                </a:extLst>
              </a:tr>
              <a:tr h="1908527">
                <a:tc>
                  <a:txBody>
                    <a:bodyPr/>
                    <a:lstStyle/>
                    <a:p>
                      <a:pPr marL="1968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Adjectives: position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adjectives placed in the correct position (before nouns) (31)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59800"/>
                  </a:ext>
                </a:extLst>
              </a:tr>
              <a:tr h="1908527">
                <a:tc>
                  <a:txBody>
                    <a:bodyPr/>
                    <a:lstStyle/>
                    <a:p>
                      <a:pPr marL="1968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Present time: past simple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affirmative statements using common regular past simple forms (30)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7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3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80411A-890D-74A9-54A6-3E8F24CF7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8591"/>
              </p:ext>
            </p:extLst>
          </p:nvPr>
        </p:nvGraphicFramePr>
        <p:xfrm>
          <a:off x="0" y="0"/>
          <a:ext cx="12191999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5339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666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Miriam goes to the park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1 p.m.</a:t>
                      </a:r>
                      <a:endParaRPr lang="x-none" sz="1800" b="1" u="none" dirty="0">
                        <a:solidFill>
                          <a:schemeClr val="accent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Mariam go the the park at 1:10 pm? Does she go at a specific time? What word tells us the time is exact and not near that time?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prepositions of time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preposition of time + time expression</a:t>
                      </a:r>
                      <a:endParaRPr lang="en-US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use prepositions of time to talk about when an action or event happens.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clock times and specific times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months, years and even longer times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dates and days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have dinner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8:00 pm.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birthday is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July.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go to the park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Friday.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088211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2129535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5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279526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I live in a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big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house.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29711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the speaker live in a flat?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does the speaker live?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word </a:t>
                      </a:r>
                      <a:r>
                        <a:rPr lang="en-US" sz="180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tells you more about the house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  <a:p>
                      <a:pPr algn="l"/>
                      <a:r>
                        <a:rPr lang="en-GB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does the word come in the sentence?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17872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Adjectives: position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adjective + noun</a:t>
                      </a:r>
                      <a:endParaRPr lang="en-US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789253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use adjectives to tell us more about nouns.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Adjectives can be placed before the noun in a sentence.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1337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have a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blue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chair.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She sees a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rabbit.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 sits under an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old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tree.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F6B5-22E5-765C-5605-8F4CB025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F22051-5B7B-09C5-DADE-CEEC30193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335933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Hamid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played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on the computer.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Hamid playing on the computer now? 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he finished playing?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time: past simple</a:t>
                      </a:r>
                      <a:endParaRPr lang="en-US" sz="1800" b="1" i="0" dirty="0">
                        <a:solidFill>
                          <a:srgbClr val="AC833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verb -ed + object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use past simple to describe actions that started and finished in the past.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 can make past simple sentences with regular past verbs by adding –ed to the infinitive (base form of the verb).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visited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 park.</a:t>
                      </a:r>
                    </a:p>
                    <a:p>
                      <a:pPr algn="l"/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cleaned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my room.</a:t>
                      </a:r>
                    </a:p>
                    <a:p>
                      <a:pPr algn="l"/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brushed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my teeth and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walked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school.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58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3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FD3F8-CD67-4C9E-676C-BA865743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FE52ADA-6E65-DFEC-EB82-612AE5F49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62406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She reads a red book.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 has brown eyes.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0" i="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have a big ball.</a:t>
                      </a: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objects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adjectives, nouns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5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69925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enjoy the beach.</a:t>
                      </a: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en-US" sz="1800" b="0" u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like school.</a:t>
                      </a: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en-US" sz="1800" b="0" u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don’t like cats.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800" b="1" i="0" kern="1200" dirty="0">
                          <a:solidFill>
                            <a:srgbClr val="AC833B"/>
                          </a:solidFill>
                          <a:effectLst/>
                          <a:latin typeface="Arial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Opinion</a:t>
                      </a:r>
                      <a:endParaRPr lang="en-US" sz="1800" b="1" i="0" kern="1200" dirty="0">
                        <a:solidFill>
                          <a:srgbClr val="AC833B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verbs, nouns, pronouns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60468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They go to the park.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 go to the beach.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We drive to the city.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habits, routines, tasks and jobs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verbs, nouns, present simple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2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322A78-719A-4A5F-91FC-72E709B9C14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17530</TotalTime>
  <Words>774</Words>
  <Application>Microsoft Macintosh PowerPoint</Application>
  <PresentationFormat>Widescreen</PresentationFormat>
  <Paragraphs>133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Univers Next Arabic </vt:lpstr>
      <vt:lpstr>Univers Next Arabic Bold</vt:lpstr>
      <vt:lpstr>Univers Next Arabic Light</vt:lpstr>
      <vt:lpstr>Aptos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106</cp:revision>
  <dcterms:created xsi:type="dcterms:W3CDTF">2024-07-05T04:49:36Z</dcterms:created>
  <dcterms:modified xsi:type="dcterms:W3CDTF">2025-05-19T10:43:34Z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