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1" r:id="rId3"/>
    <p:sldId id="302" r:id="rId4"/>
    <p:sldId id="540" r:id="rId5"/>
    <p:sldId id="541" r:id="rId6"/>
    <p:sldId id="543" r:id="rId7"/>
    <p:sldId id="542" r:id="rId8"/>
    <p:sldId id="539" r:id="rId9"/>
    <p:sldId id="547" r:id="rId10"/>
    <p:sldId id="546" r:id="rId11"/>
    <p:sldId id="544" r:id="rId12"/>
    <p:sldId id="545" r:id="rId13"/>
    <p:sldId id="54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EMA ABDULLA RASHED SALEM ALZAHMI" initials="FR" lastIdx="1" clrIdx="0">
    <p:extLst>
      <p:ext uri="{19B8F6BF-5375-455C-9EA6-DF929625EA0E}">
        <p15:presenceInfo xmlns:p15="http://schemas.microsoft.com/office/powerpoint/2012/main" userId="S::Fatema-A.Rashed@moe.sch.ae::b584a8b6-7a76-4d4a-a695-a3a8911824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EAE6-4ED7-4D76-A7E6-1870E3EC8F4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1DB-E146-438C-9AE0-E751F003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95FC-0332-39E4-4A03-FEB41B2E9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2B3A-71A1-1972-2A84-FE7797357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908D-746F-D061-66E0-400D1B33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A809-4E27-816E-7A07-47ED0ED2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05DAB-287A-E26F-7FB4-AC960AB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A3F3-8756-35FF-27B5-5EF48162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6BFE2-30CF-B6C1-832E-DFA17C4EB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0F31-3EBF-6DFD-0FBD-7448D8E6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3565-0F82-CC7C-3E4D-3E3B18AC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FD6E-AEFD-9A61-3F7C-AE983C4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99025-FA64-11DB-1798-4493BF59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D390E-FC8C-B569-0D13-1DFEA4BBA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BCB7C-D381-E6F4-30B9-CAA24569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D9F1-1AD9-5BBC-9FBA-6DF0CDB7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FC7D-0BAE-86A4-9D60-63438CDF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54BE-18D4-F9B5-AD7B-DA077A5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B63A-DB1C-963F-1C91-CA6C72F4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D4835-7622-DC3E-2982-7F6568A1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0E3B-B199-37A8-DA59-B9C844CF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999A-42FB-DDBD-14EF-B5DA9F72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5C2A-E812-2128-6B2E-3E22CE3D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40DA7-C0C5-0BF1-D089-E023EA9B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F123-3834-6FDF-5DD0-4C5E351D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45DA2-5CB0-37CE-AA4D-F9E9ACA1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1AB1-1190-E993-87F6-12624AB5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72EB-40E8-C5B0-5A62-EDD97EB0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73BB-3816-1A89-081E-B0F5A0B90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AB28D-CD2C-20BB-E001-EECDBCC5D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D7C9-8E73-2FCC-4FAE-8806770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5064C-CA24-9CD7-549C-EB07E403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1343-EA10-C08E-F4BA-F1F97B8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F844-EDF4-B7BB-082F-262D1E83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2990D-4F09-486E-993C-7284B3F1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76997-4858-EA27-3EB7-E8FEAEECE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746C1-0D37-84F8-1D1E-0211CAD9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FE402-FEB7-1E44-CE30-83F388890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728A8-ABF3-2DD5-FE1D-FCF546D0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E7A19-9FF7-8E39-DC91-EFD09F24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6298A-E7E5-E3E4-9803-B0574E71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9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C7F7-4793-D5C9-DEC6-58ADD731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9BB54-6718-74F9-5FA0-B7B7F736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1D79D-BAF1-5DD5-46BB-028E530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69460-36EF-8FCF-E447-EB99C553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EEDC6-A0B0-FDE5-ED77-2A6F9A3C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4DB30-3E39-DD4A-3863-795B11F5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707D2-2831-A7FE-090D-384887D9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728F-70A2-5106-DA2F-A80B1586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2183-52B8-BE3D-B497-BFA41105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76DA3-8901-866D-CAC7-EB5D954CD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53FB7-B133-B6FA-7494-21E1D2BC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E8D5D-DF0F-4772-1671-D7E1D16D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43A8E-5C81-BE74-3390-01EFD113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9583-67A1-4F1B-E8EF-9D52F1CD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69E0B-863A-CC4C-7171-36897D52A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E9FC1-6C50-E3B6-3AF6-6958F5E9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38C5-60A6-CA8B-4EF2-E0F272CC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0225C-D8F0-D79B-576A-3B1F2262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AA9BC-5C6E-CF6C-8BF5-49B887EB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D40BD-87BF-EA8A-34BF-2FA1BDE9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DE03-11E5-850B-566C-E2DB2D95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5D26B-EFC5-4143-E765-8363CF815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BE240-C1A0-4D45-B4A1-14A043BCD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BBAA-09A2-C34F-3C4B-F75283079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AA21-294A-BE0E-FCE7-E784D0366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CFC1E-FC4C-47A2-9623-E941A420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วมกัน 104+ ภาพพื้นหลัง Wild Animals มี อะไร บ้าง ครบถ้วน">
            <a:extLst>
              <a:ext uri="{FF2B5EF4-FFF2-40B4-BE49-F238E27FC236}">
                <a16:creationId xmlns:a16="http://schemas.microsoft.com/office/drawing/2014/main" id="{D90C61DC-E6B2-9947-68DB-6DC399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64" y="194646"/>
            <a:ext cx="6254979" cy="33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96"/>
            <a:ext cx="3869635" cy="613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875B5-0188-E0DD-66CF-0993500FE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829" y="0"/>
            <a:ext cx="1464171" cy="8341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6D2EC1-4CF2-DF3B-AF21-6F1CF33FC302}"/>
              </a:ext>
            </a:extLst>
          </p:cNvPr>
          <p:cNvSpPr/>
          <p:nvPr/>
        </p:nvSpPr>
        <p:spPr>
          <a:xfrm>
            <a:off x="496956" y="5674103"/>
            <a:ext cx="715618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CBAFB6-68E9-1DD3-F1B1-FF8B79B5E13D}"/>
              </a:ext>
            </a:extLst>
          </p:cNvPr>
          <p:cNvSpPr/>
          <p:nvPr/>
        </p:nvSpPr>
        <p:spPr>
          <a:xfrm>
            <a:off x="3021640" y="5348474"/>
            <a:ext cx="7156029" cy="325629"/>
          </a:xfrm>
          <a:prstGeom prst="roundRect">
            <a:avLst/>
          </a:prstGeom>
          <a:solidFill>
            <a:srgbClr val="FFCE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Name : ________________________________________________________</a:t>
            </a:r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6DE864-C6CB-D055-02B2-D6AAEB48697C}"/>
              </a:ext>
            </a:extLst>
          </p:cNvPr>
          <p:cNvSpPr/>
          <p:nvPr/>
        </p:nvSpPr>
        <p:spPr>
          <a:xfrm>
            <a:off x="3081277" y="5801953"/>
            <a:ext cx="7096393" cy="325629"/>
          </a:xfrm>
          <a:prstGeom prst="roundRect">
            <a:avLst/>
          </a:prstGeom>
          <a:solidFill>
            <a:srgbClr val="FFCE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Grade : ________________</a:t>
            </a:r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DC8EBD-553C-7DCB-39DF-EDD33DA0E80E}"/>
              </a:ext>
            </a:extLst>
          </p:cNvPr>
          <p:cNvSpPr/>
          <p:nvPr/>
        </p:nvSpPr>
        <p:spPr>
          <a:xfrm>
            <a:off x="6265952" y="6337725"/>
            <a:ext cx="1338227" cy="325629"/>
          </a:xfrm>
          <a:prstGeom prst="roundRect">
            <a:avLst/>
          </a:prstGeom>
          <a:solidFill>
            <a:srgbClr val="FFCE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2025-2026</a:t>
            </a:r>
            <a:endParaRPr lang="en-AE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D44FE-4EFD-D06F-3C7D-958D8EBDB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52" y="3537496"/>
            <a:ext cx="7584895" cy="15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448B92-E8F2-4E62-A5A3-52AF7BCD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7" y="1598965"/>
            <a:ext cx="10422644" cy="496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D0BFB-1563-652D-634A-E56B9334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4599"/>
            <a:ext cx="2895600" cy="733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734BD-6E77-A14E-F438-9399EEF8C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166" y="688242"/>
            <a:ext cx="1876425" cy="18573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2C24865-2C8A-AADA-3502-9213BD954157}"/>
              </a:ext>
            </a:extLst>
          </p:cNvPr>
          <p:cNvSpPr/>
          <p:nvPr/>
        </p:nvSpPr>
        <p:spPr>
          <a:xfrm>
            <a:off x="0" y="6268652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30A3D-A282-AE02-A50A-09CC86ED3318}"/>
              </a:ext>
            </a:extLst>
          </p:cNvPr>
          <p:cNvSpPr txBox="1"/>
          <p:nvPr/>
        </p:nvSpPr>
        <p:spPr>
          <a:xfrm>
            <a:off x="154767" y="161192"/>
            <a:ext cx="278520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think ??? </a:t>
            </a:r>
          </a:p>
        </p:txBody>
      </p:sp>
      <p:pic>
        <p:nvPicPr>
          <p:cNvPr id="2050" name="Picture 2" descr="Free Thinking Cliparts, Download Free Thinking Cliparts png images ...">
            <a:extLst>
              <a:ext uri="{FF2B5EF4-FFF2-40B4-BE49-F238E27FC236}">
                <a16:creationId xmlns:a16="http://schemas.microsoft.com/office/drawing/2014/main" id="{890C4BC6-0645-EEFF-A21F-C5BA9FF3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761034"/>
            <a:ext cx="1560207" cy="13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homework 18 free Cliparts | Download images on Clipground 2025">
            <a:extLst>
              <a:ext uri="{FF2B5EF4-FFF2-40B4-BE49-F238E27FC236}">
                <a16:creationId xmlns:a16="http://schemas.microsoft.com/office/drawing/2014/main" id="{7ACC402B-5B61-E0ED-06C3-096DA9E9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63" y="161192"/>
            <a:ext cx="264731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655C31-29EA-F0DE-2E37-B4B36E48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52" y="730250"/>
            <a:ext cx="9863784" cy="612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7F2A60-5FAE-7DF4-B584-859C6A90AE52}"/>
              </a:ext>
            </a:extLst>
          </p:cNvPr>
          <p:cNvSpPr/>
          <p:nvPr/>
        </p:nvSpPr>
        <p:spPr>
          <a:xfrm>
            <a:off x="347268" y="6142618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B5D3E-FC92-09A0-AFDE-D76DB7D73252}"/>
              </a:ext>
            </a:extLst>
          </p:cNvPr>
          <p:cNvSpPr txBox="1"/>
          <p:nvPr/>
        </p:nvSpPr>
        <p:spPr>
          <a:xfrm>
            <a:off x="572722" y="103515"/>
            <a:ext cx="278520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think ??? </a:t>
            </a:r>
          </a:p>
        </p:txBody>
      </p:sp>
      <p:pic>
        <p:nvPicPr>
          <p:cNvPr id="9" name="Picture 2" descr="Free Thinking Cliparts, Download Free Thinking Cliparts png images ...">
            <a:extLst>
              <a:ext uri="{FF2B5EF4-FFF2-40B4-BE49-F238E27FC236}">
                <a16:creationId xmlns:a16="http://schemas.microsoft.com/office/drawing/2014/main" id="{F6676CD0-E6E0-BFD6-E7BE-9C8E69A9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7" y="936318"/>
            <a:ext cx="1652625" cy="16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p art homework 18 free Cliparts | Download images on Clipground 2025">
            <a:extLst>
              <a:ext uri="{FF2B5EF4-FFF2-40B4-BE49-F238E27FC236}">
                <a16:creationId xmlns:a16="http://schemas.microsoft.com/office/drawing/2014/main" id="{8CD46007-C192-B8C3-1605-0690199C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102">
            <a:off x="9478659" y="457467"/>
            <a:ext cx="2647315" cy="8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3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440C-EC53-BC0C-21E7-2679D041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87D8-1AF4-8006-09D2-72F8F61B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24879-57D6-DE9D-C5EB-576B926E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126609"/>
            <a:ext cx="6883205" cy="636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3E360-0D7C-406E-EF94-9C624030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448" y="181803"/>
            <a:ext cx="5027439" cy="3556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A34B0-9EF9-7153-A845-A04287E47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422" y="3793540"/>
            <a:ext cx="5027439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24B047-7094-0167-4FC3-3AE51BAEEE93}"/>
              </a:ext>
            </a:extLst>
          </p:cNvPr>
          <p:cNvSpPr/>
          <p:nvPr/>
        </p:nvSpPr>
        <p:spPr>
          <a:xfrm>
            <a:off x="838200" y="5698849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DA84ED-69E7-412F-9A08-D9C738D87EE8}"/>
              </a:ext>
            </a:extLst>
          </p:cNvPr>
          <p:cNvSpPr/>
          <p:nvPr/>
        </p:nvSpPr>
        <p:spPr>
          <a:xfrm>
            <a:off x="7051422" y="181804"/>
            <a:ext cx="277492" cy="194271"/>
          </a:xfrm>
          <a:prstGeom prst="roundRect">
            <a:avLst/>
          </a:prstGeom>
          <a:solidFill>
            <a:srgbClr val="8791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30CFBF-E4F2-82A3-AD58-24572DE82272}"/>
              </a:ext>
            </a:extLst>
          </p:cNvPr>
          <p:cNvSpPr/>
          <p:nvPr/>
        </p:nvSpPr>
        <p:spPr>
          <a:xfrm>
            <a:off x="7037909" y="1367964"/>
            <a:ext cx="277492" cy="194271"/>
          </a:xfrm>
          <a:prstGeom prst="roundRect">
            <a:avLst/>
          </a:prstGeom>
          <a:solidFill>
            <a:srgbClr val="8791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  <a:endParaRPr lang="en-AE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2B854E-05E2-5D6E-361A-B156F4142E21}"/>
              </a:ext>
            </a:extLst>
          </p:cNvPr>
          <p:cNvSpPr/>
          <p:nvPr/>
        </p:nvSpPr>
        <p:spPr>
          <a:xfrm>
            <a:off x="7051422" y="2575330"/>
            <a:ext cx="277492" cy="194271"/>
          </a:xfrm>
          <a:prstGeom prst="roundRect">
            <a:avLst/>
          </a:prstGeom>
          <a:solidFill>
            <a:srgbClr val="8791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  <a:endParaRPr lang="en-A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B36E-3858-2894-7027-26B4685A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35" y="15910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Aptos" panose="020B0004020202020204" pitchFamily="34" charset="0"/>
              </a:rPr>
              <a:t>Writing </a:t>
            </a:r>
            <a:br>
              <a:rPr lang="en-GB" dirty="0">
                <a:solidFill>
                  <a:srgbClr val="FF0000"/>
                </a:solidFill>
                <a:latin typeface="Aptos" panose="020B0004020202020204" pitchFamily="34" charset="0"/>
              </a:rPr>
            </a:b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D10B7-3ED1-C594-3213-71A66107896D}"/>
              </a:ext>
            </a:extLst>
          </p:cNvPr>
          <p:cNvSpPr txBox="1"/>
          <p:nvPr/>
        </p:nvSpPr>
        <p:spPr>
          <a:xfrm>
            <a:off x="1026235" y="821883"/>
            <a:ext cx="11006797" cy="64325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Look at the picture ,then write a sentence using the two words: </a:t>
            </a:r>
          </a:p>
          <a:p>
            <a:r>
              <a:rPr lang="en-GB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 penguin – swim) </a:t>
            </a:r>
            <a:endParaRPr lang="en-GB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AE" sz="3200" dirty="0">
                <a:solidFill>
                  <a:srgbClr val="000000"/>
                </a:solidFill>
                <a:latin typeface="Aptos" panose="020B0004020202020204" pitchFamily="34" charset="0"/>
              </a:rPr>
              <a:t>_____________________________________________ </a:t>
            </a:r>
            <a:endParaRPr lang="en-AE" sz="3200" dirty="0"/>
          </a:p>
          <a:p>
            <a:endParaRPr lang="en-GB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en-GB" sz="3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(Lion / fly) </a:t>
            </a:r>
          </a:p>
          <a:p>
            <a:r>
              <a:rPr lang="en-AE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_____________________________________________ </a:t>
            </a:r>
          </a:p>
          <a:p>
            <a:endParaRPr lang="en-AE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en-AE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</a:rPr>
              <a:t>(Gorilla / trees) </a:t>
            </a:r>
          </a:p>
          <a:p>
            <a:r>
              <a:rPr lang="en-AE" sz="3200" dirty="0">
                <a:solidFill>
                  <a:srgbClr val="000000"/>
                </a:solidFill>
                <a:latin typeface="Aptos" panose="020B0004020202020204" pitchFamily="34" charset="0"/>
              </a:rPr>
              <a:t>_____________________________________________ </a:t>
            </a:r>
          </a:p>
          <a:p>
            <a:endParaRPr lang="en-AE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en-A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F907F-56C0-BAC1-7220-782A49CC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528" y="1484665"/>
            <a:ext cx="1354563" cy="1341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A8047-9831-5256-8543-FA780529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528" y="3134806"/>
            <a:ext cx="1513326" cy="1502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A127F5-E483-CBA7-B8EF-290109E39882}"/>
              </a:ext>
            </a:extLst>
          </p:cNvPr>
          <p:cNvSpPr/>
          <p:nvPr/>
        </p:nvSpPr>
        <p:spPr>
          <a:xfrm>
            <a:off x="0" y="6004081"/>
            <a:ext cx="1026235" cy="692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255D8-32B3-267E-615F-5A5106736D4B}"/>
              </a:ext>
            </a:extLst>
          </p:cNvPr>
          <p:cNvSpPr txBox="1"/>
          <p:nvPr/>
        </p:nvSpPr>
        <p:spPr>
          <a:xfrm>
            <a:off x="154767" y="161192"/>
            <a:ext cx="278520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write !</a:t>
            </a:r>
          </a:p>
        </p:txBody>
      </p:sp>
      <p:pic>
        <p:nvPicPr>
          <p:cNvPr id="4098" name="Picture 2" descr="Web page related images">
            <a:extLst>
              <a:ext uri="{FF2B5EF4-FFF2-40B4-BE49-F238E27FC236}">
                <a16:creationId xmlns:a16="http://schemas.microsoft.com/office/drawing/2014/main" id="{9F6D4BE1-003D-FC28-F21B-D43EC546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28" y="4945863"/>
            <a:ext cx="1513326" cy="15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253" y="46037"/>
            <a:ext cx="11682248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Handwriting: </a:t>
            </a:r>
            <a:br>
              <a:rPr lang="en-US" dirty="0"/>
            </a:br>
            <a:r>
              <a:rPr lang="en-US" sz="3400" dirty="0"/>
              <a:t>Read the following sentences and then copy them with nice handwriting:-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8C591-2096-DE38-A807-38EDB496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3" y="1181408"/>
            <a:ext cx="9017938" cy="61580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311" y="1377182"/>
            <a:ext cx="1168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Livvic" pitchFamily="2" charset="77"/>
              </a:rPr>
              <a:t> 1- An eagle has sharp eyes and it can  fly  high.   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625" y="3047042"/>
            <a:ext cx="955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Livvic" pitchFamily="2" charset="77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Livvic" pitchFamily="2" charset="77"/>
              </a:rPr>
              <a:t>2- A dolphin  can swim  fast  because  it  has  fins.</a:t>
            </a:r>
            <a:endParaRPr lang="en-US" sz="2800" b="1" dirty="0">
              <a:solidFill>
                <a:srgbClr val="FF0000"/>
              </a:solidFill>
              <a:latin typeface="Livvic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74550" y="4763563"/>
            <a:ext cx="10426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Livvic" pitchFamily="2" charset="77"/>
              </a:rPr>
              <a:t>3- The  cheetah  is  the  fastest  animal  on  land .</a:t>
            </a:r>
            <a:endParaRPr lang="en-AE" sz="2800" b="1" dirty="0">
              <a:solidFill>
                <a:srgbClr val="FF0000"/>
              </a:solidFill>
              <a:latin typeface="Livvic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44696A-7B73-78EC-2A8C-89AC6308CE2C}"/>
              </a:ext>
            </a:extLst>
          </p:cNvPr>
          <p:cNvSpPr/>
          <p:nvPr/>
        </p:nvSpPr>
        <p:spPr>
          <a:xfrm>
            <a:off x="10090688" y="130304"/>
            <a:ext cx="1771813" cy="11856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Let’s read &amp; copy!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1021A7-ED13-6D09-E73F-A1AA69E025ED}"/>
              </a:ext>
            </a:extLst>
          </p:cNvPr>
          <p:cNvSpPr/>
          <p:nvPr/>
        </p:nvSpPr>
        <p:spPr>
          <a:xfrm>
            <a:off x="273625" y="6221327"/>
            <a:ext cx="893713" cy="5175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6146" name="Picture 2" descr="Free Eagle Cliparts, Download Free Eagle Cliparts png images, Free ...">
            <a:extLst>
              <a:ext uri="{FF2B5EF4-FFF2-40B4-BE49-F238E27FC236}">
                <a16:creationId xmlns:a16="http://schemas.microsoft.com/office/drawing/2014/main" id="{63B29AEE-62EA-2E2F-DA0A-B882195F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25" y="723149"/>
            <a:ext cx="2273643" cy="19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726EA78-70A4-12E1-47CD-511444B23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8281">
            <a:off x="9509515" y="2623932"/>
            <a:ext cx="1514002" cy="18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eetah Running Clipart">
            <a:extLst>
              <a:ext uri="{FF2B5EF4-FFF2-40B4-BE49-F238E27FC236}">
                <a16:creationId xmlns:a16="http://schemas.microsoft.com/office/drawing/2014/main" id="{28086FBA-6E7B-1F26-1421-1655A29E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54" y="4657458"/>
            <a:ext cx="3100905" cy="12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4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96730E-B4CA-A808-26F0-7C59A970D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6" y="1463696"/>
            <a:ext cx="11265108" cy="5116986"/>
          </a:xfrm>
        </p:spPr>
      </p:pic>
      <p:sp>
        <p:nvSpPr>
          <p:cNvPr id="7" name="Oval 6"/>
          <p:cNvSpPr/>
          <p:nvPr/>
        </p:nvSpPr>
        <p:spPr>
          <a:xfrm>
            <a:off x="463446" y="6063169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51E61-F068-A4E9-EBEF-1CFD84CEE348}"/>
              </a:ext>
            </a:extLst>
          </p:cNvPr>
          <p:cNvSpPr txBox="1"/>
          <p:nvPr/>
        </p:nvSpPr>
        <p:spPr>
          <a:xfrm>
            <a:off x="463446" y="524977"/>
            <a:ext cx="7728939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outcomes –week 1 </a:t>
            </a:r>
          </a:p>
        </p:txBody>
      </p:sp>
    </p:spTree>
    <p:extLst>
      <p:ext uri="{BB962C8B-B14F-4D97-AF65-F5344CB8AC3E}">
        <p14:creationId xmlns:p14="http://schemas.microsoft.com/office/powerpoint/2010/main" val="3725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CCF2B-9FA9-8C6E-E257-385B1116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1" y="1420837"/>
            <a:ext cx="5425461" cy="4999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1D1DB-BF63-B8F6-017E-DB2E1ABD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53" y="1855489"/>
            <a:ext cx="4764259" cy="4817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8775C-7834-1546-6789-4BEF0DDB34FD}"/>
              </a:ext>
            </a:extLst>
          </p:cNvPr>
          <p:cNvSpPr txBox="1"/>
          <p:nvPr/>
        </p:nvSpPr>
        <p:spPr>
          <a:xfrm>
            <a:off x="297100" y="393286"/>
            <a:ext cx="6205865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Week 1 – Wild Animals  ( Vocabulary )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89093-B606-27A8-E9DF-A5D8F658E026}"/>
              </a:ext>
            </a:extLst>
          </p:cNvPr>
          <p:cNvSpPr txBox="1"/>
          <p:nvPr/>
        </p:nvSpPr>
        <p:spPr>
          <a:xfrm>
            <a:off x="8229787" y="393286"/>
            <a:ext cx="3665113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b="1" u="sng" dirty="0">
                <a:latin typeface="Comic Sans MS" panose="030F0702030302020204" pitchFamily="66" charset="0"/>
              </a:rPr>
              <a:t>كلمات الأسبوع الأول</a:t>
            </a:r>
            <a:r>
              <a:rPr lang="ar-AE" b="1" dirty="0">
                <a:latin typeface="Comic Sans MS" panose="030F0702030302020204" pitchFamily="66" charset="0"/>
              </a:rPr>
              <a:t> \ أرجو مراجعة الكلمات مع الطلاب ومعرفة معنى الكلمات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6D316-8AE3-37D8-A1E0-C63E84B4F23D}"/>
              </a:ext>
            </a:extLst>
          </p:cNvPr>
          <p:cNvSpPr txBox="1"/>
          <p:nvPr/>
        </p:nvSpPr>
        <p:spPr>
          <a:xfrm>
            <a:off x="5450157" y="1086048"/>
            <a:ext cx="1639959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          read 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F14FDD-8438-16DC-544A-A6B007403239}"/>
              </a:ext>
            </a:extLst>
          </p:cNvPr>
          <p:cNvSpPr/>
          <p:nvPr/>
        </p:nvSpPr>
        <p:spPr>
          <a:xfrm>
            <a:off x="174187" y="6078159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369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1BD5-42FD-303F-2299-4E330F8A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A854-8B6A-CFAE-6FB2-EFD8376D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7F6BA-9BAE-B194-A1E3-E765A6BE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737870"/>
            <a:ext cx="5489483" cy="575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D0F37-963C-51AA-0E11-FF90FC4C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66" y="737870"/>
            <a:ext cx="5612695" cy="5755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925AC2-10AE-2A37-4EB0-ADAE1D797929}"/>
              </a:ext>
            </a:extLst>
          </p:cNvPr>
          <p:cNvSpPr txBox="1"/>
          <p:nvPr/>
        </p:nvSpPr>
        <p:spPr>
          <a:xfrm>
            <a:off x="2688003" y="82223"/>
            <a:ext cx="1842866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read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CFEB2-ABA8-29B6-5DAF-7677AA414545}"/>
              </a:ext>
            </a:extLst>
          </p:cNvPr>
          <p:cNvSpPr txBox="1"/>
          <p:nvPr/>
        </p:nvSpPr>
        <p:spPr>
          <a:xfrm>
            <a:off x="7412403" y="82223"/>
            <a:ext cx="1842866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write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A50D41-0335-AE16-EB38-1DE03009F193}"/>
              </a:ext>
            </a:extLst>
          </p:cNvPr>
          <p:cNvSpPr/>
          <p:nvPr/>
        </p:nvSpPr>
        <p:spPr>
          <a:xfrm>
            <a:off x="91619" y="6234118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993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3C45-93A7-8B0F-3687-BF82D79E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B2C3-6DAB-A159-341F-4F8C7CFC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DA5BC-B421-1053-48F1-AE178B17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239956"/>
            <a:ext cx="5481712" cy="6347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0A99C-07AF-75D0-94E6-E9BCF1CE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6" y="300371"/>
            <a:ext cx="5158154" cy="6422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55C708D-60C8-DD8C-0467-B63A64FE4B79}"/>
              </a:ext>
            </a:extLst>
          </p:cNvPr>
          <p:cNvSpPr/>
          <p:nvPr/>
        </p:nvSpPr>
        <p:spPr>
          <a:xfrm>
            <a:off x="80424" y="6176963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EA38A-639F-6A5A-4880-FE3A6036B2F6}"/>
              </a:ext>
            </a:extLst>
          </p:cNvPr>
          <p:cNvSpPr txBox="1"/>
          <p:nvPr/>
        </p:nvSpPr>
        <p:spPr>
          <a:xfrm>
            <a:off x="470095" y="322287"/>
            <a:ext cx="2202865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practice !</a:t>
            </a:r>
          </a:p>
        </p:txBody>
      </p:sp>
    </p:spTree>
    <p:extLst>
      <p:ext uri="{BB962C8B-B14F-4D97-AF65-F5344CB8AC3E}">
        <p14:creationId xmlns:p14="http://schemas.microsoft.com/office/powerpoint/2010/main" val="294330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FB84-8B16-F1D2-CA6A-19F4B50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B70E-FC71-C90B-AE22-8F318D4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D3B69-F77C-0826-3E59-B5A77CA5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101991"/>
            <a:ext cx="11066585" cy="6654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9EF49-626A-CD44-71AD-71467F0572FB}"/>
              </a:ext>
            </a:extLst>
          </p:cNvPr>
          <p:cNvSpPr txBox="1"/>
          <p:nvPr/>
        </p:nvSpPr>
        <p:spPr>
          <a:xfrm>
            <a:off x="1575582" y="230188"/>
            <a:ext cx="2011680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write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91DE98-E31F-EE2F-191F-D7324ADD8E75}"/>
              </a:ext>
            </a:extLst>
          </p:cNvPr>
          <p:cNvSpPr/>
          <p:nvPr/>
        </p:nvSpPr>
        <p:spPr>
          <a:xfrm>
            <a:off x="80424" y="6176963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898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BEDA9-3E82-3A61-8B0A-58705F42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7" y="152668"/>
            <a:ext cx="10840329" cy="6552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F1494-F8F3-FEDC-A2F1-9FD70DF9A221}"/>
              </a:ext>
            </a:extLst>
          </p:cNvPr>
          <p:cNvSpPr txBox="1"/>
          <p:nvPr/>
        </p:nvSpPr>
        <p:spPr>
          <a:xfrm>
            <a:off x="1575580" y="365125"/>
            <a:ext cx="2222695" cy="80021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learn &amp; have fun 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B1C103-C21C-973D-C8CD-FC3BF8204CF9}"/>
              </a:ext>
            </a:extLst>
          </p:cNvPr>
          <p:cNvSpPr/>
          <p:nvPr/>
        </p:nvSpPr>
        <p:spPr>
          <a:xfrm>
            <a:off x="80424" y="6176963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539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F599A-DAAE-93FD-2B0E-D8D2244D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4" y="1183330"/>
            <a:ext cx="4709820" cy="5467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B8107-9220-8B78-AD23-666119747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54" y="343833"/>
            <a:ext cx="4343546" cy="581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91D35-DE63-4F89-725A-B6A7946F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382" y="488382"/>
            <a:ext cx="5086350" cy="616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435E8CA-53AD-DA40-8CDA-30D1C97CA423}"/>
              </a:ext>
            </a:extLst>
          </p:cNvPr>
          <p:cNvSpPr/>
          <p:nvPr/>
        </p:nvSpPr>
        <p:spPr>
          <a:xfrm>
            <a:off x="347268" y="6142618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7CD0E-D51B-46FC-C479-D5E0DE2DB22C}"/>
              </a:ext>
            </a:extLst>
          </p:cNvPr>
          <p:cNvSpPr txBox="1"/>
          <p:nvPr/>
        </p:nvSpPr>
        <p:spPr>
          <a:xfrm>
            <a:off x="168639" y="197869"/>
            <a:ext cx="1842866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read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3AC93-90B7-97FD-DF23-50CD0E22BE39}"/>
              </a:ext>
            </a:extLst>
          </p:cNvPr>
          <p:cNvSpPr txBox="1"/>
          <p:nvPr/>
        </p:nvSpPr>
        <p:spPr>
          <a:xfrm>
            <a:off x="6571236" y="226772"/>
            <a:ext cx="1842866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 write !</a:t>
            </a:r>
          </a:p>
        </p:txBody>
      </p:sp>
    </p:spTree>
    <p:extLst>
      <p:ext uri="{BB962C8B-B14F-4D97-AF65-F5344CB8AC3E}">
        <p14:creationId xmlns:p14="http://schemas.microsoft.com/office/powerpoint/2010/main" val="214515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C17D19-E2EB-2A78-3199-C74EEC88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" y="281354"/>
            <a:ext cx="1876425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9C198-3AC2-74A3-FC2D-53A9F65F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6" y="2839988"/>
            <a:ext cx="2100777" cy="733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0732A4-BCC9-F1DA-D43D-AC83940B4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29" y="126609"/>
            <a:ext cx="9186205" cy="65836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CEC434-AE22-3CC9-D82A-9DE4D598A3A9}"/>
              </a:ext>
            </a:extLst>
          </p:cNvPr>
          <p:cNvSpPr/>
          <p:nvPr/>
        </p:nvSpPr>
        <p:spPr>
          <a:xfrm>
            <a:off x="347268" y="6142618"/>
            <a:ext cx="1026235" cy="517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904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185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Comic Sans MS</vt:lpstr>
      <vt:lpstr>Livvic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 Abdulla Ahmed Mohammed Aldhuhoori</dc:creator>
  <cp:lastModifiedBy>FATEMA ABDULLA RASHED SALEM ALZAHMI</cp:lastModifiedBy>
  <cp:revision>107</cp:revision>
  <dcterms:created xsi:type="dcterms:W3CDTF">2025-08-27T09:11:39Z</dcterms:created>
  <dcterms:modified xsi:type="dcterms:W3CDTF">2026-01-03T16:57:14Z</dcterms:modified>
</cp:coreProperties>
</file>