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7"/>
  </p:notesMasterIdLst>
  <p:sldIdLst>
    <p:sldId id="257" r:id="rId2"/>
    <p:sldId id="361" r:id="rId3"/>
    <p:sldId id="363" r:id="rId4"/>
    <p:sldId id="347" r:id="rId5"/>
    <p:sldId id="258" r:id="rId6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3"/>
  </p:normalViewPr>
  <p:slideViewPr>
    <p:cSldViewPr snapToGrid="0" snapToObjects="1">
      <p:cViewPr varScale="1">
        <p:scale>
          <a:sx n="26" d="100"/>
          <a:sy n="26" d="100"/>
        </p:scale>
        <p:origin x="21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57AE3-5FFE-4B77-B136-D7832C3B842E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A9DF4-5933-4CA8-A14B-7CA49BE1D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07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false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C7F4C-25C7-4FAD-83AC-34FBD54CF7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97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False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False</a:t>
            </a:r>
            <a:endParaRPr dirty="0"/>
          </a:p>
        </p:txBody>
      </p:sp>
      <p:sp>
        <p:nvSpPr>
          <p:cNvPr id="256" name="Google Shape;25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b. a hundred centimeters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C7F4C-25C7-4FAD-83AC-34FBD54CF7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3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A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B</a:t>
            </a:r>
            <a:endParaRPr dirty="0"/>
          </a:p>
        </p:txBody>
      </p:sp>
      <p:sp>
        <p:nvSpPr>
          <p:cNvPr id="265" name="Google Shape;26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" y="0"/>
            <a:ext cx="12192903" cy="16256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2579" y="4294787"/>
            <a:ext cx="7078488" cy="3592375"/>
          </a:xfrm>
        </p:spPr>
        <p:txBody>
          <a:bodyPr anchor="b">
            <a:noAutofit/>
          </a:bodyPr>
          <a:lstStyle>
            <a:lvl1pPr algn="ctr">
              <a:defRPr sz="6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2579" y="8529369"/>
            <a:ext cx="7078488" cy="3265543"/>
          </a:xfrm>
        </p:spPr>
        <p:txBody>
          <a:bodyPr anchor="t">
            <a:normAutofit/>
          </a:bodyPr>
          <a:lstStyle>
            <a:lvl1pPr marL="0" indent="0" algn="ctr">
              <a:buNone/>
              <a:defRPr sz="2667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7223" y="11981279"/>
            <a:ext cx="897701" cy="662281"/>
          </a:xfrm>
        </p:spPr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62579" y="11981279"/>
            <a:ext cx="5419813" cy="662281"/>
          </a:xfrm>
        </p:spPr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9757" y="11981279"/>
            <a:ext cx="551311" cy="662281"/>
          </a:xfrm>
        </p:spPr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3101" y="8228335"/>
            <a:ext cx="681744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124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704620" y="5585209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24966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620" y="3890757"/>
            <a:ext cx="8794045" cy="4320033"/>
          </a:xfrm>
        </p:spPr>
        <p:txBody>
          <a:bodyPr anchor="b">
            <a:normAutofit/>
          </a:bodyPr>
          <a:lstStyle>
            <a:lvl1pPr algn="ctr">
              <a:defRPr sz="533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4620" y="8853000"/>
            <a:ext cx="8794045" cy="2583739"/>
          </a:xfrm>
        </p:spPr>
        <p:txBody>
          <a:bodyPr anchor="t"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704622" y="8531892"/>
            <a:ext cx="879404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166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704620" y="5585209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2169689"/>
            <a:ext cx="9064979" cy="30906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9155" y="5895510"/>
            <a:ext cx="4450080" cy="817134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536" y="5895510"/>
            <a:ext cx="4450080" cy="817134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97310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7" y="6301708"/>
            <a:ext cx="4450080" cy="1365954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9157" y="7687735"/>
            <a:ext cx="4450080" cy="64157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109" y="6301708"/>
            <a:ext cx="4450080" cy="1365954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109" y="7687735"/>
            <a:ext cx="4450080" cy="64157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cxnSp>
        <p:nvCxnSpPr>
          <p:cNvPr id="41" name="Straight Connector 40"/>
          <p:cNvCxnSpPr/>
          <p:nvPr/>
        </p:nvCxnSpPr>
        <p:spPr>
          <a:xfrm>
            <a:off x="1704622" y="5581440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720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4" y="2169689"/>
            <a:ext cx="9064980" cy="30906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4622" y="5581440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506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72035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3291340"/>
            <a:ext cx="3382397" cy="3251200"/>
          </a:xfrm>
        </p:spPr>
        <p:txBody>
          <a:bodyPr anchor="b">
            <a:norm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3417" y="2328018"/>
            <a:ext cx="5140719" cy="11599964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3" y="7184746"/>
            <a:ext cx="3382397" cy="5779921"/>
          </a:xfrm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cxnSp>
        <p:nvCxnSpPr>
          <p:cNvPr id="16" name="Straight Connector 15"/>
          <p:cNvCxnSpPr/>
          <p:nvPr/>
        </p:nvCxnSpPr>
        <p:spPr>
          <a:xfrm>
            <a:off x="1704621" y="6903782"/>
            <a:ext cx="311145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30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4465380"/>
            <a:ext cx="4842936" cy="3251200"/>
          </a:xfrm>
        </p:spPr>
        <p:txBody>
          <a:bodyPr anchor="b">
            <a:norm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759" y="2448434"/>
            <a:ext cx="3905951" cy="11359137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4" y="7716580"/>
            <a:ext cx="4842935" cy="4334933"/>
          </a:xfrm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82238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11414317"/>
            <a:ext cx="9064979" cy="1343379"/>
          </a:xfrm>
        </p:spPr>
        <p:txBody>
          <a:bodyPr anchor="b">
            <a:norm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8347" y="2448435"/>
            <a:ext cx="9455309" cy="796745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5" y="12757696"/>
            <a:ext cx="9064979" cy="1170280"/>
          </a:xfrm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74336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2149625"/>
            <a:ext cx="9064979" cy="7343076"/>
          </a:xfrm>
        </p:spPr>
        <p:txBody>
          <a:bodyPr anchor="ctr">
            <a:normAutofit/>
          </a:bodyPr>
          <a:lstStyle>
            <a:lvl1pPr algn="ctr">
              <a:defRPr sz="426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10134912"/>
            <a:ext cx="9064981" cy="3793071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67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04621" y="9813805"/>
            <a:ext cx="88085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414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111" y="2328017"/>
            <a:ext cx="8533667" cy="5619361"/>
          </a:xfrm>
        </p:spPr>
        <p:txBody>
          <a:bodyPr anchor="ctr">
            <a:normAutofit/>
          </a:bodyPr>
          <a:lstStyle>
            <a:lvl1pPr algn="ctr">
              <a:defRPr sz="4267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33600" y="7947376"/>
            <a:ext cx="7857064" cy="154532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400"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1" y="10295468"/>
            <a:ext cx="9064984" cy="363251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67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sp>
        <p:nvSpPr>
          <p:cNvPr id="14" name="TextBox 13"/>
          <p:cNvSpPr txBox="1"/>
          <p:nvPr/>
        </p:nvSpPr>
        <p:spPr>
          <a:xfrm>
            <a:off x="1133293" y="2146043"/>
            <a:ext cx="609759" cy="138613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78005" y="6703099"/>
            <a:ext cx="609759" cy="138613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704622" y="9813805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870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9" y="7842562"/>
            <a:ext cx="9064971" cy="3481600"/>
          </a:xfrm>
        </p:spPr>
        <p:txBody>
          <a:bodyPr anchor="b">
            <a:normAutofit/>
          </a:bodyPr>
          <a:lstStyle>
            <a:lvl1pPr algn="l">
              <a:defRPr sz="426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8" y="11324162"/>
            <a:ext cx="9064973" cy="2039467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3605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9222" y="2328017"/>
            <a:ext cx="8433557" cy="5318324"/>
          </a:xfrm>
        </p:spPr>
        <p:txBody>
          <a:bodyPr anchor="ctr">
            <a:normAutofit/>
          </a:bodyPr>
          <a:lstStyle>
            <a:lvl1pPr algn="ctr">
              <a:defRPr sz="4267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569158" y="8626517"/>
            <a:ext cx="9064973" cy="2102443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667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10736988"/>
            <a:ext cx="9064981" cy="3190993"/>
          </a:xfrm>
        </p:spPr>
        <p:txBody>
          <a:bodyPr anchor="t">
            <a:normAutofit/>
          </a:bodyPr>
          <a:lstStyle>
            <a:lvl1pPr marL="0" indent="0" algn="l">
              <a:buNone/>
              <a:defRPr sz="2133">
                <a:solidFill>
                  <a:schemeClr val="tx1"/>
                </a:solidFill>
              </a:defRPr>
            </a:lvl1pPr>
            <a:lvl2pPr marL="60958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sp>
        <p:nvSpPr>
          <p:cNvPr id="12" name="TextBox 11"/>
          <p:cNvSpPr txBox="1"/>
          <p:nvPr/>
        </p:nvSpPr>
        <p:spPr>
          <a:xfrm>
            <a:off x="1170747" y="2125973"/>
            <a:ext cx="609759" cy="138613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/>
            <a:r>
              <a:rPr lang="en-US" sz="10666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99729" y="6181281"/>
            <a:ext cx="609759" cy="138613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 algn="r"/>
            <a:r>
              <a:rPr lang="en-US" sz="10666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704622" y="8128000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190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2328015"/>
            <a:ext cx="9064979" cy="543873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267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569158" y="8453120"/>
            <a:ext cx="9064973" cy="214579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667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5" y="10596505"/>
            <a:ext cx="9064979" cy="3331477"/>
          </a:xfrm>
        </p:spPr>
        <p:txBody>
          <a:bodyPr anchor="t">
            <a:normAutofit/>
          </a:bodyPr>
          <a:lstStyle>
            <a:lvl1pPr marL="0" indent="0" algn="l">
              <a:buNone/>
              <a:defRPr sz="2133">
                <a:solidFill>
                  <a:schemeClr val="tx1"/>
                </a:solidFill>
              </a:defRPr>
            </a:lvl1pPr>
            <a:lvl2pPr marL="60958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04626" y="8128000"/>
            <a:ext cx="880856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464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9154" y="5902544"/>
            <a:ext cx="9064981" cy="802544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4622" y="5581440"/>
            <a:ext cx="880856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588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75556" y="2149626"/>
            <a:ext cx="2158573" cy="1177835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9157" y="2149626"/>
            <a:ext cx="6554012" cy="1177835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  <p:cxnSp>
        <p:nvCxnSpPr>
          <p:cNvPr id="14" name="Straight Connector 13"/>
          <p:cNvCxnSpPr/>
          <p:nvPr/>
        </p:nvCxnSpPr>
        <p:spPr>
          <a:xfrm>
            <a:off x="8327349" y="2149626"/>
            <a:ext cx="0" cy="11778354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600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0"/>
            <a:ext cx="12203289" cy="16256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69155" y="2169689"/>
            <a:ext cx="9064979" cy="309064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5902543"/>
            <a:ext cx="9064981" cy="81659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75561" y="14128671"/>
            <a:ext cx="1531044" cy="662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AF2EE16-F85B-A945-A686-8BA8DAEED389}" type="datetimeFigureOut">
              <a:rPr lang="en-AE" smtClean="0"/>
              <a:t>06/02/2022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9154" y="14128671"/>
            <a:ext cx="6806223" cy="662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06788" y="14128671"/>
            <a:ext cx="527347" cy="662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926FE6-23D5-7547-A9C6-93643CCB230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004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609585" rtl="0" eaLnBrk="1" latinLnBrk="0" hangingPunct="1">
        <a:spcBef>
          <a:spcPct val="0"/>
        </a:spcBef>
        <a:buNone/>
        <a:defRPr sz="5333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80990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sz="3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sz="26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600160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2057349" indent="-228594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sz="213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666933" indent="-228594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sz="18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sz="18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sz="18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sz="18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sz="18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3.m4a"/><Relationship Id="rId7" Type="http://schemas.openxmlformats.org/officeDocument/2006/relationships/image" Target="../media/image1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6.m4a"/><Relationship Id="rId7" Type="http://schemas.openxmlformats.org/officeDocument/2006/relationships/image" Target="../media/image1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7856E36-A4F3-4122-819D-9669597D5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561" y="794332"/>
            <a:ext cx="3201936" cy="320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D591CDF-0B63-42BC-9585-D0C384E3A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253371"/>
              </p:ext>
            </p:extLst>
          </p:nvPr>
        </p:nvGraphicFramePr>
        <p:xfrm>
          <a:off x="-364713" y="3866327"/>
          <a:ext cx="10514242" cy="11077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4242">
                  <a:extLst>
                    <a:ext uri="{9D8B030D-6E8A-4147-A177-3AD203B41FA5}">
                      <a16:colId xmlns:a16="http://schemas.microsoft.com/office/drawing/2014/main" val="1066276444"/>
                    </a:ext>
                  </a:extLst>
                </a:gridCol>
              </a:tblGrid>
              <a:tr h="1099381">
                <a:tc>
                  <a:txBody>
                    <a:bodyPr/>
                    <a:lstStyle/>
                    <a:p>
                      <a:pPr marL="457200" indent="-457200" algn="r" rtl="1">
                        <a:buFont typeface="Wingdings" panose="05000000000000000000" pitchFamily="2" charset="2"/>
                        <a:buChar char="v"/>
                      </a:pPr>
                      <a:r>
                        <a:rPr lang="ar-EG" sz="3600" b="1" u="sng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cs typeface="+mj-cs"/>
                        </a:rPr>
                        <a:t>الجزء الأول</a:t>
                      </a:r>
                      <a:r>
                        <a:rPr lang="en-US" sz="3600" b="1" u="sng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cs typeface="+mj-cs"/>
                        </a:rPr>
                        <a:t>  </a:t>
                      </a:r>
                      <a:r>
                        <a:rPr lang="ar-AE" sz="3600" b="1" u="sng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cs typeface="+mj-cs"/>
                        </a:rPr>
                        <a:t>كل جزء 5 اسئلة </a:t>
                      </a:r>
                      <a:endParaRPr lang="en-US" sz="3600" b="1" u="sng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cs typeface="+mj-cs"/>
                      </a:endParaRPr>
                    </a:p>
                  </a:txBody>
                  <a:tcPr marL="162560" marR="162560" marT="81280" marB="812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818542"/>
                  </a:ext>
                </a:extLst>
              </a:tr>
              <a:tr h="3455223">
                <a:tc>
                  <a:txBody>
                    <a:bodyPr/>
                    <a:lstStyle/>
                    <a:p>
                      <a:pPr marL="685800" marR="0" lvl="2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600" b="0" u="none" dirty="0"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cs typeface="+mj-cs"/>
                        </a:rPr>
                        <a:t>Look at the pictures </a:t>
                      </a:r>
                    </a:p>
                    <a:p>
                      <a:pPr marL="685800" marR="0" lvl="2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600" b="0" u="none" dirty="0"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cs typeface="+mj-cs"/>
                        </a:rPr>
                        <a:t>Listen and choose </a:t>
                      </a:r>
                    </a:p>
                    <a:p>
                      <a:pPr marL="685800" marR="0" lvl="2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600" b="1" u="none" dirty="0"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cs typeface="+mj-cs"/>
                        </a:rPr>
                        <a:t>True or false </a:t>
                      </a:r>
                      <a:r>
                        <a:rPr lang="en-US" sz="3600" b="0" u="none" dirty="0"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cs typeface="+mj-cs"/>
                        </a:rPr>
                        <a:t>? </a:t>
                      </a:r>
                    </a:p>
                    <a:p>
                      <a:pPr marL="685800" marR="0" lvl="2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3200" b="0" u="none" dirty="0">
                        <a:highlight>
                          <a:srgbClr val="00FFFF"/>
                        </a:highlight>
                        <a:cs typeface="+mj-cs"/>
                      </a:endParaRPr>
                    </a:p>
                    <a:p>
                      <a:pPr marL="685800" marR="0" lvl="2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3200" b="0" u="none" dirty="0">
                        <a:highlight>
                          <a:srgbClr val="00FFFF"/>
                        </a:highlight>
                        <a:cs typeface="+mj-cs"/>
                      </a:endParaRPr>
                    </a:p>
                    <a:p>
                      <a:pPr marL="685800" marR="0" lvl="2" indent="0" algn="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3200" b="0" u="none" dirty="0">
                        <a:cs typeface="+mj-cs"/>
                      </a:endParaRPr>
                    </a:p>
                    <a:p>
                      <a:pPr marL="685800" marR="0" lvl="2" indent="0" algn="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200" b="0" u="none" kern="1200" dirty="0">
                          <a:solidFill>
                            <a:schemeClr val="dk1"/>
                          </a:solidFill>
                          <a:latin typeface="Chalkboard SE" panose="03050602040202020205" pitchFamily="66" charset="77"/>
                          <a:ea typeface="+mn-ea"/>
                          <a:cs typeface="+mj-cs"/>
                        </a:rPr>
                        <a:t>.</a:t>
                      </a:r>
                    </a:p>
                  </a:txBody>
                  <a:tcPr marL="162560" marR="162560" marT="81280" marB="812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84048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1219170" rtl="0" eaLnBrk="1" latinLnBrk="0" hangingPunct="1"/>
                      <a:endParaRPr lang="en-US" sz="1400" b="0" dirty="0">
                        <a:solidFill>
                          <a:schemeClr val="tx1"/>
                        </a:solidFill>
                        <a:cs typeface="+mj-cs"/>
                      </a:endParaRPr>
                    </a:p>
                  </a:txBody>
                  <a:tcPr marL="162560" marR="162560" marT="81280" marB="812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828366"/>
                  </a:ext>
                </a:extLst>
              </a:tr>
              <a:tr h="1322333">
                <a:tc>
                  <a:txBody>
                    <a:bodyPr/>
                    <a:lstStyle/>
                    <a:p>
                      <a:pPr marL="457200" indent="-457200" algn="r" defTabSz="685800" rtl="1" eaLnBrk="1" latinLnBrk="0" hangingPunct="1">
                        <a:buFont typeface="Wingdings" panose="05000000000000000000" pitchFamily="2" charset="2"/>
                        <a:buChar char="v"/>
                      </a:pPr>
                      <a:r>
                        <a:rPr lang="ar-EG" sz="3600" b="1" u="sng" kern="1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j-cs"/>
                        </a:rPr>
                        <a:t>الجزء الثاني</a:t>
                      </a:r>
                      <a:r>
                        <a:rPr lang="ar-AE" sz="3600" b="1" u="sng" kern="1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j-cs"/>
                        </a:rPr>
                        <a:t> كل جزء 5 اسئلة </a:t>
                      </a:r>
                      <a:r>
                        <a:rPr lang="en-US" sz="3600" b="1" u="sng" kern="1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j-cs"/>
                        </a:rPr>
                        <a:t> </a:t>
                      </a:r>
                    </a:p>
                    <a:p>
                      <a:pPr marL="457200" indent="-457200" algn="r" defTabSz="685800" rtl="1" eaLnBrk="1" latinLnBrk="0" hangingPunct="1">
                        <a:buFont typeface="Wingdings" panose="05000000000000000000" pitchFamily="2" charset="2"/>
                        <a:buChar char="v"/>
                      </a:pPr>
                      <a:endParaRPr lang="en-US" sz="3600" b="0" u="sng" kern="12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+mn-lt"/>
                        <a:ea typeface="+mn-ea"/>
                        <a:cs typeface="+mj-cs"/>
                      </a:endParaRPr>
                    </a:p>
                    <a:p>
                      <a:pPr marL="685800" marR="0" lvl="2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600" b="0" u="none" kern="1200" dirty="0">
                          <a:solidFill>
                            <a:schemeClr val="dk1"/>
                          </a:solidFill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ea typeface="+mn-ea"/>
                          <a:cs typeface="+mj-cs"/>
                        </a:rPr>
                        <a:t>Look at the pictures </a:t>
                      </a:r>
                    </a:p>
                    <a:p>
                      <a:pPr marL="685800" marR="0" lvl="2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600" b="0" u="none" kern="1200" dirty="0">
                          <a:solidFill>
                            <a:schemeClr val="dk1"/>
                          </a:solidFill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ea typeface="+mn-ea"/>
                          <a:cs typeface="+mj-cs"/>
                        </a:rPr>
                        <a:t>Listen and choose the correct answer</a:t>
                      </a:r>
                    </a:p>
                    <a:p>
                      <a:pPr marL="685800" marR="0" lvl="2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600" b="0" u="none" kern="1200" dirty="0">
                          <a:solidFill>
                            <a:schemeClr val="dk1"/>
                          </a:solidFill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ea typeface="+mn-ea"/>
                          <a:cs typeface="+mj-cs"/>
                        </a:rPr>
                        <a:t> </a:t>
                      </a:r>
                      <a:r>
                        <a:rPr lang="en-US" sz="3600" b="1" u="none" kern="1200" dirty="0">
                          <a:solidFill>
                            <a:schemeClr val="dk1"/>
                          </a:solidFill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ea typeface="+mn-ea"/>
                          <a:cs typeface="+mj-cs"/>
                        </a:rPr>
                        <a:t>A </a:t>
                      </a:r>
                      <a:r>
                        <a:rPr lang="en-US" sz="3600" b="0" u="none" kern="1200" dirty="0">
                          <a:solidFill>
                            <a:schemeClr val="dk1"/>
                          </a:solidFill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ea typeface="+mn-ea"/>
                          <a:cs typeface="+mj-cs"/>
                        </a:rPr>
                        <a:t>or </a:t>
                      </a:r>
                      <a:r>
                        <a:rPr lang="en-US" sz="3600" b="1" u="none" kern="1200" dirty="0">
                          <a:solidFill>
                            <a:schemeClr val="dk1"/>
                          </a:solidFill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ea typeface="+mn-ea"/>
                          <a:cs typeface="+mj-cs"/>
                        </a:rPr>
                        <a:t>B</a:t>
                      </a:r>
                      <a:r>
                        <a:rPr lang="en-US" sz="3600" b="0" u="none" kern="1200" dirty="0">
                          <a:solidFill>
                            <a:schemeClr val="dk1"/>
                          </a:solidFill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ea typeface="+mn-ea"/>
                          <a:cs typeface="+mj-cs"/>
                        </a:rPr>
                        <a:t> </a:t>
                      </a:r>
                      <a:r>
                        <a:rPr lang="en-US" sz="3200" b="0" u="none" kern="1200" dirty="0">
                          <a:solidFill>
                            <a:schemeClr val="dk1"/>
                          </a:solidFill>
                          <a:highlight>
                            <a:srgbClr val="00FFFF"/>
                          </a:highlight>
                          <a:latin typeface="Chalkboard SE" panose="03050602040202020205" pitchFamily="66" charset="77"/>
                          <a:ea typeface="+mn-ea"/>
                          <a:cs typeface="+mj-cs"/>
                        </a:rPr>
                        <a:t>? </a:t>
                      </a:r>
                    </a:p>
                  </a:txBody>
                  <a:tcPr marL="162560" marR="162560" marT="81280" marB="812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162833"/>
                  </a:ext>
                </a:extLst>
              </a:tr>
              <a:tr h="1706236">
                <a:tc>
                  <a:txBody>
                    <a:bodyPr/>
                    <a:lstStyle/>
                    <a:p>
                      <a:pPr marL="685800" marR="0" lvl="2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200" b="0" u="none" kern="1200" dirty="0">
                          <a:solidFill>
                            <a:schemeClr val="dk1"/>
                          </a:solidFill>
                          <a:latin typeface="Chalkboard SE" panose="03050602040202020205" pitchFamily="66" charset="77"/>
                          <a:ea typeface="+mn-ea"/>
                          <a:cs typeface="+mj-cs"/>
                        </a:rPr>
                        <a:t>.  </a:t>
                      </a:r>
                    </a:p>
                    <a:p>
                      <a:pPr marL="685800" marR="0" lvl="2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3200" b="0" u="none" kern="1200" dirty="0">
                        <a:solidFill>
                          <a:schemeClr val="dk1"/>
                        </a:solidFill>
                        <a:latin typeface="Chalkboard SE" panose="03050602040202020205" pitchFamily="66" charset="77"/>
                        <a:ea typeface="+mn-ea"/>
                        <a:cs typeface="+mn-cs"/>
                      </a:endParaRPr>
                    </a:p>
                    <a:p>
                      <a:pPr marL="1143000" marR="0" lvl="2" indent="-45720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en-US" sz="3200" b="0" u="none" kern="1200" dirty="0">
                        <a:solidFill>
                          <a:schemeClr val="dk1"/>
                        </a:solidFill>
                        <a:latin typeface="Chalkboard SE" panose="03050602040202020205" pitchFamily="66" charset="77"/>
                        <a:ea typeface="+mn-ea"/>
                        <a:cs typeface="+mj-cs"/>
                      </a:endParaRPr>
                    </a:p>
                    <a:p>
                      <a:pPr marL="1143000" marR="0" lvl="2" indent="-45720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en-US" sz="3200" b="0" u="none" kern="1200" dirty="0">
                        <a:solidFill>
                          <a:schemeClr val="dk1"/>
                        </a:solidFill>
                        <a:latin typeface="Chalkboard SE" panose="03050602040202020205" pitchFamily="66" charset="77"/>
                        <a:ea typeface="+mn-ea"/>
                        <a:cs typeface="+mj-cs"/>
                      </a:endParaRPr>
                    </a:p>
                  </a:txBody>
                  <a:tcPr marL="162560" marR="162560" marT="81280" marB="812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730630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D68E2B33-57D3-4523-A0AA-637608D10CAD}"/>
              </a:ext>
            </a:extLst>
          </p:cNvPr>
          <p:cNvGrpSpPr/>
          <p:nvPr/>
        </p:nvGrpSpPr>
        <p:grpSpPr>
          <a:xfrm>
            <a:off x="1" y="1"/>
            <a:ext cx="11717867" cy="16256000"/>
            <a:chOff x="0" y="0"/>
            <a:chExt cx="6591300" cy="9144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5CD873C-C78B-42D0-A1AC-5F6CDB32D149}"/>
                </a:ext>
              </a:extLst>
            </p:cNvPr>
            <p:cNvSpPr/>
            <p:nvPr/>
          </p:nvSpPr>
          <p:spPr>
            <a:xfrm>
              <a:off x="266700" y="419100"/>
              <a:ext cx="6324600" cy="8470900"/>
            </a:xfrm>
            <a:prstGeom prst="rect">
              <a:avLst/>
            </a:prstGeom>
            <a:noFill/>
            <a:ln w="76200">
              <a:solidFill>
                <a:srgbClr val="98DC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88816FAB-1E56-4136-9320-69B454FDB6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19250" cy="20758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23575798-0174-4AB5-8CB9-F463907454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70" y="7760575"/>
              <a:ext cx="1383425" cy="1383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ADD8C4D-508C-A447-B0BA-BC086E73196F}"/>
              </a:ext>
            </a:extLst>
          </p:cNvPr>
          <p:cNvSpPr txBox="1"/>
          <p:nvPr/>
        </p:nvSpPr>
        <p:spPr>
          <a:xfrm>
            <a:off x="3424576" y="964044"/>
            <a:ext cx="5091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Listening </a:t>
            </a:r>
            <a:r>
              <a:rPr lang="en-AE" sz="4800" b="1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test </a:t>
            </a:r>
          </a:p>
        </p:txBody>
      </p:sp>
      <p:pic>
        <p:nvPicPr>
          <p:cNvPr id="3076" name="Picture 4" descr="Comparatives and Superlatives | Baamboozle">
            <a:extLst>
              <a:ext uri="{FF2B5EF4-FFF2-40B4-BE49-F238E27FC236}">
                <a16:creationId xmlns:a16="http://schemas.microsoft.com/office/drawing/2014/main" id="{AC2633B0-5487-9648-BAF1-050661453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459" y="12787678"/>
            <a:ext cx="2566689" cy="261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20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4E796B-3A13-44CC-B4E8-512A0EB09479}"/>
              </a:ext>
            </a:extLst>
          </p:cNvPr>
          <p:cNvSpPr txBox="1"/>
          <p:nvPr/>
        </p:nvSpPr>
        <p:spPr>
          <a:xfrm>
            <a:off x="685800" y="5470598"/>
            <a:ext cx="23230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DCB069-D093-4D44-8A0D-E34EDB563CED}"/>
              </a:ext>
            </a:extLst>
          </p:cNvPr>
          <p:cNvSpPr txBox="1"/>
          <p:nvPr/>
        </p:nvSpPr>
        <p:spPr>
          <a:xfrm>
            <a:off x="4428813" y="10113637"/>
            <a:ext cx="3334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  True / False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625B50-B95A-4901-B002-67B429CB8C0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863" y="6654292"/>
            <a:ext cx="3524704" cy="2569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TS3 ex.">
            <a:hlinkClick r:id="" action="ppaction://media"/>
            <a:extLst>
              <a:ext uri="{FF2B5EF4-FFF2-40B4-BE49-F238E27FC236}">
                <a16:creationId xmlns:a16="http://schemas.microsoft.com/office/drawing/2014/main" id="{8D330F95-F93F-40E1-A71E-0E471EE583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000" y="4301067"/>
            <a:ext cx="1000198" cy="1000198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232029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"/>
          <p:cNvSpPr txBox="1">
            <a:spLocks noGrp="1"/>
          </p:cNvSpPr>
          <p:nvPr>
            <p:ph type="sldNum" idx="12"/>
          </p:nvPr>
        </p:nvSpPr>
        <p:spPr>
          <a:xfrm>
            <a:off x="10758922" y="109169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buClr>
                <a:srgbClr val="FFFFFF"/>
              </a:buClr>
              <a:buSzPts val="1200"/>
            </a:pPr>
            <a:fld id="{00000000-1234-1234-1234-123412341234}" type="slidenum">
              <a:rPr lang="en-US"/>
              <a:pPr algn="ctr">
                <a:buClr>
                  <a:srgbClr val="FFFFFF"/>
                </a:buClr>
                <a:buSzPts val="1200"/>
              </a:pPr>
              <a:t>3</a:t>
            </a:fld>
            <a:endParaRPr/>
          </a:p>
        </p:txBody>
      </p:sp>
      <p:sp>
        <p:nvSpPr>
          <p:cNvPr id="260" name="Google Shape;260;p2"/>
          <p:cNvSpPr/>
          <p:nvPr/>
        </p:nvSpPr>
        <p:spPr>
          <a:xfrm>
            <a:off x="304651" y="2267007"/>
            <a:ext cx="10711500" cy="1815900"/>
          </a:xfrm>
          <a:prstGeom prst="rect">
            <a:avLst/>
          </a:prstGeom>
          <a:noFill/>
          <a:ln>
            <a:noFill/>
          </a:ln>
          <a:effectLst>
            <a:outerShdw dist="12700" dir="2520000" algn="ctr" rotWithShape="0">
              <a:srgbClr val="FFC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2800"/>
            </a:pPr>
            <a:r>
              <a:rPr lang="en-US" sz="28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a go at a True or False Question!</a:t>
            </a:r>
            <a:endParaRPr sz="1400" dirty="0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"/>
          <p:cNvSpPr txBox="1"/>
          <p:nvPr/>
        </p:nvSpPr>
        <p:spPr>
          <a:xfrm>
            <a:off x="1364002" y="7657916"/>
            <a:ext cx="8592798" cy="4201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  <a:buSzPts val="2400"/>
            </a:pPr>
            <a:endParaRPr sz="15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228600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en-US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		</a:t>
            </a:r>
            <a:r>
              <a:rPr lang="en-US" sz="15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</a:t>
            </a:r>
            <a:r>
              <a:rPr lang="en-US" sz="3600" b="1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True  /  False</a:t>
            </a:r>
          </a:p>
          <a:p>
            <a:pPr marL="457200" indent="-228600">
              <a:lnSpc>
                <a:spcPct val="150000"/>
              </a:lnSpc>
              <a:buClr>
                <a:schemeClr val="dk1"/>
              </a:buClr>
              <a:buSzPts val="1100"/>
            </a:pPr>
            <a:endParaRPr lang="en-US" sz="1500" b="1" dirty="0">
              <a:solidFill>
                <a:schemeClr val="dk1"/>
              </a:solidFill>
            </a:endParaRPr>
          </a:p>
          <a:p>
            <a:pPr marL="457200" indent="-228600">
              <a:lnSpc>
                <a:spcPct val="150000"/>
              </a:lnSpc>
              <a:buClr>
                <a:schemeClr val="dk1"/>
              </a:buClr>
              <a:buSzPts val="1100"/>
            </a:pPr>
            <a:endParaRPr lang="en-US" sz="1500" b="1" dirty="0">
              <a:solidFill>
                <a:schemeClr val="dk1"/>
              </a:solidFill>
            </a:endParaRPr>
          </a:p>
          <a:p>
            <a:pPr marL="457200" indent="-228600">
              <a:lnSpc>
                <a:spcPct val="150000"/>
              </a:lnSpc>
              <a:buClr>
                <a:schemeClr val="dk1"/>
              </a:buClr>
              <a:buSzPts val="1100"/>
            </a:pPr>
            <a:endParaRPr lang="en-US" sz="15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228600">
              <a:lnSpc>
                <a:spcPct val="150000"/>
              </a:lnSpc>
              <a:buClr>
                <a:schemeClr val="dk1"/>
              </a:buClr>
              <a:buSzPts val="1100"/>
            </a:pPr>
            <a:endParaRPr sz="15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228600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en-US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r>
              <a:rPr lang="en-US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3600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Khalid saw a giraffe at the zoo.		</a:t>
            </a:r>
            <a:r>
              <a:rPr lang="en-US" sz="3600" b="1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True  /  False</a:t>
            </a:r>
            <a:endParaRPr sz="3600" b="1" dirty="0">
              <a:solidFill>
                <a:schemeClr val="dk1"/>
              </a:solidFill>
              <a:latin typeface="Century Gothic" panose="020B0502020202020204" pitchFamily="34" charset="0"/>
              <a:sym typeface="Arial"/>
            </a:endParaRPr>
          </a:p>
        </p:txBody>
      </p:sp>
      <p:pic>
        <p:nvPicPr>
          <p:cNvPr id="3" name="Picture 2" descr="A picture containing text, plant, flower, vector graphics&#10;&#10;Description automatically generated">
            <a:extLst>
              <a:ext uri="{FF2B5EF4-FFF2-40B4-BE49-F238E27FC236}">
                <a16:creationId xmlns:a16="http://schemas.microsoft.com/office/drawing/2014/main" id="{8C6B4448-F3B1-4548-962C-6DB1F3A2EE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4401" y="4284159"/>
            <a:ext cx="4611600" cy="2682894"/>
          </a:xfrm>
          <a:prstGeom prst="rect">
            <a:avLst/>
          </a:prstGeom>
        </p:spPr>
      </p:pic>
      <p:pic>
        <p:nvPicPr>
          <p:cNvPr id="4" name="Audio Recording 26 Jan 2022, 15:08:06" descr="Audio Recording 26 Jan 2022, 15:08:06">
            <a:hlinkClick r:id="" action="ppaction://media"/>
            <a:extLst>
              <a:ext uri="{FF2B5EF4-FFF2-40B4-BE49-F238E27FC236}">
                <a16:creationId xmlns:a16="http://schemas.microsoft.com/office/drawing/2014/main" id="{39E3BCF4-3781-AC4A-A39B-723D799D94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90335" y="3096034"/>
            <a:ext cx="812800" cy="81280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5" name="Audio Recording 26 Jan 2022, 15:09:58" descr="Audio Recording 26 Jan 2022, 15:09:58">
            <a:hlinkClick r:id="" action="ppaction://media"/>
            <a:extLst>
              <a:ext uri="{FF2B5EF4-FFF2-40B4-BE49-F238E27FC236}">
                <a16:creationId xmlns:a16="http://schemas.microsoft.com/office/drawing/2014/main" id="{98960660-7FCD-6646-93CA-B6D02325964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89945" y="11940766"/>
            <a:ext cx="812800" cy="81280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32944F-2340-9846-A274-D6502351C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855" y="5384800"/>
            <a:ext cx="8492769" cy="1012283"/>
          </a:xfrm>
        </p:spPr>
        <p:txBody>
          <a:bodyPr/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How tall is Saif?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F2757C-9896-4FD2-BC7F-D6F7E93EC3E9}"/>
              </a:ext>
            </a:extLst>
          </p:cNvPr>
          <p:cNvSpPr txBox="1"/>
          <p:nvPr/>
        </p:nvSpPr>
        <p:spPr>
          <a:xfrm>
            <a:off x="685800" y="5471772"/>
            <a:ext cx="23230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61EEC-828E-4DEE-95EC-4AA9F34E30E2}"/>
              </a:ext>
            </a:extLst>
          </p:cNvPr>
          <p:cNvSpPr txBox="1"/>
          <p:nvPr/>
        </p:nvSpPr>
        <p:spPr>
          <a:xfrm>
            <a:off x="1219949" y="7343170"/>
            <a:ext cx="48760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</a:t>
            </a:r>
            <a:r>
              <a:rPr lang="en-US" sz="3600" b="1" dirty="0"/>
              <a:t>. </a:t>
            </a:r>
            <a:r>
              <a:rPr lang="en-US" sz="3600" dirty="0"/>
              <a:t>seventy metres</a:t>
            </a:r>
          </a:p>
          <a:p>
            <a:pPr marL="342900" indent="-342900">
              <a:buAutoNum type="alphaUcPeriod"/>
            </a:pPr>
            <a:endParaRPr lang="en-US" sz="3600" dirty="0"/>
          </a:p>
          <a:p>
            <a:r>
              <a:rPr lang="en-US" sz="3600" b="1" dirty="0"/>
              <a:t>B. </a:t>
            </a:r>
            <a:r>
              <a:rPr lang="en-US" sz="3600" dirty="0"/>
              <a:t>a hundred centimetres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0771B6-E92F-40D8-BB8A-AC04DF077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0092" y="6397082"/>
            <a:ext cx="4327321" cy="4316610"/>
          </a:xfrm>
          <a:prstGeom prst="rect">
            <a:avLst/>
          </a:prstGeom>
        </p:spPr>
      </p:pic>
      <p:pic>
        <p:nvPicPr>
          <p:cNvPr id="2" name="BTS3 Part 2 ex.">
            <a:hlinkClick r:id="" action="ppaction://media"/>
            <a:extLst>
              <a:ext uri="{FF2B5EF4-FFF2-40B4-BE49-F238E27FC236}">
                <a16:creationId xmlns:a16="http://schemas.microsoft.com/office/drawing/2014/main" id="{E5D23FCF-74EC-4769-860F-DCF6560DBD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00" y="4365144"/>
            <a:ext cx="1019656" cy="1019656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21246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 txBox="1">
            <a:spLocks noGrp="1"/>
          </p:cNvSpPr>
          <p:nvPr>
            <p:ph type="sldNum" idx="12"/>
          </p:nvPr>
        </p:nvSpPr>
        <p:spPr>
          <a:xfrm>
            <a:off x="10758922" y="109169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buClr>
                <a:srgbClr val="FFFFFF"/>
              </a:buClr>
              <a:buSzPts val="1200"/>
            </a:pPr>
            <a:fld id="{00000000-1234-1234-1234-123412341234}" type="slidenum">
              <a:rPr lang="en-US"/>
              <a:pPr algn="ctr">
                <a:buClr>
                  <a:srgbClr val="FFFFFF"/>
                </a:buClr>
                <a:buSzPts val="1200"/>
              </a:pPr>
              <a:t>5</a:t>
            </a:fld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9DE9C2-D583-414C-B8A8-59DC50A1D4ED}"/>
              </a:ext>
            </a:extLst>
          </p:cNvPr>
          <p:cNvSpPr txBox="1"/>
          <p:nvPr/>
        </p:nvSpPr>
        <p:spPr>
          <a:xfrm>
            <a:off x="1002098" y="2707845"/>
            <a:ext cx="101225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ts val="2800"/>
            </a:pPr>
            <a:r>
              <a:rPr lang="en-US" sz="40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a go at a Multiple Choice Question</a:t>
            </a:r>
            <a:r>
              <a:rPr lang="en-US" sz="28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lang="en-US" sz="2800" dirty="0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1A620F-FB00-5347-9BE7-72055A527684}"/>
              </a:ext>
            </a:extLst>
          </p:cNvPr>
          <p:cNvSpPr txBox="1"/>
          <p:nvPr/>
        </p:nvSpPr>
        <p:spPr>
          <a:xfrm>
            <a:off x="1820332" y="4577819"/>
            <a:ext cx="6096000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Where are the flowers?</a:t>
            </a:r>
          </a:p>
          <a:p>
            <a:endParaRPr lang="en-US" sz="36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r>
              <a:rPr lang="en-US" sz="3600" dirty="0">
                <a:solidFill>
                  <a:schemeClr val="dk1"/>
                </a:solidFill>
                <a:latin typeface="Century Gothic" panose="020B0502020202020204" pitchFamily="34" charset="0"/>
              </a:rPr>
              <a:t>       </a:t>
            </a:r>
            <a:r>
              <a:rPr lang="en-US" sz="3600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A. next to the window</a:t>
            </a:r>
          </a:p>
          <a:p>
            <a:r>
              <a:rPr lang="en-US" sz="3600" dirty="0">
                <a:solidFill>
                  <a:schemeClr val="dk1"/>
                </a:solidFill>
                <a:latin typeface="Century Gothic" panose="020B0502020202020204" pitchFamily="34" charset="0"/>
              </a:rPr>
              <a:t>       B. next to the door</a:t>
            </a:r>
            <a:endParaRPr lang="en-US" sz="3600" dirty="0">
              <a:solidFill>
                <a:schemeClr val="dk1"/>
              </a:solidFill>
              <a:latin typeface="Century Gothic" panose="020B0502020202020204" pitchFamily="34" charset="0"/>
              <a:sym typeface="Arial"/>
            </a:endParaRPr>
          </a:p>
          <a:p>
            <a:r>
              <a:rPr lang="en-US" sz="1500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	</a:t>
            </a:r>
            <a:endParaRPr lang="en-AE" sz="1500" dirty="0">
              <a:latin typeface="Century Gothic" panose="020B0502020202020204" pitchFamily="34" charset="0"/>
            </a:endParaRPr>
          </a:p>
        </p:txBody>
      </p:sp>
      <p:pic>
        <p:nvPicPr>
          <p:cNvPr id="12" name="Picture 1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BBD21C8-5851-114D-BEE4-90B6EECDD8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0" y="3874570"/>
            <a:ext cx="2379134" cy="2511235"/>
          </a:xfrm>
          <a:prstGeom prst="rect">
            <a:avLst/>
          </a:prstGeom>
        </p:spPr>
      </p:pic>
      <p:pic>
        <p:nvPicPr>
          <p:cNvPr id="14" name="Audio Recording 26 Jan 2022, 15:27:35" descr="Audio Recording 26 Jan 2022, 15:27:35">
            <a:hlinkClick r:id="" action="ppaction://media"/>
            <a:extLst>
              <a:ext uri="{FF2B5EF4-FFF2-40B4-BE49-F238E27FC236}">
                <a16:creationId xmlns:a16="http://schemas.microsoft.com/office/drawing/2014/main" id="{5E809166-8217-7D47-BA40-AC1D78C0F1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09932" y="6844645"/>
            <a:ext cx="812800" cy="8128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B6D9114-431D-D940-95B3-99C54DF2B231}"/>
              </a:ext>
            </a:extLst>
          </p:cNvPr>
          <p:cNvSpPr txBox="1"/>
          <p:nvPr/>
        </p:nvSpPr>
        <p:spPr>
          <a:xfrm>
            <a:off x="1413932" y="8906527"/>
            <a:ext cx="934499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3600" dirty="0">
                <a:solidFill>
                  <a:schemeClr val="dk1"/>
                </a:solidFill>
                <a:latin typeface="Century Gothic" panose="020B0502020202020204" pitchFamily="34" charset="0"/>
                <a:ea typeface="Arial"/>
                <a:cs typeface="Arial"/>
              </a:rPr>
              <a:t>2.  When does </a:t>
            </a:r>
            <a:r>
              <a:rPr lang="en-US" sz="3600" dirty="0" err="1">
                <a:solidFill>
                  <a:schemeClr val="dk1"/>
                </a:solidFill>
                <a:latin typeface="Century Gothic" panose="020B0502020202020204" pitchFamily="34" charset="0"/>
                <a:ea typeface="Arial"/>
                <a:cs typeface="Arial"/>
              </a:rPr>
              <a:t>Abdulaziz</a:t>
            </a:r>
            <a:r>
              <a:rPr lang="en-US" sz="3600" dirty="0">
                <a:solidFill>
                  <a:schemeClr val="dk1"/>
                </a:solidFill>
                <a:latin typeface="Century Gothic" panose="020B0502020202020204" pitchFamily="34" charset="0"/>
                <a:ea typeface="Arial"/>
                <a:cs typeface="Arial"/>
              </a:rPr>
              <a:t> eat breakfast on Saturday?</a:t>
            </a:r>
          </a:p>
          <a:p>
            <a:endParaRPr lang="en-US" sz="36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r>
              <a:rPr lang="en-US" sz="3600" dirty="0">
                <a:solidFill>
                  <a:schemeClr val="dk1"/>
                </a:solidFill>
                <a:latin typeface="Century Gothic" panose="020B0502020202020204" pitchFamily="34" charset="0"/>
              </a:rPr>
              <a:t>	      A. 8 o’clock</a:t>
            </a:r>
          </a:p>
          <a:p>
            <a:r>
              <a:rPr lang="en-US" sz="3600" dirty="0">
                <a:solidFill>
                  <a:schemeClr val="dk1"/>
                </a:solidFill>
                <a:latin typeface="Century Gothic" panose="020B0502020202020204" pitchFamily="34" charset="0"/>
              </a:rPr>
              <a:t>	      B.  9 o’clock</a:t>
            </a:r>
          </a:p>
          <a:p>
            <a:r>
              <a:rPr lang="en-US" sz="3600" dirty="0">
                <a:solidFill>
                  <a:schemeClr val="dk1"/>
                </a:solidFill>
                <a:latin typeface="Century Gothic" panose="020B0502020202020204" pitchFamily="34" charset="0"/>
              </a:rPr>
              <a:t>	      C. 10 o’clock</a:t>
            </a:r>
            <a:endParaRPr lang="en-AE" sz="3600" dirty="0"/>
          </a:p>
        </p:txBody>
      </p:sp>
      <p:pic>
        <p:nvPicPr>
          <p:cNvPr id="16" name="Audio Recording 26 Jan 2022, 15:39:42" descr="Audio Recording 26 Jan 2022, 15:39:42">
            <a:hlinkClick r:id="" action="ppaction://media"/>
            <a:extLst>
              <a:ext uri="{FF2B5EF4-FFF2-40B4-BE49-F238E27FC236}">
                <a16:creationId xmlns:a16="http://schemas.microsoft.com/office/drawing/2014/main" id="{D4F7ECD9-34A5-9E46-A402-12AB52F05A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79933" y="12571011"/>
            <a:ext cx="812800" cy="81280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4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224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238</TotalTime>
  <Words>175</Words>
  <Application>Microsoft Office PowerPoint</Application>
  <PresentationFormat>Custom</PresentationFormat>
  <Paragraphs>55</Paragraphs>
  <Slides>5</Slides>
  <Notes>4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Cavolini</vt:lpstr>
      <vt:lpstr>Century Gothic</vt:lpstr>
      <vt:lpstr>Chalkboard SE</vt:lpstr>
      <vt:lpstr>Garamond</vt:lpstr>
      <vt:lpstr>Wingdings</vt:lpstr>
      <vt:lpstr>Organic</vt:lpstr>
      <vt:lpstr>PowerPoint Presentation</vt:lpstr>
      <vt:lpstr>PowerPoint Presentation</vt:lpstr>
      <vt:lpstr>PowerPoint Presentation</vt:lpstr>
      <vt:lpstr>How tall is Saif?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موزه الحسيني</dc:creator>
  <cp:lastModifiedBy>Fatema Ali Humood Ali Alshehhi</cp:lastModifiedBy>
  <cp:revision>17</cp:revision>
  <dcterms:created xsi:type="dcterms:W3CDTF">2022-01-24T09:55:59Z</dcterms:created>
  <dcterms:modified xsi:type="dcterms:W3CDTF">2022-02-06T12:45:38Z</dcterms:modified>
</cp:coreProperties>
</file>