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C1D0B-5862-40E8-9526-AEF1DA8F694C}" type="datetimeFigureOut">
              <a:rPr lang="en-US" smtClean="0"/>
              <a:t>4/21/2018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A1E56-1826-48BA-BF49-75DA71CCA9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34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C1D0B-5862-40E8-9526-AEF1DA8F694C}" type="datetimeFigureOut">
              <a:rPr lang="en-US" smtClean="0"/>
              <a:t>4/21/2018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A1E56-1826-48BA-BF49-75DA71CCA9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423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C1D0B-5862-40E8-9526-AEF1DA8F694C}" type="datetimeFigureOut">
              <a:rPr lang="en-US" smtClean="0"/>
              <a:t>4/21/2018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A1E56-1826-48BA-BF49-75DA71CCA9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453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C1D0B-5862-40E8-9526-AEF1DA8F694C}" type="datetimeFigureOut">
              <a:rPr lang="en-US" smtClean="0"/>
              <a:t>4/21/2018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A1E56-1826-48BA-BF49-75DA71CCA9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897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C1D0B-5862-40E8-9526-AEF1DA8F694C}" type="datetimeFigureOut">
              <a:rPr lang="en-US" smtClean="0"/>
              <a:t>4/21/2018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A1E56-1826-48BA-BF49-75DA71CCA9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142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C1D0B-5862-40E8-9526-AEF1DA8F694C}" type="datetimeFigureOut">
              <a:rPr lang="en-US" smtClean="0"/>
              <a:t>4/21/2018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A1E56-1826-48BA-BF49-75DA71CCA9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489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C1D0B-5862-40E8-9526-AEF1DA8F694C}" type="datetimeFigureOut">
              <a:rPr lang="en-US" smtClean="0"/>
              <a:t>4/21/2018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A1E56-1826-48BA-BF49-75DA71CCA9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404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C1D0B-5862-40E8-9526-AEF1DA8F694C}" type="datetimeFigureOut">
              <a:rPr lang="en-US" smtClean="0"/>
              <a:t>4/21/2018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A1E56-1826-48BA-BF49-75DA71CCA9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144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C1D0B-5862-40E8-9526-AEF1DA8F694C}" type="datetimeFigureOut">
              <a:rPr lang="en-US" smtClean="0"/>
              <a:t>4/21/2018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A1E56-1826-48BA-BF49-75DA71CCA9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131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C1D0B-5862-40E8-9526-AEF1DA8F694C}" type="datetimeFigureOut">
              <a:rPr lang="en-US" smtClean="0"/>
              <a:t>4/21/2018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A1E56-1826-48BA-BF49-75DA71CCA9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773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C1D0B-5862-40E8-9526-AEF1DA8F694C}" type="datetimeFigureOut">
              <a:rPr lang="en-US" smtClean="0"/>
              <a:t>4/21/2018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EA1E56-1826-48BA-BF49-75DA71CCA9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8825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2C1D0B-5862-40E8-9526-AEF1DA8F694C}" type="datetimeFigureOut">
              <a:rPr lang="en-US" smtClean="0"/>
              <a:t>4/21/2018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EA1E56-1826-48BA-BF49-75DA71CCA9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698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52" t="10119" r="23141" b="6250"/>
          <a:stretch/>
        </p:blipFill>
        <p:spPr bwMode="auto">
          <a:xfrm>
            <a:off x="0" y="0"/>
            <a:ext cx="9067799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4879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53" t="9524" r="22917" b="33712"/>
          <a:stretch/>
        </p:blipFill>
        <p:spPr bwMode="auto">
          <a:xfrm>
            <a:off x="0" y="76200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710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52" t="30029" r="23141" b="6249"/>
          <a:stretch/>
        </p:blipFill>
        <p:spPr bwMode="auto">
          <a:xfrm>
            <a:off x="0" y="76200"/>
            <a:ext cx="9144000" cy="6126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6"/>
          <p:cNvSpPr txBox="1"/>
          <p:nvPr/>
        </p:nvSpPr>
        <p:spPr>
          <a:xfrm>
            <a:off x="3048000" y="4722399"/>
            <a:ext cx="3738523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AE" sz="3200" b="1" dirty="0" smtClean="0">
                <a:solidFill>
                  <a:srgbClr val="FF0000"/>
                </a:solidFill>
              </a:rPr>
              <a:t>الأقارب من جهة الأم والأب</a:t>
            </a:r>
            <a:endParaRPr lang="ar-AE" sz="3200" b="1" dirty="0">
              <a:solidFill>
                <a:srgbClr val="FF0000"/>
              </a:solidFill>
            </a:endParaRPr>
          </a:p>
        </p:txBody>
      </p:sp>
      <p:sp>
        <p:nvSpPr>
          <p:cNvPr id="4" name="TextBox 6"/>
          <p:cNvSpPr txBox="1"/>
          <p:nvPr/>
        </p:nvSpPr>
        <p:spPr>
          <a:xfrm>
            <a:off x="2927601" y="5236905"/>
            <a:ext cx="2563522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AE" sz="3200" b="1" dirty="0" smtClean="0">
                <a:solidFill>
                  <a:srgbClr val="FF0000"/>
                </a:solidFill>
              </a:rPr>
              <a:t>لأنه عصى أمر </a:t>
            </a:r>
            <a:r>
              <a:rPr lang="ar-AE" sz="3200" b="1" dirty="0" smtClean="0">
                <a:solidFill>
                  <a:srgbClr val="FF0000"/>
                </a:solidFill>
              </a:rPr>
              <a:t>الله</a:t>
            </a:r>
            <a:endParaRPr lang="ar-AE" sz="3200" b="1" dirty="0">
              <a:solidFill>
                <a:srgbClr val="FF0000"/>
              </a:solidFill>
            </a:endParaRPr>
          </a:p>
        </p:txBody>
      </p:sp>
      <p:sp>
        <p:nvSpPr>
          <p:cNvPr id="5" name="TextBox 6"/>
          <p:cNvSpPr txBox="1"/>
          <p:nvPr/>
        </p:nvSpPr>
        <p:spPr>
          <a:xfrm>
            <a:off x="2178229" y="5725626"/>
            <a:ext cx="2765501" cy="95410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AE" sz="2800" b="1" dirty="0" smtClean="0">
                <a:solidFill>
                  <a:srgbClr val="FF0000"/>
                </a:solidFill>
              </a:rPr>
              <a:t>في الدنيا: زيادة </a:t>
            </a:r>
            <a:r>
              <a:rPr lang="ar-AE" sz="2800" b="1" dirty="0" smtClean="0">
                <a:solidFill>
                  <a:srgbClr val="FF0000"/>
                </a:solidFill>
              </a:rPr>
              <a:t>الرزق</a:t>
            </a:r>
          </a:p>
          <a:p>
            <a:pPr algn="r" rtl="1"/>
            <a:r>
              <a:rPr lang="ar-AE" sz="2800" b="1" dirty="0" smtClean="0">
                <a:solidFill>
                  <a:srgbClr val="FF0000"/>
                </a:solidFill>
              </a:rPr>
              <a:t> </a:t>
            </a:r>
            <a:r>
              <a:rPr lang="ar-AE" sz="2800" b="1" dirty="0" smtClean="0">
                <a:solidFill>
                  <a:srgbClr val="FF0000"/>
                </a:solidFill>
              </a:rPr>
              <a:t>والبركة في العمر </a:t>
            </a:r>
          </a:p>
        </p:txBody>
      </p:sp>
    </p:spTree>
    <p:extLst>
      <p:ext uri="{BB962C8B-B14F-4D97-AF65-F5344CB8AC3E}">
        <p14:creationId xmlns:p14="http://schemas.microsoft.com/office/powerpoint/2010/main" val="1455462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57" t="23611" r="24033" b="17045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9746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64" t="10317" r="23141" b="9470"/>
          <a:stretch/>
        </p:blipFill>
        <p:spPr bwMode="auto">
          <a:xfrm>
            <a:off x="76200" y="76200"/>
            <a:ext cx="90678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val 1"/>
          <p:cNvSpPr/>
          <p:nvPr/>
        </p:nvSpPr>
        <p:spPr>
          <a:xfrm>
            <a:off x="5334000" y="2743200"/>
            <a:ext cx="1066800" cy="990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2212360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34" t="12302" r="22583" b="34848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6"/>
          <p:cNvSpPr txBox="1"/>
          <p:nvPr/>
        </p:nvSpPr>
        <p:spPr>
          <a:xfrm>
            <a:off x="1930015" y="4038600"/>
            <a:ext cx="1808508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AE" sz="3200" b="1" dirty="0" smtClean="0">
                <a:solidFill>
                  <a:srgbClr val="FF0000"/>
                </a:solidFill>
              </a:rPr>
              <a:t>صلة الأرحام</a:t>
            </a:r>
            <a:endParaRPr lang="ar-AE" sz="3200" b="1" dirty="0">
              <a:solidFill>
                <a:srgbClr val="FF0000"/>
              </a:solidFill>
            </a:endParaRPr>
          </a:p>
        </p:txBody>
      </p:sp>
      <p:sp>
        <p:nvSpPr>
          <p:cNvPr id="4" name="TextBox 6"/>
          <p:cNvSpPr txBox="1"/>
          <p:nvPr/>
        </p:nvSpPr>
        <p:spPr>
          <a:xfrm>
            <a:off x="2468057" y="4653855"/>
            <a:ext cx="2845651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AE" sz="3200" b="1" dirty="0" smtClean="0">
                <a:solidFill>
                  <a:srgbClr val="FF0000"/>
                </a:solidFill>
              </a:rPr>
              <a:t>الخوف من الله تعالى</a:t>
            </a:r>
            <a:endParaRPr lang="ar-AE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335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99" t="13889" r="24033" b="32670"/>
          <a:stretch/>
        </p:blipFill>
        <p:spPr bwMode="auto">
          <a:xfrm>
            <a:off x="76200" y="0"/>
            <a:ext cx="9067800" cy="670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6"/>
          <p:cNvSpPr txBox="1"/>
          <p:nvPr/>
        </p:nvSpPr>
        <p:spPr>
          <a:xfrm>
            <a:off x="990600" y="2961382"/>
            <a:ext cx="6481723" cy="10772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ar-AE" sz="3200" b="1" dirty="0" smtClean="0">
                <a:solidFill>
                  <a:srgbClr val="FF0000"/>
                </a:solidFill>
              </a:rPr>
              <a:t>عبادة الله                          إقامة الصلاة    </a:t>
            </a:r>
          </a:p>
          <a:p>
            <a:pPr algn="r" rtl="1"/>
            <a:r>
              <a:rPr lang="ar-AE" sz="3200" b="1" dirty="0" smtClean="0">
                <a:solidFill>
                  <a:srgbClr val="FF0000"/>
                </a:solidFill>
              </a:rPr>
              <a:t>إيتاء الزكاة                    صلة الأرحام</a:t>
            </a:r>
            <a:endParaRPr lang="ar-AE" sz="3200" b="1" dirty="0">
              <a:solidFill>
                <a:srgbClr val="FF0000"/>
              </a:solidFill>
            </a:endParaRPr>
          </a:p>
        </p:txBody>
      </p:sp>
      <p:sp>
        <p:nvSpPr>
          <p:cNvPr id="4" name="TextBox 6"/>
          <p:cNvSpPr txBox="1"/>
          <p:nvPr/>
        </p:nvSpPr>
        <p:spPr>
          <a:xfrm>
            <a:off x="1883186" y="5962494"/>
            <a:ext cx="3531737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AE" sz="3200" b="1" dirty="0" smtClean="0">
                <a:solidFill>
                  <a:srgbClr val="FF0000"/>
                </a:solidFill>
              </a:rPr>
              <a:t>الإيمان بالله وباليوم الآخر</a:t>
            </a:r>
            <a:endParaRPr lang="ar-AE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526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41" t="13294" r="23029" b="15151"/>
          <a:stretch/>
        </p:blipFill>
        <p:spPr bwMode="auto">
          <a:xfrm>
            <a:off x="152400" y="152400"/>
            <a:ext cx="8991600" cy="670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6"/>
          <p:cNvSpPr txBox="1"/>
          <p:nvPr/>
        </p:nvSpPr>
        <p:spPr>
          <a:xfrm>
            <a:off x="2133600" y="167640"/>
            <a:ext cx="1680268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ar-AE" sz="3200" b="1" dirty="0" smtClean="0">
                <a:solidFill>
                  <a:srgbClr val="FF0000"/>
                </a:solidFill>
              </a:rPr>
              <a:t>نشاط فردي</a:t>
            </a:r>
            <a:endParaRPr lang="ar-AE" sz="3200" b="1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29108" y="2687776"/>
            <a:ext cx="4572000" cy="40934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/>
            <a:r>
              <a:rPr lang="ar-AE" sz="4400" dirty="0" smtClean="0">
                <a:solidFill>
                  <a:srgbClr val="FF0000"/>
                </a:solidFill>
              </a:rPr>
              <a:t>قبول </a:t>
            </a:r>
            <a:r>
              <a:rPr lang="ar-AE" sz="4400" dirty="0">
                <a:solidFill>
                  <a:srgbClr val="FF0000"/>
                </a:solidFill>
              </a:rPr>
              <a:t>الأعذار </a:t>
            </a:r>
            <a:endParaRPr lang="ar-AE" sz="4400" dirty="0" smtClean="0">
              <a:solidFill>
                <a:srgbClr val="FF0000"/>
              </a:solidFill>
            </a:endParaRPr>
          </a:p>
          <a:p>
            <a:pPr algn="r" rtl="1"/>
            <a:r>
              <a:rPr lang="ar-AE" sz="4400" dirty="0" smtClean="0">
                <a:solidFill>
                  <a:srgbClr val="FF0000"/>
                </a:solidFill>
              </a:rPr>
              <a:t>الاعتراف </a:t>
            </a:r>
            <a:r>
              <a:rPr lang="ar-AE" sz="4400" dirty="0">
                <a:solidFill>
                  <a:srgbClr val="FF0000"/>
                </a:solidFill>
              </a:rPr>
              <a:t>بالخطأ </a:t>
            </a:r>
            <a:endParaRPr lang="ar-AE" sz="4400" dirty="0" smtClean="0">
              <a:solidFill>
                <a:srgbClr val="FF0000"/>
              </a:solidFill>
            </a:endParaRPr>
          </a:p>
          <a:p>
            <a:pPr algn="r" rtl="1"/>
            <a:r>
              <a:rPr lang="ar-AE" sz="4400" dirty="0" smtClean="0">
                <a:solidFill>
                  <a:srgbClr val="FF0000"/>
                </a:solidFill>
              </a:rPr>
              <a:t>التسامح</a:t>
            </a:r>
          </a:p>
          <a:p>
            <a:pPr algn="r" rtl="1"/>
            <a:r>
              <a:rPr lang="ar-AE" sz="4400" dirty="0" smtClean="0">
                <a:solidFill>
                  <a:srgbClr val="FF0000"/>
                </a:solidFill>
              </a:rPr>
              <a:t>الاستعانة </a:t>
            </a:r>
            <a:r>
              <a:rPr lang="ar-AE" sz="4400" dirty="0">
                <a:solidFill>
                  <a:srgbClr val="FF0000"/>
                </a:solidFill>
              </a:rPr>
              <a:t>باللّه تعالى </a:t>
            </a:r>
            <a:endParaRPr lang="ar-AE" sz="4400" dirty="0" smtClean="0">
              <a:solidFill>
                <a:srgbClr val="FF0000"/>
              </a:solidFill>
            </a:endParaRPr>
          </a:p>
          <a:p>
            <a:pPr algn="r" rtl="1"/>
            <a:r>
              <a:rPr lang="ar-AE" sz="4400" dirty="0" smtClean="0">
                <a:solidFill>
                  <a:srgbClr val="FF0000"/>
                </a:solidFill>
              </a:rPr>
              <a:t>الاعتدال </a:t>
            </a:r>
            <a:r>
              <a:rPr lang="ar-AE" sz="4400" dirty="0">
                <a:solidFill>
                  <a:srgbClr val="FF0000"/>
                </a:solidFill>
              </a:rPr>
              <a:t>في المزاح </a:t>
            </a:r>
            <a:endParaRPr lang="ar-AE" sz="4400" dirty="0" smtClean="0">
              <a:solidFill>
                <a:srgbClr val="FF0000"/>
              </a:solidFill>
            </a:endParaRPr>
          </a:p>
          <a:p>
            <a:pPr algn="r" rtl="1"/>
            <a:r>
              <a:rPr lang="ar-AE" sz="4000" dirty="0">
                <a:solidFill>
                  <a:srgbClr val="FF0000"/>
                </a:solidFill>
              </a:rPr>
              <a:t>التفكر في آثار صلة </a:t>
            </a:r>
            <a:r>
              <a:rPr lang="ar-AE" sz="4000" dirty="0" smtClean="0">
                <a:solidFill>
                  <a:srgbClr val="FF0000"/>
                </a:solidFill>
              </a:rPr>
              <a:t>الرحم</a:t>
            </a:r>
            <a:endParaRPr lang="ar-AE" sz="4400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457200" y="2819398"/>
            <a:ext cx="4572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/>
            <a:r>
              <a:rPr lang="ar-AE" sz="4400" dirty="0" smtClean="0">
                <a:solidFill>
                  <a:srgbClr val="FF0000"/>
                </a:solidFill>
              </a:rPr>
              <a:t>البخل </a:t>
            </a:r>
          </a:p>
          <a:p>
            <a:pPr algn="r" rtl="1"/>
            <a:r>
              <a:rPr lang="ar-AE" sz="4400" dirty="0" smtClean="0">
                <a:solidFill>
                  <a:srgbClr val="FF0000"/>
                </a:solidFill>
              </a:rPr>
              <a:t>التكبر </a:t>
            </a:r>
          </a:p>
          <a:p>
            <a:pPr algn="r" rtl="1"/>
            <a:r>
              <a:rPr lang="ar-AE" sz="4400" dirty="0" smtClean="0">
                <a:solidFill>
                  <a:srgbClr val="FF0000"/>
                </a:solidFill>
              </a:rPr>
              <a:t>الحسد </a:t>
            </a:r>
          </a:p>
          <a:p>
            <a:pPr algn="r" rtl="1"/>
            <a:r>
              <a:rPr lang="ar-AE" sz="4400" dirty="0" smtClean="0">
                <a:solidFill>
                  <a:srgbClr val="FF0000"/>
                </a:solidFill>
              </a:rPr>
              <a:t>القسوة </a:t>
            </a:r>
          </a:p>
          <a:p>
            <a:pPr algn="r" rtl="1"/>
            <a:r>
              <a:rPr lang="ar-AE" sz="4400" dirty="0" smtClean="0">
                <a:solidFill>
                  <a:srgbClr val="FF0000"/>
                </a:solidFill>
              </a:rPr>
              <a:t>مقابلة </a:t>
            </a:r>
            <a:r>
              <a:rPr lang="ar-AE" sz="4400" dirty="0">
                <a:solidFill>
                  <a:srgbClr val="FF0000"/>
                </a:solidFill>
              </a:rPr>
              <a:t>الإساءة بالإساءة</a:t>
            </a:r>
          </a:p>
        </p:txBody>
      </p:sp>
    </p:spTree>
    <p:extLst>
      <p:ext uri="{BB962C8B-B14F-4D97-AF65-F5344CB8AC3E}">
        <p14:creationId xmlns:p14="http://schemas.microsoft.com/office/powerpoint/2010/main" val="297655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2" t="10516" r="50000" b="9091"/>
          <a:stretch/>
        </p:blipFill>
        <p:spPr bwMode="auto">
          <a:xfrm>
            <a:off x="76200" y="0"/>
            <a:ext cx="89916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6477000" y="1524000"/>
            <a:ext cx="9252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solidFill>
                  <a:srgbClr val="FF0000"/>
                </a:solidFill>
                <a:cs typeface="+mj-cs"/>
              </a:rPr>
              <a:t>أزورهم</a:t>
            </a:r>
            <a:endParaRPr lang="ar-AE" sz="2400" b="1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71600" y="1339334"/>
            <a:ext cx="5902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400" b="1" dirty="0" smtClean="0">
                <a:solidFill>
                  <a:srgbClr val="FF0000"/>
                </a:solidFill>
                <a:cs typeface="+mj-cs"/>
              </a:rPr>
              <a:t>فرح</a:t>
            </a:r>
            <a:endParaRPr lang="ar-AE" sz="2400" b="1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034981" y="2875002"/>
            <a:ext cx="7922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>
                <a:solidFill>
                  <a:srgbClr val="FF0000"/>
                </a:solidFill>
                <a:cs typeface="+mj-cs"/>
              </a:rPr>
              <a:t>الهدايا</a:t>
            </a:r>
          </a:p>
        </p:txBody>
      </p:sp>
      <p:sp>
        <p:nvSpPr>
          <p:cNvPr id="5" name="Rectangle 4"/>
          <p:cNvSpPr/>
          <p:nvPr/>
        </p:nvSpPr>
        <p:spPr>
          <a:xfrm>
            <a:off x="6746291" y="3429000"/>
            <a:ext cx="8851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solidFill>
                  <a:srgbClr val="FF0000"/>
                </a:solidFill>
                <a:cs typeface="+mj-cs"/>
              </a:rPr>
              <a:t>الأفراح</a:t>
            </a:r>
            <a:endParaRPr lang="ar-AE" sz="2400" b="1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6067" y="3244334"/>
            <a:ext cx="8418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>
                <a:solidFill>
                  <a:srgbClr val="FF0000"/>
                </a:solidFill>
                <a:cs typeface="+mj-cs"/>
              </a:rPr>
              <a:t>التجمع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2239" y="5334000"/>
            <a:ext cx="10390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 smtClean="0">
                <a:solidFill>
                  <a:srgbClr val="FF0000"/>
                </a:solidFill>
                <a:cs typeface="+mj-cs"/>
              </a:rPr>
              <a:t>أساعدهم</a:t>
            </a:r>
            <a:endParaRPr lang="ar-AE" sz="2400" b="1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802968" y="5181600"/>
            <a:ext cx="6639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AE" sz="2400" b="1" dirty="0">
                <a:solidFill>
                  <a:srgbClr val="FF0000"/>
                </a:solidFill>
                <a:cs typeface="+mj-cs"/>
              </a:rPr>
              <a:t>أدعو</a:t>
            </a:r>
          </a:p>
        </p:txBody>
      </p:sp>
    </p:spTree>
    <p:extLst>
      <p:ext uri="{BB962C8B-B14F-4D97-AF65-F5344CB8AC3E}">
        <p14:creationId xmlns:p14="http://schemas.microsoft.com/office/powerpoint/2010/main" val="1249759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26" t="11905" r="24367" b="18750"/>
          <a:stretch/>
        </p:blipFill>
        <p:spPr bwMode="auto">
          <a:xfrm>
            <a:off x="0" y="152401"/>
            <a:ext cx="9144000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9620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72" t="27778" r="24702" b="25947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551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71" t="11268" r="26361" b="6345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6154566" y="2490133"/>
            <a:ext cx="100700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AE" sz="2800" b="1" dirty="0" smtClean="0">
                <a:solidFill>
                  <a:srgbClr val="FF0000"/>
                </a:solidFill>
              </a:rPr>
              <a:t>الهدايا</a:t>
            </a:r>
          </a:p>
          <a:p>
            <a:pPr algn="r" rtl="1"/>
            <a:r>
              <a:rPr lang="ar-AE" sz="2800" b="1" dirty="0" smtClean="0">
                <a:solidFill>
                  <a:srgbClr val="FF0000"/>
                </a:solidFill>
              </a:rPr>
              <a:t>الصدقة</a:t>
            </a:r>
            <a:endParaRPr lang="ar-AE" sz="28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81520" y="2474893"/>
            <a:ext cx="817853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AE" sz="2800" b="1" dirty="0" smtClean="0">
                <a:solidFill>
                  <a:srgbClr val="FF0000"/>
                </a:solidFill>
              </a:rPr>
              <a:t>البخل</a:t>
            </a:r>
          </a:p>
          <a:p>
            <a:pPr algn="r" rtl="1"/>
            <a:r>
              <a:rPr lang="ar-AE" sz="2800" b="1" dirty="0" smtClean="0">
                <a:solidFill>
                  <a:srgbClr val="FF0000"/>
                </a:solidFill>
              </a:rPr>
              <a:t>الغيبة</a:t>
            </a:r>
            <a:endParaRPr lang="ar-AE" sz="2800" b="1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04266" y="1997839"/>
            <a:ext cx="88998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AE" sz="2800" b="1" dirty="0" smtClean="0">
                <a:solidFill>
                  <a:srgbClr val="FF0000"/>
                </a:solidFill>
              </a:rPr>
              <a:t>العمر</a:t>
            </a:r>
          </a:p>
          <a:p>
            <a:pPr algn="r" rtl="1"/>
            <a:r>
              <a:rPr lang="ar-AE" sz="2800" b="1" dirty="0" smtClean="0">
                <a:solidFill>
                  <a:srgbClr val="FF0000"/>
                </a:solidFill>
              </a:rPr>
              <a:t>الرزق</a:t>
            </a:r>
            <a:endParaRPr lang="ar-AE" sz="2800" b="1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776098" y="3886200"/>
            <a:ext cx="8050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AE" sz="2800" b="1" dirty="0" smtClean="0">
                <a:solidFill>
                  <a:srgbClr val="FF0000"/>
                </a:solidFill>
              </a:rPr>
              <a:t>قطعك</a:t>
            </a:r>
            <a:endParaRPr lang="ar-AE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722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53" t="15277" r="26375" b="8334"/>
          <a:stretch/>
        </p:blipFill>
        <p:spPr bwMode="auto">
          <a:xfrm>
            <a:off x="152400" y="0"/>
            <a:ext cx="8915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138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23" t="9325" r="29721" b="48864"/>
          <a:stretch/>
        </p:blipFill>
        <p:spPr bwMode="auto">
          <a:xfrm>
            <a:off x="76200" y="0"/>
            <a:ext cx="89154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715537" y="4038600"/>
            <a:ext cx="10518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AE" sz="2800" b="1" dirty="0" smtClean="0">
                <a:solidFill>
                  <a:srgbClr val="FF0000"/>
                </a:solidFill>
              </a:rPr>
              <a:t>أسامحه</a:t>
            </a:r>
            <a:endParaRPr lang="ar-AE" sz="2800" b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98345" y="4658380"/>
            <a:ext cx="24529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AE" sz="2800" b="1" dirty="0" smtClean="0">
                <a:solidFill>
                  <a:srgbClr val="FF0000"/>
                </a:solidFill>
              </a:rPr>
              <a:t>أزوره وأطمئن عليه</a:t>
            </a:r>
            <a:endParaRPr lang="ar-AE" sz="2800" b="1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81000" y="5310399"/>
            <a:ext cx="23158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AE" sz="2800" b="1" dirty="0" smtClean="0">
                <a:solidFill>
                  <a:srgbClr val="FF0000"/>
                </a:solidFill>
              </a:rPr>
              <a:t>أساعده في دروسه </a:t>
            </a:r>
            <a:endParaRPr lang="ar-AE" sz="2800" b="1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04527" y="6040100"/>
            <a:ext cx="8595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ar-AE" sz="2800" b="1" dirty="0" smtClean="0">
                <a:solidFill>
                  <a:srgbClr val="FF0000"/>
                </a:solidFill>
              </a:rPr>
              <a:t>أزوره</a:t>
            </a:r>
            <a:endParaRPr lang="ar-AE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958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35" t="10913" r="29721" b="29356"/>
          <a:stretch/>
        </p:blipFill>
        <p:spPr bwMode="auto">
          <a:xfrm>
            <a:off x="152400" y="152400"/>
            <a:ext cx="8915400" cy="670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943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04" t="21496" r="30088" b="6535"/>
          <a:stretch/>
        </p:blipFill>
        <p:spPr bwMode="auto">
          <a:xfrm>
            <a:off x="0" y="0"/>
            <a:ext cx="9144000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1371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</TotalTime>
  <Words>83</Words>
  <Application>Microsoft Office PowerPoint</Application>
  <PresentationFormat>عرض على الشاشة (3:4)‏</PresentationFormat>
  <Paragraphs>39</Paragraphs>
  <Slides>16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h a</cp:lastModifiedBy>
  <cp:revision>24</cp:revision>
  <dcterms:created xsi:type="dcterms:W3CDTF">2017-05-10T02:40:30Z</dcterms:created>
  <dcterms:modified xsi:type="dcterms:W3CDTF">2018-04-21T09:49:39Z</dcterms:modified>
</cp:coreProperties>
</file>