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12173" r:id="rId2"/>
    <p:sldId id="1878" r:id="rId3"/>
    <p:sldId id="1774" r:id="rId4"/>
    <p:sldId id="12182" r:id="rId5"/>
    <p:sldId id="12183" r:id="rId6"/>
    <p:sldId id="12184" r:id="rId7"/>
    <p:sldId id="274" r:id="rId8"/>
    <p:sldId id="1218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DED37-D34A-4995-BB93-00DBFB4019C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90D91-CCAB-43A8-86C2-26C244868F9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48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1335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3.png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7D993-20F7-48BD-9AFE-9C7D21FC4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3B8885-E862-4D61-9CED-8BCC19965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6706C-308E-46C4-8A59-DE797E424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F03F-11DD-45A4-AD64-08EB24D82299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F0EF8-0C5C-4D19-98FB-4B359DEDF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F672E-C15B-4C6F-9B67-E180B1D11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C827-72E9-49F2-92A3-90412461ED2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610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A635C-EE50-4FF0-A690-8E2A5FA5E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674FC-6D52-43FF-937E-61FE0BC64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62951-D841-4871-9EE5-02839F6B8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F03F-11DD-45A4-AD64-08EB24D82299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3D332-B535-4250-AAA4-F33215791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CA323-0932-4854-87E2-22228ED31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C827-72E9-49F2-92A3-90412461ED2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8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A839D-7E89-4AD4-9B51-1B622743F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E7CC4-C24E-42FE-819D-5F55BA545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2CA9E-4540-4C0F-AA59-6A3D1C58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F03F-11DD-45A4-AD64-08EB24D82299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4620A-63EB-4811-8CF9-1CECF7510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6D872D-1A7F-45C7-A118-E05A42E3C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C827-72E9-49F2-92A3-90412461ED2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2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994B4-548C-4DAF-8A9B-788231B26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0317F-40E8-4245-8791-370029864D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6C4E47-2413-4237-A5DC-E0C707C35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2B4BD0-3C57-4F79-A36F-8BBFC5D82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F03F-11DD-45A4-AD64-08EB24D82299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9A7AAC-EF2C-4AC1-BEAF-6DFFBB7A1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0B1BD-2B8F-46A1-AD9B-16BF2526D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C827-72E9-49F2-92A3-90412461ED2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14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FDDDB-5F85-4E6E-B569-92BAA67BD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1CEB5-587F-477F-B0CD-A5F41D664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E335DD-103A-49C4-B1BD-E532F1865D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145DA3-E9DD-4AAE-9303-6661C62A83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6578A4-66C5-4288-8A54-5238D076CC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EADEFB-D10B-4609-BBB0-50044CAF0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F03F-11DD-45A4-AD64-08EB24D82299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F940C2-B746-4F18-8A0F-83DFF1F2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D09166-1BEC-43FB-8D37-477A50A0A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C827-72E9-49F2-92A3-90412461ED2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95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2A39F-FB3D-4AEF-A6AD-905828686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7FB63B-763E-4066-B135-E79E0260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F03F-11DD-45A4-AD64-08EB24D82299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2B228A-D130-4BD6-9C2D-424FFEE3C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B3D8FF-D58D-48A0-9830-109AE2E9D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C827-72E9-49F2-92A3-90412461ED2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731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C581CC-0FEE-40B5-9EDA-F612BD6DD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F03F-11DD-45A4-AD64-08EB24D82299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3B9393-175D-42F4-94A2-A247D12FA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89EDC1-7DE2-42CC-9585-5913888F9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C827-72E9-49F2-92A3-90412461ED2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965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FE90E-6C53-4B0D-A4D9-BA9CEAD8B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1115A-686E-4A06-8572-0E274B723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41646-0726-49EC-A6C6-348DE48442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BF7E12-C6A1-44C9-BE1C-75BB8A545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F03F-11DD-45A4-AD64-08EB24D82299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8EC688-5D3E-4411-9913-DDBAA5719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1D88D-27D5-46C6-9267-097CC906D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C827-72E9-49F2-92A3-90412461ED2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6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45182-A775-46DC-9A86-51C1ACFB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8B4F2B-FE7C-4253-9FD3-94BE210ABA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E449D-31E0-4926-B96D-4719D15CC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F1E027-023D-4C7F-ACF8-F74869933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F03F-11DD-45A4-AD64-08EB24D82299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B6297-0895-48A1-AA5C-B0F518585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449CA2-5CBB-4A43-9DE4-4F9C4E5E2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C827-72E9-49F2-92A3-90412461ED2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600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7583E-F584-4155-9ADC-8E866E9B1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DF7060-0410-4E69-A487-046F28CDF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F6A27-A93A-4C98-B09B-74069B49D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F03F-11DD-45A4-AD64-08EB24D82299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1103B-F3FE-4706-B7CA-4D3EE917A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78FAD-71F5-4A7C-834D-8AB82CA62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C827-72E9-49F2-92A3-90412461ED2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68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54E85F-7BB8-4486-9C9A-83B48F6D4C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D5F51A-2F38-4F17-9DEB-D0926F6F5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73CED-7D07-40D4-93D8-58F4F3AF9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F03F-11DD-45A4-AD64-08EB24D82299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4B62E-0BF7-484E-B801-4FE7FC43F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EB659-B32E-4CE7-A1E7-91CEA743B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C827-72E9-49F2-92A3-90412461ED2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10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5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330199" y="-249933"/>
            <a:ext cx="12981939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866900" y="620009"/>
            <a:ext cx="2715800" cy="1128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1683400" y="620009"/>
            <a:ext cx="2715800" cy="1128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513184" y="179869"/>
            <a:ext cx="11165635" cy="649829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2563200" y="4718173"/>
            <a:ext cx="2853600" cy="6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onymous Pro"/>
              <a:buNone/>
              <a:defRPr sz="2133" b="0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2563200" y="1692649"/>
            <a:ext cx="4586000" cy="29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2281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C8C097-AD48-4D33-84BA-48B10C9D5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7352B3-693B-4766-BAFB-BD4B453FD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4C8EA-A896-46CA-A508-E3F5B7AD7F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3F03F-11DD-45A4-AD64-08EB24D82299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2D146-6837-4627-A301-F54407BAD4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B7FB2-F97C-4520-902F-B088B1598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CC827-72E9-49F2-92A3-90412461ED2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639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 /><Relationship Id="rId3" Type="http://schemas.microsoft.com/office/2007/relationships/hdphoto" Target="../media/hdphoto1.wdp" /><Relationship Id="rId7" Type="http://schemas.openxmlformats.org/officeDocument/2006/relationships/image" Target="../media/image7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.gif" /><Relationship Id="rId11" Type="http://schemas.openxmlformats.org/officeDocument/2006/relationships/image" Target="../media/image10.png" /><Relationship Id="rId5" Type="http://schemas.microsoft.com/office/2007/relationships/hdphoto" Target="../media/hdphoto2.wdp" /><Relationship Id="rId10" Type="http://schemas.openxmlformats.org/officeDocument/2006/relationships/image" Target="../media/image9.png" /><Relationship Id="rId4" Type="http://schemas.openxmlformats.org/officeDocument/2006/relationships/image" Target="../media/image5.png" /><Relationship Id="rId9" Type="http://schemas.microsoft.com/office/2007/relationships/hdphoto" Target="../media/hdphoto3.wdp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 /><Relationship Id="rId13" Type="http://schemas.openxmlformats.org/officeDocument/2006/relationships/image" Target="../media/image9.png" /><Relationship Id="rId3" Type="http://schemas.openxmlformats.org/officeDocument/2006/relationships/image" Target="../media/image4.png" /><Relationship Id="rId7" Type="http://schemas.openxmlformats.org/officeDocument/2006/relationships/image" Target="../media/image11.jpeg" /><Relationship Id="rId12" Type="http://schemas.openxmlformats.org/officeDocument/2006/relationships/image" Target="../media/image15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2.xml" /><Relationship Id="rId6" Type="http://schemas.microsoft.com/office/2007/relationships/hdphoto" Target="../media/hdphoto3.wdp" /><Relationship Id="rId11" Type="http://schemas.openxmlformats.org/officeDocument/2006/relationships/image" Target="../media/image14.png" /><Relationship Id="rId5" Type="http://schemas.openxmlformats.org/officeDocument/2006/relationships/image" Target="../media/image8.png" /><Relationship Id="rId10" Type="http://schemas.microsoft.com/office/2007/relationships/hdphoto" Target="../media/hdphoto4.wdp" /><Relationship Id="rId4" Type="http://schemas.microsoft.com/office/2007/relationships/hdphoto" Target="../media/hdphoto1.wdp" /><Relationship Id="rId9" Type="http://schemas.openxmlformats.org/officeDocument/2006/relationships/image" Target="../media/image13.png" /><Relationship Id="rId14" Type="http://schemas.openxmlformats.org/officeDocument/2006/relationships/image" Target="../media/image10.pn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openxmlformats.org/officeDocument/2006/relationships/image" Target="../media/image17.png" /><Relationship Id="rId7" Type="http://schemas.microsoft.com/office/2007/relationships/hdphoto" Target="../media/hdphoto3.wdp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.png" /><Relationship Id="rId11" Type="http://schemas.microsoft.com/office/2007/relationships/hdphoto" Target="../media/hdphoto5.wdp" /><Relationship Id="rId5" Type="http://schemas.openxmlformats.org/officeDocument/2006/relationships/image" Target="../media/image15.png" /><Relationship Id="rId10" Type="http://schemas.openxmlformats.org/officeDocument/2006/relationships/image" Target="../media/image19.png" /><Relationship Id="rId4" Type="http://schemas.openxmlformats.org/officeDocument/2006/relationships/image" Target="../media/image18.png" /><Relationship Id="rId9" Type="http://schemas.openxmlformats.org/officeDocument/2006/relationships/image" Target="../media/image10.png" 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 /><Relationship Id="rId3" Type="http://schemas.openxmlformats.org/officeDocument/2006/relationships/image" Target="../media/image21.png" /><Relationship Id="rId7" Type="http://schemas.openxmlformats.org/officeDocument/2006/relationships/image" Target="../media/image19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Relationship Id="rId6" Type="http://schemas.microsoft.com/office/2007/relationships/hdphoto" Target="../media/hdphoto3.wdp" /><Relationship Id="rId5" Type="http://schemas.openxmlformats.org/officeDocument/2006/relationships/image" Target="../media/image8.png" /><Relationship Id="rId4" Type="http://schemas.openxmlformats.org/officeDocument/2006/relationships/image" Target="../media/image15.png" /><Relationship Id="rId9" Type="http://schemas.openxmlformats.org/officeDocument/2006/relationships/image" Target="../media/image18.pn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 /><Relationship Id="rId3" Type="http://schemas.openxmlformats.org/officeDocument/2006/relationships/image" Target="../media/image23.png" /><Relationship Id="rId7" Type="http://schemas.openxmlformats.org/officeDocument/2006/relationships/image" Target="../media/image9.png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Relationship Id="rId6" Type="http://schemas.microsoft.com/office/2007/relationships/hdphoto" Target="../media/hdphoto3.wdp" /><Relationship Id="rId11" Type="http://schemas.openxmlformats.org/officeDocument/2006/relationships/image" Target="../media/image18.png" /><Relationship Id="rId5" Type="http://schemas.openxmlformats.org/officeDocument/2006/relationships/image" Target="../media/image8.png" /><Relationship Id="rId10" Type="http://schemas.microsoft.com/office/2007/relationships/hdphoto" Target="../media/hdphoto5.wdp" /><Relationship Id="rId4" Type="http://schemas.openxmlformats.org/officeDocument/2006/relationships/image" Target="../media/image15.png" /><Relationship Id="rId9" Type="http://schemas.openxmlformats.org/officeDocument/2006/relationships/image" Target="../media/image19.png" 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 /><Relationship Id="rId3" Type="http://schemas.microsoft.com/office/2007/relationships/hdphoto" Target="../media/hdphoto1.wdp" /><Relationship Id="rId7" Type="http://schemas.openxmlformats.org/officeDocument/2006/relationships/image" Target="../media/image8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5.png" /><Relationship Id="rId5" Type="http://schemas.openxmlformats.org/officeDocument/2006/relationships/image" Target="../media/image18.png" /><Relationship Id="rId10" Type="http://schemas.openxmlformats.org/officeDocument/2006/relationships/image" Target="../media/image10.png" /><Relationship Id="rId4" Type="http://schemas.openxmlformats.org/officeDocument/2006/relationships/image" Target="../media/image24.png" /><Relationship Id="rId9" Type="http://schemas.openxmlformats.org/officeDocument/2006/relationships/image" Target="../media/image9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Relationship Id="rId6" Type="http://schemas.microsoft.com/office/2007/relationships/hdphoto" Target="../media/hdphoto3.wdp" /><Relationship Id="rId5" Type="http://schemas.openxmlformats.org/officeDocument/2006/relationships/image" Target="../media/image8.png" /><Relationship Id="rId4" Type="http://schemas.openxmlformats.org/officeDocument/2006/relationships/image" Target="../media/image15.pn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microsoft.com/office/2007/relationships/hdphoto" Target="../media/hdphoto1.wdp" /><Relationship Id="rId7" Type="http://schemas.microsoft.com/office/2007/relationships/hdphoto" Target="../media/hdphoto3.wdp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.png" /><Relationship Id="rId5" Type="http://schemas.openxmlformats.org/officeDocument/2006/relationships/image" Target="../media/image15.png" /><Relationship Id="rId10" Type="http://schemas.openxmlformats.org/officeDocument/2006/relationships/image" Target="../media/image26.png" /><Relationship Id="rId4" Type="http://schemas.openxmlformats.org/officeDocument/2006/relationships/image" Target="../media/image18.png" /><Relationship Id="rId9" Type="http://schemas.openxmlformats.org/officeDocument/2006/relationships/image" Target="../media/image10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برواز صور (2) | ميكساتك">
            <a:extLst>
              <a:ext uri="{FF2B5EF4-FFF2-40B4-BE49-F238E27FC236}">
                <a16:creationId xmlns:a16="http://schemas.microsoft.com/office/drawing/2014/main" id="{79B3406A-7655-4D88-B7B4-E6A8532D0D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50" b="95000" l="6000" r="93250">
                        <a14:foregroundMark x1="8250" y1="78750" x2="7250" y2="25750"/>
                        <a14:foregroundMark x1="7250" y1="25750" x2="12250" y2="12000"/>
                        <a14:foregroundMark x1="12250" y1="12000" x2="20000" y2="8000"/>
                        <a14:foregroundMark x1="18250" y1="7750" x2="8750" y2="10250"/>
                        <a14:foregroundMark x1="8750" y1="10250" x2="7750" y2="11000"/>
                        <a14:foregroundMark x1="7750" y1="9250" x2="7250" y2="22500"/>
                        <a14:foregroundMark x1="7000" y1="23000" x2="6000" y2="52000"/>
                        <a14:foregroundMark x1="7000" y1="82500" x2="14000" y2="91000"/>
                        <a14:foregroundMark x1="14000" y1="91000" x2="15750" y2="91750"/>
                        <a14:foregroundMark x1="21250" y1="93250" x2="8250" y2="95000"/>
                        <a14:foregroundMark x1="26750" y1="92750" x2="33500" y2="92000"/>
                        <a14:foregroundMark x1="33500" y1="92000" x2="38250" y2="92750"/>
                        <a14:foregroundMark x1="33250" y1="93500" x2="43000" y2="91250"/>
                        <a14:foregroundMark x1="43000" y1="91250" x2="50250" y2="91500"/>
                        <a14:foregroundMark x1="74750" y1="91250" x2="50250" y2="93000"/>
                        <a14:foregroundMark x1="87000" y1="92750" x2="90250" y2="88500"/>
                        <a14:foregroundMark x1="90250" y1="88500" x2="93000" y2="82750"/>
                        <a14:foregroundMark x1="93000" y1="82750" x2="92500" y2="78750"/>
                        <a14:foregroundMark x1="90750" y1="83500" x2="77250" y2="94250"/>
                        <a14:foregroundMark x1="77250" y1="94250" x2="77000" y2="94250"/>
                        <a14:foregroundMark x1="89750" y1="79500" x2="92750" y2="72750"/>
                        <a14:foregroundMark x1="92750" y1="72750" x2="93250" y2="27250"/>
                        <a14:foregroundMark x1="93000" y1="22750" x2="89750" y2="10750"/>
                        <a14:foregroundMark x1="89750" y1="10750" x2="85250" y2="7250"/>
                        <a14:foregroundMark x1="85250" y1="7250" x2="84250" y2="7500"/>
                        <a14:foregroundMark x1="81500" y1="8250" x2="76750" y2="5250"/>
                        <a14:foregroundMark x1="76750" y1="5250" x2="72250" y2="6500"/>
                        <a14:backgroundMark x1="13000" y1="65250" x2="12250" y2="49750"/>
                        <a14:backgroundMark x1="12250" y1="49750" x2="19750" y2="37500"/>
                        <a14:backgroundMark x1="19750" y1="37500" x2="32250" y2="37750"/>
                        <a14:backgroundMark x1="32250" y1="37750" x2="60750" y2="30500"/>
                        <a14:backgroundMark x1="60750" y1="30500" x2="66500" y2="31500"/>
                        <a14:backgroundMark x1="53000" y1="13750" x2="635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24" t="5089" r="4782" b="4696"/>
          <a:stretch/>
        </p:blipFill>
        <p:spPr bwMode="auto">
          <a:xfrm>
            <a:off x="-68913" y="-17424"/>
            <a:ext cx="12391216" cy="687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82143B-E54E-4D8F-8F74-07CA5B302DBC}"/>
              </a:ext>
            </a:extLst>
          </p:cNvPr>
          <p:cNvSpPr txBox="1"/>
          <p:nvPr/>
        </p:nvSpPr>
        <p:spPr>
          <a:xfrm>
            <a:off x="3343421" y="1947413"/>
            <a:ext cx="6096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dhabi" panose="01000000000000000000" pitchFamily="2" charset="-78"/>
                <a:cs typeface="DecoType Naskh Special" panose="02010000000000000000" pitchFamily="2" charset="-78"/>
              </a:rPr>
              <a:t>سُور</a:t>
            </a:r>
            <a:r>
              <a:rPr lang="ar-AE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dhabi" panose="01000000000000000000" pitchFamily="2" charset="-78"/>
                <a:cs typeface="DecoType Naskh Special" panose="02010000000000000000" pitchFamily="2" charset="-78"/>
              </a:rPr>
              <a:t>ة </a:t>
            </a: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dhabi" panose="01000000000000000000" pitchFamily="2" charset="-78"/>
                <a:cs typeface="DecoType Naskh Special" panose="02010000000000000000" pitchFamily="2" charset="-78"/>
              </a:rPr>
              <a:t> </a:t>
            </a:r>
            <a:r>
              <a:rPr lang="ar-AE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dhabi" panose="01000000000000000000" pitchFamily="2" charset="-78"/>
                <a:cs typeface="DecoType Naskh Special" panose="02010000000000000000" pitchFamily="2" charset="-78"/>
              </a:rPr>
              <a:t>الهمزة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dhabi" panose="01000000000000000000" pitchFamily="2" charset="-78"/>
              <a:cs typeface="DecoType Naskh Special" panose="0201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D541FC-6E65-44DE-ACBE-EF8DEEE94D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0" b="89922" l="9984" r="89938">
                        <a14:foregroundMark x1="55694" y1="12920" x2="55694" y2="12920"/>
                        <a14:foregroundMark x1="50156" y1="10336" x2="50156" y2="10336"/>
                        <a14:foregroundMark x1="54290" y1="4780" x2="54290" y2="4780"/>
                      </a14:backgroundRemoval>
                    </a14:imgEffect>
                  </a14:imgLayer>
                </a14:imgProps>
              </a:ext>
            </a:extLst>
          </a:blip>
          <a:srcRect l="42031" r="32535" b="73574"/>
          <a:stretch/>
        </p:blipFill>
        <p:spPr>
          <a:xfrm>
            <a:off x="8021972" y="267406"/>
            <a:ext cx="2834898" cy="1906386"/>
          </a:xfrm>
          <a:prstGeom prst="rect">
            <a:avLst/>
          </a:prstGeom>
        </p:spPr>
      </p:pic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03503578-C0AD-4990-BAF4-028D716550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733" y="4223056"/>
            <a:ext cx="2791118" cy="19244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64FD7C-2BA6-4B2C-8F03-2BC2CD04A9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17" y="2901968"/>
            <a:ext cx="2371550" cy="1518036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77791C95-A579-4AD5-AE44-5ADF396A99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863" b="89216" l="2500" r="98500">
                        <a14:foregroundMark x1="1500" y1="66667" x2="78000" y2="58824"/>
                        <a14:foregroundMark x1="78000" y1="58824" x2="93000" y2="65686"/>
                        <a14:foregroundMark x1="93000" y1="65686" x2="96500" y2="90196"/>
                        <a14:foregroundMark x1="96500" y1="90196" x2="2500" y2="87255"/>
                        <a14:foregroundMark x1="2500" y1="87255" x2="4000" y2="68627"/>
                        <a14:foregroundMark x1="49500" y1="9804" x2="49500" y2="9804"/>
                        <a14:foregroundMark x1="62000" y1="6863" x2="62000" y2="6863"/>
                        <a14:foregroundMark x1="60000" y1="6863" x2="60000" y2="6863"/>
                        <a14:foregroundMark x1="54000" y1="29412" x2="54000" y2="29412"/>
                        <a14:foregroundMark x1="54000" y1="26471" x2="54000" y2="26471"/>
                        <a14:foregroundMark x1="57000" y1="22549" x2="57000" y2="22549"/>
                        <a14:foregroundMark x1="53000" y1="18627" x2="53000" y2="18627"/>
                        <a14:foregroundMark x1="46500" y1="33333" x2="46500" y2="33333"/>
                        <a14:foregroundMark x1="42500" y1="40196" x2="42500" y2="40196"/>
                        <a14:foregroundMark x1="37500" y1="80392" x2="37500" y2="80392"/>
                        <a14:foregroundMark x1="37500" y1="80392" x2="68500" y2="87255"/>
                        <a14:foregroundMark x1="68500" y1="87255" x2="83000" y2="80392"/>
                        <a14:foregroundMark x1="83000" y1="80392" x2="95500" y2="64706"/>
                        <a14:foregroundMark x1="95500" y1="64706" x2="88000" y2="88235"/>
                        <a14:foregroundMark x1="88000" y1="88235" x2="7500" y2="83333"/>
                        <a14:foregroundMark x1="7500" y1="83333" x2="20500" y2="69608"/>
                        <a14:foregroundMark x1="20500" y1="69608" x2="37000" y2="68627"/>
                        <a14:foregroundMark x1="37000" y1="68627" x2="53000" y2="71569"/>
                        <a14:foregroundMark x1="53000" y1="71569" x2="41500" y2="53922"/>
                        <a14:foregroundMark x1="41500" y1="53922" x2="37500" y2="28431"/>
                        <a14:foregroundMark x1="37500" y1="28431" x2="49500" y2="14706"/>
                        <a14:foregroundMark x1="49500" y1="14706" x2="61500" y2="29412"/>
                        <a14:foregroundMark x1="61500" y1="29412" x2="64000" y2="54902"/>
                        <a14:foregroundMark x1="64000" y1="54902" x2="78000" y2="68627"/>
                        <a14:foregroundMark x1="78000" y1="68627" x2="98500" y2="6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004" y="24861"/>
            <a:ext cx="1136958" cy="70303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16CEB0C-5DA3-46DB-9786-27A32603789C}"/>
              </a:ext>
            </a:extLst>
          </p:cNvPr>
          <p:cNvGrpSpPr/>
          <p:nvPr/>
        </p:nvGrpSpPr>
        <p:grpSpPr>
          <a:xfrm>
            <a:off x="190670" y="24861"/>
            <a:ext cx="1573771" cy="836886"/>
            <a:chOff x="37768" y="35519"/>
            <a:chExt cx="1573771" cy="836886"/>
          </a:xfrm>
        </p:grpSpPr>
        <p:pic>
          <p:nvPicPr>
            <p:cNvPr id="9" name="Picture 2" descr="Expo 2020 Dubai Logo Download Vector">
              <a:extLst>
                <a:ext uri="{FF2B5EF4-FFF2-40B4-BE49-F238E27FC236}">
                  <a16:creationId xmlns:a16="http://schemas.microsoft.com/office/drawing/2014/main" id="{50871B0E-4356-45FF-AF96-FC71E4A08E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68" y="35519"/>
              <a:ext cx="1573771" cy="836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8A2CE3D1-9F5E-474D-81C1-69EF05001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498" y="182643"/>
              <a:ext cx="548040" cy="542637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9232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برواز صور (2) | ميكساتك">
            <a:extLst>
              <a:ext uri="{FF2B5EF4-FFF2-40B4-BE49-F238E27FC236}">
                <a16:creationId xmlns:a16="http://schemas.microsoft.com/office/drawing/2014/main" id="{8D6ABC77-1366-48D8-9D50-0E279C2861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5000" l="6000" r="93250">
                        <a14:foregroundMark x1="8250" y1="78750" x2="7250" y2="25750"/>
                        <a14:foregroundMark x1="7250" y1="25750" x2="12250" y2="12000"/>
                        <a14:foregroundMark x1="12250" y1="12000" x2="20000" y2="8000"/>
                        <a14:foregroundMark x1="18250" y1="7750" x2="8750" y2="10250"/>
                        <a14:foregroundMark x1="8750" y1="10250" x2="7750" y2="11000"/>
                        <a14:foregroundMark x1="7750" y1="9250" x2="7250" y2="22500"/>
                        <a14:foregroundMark x1="7000" y1="23000" x2="6000" y2="52000"/>
                        <a14:foregroundMark x1="7000" y1="82500" x2="14000" y2="91000"/>
                        <a14:foregroundMark x1="14000" y1="91000" x2="15750" y2="91750"/>
                        <a14:foregroundMark x1="21250" y1="93250" x2="8250" y2="95000"/>
                        <a14:foregroundMark x1="26750" y1="92750" x2="33500" y2="92000"/>
                        <a14:foregroundMark x1="33500" y1="92000" x2="38250" y2="92750"/>
                        <a14:foregroundMark x1="33250" y1="93500" x2="43000" y2="91250"/>
                        <a14:foregroundMark x1="43000" y1="91250" x2="50250" y2="91500"/>
                        <a14:foregroundMark x1="74750" y1="91250" x2="50250" y2="93000"/>
                        <a14:foregroundMark x1="87000" y1="92750" x2="90250" y2="88500"/>
                        <a14:foregroundMark x1="90250" y1="88500" x2="93000" y2="82750"/>
                        <a14:foregroundMark x1="93000" y1="82750" x2="92500" y2="78750"/>
                        <a14:foregroundMark x1="90750" y1="83500" x2="77250" y2="94250"/>
                        <a14:foregroundMark x1="77250" y1="94250" x2="77000" y2="94250"/>
                        <a14:foregroundMark x1="89750" y1="79500" x2="92750" y2="72750"/>
                        <a14:foregroundMark x1="92750" y1="72750" x2="93250" y2="27250"/>
                        <a14:foregroundMark x1="93000" y1="22750" x2="89750" y2="10750"/>
                        <a14:foregroundMark x1="89750" y1="10750" x2="85250" y2="7250"/>
                        <a14:foregroundMark x1="85250" y1="7250" x2="84250" y2="7500"/>
                        <a14:foregroundMark x1="81500" y1="8250" x2="76750" y2="5250"/>
                        <a14:foregroundMark x1="76750" y1="5250" x2="72250" y2="6500"/>
                        <a14:backgroundMark x1="13000" y1="65250" x2="12250" y2="49750"/>
                        <a14:backgroundMark x1="12250" y1="49750" x2="19750" y2="37500"/>
                        <a14:backgroundMark x1="19750" y1="37500" x2="32250" y2="37750"/>
                        <a14:backgroundMark x1="32250" y1="37750" x2="60750" y2="30500"/>
                        <a14:backgroundMark x1="60750" y1="30500" x2="66500" y2="31500"/>
                        <a14:backgroundMark x1="53000" y1="13750" x2="635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24" t="5089" r="4782" b="4696"/>
          <a:stretch/>
        </p:blipFill>
        <p:spPr bwMode="auto">
          <a:xfrm>
            <a:off x="-68913" y="-17424"/>
            <a:ext cx="12391216" cy="687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26DB2C86-B912-4072-A798-C56DD91D2E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63" b="89216" l="2500" r="98500">
                        <a14:foregroundMark x1="1500" y1="66667" x2="78000" y2="58824"/>
                        <a14:foregroundMark x1="78000" y1="58824" x2="93000" y2="65686"/>
                        <a14:foregroundMark x1="93000" y1="65686" x2="96500" y2="90196"/>
                        <a14:foregroundMark x1="96500" y1="90196" x2="2500" y2="87255"/>
                        <a14:foregroundMark x1="2500" y1="87255" x2="4000" y2="68627"/>
                        <a14:foregroundMark x1="49500" y1="9804" x2="49500" y2="9804"/>
                        <a14:foregroundMark x1="62000" y1="6863" x2="62000" y2="6863"/>
                        <a14:foregroundMark x1="60000" y1="6863" x2="60000" y2="6863"/>
                        <a14:foregroundMark x1="54000" y1="29412" x2="54000" y2="29412"/>
                        <a14:foregroundMark x1="54000" y1="26471" x2="54000" y2="26471"/>
                        <a14:foregroundMark x1="57000" y1="22549" x2="57000" y2="22549"/>
                        <a14:foregroundMark x1="53000" y1="18627" x2="53000" y2="18627"/>
                        <a14:foregroundMark x1="46500" y1="33333" x2="46500" y2="33333"/>
                        <a14:foregroundMark x1="42500" y1="40196" x2="42500" y2="40196"/>
                        <a14:foregroundMark x1="37500" y1="80392" x2="37500" y2="80392"/>
                        <a14:foregroundMark x1="37500" y1="80392" x2="68500" y2="87255"/>
                        <a14:foregroundMark x1="68500" y1="87255" x2="83000" y2="80392"/>
                        <a14:foregroundMark x1="83000" y1="80392" x2="95500" y2="64706"/>
                        <a14:foregroundMark x1="95500" y1="64706" x2="88000" y2="88235"/>
                        <a14:foregroundMark x1="88000" y1="88235" x2="7500" y2="83333"/>
                        <a14:foregroundMark x1="7500" y1="83333" x2="20500" y2="69608"/>
                        <a14:foregroundMark x1="20500" y1="69608" x2="37000" y2="68627"/>
                        <a14:foregroundMark x1="37000" y1="68627" x2="53000" y2="71569"/>
                        <a14:foregroundMark x1="53000" y1="71569" x2="41500" y2="53922"/>
                        <a14:foregroundMark x1="41500" y1="53922" x2="37500" y2="28431"/>
                        <a14:foregroundMark x1="37500" y1="28431" x2="49500" y2="14706"/>
                        <a14:foregroundMark x1="49500" y1="14706" x2="61500" y2="29412"/>
                        <a14:foregroundMark x1="61500" y1="29412" x2="64000" y2="54902"/>
                        <a14:foregroundMark x1="64000" y1="54902" x2="78000" y2="68627"/>
                        <a14:foregroundMark x1="78000" y1="68627" x2="98500" y2="6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004" y="24861"/>
            <a:ext cx="1136958" cy="703030"/>
          </a:xfrm>
          <a:prstGeom prst="rect">
            <a:avLst/>
          </a:prstGeom>
        </p:spPr>
      </p:pic>
      <p:pic>
        <p:nvPicPr>
          <p:cNvPr id="8" name="Picture 4" descr="الأسئلة المقالية معاييرها ومميزاتها وعيوبها">
            <a:extLst>
              <a:ext uri="{FF2B5EF4-FFF2-40B4-BE49-F238E27FC236}">
                <a16:creationId xmlns:a16="http://schemas.microsoft.com/office/drawing/2014/main" id="{86857040-3395-4357-BD0A-BB497AD092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0" t="2016" r="17698" b="2461"/>
          <a:stretch/>
        </p:blipFill>
        <p:spPr bwMode="auto">
          <a:xfrm>
            <a:off x="1611494" y="3086799"/>
            <a:ext cx="3193775" cy="348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681A460-30DC-410D-BD7E-3478BB67523A}"/>
              </a:ext>
            </a:extLst>
          </p:cNvPr>
          <p:cNvSpPr/>
          <p:nvPr/>
        </p:nvSpPr>
        <p:spPr>
          <a:xfrm>
            <a:off x="5656400" y="5303447"/>
            <a:ext cx="288733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( 20 دقيقة)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4" name="Picture 13" descr="Coronavirus, contributi a taxi e ncc per installare divisori tra guidatore  e passeggeri | Taxistory.it">
            <a:extLst>
              <a:ext uri="{FF2B5EF4-FFF2-40B4-BE49-F238E27FC236}">
                <a16:creationId xmlns:a16="http://schemas.microsoft.com/office/drawing/2014/main" id="{A418EF19-0107-459F-9A73-50A9AE732F3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1511">
            <a:off x="2153606" y="941440"/>
            <a:ext cx="767474" cy="122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694723-348A-4869-A993-AB0C005C226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 l="46713"/>
          <a:stretch/>
        </p:blipFill>
        <p:spPr>
          <a:xfrm>
            <a:off x="5971189" y="4630822"/>
            <a:ext cx="2257751" cy="76944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0A89B25-8AD5-4BC2-8D7C-135F7FDED64C}"/>
              </a:ext>
            </a:extLst>
          </p:cNvPr>
          <p:cNvSpPr/>
          <p:nvPr/>
        </p:nvSpPr>
        <p:spPr>
          <a:xfrm>
            <a:off x="2369974" y="3127200"/>
            <a:ext cx="756649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AE" sz="4800" b="1" dirty="0">
                <a:ln w="0"/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كتاب الطالب  صفحة</a:t>
            </a:r>
            <a:r>
              <a:rPr lang="en-US" sz="4800" b="1" dirty="0">
                <a:ln w="0"/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86-87-88-89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9933ED6-5909-49C3-8906-9A97B65F4C4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7194" t="8054" b="33263"/>
          <a:stretch/>
        </p:blipFill>
        <p:spPr>
          <a:xfrm>
            <a:off x="2968402" y="1798481"/>
            <a:ext cx="7769680" cy="132521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6D0ED3-1DD2-44A3-AFBA-F9E5D03FEDE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7371" t="19535" r="9738" b="22488"/>
          <a:stretch/>
        </p:blipFill>
        <p:spPr>
          <a:xfrm>
            <a:off x="10561427" y="59785"/>
            <a:ext cx="1619816" cy="934953"/>
          </a:xfrm>
          <a:prstGeom prst="rect">
            <a:avLst/>
          </a:prstGeom>
        </p:spPr>
      </p:pic>
      <p:pic>
        <p:nvPicPr>
          <p:cNvPr id="20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3CA36E86-F7A7-49C7-98E1-DEF7232328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63" b="89216" l="2500" r="98500">
                        <a14:foregroundMark x1="1500" y1="66667" x2="78000" y2="58824"/>
                        <a14:foregroundMark x1="78000" y1="58824" x2="93000" y2="65686"/>
                        <a14:foregroundMark x1="93000" y1="65686" x2="96500" y2="90196"/>
                        <a14:foregroundMark x1="96500" y1="90196" x2="2500" y2="87255"/>
                        <a14:foregroundMark x1="2500" y1="87255" x2="4000" y2="68627"/>
                        <a14:foregroundMark x1="49500" y1="9804" x2="49500" y2="9804"/>
                        <a14:foregroundMark x1="62000" y1="6863" x2="62000" y2="6863"/>
                        <a14:foregroundMark x1="60000" y1="6863" x2="60000" y2="6863"/>
                        <a14:foregroundMark x1="54000" y1="29412" x2="54000" y2="29412"/>
                        <a14:foregroundMark x1="54000" y1="26471" x2="54000" y2="26471"/>
                        <a14:foregroundMark x1="57000" y1="22549" x2="57000" y2="22549"/>
                        <a14:foregroundMark x1="53000" y1="18627" x2="53000" y2="18627"/>
                        <a14:foregroundMark x1="46500" y1="33333" x2="46500" y2="33333"/>
                        <a14:foregroundMark x1="42500" y1="40196" x2="42500" y2="40196"/>
                        <a14:foregroundMark x1="37500" y1="80392" x2="37500" y2="80392"/>
                        <a14:foregroundMark x1="37500" y1="80392" x2="68500" y2="87255"/>
                        <a14:foregroundMark x1="68500" y1="87255" x2="83000" y2="80392"/>
                        <a14:foregroundMark x1="83000" y1="80392" x2="95500" y2="64706"/>
                        <a14:foregroundMark x1="95500" y1="64706" x2="88000" y2="88235"/>
                        <a14:foregroundMark x1="88000" y1="88235" x2="7500" y2="83333"/>
                        <a14:foregroundMark x1="7500" y1="83333" x2="20500" y2="69608"/>
                        <a14:foregroundMark x1="20500" y1="69608" x2="37000" y2="68627"/>
                        <a14:foregroundMark x1="37000" y1="68627" x2="53000" y2="71569"/>
                        <a14:foregroundMark x1="53000" y1="71569" x2="41500" y2="53922"/>
                        <a14:foregroundMark x1="41500" y1="53922" x2="37500" y2="28431"/>
                        <a14:foregroundMark x1="37500" y1="28431" x2="49500" y2="14706"/>
                        <a14:foregroundMark x1="49500" y1="14706" x2="61500" y2="29412"/>
                        <a14:foregroundMark x1="61500" y1="29412" x2="64000" y2="54902"/>
                        <a14:foregroundMark x1="64000" y1="54902" x2="78000" y2="68627"/>
                        <a14:foregroundMark x1="78000" y1="68627" x2="98500" y2="6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004" y="24861"/>
            <a:ext cx="1136958" cy="70303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DAC5789-8B59-4686-9F68-9FEFDB42A885}"/>
              </a:ext>
            </a:extLst>
          </p:cNvPr>
          <p:cNvGrpSpPr/>
          <p:nvPr/>
        </p:nvGrpSpPr>
        <p:grpSpPr>
          <a:xfrm>
            <a:off x="37768" y="35519"/>
            <a:ext cx="1573771" cy="836886"/>
            <a:chOff x="37768" y="35519"/>
            <a:chExt cx="1573771" cy="836886"/>
          </a:xfrm>
        </p:grpSpPr>
        <p:pic>
          <p:nvPicPr>
            <p:cNvPr id="22" name="Picture 2" descr="Expo 2020 Dubai Logo Download Vector">
              <a:extLst>
                <a:ext uri="{FF2B5EF4-FFF2-40B4-BE49-F238E27FC236}">
                  <a16:creationId xmlns:a16="http://schemas.microsoft.com/office/drawing/2014/main" id="{4C17EB65-3E9D-4B3E-8505-AD7369202F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68" y="35519"/>
              <a:ext cx="1573771" cy="836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2" descr="Logo&#10;&#10;Description automatically generated">
              <a:extLst>
                <a:ext uri="{FF2B5EF4-FFF2-40B4-BE49-F238E27FC236}">
                  <a16:creationId xmlns:a16="http://schemas.microsoft.com/office/drawing/2014/main" id="{BCE9BFB4-2520-4FCE-B07B-654C23294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498" y="182643"/>
              <a:ext cx="548040" cy="542637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135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E9805E47-E0EC-4413-9296-99B17E16DB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4" t="13465" r="11500" b="43663"/>
          <a:stretch/>
        </p:blipFill>
        <p:spPr>
          <a:xfrm>
            <a:off x="955522" y="3924149"/>
            <a:ext cx="10425940" cy="24634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7589C54-1035-4615-BF15-4981E1BDE4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04" t="13493" r="11413" b="27124"/>
          <a:stretch/>
        </p:blipFill>
        <p:spPr>
          <a:xfrm>
            <a:off x="978504" y="1168670"/>
            <a:ext cx="10402957" cy="269491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EA532B5-D3FD-4F32-ABBB-ED7930ABF096}"/>
              </a:ext>
            </a:extLst>
          </p:cNvPr>
          <p:cNvGrpSpPr/>
          <p:nvPr/>
        </p:nvGrpSpPr>
        <p:grpSpPr>
          <a:xfrm>
            <a:off x="494021" y="5180471"/>
            <a:ext cx="1638673" cy="1567043"/>
            <a:chOff x="494021" y="5312087"/>
            <a:chExt cx="1638673" cy="1435427"/>
          </a:xfrm>
        </p:grpSpPr>
        <p:pic>
          <p:nvPicPr>
            <p:cNvPr id="9" name="Picture 8" descr="A picture containing bubble, microscope&#10;&#10;Description automatically generated">
              <a:extLst>
                <a:ext uri="{FF2B5EF4-FFF2-40B4-BE49-F238E27FC236}">
                  <a16:creationId xmlns:a16="http://schemas.microsoft.com/office/drawing/2014/main" id="{45A6D1FF-ED9D-406C-BD3A-C794E7DB0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021" y="5312087"/>
              <a:ext cx="1638673" cy="1435427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B1B5A8-5472-4C49-AD16-5D90F161D6C1}"/>
                </a:ext>
              </a:extLst>
            </p:cNvPr>
            <p:cNvSpPr/>
            <p:nvPr/>
          </p:nvSpPr>
          <p:spPr>
            <a:xfrm>
              <a:off x="595943" y="5368080"/>
              <a:ext cx="1434827" cy="121228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en-US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ar-AE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صفحة</a:t>
              </a:r>
              <a:endPara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  <a:p>
              <a:pPr algn="ctr" rtl="1"/>
              <a:r>
                <a:rPr 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86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BF7D1F7C-EE53-4477-8109-3832E16231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371" t="19535" r="9738" b="22488"/>
          <a:stretch/>
        </p:blipFill>
        <p:spPr>
          <a:xfrm>
            <a:off x="8740105" y="182643"/>
            <a:ext cx="1619816" cy="934953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3011D074-059A-40CF-82B6-55E657FA9B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63" b="89216" l="2500" r="98500">
                        <a14:foregroundMark x1="1500" y1="66667" x2="78000" y2="58824"/>
                        <a14:foregroundMark x1="78000" y1="58824" x2="93000" y2="65686"/>
                        <a14:foregroundMark x1="93000" y1="65686" x2="96500" y2="90196"/>
                        <a14:foregroundMark x1="96500" y1="90196" x2="2500" y2="87255"/>
                        <a14:foregroundMark x1="2500" y1="87255" x2="4000" y2="68627"/>
                        <a14:foregroundMark x1="49500" y1="9804" x2="49500" y2="9804"/>
                        <a14:foregroundMark x1="62000" y1="6863" x2="62000" y2="6863"/>
                        <a14:foregroundMark x1="60000" y1="6863" x2="60000" y2="6863"/>
                        <a14:foregroundMark x1="54000" y1="29412" x2="54000" y2="29412"/>
                        <a14:foregroundMark x1="54000" y1="26471" x2="54000" y2="26471"/>
                        <a14:foregroundMark x1="57000" y1="22549" x2="57000" y2="22549"/>
                        <a14:foregroundMark x1="53000" y1="18627" x2="53000" y2="18627"/>
                        <a14:foregroundMark x1="46500" y1="33333" x2="46500" y2="33333"/>
                        <a14:foregroundMark x1="42500" y1="40196" x2="42500" y2="40196"/>
                        <a14:foregroundMark x1="37500" y1="80392" x2="37500" y2="80392"/>
                        <a14:foregroundMark x1="37500" y1="80392" x2="68500" y2="87255"/>
                        <a14:foregroundMark x1="68500" y1="87255" x2="83000" y2="80392"/>
                        <a14:foregroundMark x1="83000" y1="80392" x2="95500" y2="64706"/>
                        <a14:foregroundMark x1="95500" y1="64706" x2="88000" y2="88235"/>
                        <a14:foregroundMark x1="88000" y1="88235" x2="7500" y2="83333"/>
                        <a14:foregroundMark x1="7500" y1="83333" x2="20500" y2="69608"/>
                        <a14:foregroundMark x1="20500" y1="69608" x2="37000" y2="68627"/>
                        <a14:foregroundMark x1="37000" y1="68627" x2="53000" y2="71569"/>
                        <a14:foregroundMark x1="53000" y1="71569" x2="41500" y2="53922"/>
                        <a14:foregroundMark x1="41500" y1="53922" x2="37500" y2="28431"/>
                        <a14:foregroundMark x1="37500" y1="28431" x2="49500" y2="14706"/>
                        <a14:foregroundMark x1="49500" y1="14706" x2="61500" y2="29412"/>
                        <a14:foregroundMark x1="61500" y1="29412" x2="64000" y2="54902"/>
                        <a14:foregroundMark x1="64000" y1="54902" x2="78000" y2="68627"/>
                        <a14:foregroundMark x1="78000" y1="68627" x2="98500" y2="6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9" y="59119"/>
            <a:ext cx="1136958" cy="70303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4E79854-9F3B-4856-804E-DD1AA4D6CD80}"/>
              </a:ext>
            </a:extLst>
          </p:cNvPr>
          <p:cNvGrpSpPr/>
          <p:nvPr/>
        </p:nvGrpSpPr>
        <p:grpSpPr>
          <a:xfrm>
            <a:off x="37768" y="35519"/>
            <a:ext cx="1573771" cy="836886"/>
            <a:chOff x="37768" y="35519"/>
            <a:chExt cx="1573771" cy="836886"/>
          </a:xfrm>
        </p:grpSpPr>
        <p:pic>
          <p:nvPicPr>
            <p:cNvPr id="14" name="Picture 2" descr="Expo 2020 Dubai Logo Download Vector">
              <a:extLst>
                <a:ext uri="{FF2B5EF4-FFF2-40B4-BE49-F238E27FC236}">
                  <a16:creationId xmlns:a16="http://schemas.microsoft.com/office/drawing/2014/main" id="{1E3FE2C6-9B9B-4A44-8681-C0BDB9035C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68" y="35519"/>
              <a:ext cx="1573771" cy="836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Logo&#10;&#10;Description automatically generated">
              <a:extLst>
                <a:ext uri="{FF2B5EF4-FFF2-40B4-BE49-F238E27FC236}">
                  <a16:creationId xmlns:a16="http://schemas.microsoft.com/office/drawing/2014/main" id="{29015915-07D0-48D2-80BA-A2E9F7847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498" y="182643"/>
              <a:ext cx="548040" cy="542637"/>
            </a:xfrm>
            <a:prstGeom prst="ellipse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4EA4F596-19F0-42BC-9378-BFBCC310C3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67270" y="3095714"/>
            <a:ext cx="7500729" cy="4762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F56197-1DC4-4397-8B1A-6DC9404A9F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35827" y="4561880"/>
            <a:ext cx="6200652" cy="80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8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516A4C06-52A8-47F5-85BC-D581135345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6080" r="14280" b="41644"/>
          <a:stretch/>
        </p:blipFill>
        <p:spPr>
          <a:xfrm>
            <a:off x="1182380" y="3468572"/>
            <a:ext cx="9591637" cy="289935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538BA07-AF50-4BBA-B5AD-E29C965ECC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15" t="16935" r="12996" b="39354"/>
          <a:stretch/>
        </p:blipFill>
        <p:spPr>
          <a:xfrm>
            <a:off x="1182379" y="399770"/>
            <a:ext cx="9591638" cy="299772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7D1F7C-EE53-4477-8109-3832E16231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71" t="19535" r="9738" b="22488"/>
          <a:stretch/>
        </p:blipFill>
        <p:spPr>
          <a:xfrm>
            <a:off x="10576768" y="1452826"/>
            <a:ext cx="1619816" cy="934953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3011D074-059A-40CF-82B6-55E657FA9B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63" b="89216" l="2500" r="98500">
                        <a14:foregroundMark x1="1500" y1="66667" x2="78000" y2="58824"/>
                        <a14:foregroundMark x1="78000" y1="58824" x2="93000" y2="65686"/>
                        <a14:foregroundMark x1="93000" y1="65686" x2="96500" y2="90196"/>
                        <a14:foregroundMark x1="96500" y1="90196" x2="2500" y2="87255"/>
                        <a14:foregroundMark x1="2500" y1="87255" x2="4000" y2="68627"/>
                        <a14:foregroundMark x1="49500" y1="9804" x2="49500" y2="9804"/>
                        <a14:foregroundMark x1="62000" y1="6863" x2="62000" y2="6863"/>
                        <a14:foregroundMark x1="60000" y1="6863" x2="60000" y2="6863"/>
                        <a14:foregroundMark x1="54000" y1="29412" x2="54000" y2="29412"/>
                        <a14:foregroundMark x1="54000" y1="26471" x2="54000" y2="26471"/>
                        <a14:foregroundMark x1="57000" y1="22549" x2="57000" y2="22549"/>
                        <a14:foregroundMark x1="53000" y1="18627" x2="53000" y2="18627"/>
                        <a14:foregroundMark x1="46500" y1="33333" x2="46500" y2="33333"/>
                        <a14:foregroundMark x1="42500" y1="40196" x2="42500" y2="40196"/>
                        <a14:foregroundMark x1="37500" y1="80392" x2="37500" y2="80392"/>
                        <a14:foregroundMark x1="37500" y1="80392" x2="68500" y2="87255"/>
                        <a14:foregroundMark x1="68500" y1="87255" x2="83000" y2="80392"/>
                        <a14:foregroundMark x1="83000" y1="80392" x2="95500" y2="64706"/>
                        <a14:foregroundMark x1="95500" y1="64706" x2="88000" y2="88235"/>
                        <a14:foregroundMark x1="88000" y1="88235" x2="7500" y2="83333"/>
                        <a14:foregroundMark x1="7500" y1="83333" x2="20500" y2="69608"/>
                        <a14:foregroundMark x1="20500" y1="69608" x2="37000" y2="68627"/>
                        <a14:foregroundMark x1="37000" y1="68627" x2="53000" y2="71569"/>
                        <a14:foregroundMark x1="53000" y1="71569" x2="41500" y2="53922"/>
                        <a14:foregroundMark x1="41500" y1="53922" x2="37500" y2="28431"/>
                        <a14:foregroundMark x1="37500" y1="28431" x2="49500" y2="14706"/>
                        <a14:foregroundMark x1="49500" y1="14706" x2="61500" y2="29412"/>
                        <a14:foregroundMark x1="61500" y1="29412" x2="64000" y2="54902"/>
                        <a14:foregroundMark x1="64000" y1="54902" x2="78000" y2="68627"/>
                        <a14:foregroundMark x1="78000" y1="68627" x2="98500" y2="6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9" y="59119"/>
            <a:ext cx="1136958" cy="7030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A4F596-19F0-42BC-9378-BFBCC310C3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2380" y="1124910"/>
            <a:ext cx="9155468" cy="93495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EA532B5-D3FD-4F32-ABBB-ED7930ABF096}"/>
              </a:ext>
            </a:extLst>
          </p:cNvPr>
          <p:cNvGrpSpPr/>
          <p:nvPr/>
        </p:nvGrpSpPr>
        <p:grpSpPr>
          <a:xfrm>
            <a:off x="494021" y="5180471"/>
            <a:ext cx="1638673" cy="1567043"/>
            <a:chOff x="494021" y="5312087"/>
            <a:chExt cx="1638673" cy="1435427"/>
          </a:xfrm>
        </p:grpSpPr>
        <p:pic>
          <p:nvPicPr>
            <p:cNvPr id="9" name="Picture 8" descr="A picture containing bubble, microscope&#10;&#10;Description automatically generated">
              <a:extLst>
                <a:ext uri="{FF2B5EF4-FFF2-40B4-BE49-F238E27FC236}">
                  <a16:creationId xmlns:a16="http://schemas.microsoft.com/office/drawing/2014/main" id="{45A6D1FF-ED9D-406C-BD3A-C794E7DB0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021" y="5312087"/>
              <a:ext cx="1638673" cy="1435427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B1B5A8-5472-4C49-AD16-5D90F161D6C1}"/>
                </a:ext>
              </a:extLst>
            </p:cNvPr>
            <p:cNvSpPr/>
            <p:nvPr/>
          </p:nvSpPr>
          <p:spPr>
            <a:xfrm>
              <a:off x="595943" y="5368080"/>
              <a:ext cx="1434827" cy="121228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en-US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ar-AE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صفحة</a:t>
              </a:r>
              <a:endPara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  <a:p>
              <a:pPr algn="ctr" rtl="1"/>
              <a:r>
                <a:rPr 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87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1EF56197-1DC4-4397-8B1A-6DC9404A9F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8800" y="5565255"/>
            <a:ext cx="8747967" cy="104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92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E6583BA7-3E95-4C2F-B401-285705A9F1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18" t="27246" r="15435" b="28116"/>
          <a:stretch/>
        </p:blipFill>
        <p:spPr>
          <a:xfrm>
            <a:off x="706070" y="3632833"/>
            <a:ext cx="9744979" cy="273133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88ACE1E-DBDD-429B-82F6-AE5D006084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52" t="16231" r="16577" b="39131"/>
          <a:stretch/>
        </p:blipFill>
        <p:spPr>
          <a:xfrm>
            <a:off x="704538" y="571581"/>
            <a:ext cx="9746511" cy="306125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7D1F7C-EE53-4477-8109-3832E16231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71" t="19535" r="9738" b="22488"/>
          <a:stretch/>
        </p:blipFill>
        <p:spPr>
          <a:xfrm>
            <a:off x="10576768" y="1452826"/>
            <a:ext cx="1619816" cy="934953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3011D074-059A-40CF-82B6-55E657FA9B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63" b="89216" l="2500" r="98500">
                        <a14:foregroundMark x1="1500" y1="66667" x2="78000" y2="58824"/>
                        <a14:foregroundMark x1="78000" y1="58824" x2="93000" y2="65686"/>
                        <a14:foregroundMark x1="93000" y1="65686" x2="96500" y2="90196"/>
                        <a14:foregroundMark x1="96500" y1="90196" x2="2500" y2="87255"/>
                        <a14:foregroundMark x1="2500" y1="87255" x2="4000" y2="68627"/>
                        <a14:foregroundMark x1="49500" y1="9804" x2="49500" y2="9804"/>
                        <a14:foregroundMark x1="62000" y1="6863" x2="62000" y2="6863"/>
                        <a14:foregroundMark x1="60000" y1="6863" x2="60000" y2="6863"/>
                        <a14:foregroundMark x1="54000" y1="29412" x2="54000" y2="29412"/>
                        <a14:foregroundMark x1="54000" y1="26471" x2="54000" y2="26471"/>
                        <a14:foregroundMark x1="57000" y1="22549" x2="57000" y2="22549"/>
                        <a14:foregroundMark x1="53000" y1="18627" x2="53000" y2="18627"/>
                        <a14:foregroundMark x1="46500" y1="33333" x2="46500" y2="33333"/>
                        <a14:foregroundMark x1="42500" y1="40196" x2="42500" y2="40196"/>
                        <a14:foregroundMark x1="37500" y1="80392" x2="37500" y2="80392"/>
                        <a14:foregroundMark x1="37500" y1="80392" x2="68500" y2="87255"/>
                        <a14:foregroundMark x1="68500" y1="87255" x2="83000" y2="80392"/>
                        <a14:foregroundMark x1="83000" y1="80392" x2="95500" y2="64706"/>
                        <a14:foregroundMark x1="95500" y1="64706" x2="88000" y2="88235"/>
                        <a14:foregroundMark x1="88000" y1="88235" x2="7500" y2="83333"/>
                        <a14:foregroundMark x1="7500" y1="83333" x2="20500" y2="69608"/>
                        <a14:foregroundMark x1="20500" y1="69608" x2="37000" y2="68627"/>
                        <a14:foregroundMark x1="37000" y1="68627" x2="53000" y2="71569"/>
                        <a14:foregroundMark x1="53000" y1="71569" x2="41500" y2="53922"/>
                        <a14:foregroundMark x1="41500" y1="53922" x2="37500" y2="28431"/>
                        <a14:foregroundMark x1="37500" y1="28431" x2="49500" y2="14706"/>
                        <a14:foregroundMark x1="49500" y1="14706" x2="61500" y2="29412"/>
                        <a14:foregroundMark x1="61500" y1="29412" x2="64000" y2="54902"/>
                        <a14:foregroundMark x1="64000" y1="54902" x2="78000" y2="68627"/>
                        <a14:foregroundMark x1="78000" y1="68627" x2="98500" y2="6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9" y="59119"/>
            <a:ext cx="1136958" cy="70303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4E79854-9F3B-4856-804E-DD1AA4D6CD80}"/>
              </a:ext>
            </a:extLst>
          </p:cNvPr>
          <p:cNvGrpSpPr/>
          <p:nvPr/>
        </p:nvGrpSpPr>
        <p:grpSpPr>
          <a:xfrm>
            <a:off x="37768" y="35519"/>
            <a:ext cx="1573771" cy="836886"/>
            <a:chOff x="37768" y="35519"/>
            <a:chExt cx="1573771" cy="836886"/>
          </a:xfrm>
        </p:grpSpPr>
        <p:pic>
          <p:nvPicPr>
            <p:cNvPr id="14" name="Picture 2" descr="Expo 2020 Dubai Logo Download Vector">
              <a:extLst>
                <a:ext uri="{FF2B5EF4-FFF2-40B4-BE49-F238E27FC236}">
                  <a16:creationId xmlns:a16="http://schemas.microsoft.com/office/drawing/2014/main" id="{1E3FE2C6-9B9B-4A44-8681-C0BDB9035C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68" y="35519"/>
              <a:ext cx="1573771" cy="836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Logo&#10;&#10;Description automatically generated">
              <a:extLst>
                <a:ext uri="{FF2B5EF4-FFF2-40B4-BE49-F238E27FC236}">
                  <a16:creationId xmlns:a16="http://schemas.microsoft.com/office/drawing/2014/main" id="{29015915-07D0-48D2-80BA-A2E9F7847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498" y="182643"/>
              <a:ext cx="548040" cy="542637"/>
            </a:xfrm>
            <a:prstGeom prst="ellipse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4EA4F596-19F0-42BC-9378-BFBCC310C3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4075" y="1248972"/>
            <a:ext cx="7236893" cy="105929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EA532B5-D3FD-4F32-ABBB-ED7930ABF096}"/>
              </a:ext>
            </a:extLst>
          </p:cNvPr>
          <p:cNvGrpSpPr/>
          <p:nvPr/>
        </p:nvGrpSpPr>
        <p:grpSpPr>
          <a:xfrm>
            <a:off x="10553327" y="3906785"/>
            <a:ext cx="1638673" cy="1567043"/>
            <a:chOff x="494021" y="5312087"/>
            <a:chExt cx="1638673" cy="1435427"/>
          </a:xfrm>
        </p:grpSpPr>
        <p:pic>
          <p:nvPicPr>
            <p:cNvPr id="9" name="Picture 8" descr="A picture containing bubble, microscope&#10;&#10;Description automatically generated">
              <a:extLst>
                <a:ext uri="{FF2B5EF4-FFF2-40B4-BE49-F238E27FC236}">
                  <a16:creationId xmlns:a16="http://schemas.microsoft.com/office/drawing/2014/main" id="{45A6D1FF-ED9D-406C-BD3A-C794E7DB0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021" y="5312087"/>
              <a:ext cx="1638673" cy="1435427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B1B5A8-5472-4C49-AD16-5D90F161D6C1}"/>
                </a:ext>
              </a:extLst>
            </p:cNvPr>
            <p:cNvSpPr/>
            <p:nvPr/>
          </p:nvSpPr>
          <p:spPr>
            <a:xfrm>
              <a:off x="595943" y="5368080"/>
              <a:ext cx="1434827" cy="121228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en-US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ar-AE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صفحة</a:t>
              </a:r>
              <a:endPara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  <a:p>
              <a:pPr algn="ctr" rtl="1"/>
              <a:r>
                <a:rPr 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87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1EF56197-1DC4-4397-8B1A-6DC9404A9F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0086" y="4820155"/>
            <a:ext cx="9453879" cy="104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61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برواز صور (2) | ميكساتك">
            <a:extLst>
              <a:ext uri="{FF2B5EF4-FFF2-40B4-BE49-F238E27FC236}">
                <a16:creationId xmlns:a16="http://schemas.microsoft.com/office/drawing/2014/main" id="{C2F62049-8717-45D2-A587-0BD69FC9FE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50" b="95000" l="6000" r="93250">
                        <a14:foregroundMark x1="8250" y1="78750" x2="7250" y2="25750"/>
                        <a14:foregroundMark x1="7250" y1="25750" x2="12250" y2="12000"/>
                        <a14:foregroundMark x1="12250" y1="12000" x2="20000" y2="8000"/>
                        <a14:foregroundMark x1="18250" y1="7750" x2="8750" y2="10250"/>
                        <a14:foregroundMark x1="8750" y1="10250" x2="7750" y2="11000"/>
                        <a14:foregroundMark x1="7750" y1="9250" x2="7250" y2="22500"/>
                        <a14:foregroundMark x1="7000" y1="23000" x2="6000" y2="52000"/>
                        <a14:foregroundMark x1="7000" y1="82500" x2="14000" y2="91000"/>
                        <a14:foregroundMark x1="14000" y1="91000" x2="15750" y2="91750"/>
                        <a14:foregroundMark x1="21250" y1="93250" x2="8250" y2="95000"/>
                        <a14:foregroundMark x1="26750" y1="92750" x2="33500" y2="92000"/>
                        <a14:foregroundMark x1="33500" y1="92000" x2="38250" y2="92750"/>
                        <a14:foregroundMark x1="33250" y1="93500" x2="43000" y2="91250"/>
                        <a14:foregroundMark x1="43000" y1="91250" x2="50250" y2="91500"/>
                        <a14:foregroundMark x1="74750" y1="91250" x2="50250" y2="93000"/>
                        <a14:foregroundMark x1="87000" y1="92750" x2="90250" y2="88500"/>
                        <a14:foregroundMark x1="90250" y1="88500" x2="93000" y2="82750"/>
                        <a14:foregroundMark x1="93000" y1="82750" x2="92500" y2="78750"/>
                        <a14:foregroundMark x1="90750" y1="83500" x2="77250" y2="94250"/>
                        <a14:foregroundMark x1="77250" y1="94250" x2="77000" y2="94250"/>
                        <a14:foregroundMark x1="89750" y1="79500" x2="92750" y2="72750"/>
                        <a14:foregroundMark x1="92750" y1="72750" x2="93250" y2="27250"/>
                        <a14:foregroundMark x1="93000" y1="22750" x2="89750" y2="10750"/>
                        <a14:foregroundMark x1="89750" y1="10750" x2="85250" y2="7250"/>
                        <a14:foregroundMark x1="85250" y1="7250" x2="84250" y2="7500"/>
                        <a14:foregroundMark x1="81500" y1="8250" x2="76750" y2="5250"/>
                        <a14:foregroundMark x1="76750" y1="5250" x2="72250" y2="6500"/>
                        <a14:backgroundMark x1="13000" y1="65250" x2="12250" y2="49750"/>
                        <a14:backgroundMark x1="12250" y1="49750" x2="19750" y2="37500"/>
                        <a14:backgroundMark x1="19750" y1="37500" x2="32250" y2="37750"/>
                        <a14:backgroundMark x1="32250" y1="37750" x2="60750" y2="30500"/>
                        <a14:backgroundMark x1="60750" y1="30500" x2="66500" y2="31500"/>
                        <a14:backgroundMark x1="53000" y1="13750" x2="635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24" t="5089" r="4782" b="4696"/>
          <a:stretch/>
        </p:blipFill>
        <p:spPr bwMode="auto">
          <a:xfrm>
            <a:off x="-68913" y="-17424"/>
            <a:ext cx="12391216" cy="687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D534E6-D870-43B6-A181-9260B5987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A70B5-A678-4216-8C51-A156F0D18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2D78EC-D97A-4125-A5A9-4FC2D6A02D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07" t="17231" r="11615" b="16307"/>
          <a:stretch/>
        </p:blipFill>
        <p:spPr>
          <a:xfrm>
            <a:off x="464234" y="775828"/>
            <a:ext cx="10481603" cy="58118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03968F7-DBA6-44AE-AEC0-FC87D8380824}"/>
              </a:ext>
            </a:extLst>
          </p:cNvPr>
          <p:cNvSpPr/>
          <p:nvPr/>
        </p:nvSpPr>
        <p:spPr>
          <a:xfrm>
            <a:off x="1246163" y="2840830"/>
            <a:ext cx="90313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ar-AE" sz="5400" b="1" dirty="0">
                <a:ln w="0"/>
                <a:solidFill>
                  <a:srgbClr val="C00000"/>
                </a:solidFill>
              </a:rPr>
              <a:t>الهمز يعيب الناس بالفعل أو الإشارة اللمز يعيب عليهم بالقول </a:t>
            </a:r>
            <a:endParaRPr lang="ar-AE" sz="5400" b="1" cap="none" spc="0" dirty="0">
              <a:ln w="0"/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352F8A-9230-4372-991D-D68198F29E0A}"/>
              </a:ext>
            </a:extLst>
          </p:cNvPr>
          <p:cNvSpPr/>
          <p:nvPr/>
        </p:nvSpPr>
        <p:spPr>
          <a:xfrm>
            <a:off x="1313304" y="5431108"/>
            <a:ext cx="95653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ar-AE" sz="4800" b="1" dirty="0">
                <a:ln w="0"/>
                <a:solidFill>
                  <a:srgbClr val="C00000"/>
                </a:solidFill>
              </a:rPr>
              <a:t>عذاب ٌ شديد ، لأنه يسخر من الآخرين ويعيبهم  </a:t>
            </a:r>
            <a:endParaRPr lang="ar-AE" sz="4800" b="1" cap="none" spc="0" dirty="0">
              <a:ln w="0"/>
              <a:solidFill>
                <a:srgbClr val="C0000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ED3620-C20B-48B2-8AC0-B19C35E9F0C9}"/>
              </a:ext>
            </a:extLst>
          </p:cNvPr>
          <p:cNvGrpSpPr/>
          <p:nvPr/>
        </p:nvGrpSpPr>
        <p:grpSpPr>
          <a:xfrm>
            <a:off x="136242" y="5306271"/>
            <a:ext cx="1638673" cy="1567043"/>
            <a:chOff x="494021" y="5312087"/>
            <a:chExt cx="1638673" cy="1435427"/>
          </a:xfrm>
        </p:grpSpPr>
        <p:pic>
          <p:nvPicPr>
            <p:cNvPr id="8" name="Picture 7" descr="A picture containing bubble, microscope&#10;&#10;Description automatically generated">
              <a:extLst>
                <a:ext uri="{FF2B5EF4-FFF2-40B4-BE49-F238E27FC236}">
                  <a16:creationId xmlns:a16="http://schemas.microsoft.com/office/drawing/2014/main" id="{13C49BA2-B9C0-4EC0-9040-79D2F3774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021" y="5312087"/>
              <a:ext cx="1638673" cy="1435427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112F6BD-33F9-4642-B4E0-FA0EA7C89E0E}"/>
                </a:ext>
              </a:extLst>
            </p:cNvPr>
            <p:cNvSpPr/>
            <p:nvPr/>
          </p:nvSpPr>
          <p:spPr>
            <a:xfrm>
              <a:off x="595943" y="5368080"/>
              <a:ext cx="1434827" cy="121228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en-US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ar-AE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صفحة</a:t>
              </a:r>
              <a:endPara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  <a:p>
              <a:pPr algn="ctr" rtl="1"/>
              <a:r>
                <a:rPr 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87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469DE846-88D5-43CE-AF52-36DEC3195EB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371" t="19535" r="9738" b="22488"/>
          <a:stretch/>
        </p:blipFill>
        <p:spPr>
          <a:xfrm>
            <a:off x="10562395" y="1118080"/>
            <a:ext cx="1619816" cy="934953"/>
          </a:xfrm>
          <a:prstGeom prst="rect">
            <a:avLst/>
          </a:prstGeom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254FD028-D7BB-4B73-A620-086B7C7CE3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63" b="89216" l="2500" r="98500">
                        <a14:foregroundMark x1="1500" y1="66667" x2="78000" y2="58824"/>
                        <a14:foregroundMark x1="78000" y1="58824" x2="93000" y2="65686"/>
                        <a14:foregroundMark x1="93000" y1="65686" x2="96500" y2="90196"/>
                        <a14:foregroundMark x1="96500" y1="90196" x2="2500" y2="87255"/>
                        <a14:foregroundMark x1="2500" y1="87255" x2="4000" y2="68627"/>
                        <a14:foregroundMark x1="49500" y1="9804" x2="49500" y2="9804"/>
                        <a14:foregroundMark x1="62000" y1="6863" x2="62000" y2="6863"/>
                        <a14:foregroundMark x1="60000" y1="6863" x2="60000" y2="6863"/>
                        <a14:foregroundMark x1="54000" y1="29412" x2="54000" y2="29412"/>
                        <a14:foregroundMark x1="54000" y1="26471" x2="54000" y2="26471"/>
                        <a14:foregroundMark x1="57000" y1="22549" x2="57000" y2="22549"/>
                        <a14:foregroundMark x1="53000" y1="18627" x2="53000" y2="18627"/>
                        <a14:foregroundMark x1="46500" y1="33333" x2="46500" y2="33333"/>
                        <a14:foregroundMark x1="42500" y1="40196" x2="42500" y2="40196"/>
                        <a14:foregroundMark x1="37500" y1="80392" x2="37500" y2="80392"/>
                        <a14:foregroundMark x1="37500" y1="80392" x2="68500" y2="87255"/>
                        <a14:foregroundMark x1="68500" y1="87255" x2="83000" y2="80392"/>
                        <a14:foregroundMark x1="83000" y1="80392" x2="95500" y2="64706"/>
                        <a14:foregroundMark x1="95500" y1="64706" x2="88000" y2="88235"/>
                        <a14:foregroundMark x1="88000" y1="88235" x2="7500" y2="83333"/>
                        <a14:foregroundMark x1="7500" y1="83333" x2="20500" y2="69608"/>
                        <a14:foregroundMark x1="20500" y1="69608" x2="37000" y2="68627"/>
                        <a14:foregroundMark x1="37000" y1="68627" x2="53000" y2="71569"/>
                        <a14:foregroundMark x1="53000" y1="71569" x2="41500" y2="53922"/>
                        <a14:foregroundMark x1="41500" y1="53922" x2="37500" y2="28431"/>
                        <a14:foregroundMark x1="37500" y1="28431" x2="49500" y2="14706"/>
                        <a14:foregroundMark x1="49500" y1="14706" x2="61500" y2="29412"/>
                        <a14:foregroundMark x1="61500" y1="29412" x2="64000" y2="54902"/>
                        <a14:foregroundMark x1="64000" y1="54902" x2="78000" y2="68627"/>
                        <a14:foregroundMark x1="78000" y1="68627" x2="98500" y2="6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6473" y="12097"/>
            <a:ext cx="1136958" cy="70303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AC6EEAD-CAEB-40D0-B5FB-64315DCE0889}"/>
              </a:ext>
            </a:extLst>
          </p:cNvPr>
          <p:cNvGrpSpPr/>
          <p:nvPr/>
        </p:nvGrpSpPr>
        <p:grpSpPr>
          <a:xfrm>
            <a:off x="136242" y="-11503"/>
            <a:ext cx="1573771" cy="836886"/>
            <a:chOff x="37768" y="35519"/>
            <a:chExt cx="1573771" cy="836886"/>
          </a:xfrm>
        </p:grpSpPr>
        <p:pic>
          <p:nvPicPr>
            <p:cNvPr id="13" name="Picture 2" descr="Expo 2020 Dubai Logo Download Vector">
              <a:extLst>
                <a:ext uri="{FF2B5EF4-FFF2-40B4-BE49-F238E27FC236}">
                  <a16:creationId xmlns:a16="http://schemas.microsoft.com/office/drawing/2014/main" id="{3B2027D4-83F2-40C8-92F3-28D2B4AE5B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68" y="35519"/>
              <a:ext cx="1573771" cy="836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 descr="Logo&#10;&#10;Description automatically generated">
              <a:extLst>
                <a:ext uri="{FF2B5EF4-FFF2-40B4-BE49-F238E27FC236}">
                  <a16:creationId xmlns:a16="http://schemas.microsoft.com/office/drawing/2014/main" id="{9D2FFC76-3C5D-4781-AAA1-E6D1E881E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498" y="182643"/>
              <a:ext cx="548040" cy="542637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274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A0838135-80F9-4861-8498-689E8ECCE1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4" t="33288" r="9565" b="17785"/>
          <a:stretch/>
        </p:blipFill>
        <p:spPr>
          <a:xfrm>
            <a:off x="775085" y="810196"/>
            <a:ext cx="10384136" cy="545550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AA2554-78C2-4D47-BC5A-82FDB1E4FD99}"/>
              </a:ext>
            </a:extLst>
          </p:cNvPr>
          <p:cNvSpPr/>
          <p:nvPr/>
        </p:nvSpPr>
        <p:spPr>
          <a:xfrm>
            <a:off x="1456673" y="2983951"/>
            <a:ext cx="843051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ar-AE" sz="6600" b="1" dirty="0">
                <a:ln w="0"/>
                <a:solidFill>
                  <a:srgbClr val="C00000"/>
                </a:solidFill>
              </a:rPr>
              <a:t>لنبتعد عن هذه الأفعال الذميمة </a:t>
            </a:r>
            <a:endParaRPr lang="ar-AE" sz="6600" b="1" cap="none" spc="0" dirty="0">
              <a:ln w="0"/>
              <a:solidFill>
                <a:srgbClr val="C00000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D18B4A6-4062-4CA1-973F-843951657415}"/>
              </a:ext>
            </a:extLst>
          </p:cNvPr>
          <p:cNvGrpSpPr/>
          <p:nvPr/>
        </p:nvGrpSpPr>
        <p:grpSpPr>
          <a:xfrm>
            <a:off x="22040" y="5290957"/>
            <a:ext cx="1638673" cy="1567043"/>
            <a:chOff x="494021" y="5312087"/>
            <a:chExt cx="1638673" cy="1435427"/>
          </a:xfrm>
        </p:grpSpPr>
        <p:pic>
          <p:nvPicPr>
            <p:cNvPr id="10" name="Picture 9" descr="A picture containing bubble, microscope&#10;&#10;Description automatically generated">
              <a:extLst>
                <a:ext uri="{FF2B5EF4-FFF2-40B4-BE49-F238E27FC236}">
                  <a16:creationId xmlns:a16="http://schemas.microsoft.com/office/drawing/2014/main" id="{2E0A519F-8EDF-4D52-A225-4BF20E844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021" y="5312087"/>
              <a:ext cx="1638673" cy="1435427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B4656B-0F83-4947-BF88-8079048B9DDA}"/>
                </a:ext>
              </a:extLst>
            </p:cNvPr>
            <p:cNvSpPr/>
            <p:nvPr/>
          </p:nvSpPr>
          <p:spPr>
            <a:xfrm>
              <a:off x="595943" y="5368080"/>
              <a:ext cx="1434827" cy="121228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en-US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ar-AE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صفحة</a:t>
              </a:r>
              <a:endPara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  <a:p>
              <a:pPr algn="ctr" rtl="1"/>
              <a:r>
                <a:rPr 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88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5657DCF-E392-4B47-BA4C-1FE6232A0E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71" t="19535" r="9738" b="22488"/>
          <a:stretch/>
        </p:blipFill>
        <p:spPr>
          <a:xfrm>
            <a:off x="8946631" y="144035"/>
            <a:ext cx="1619816" cy="934953"/>
          </a:xfrm>
          <a:prstGeom prst="rect">
            <a:avLst/>
          </a:prstGeom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71FCB25B-9FFD-4599-9938-CECBE6F69E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63" b="89216" l="2500" r="98500">
                        <a14:foregroundMark x1="1500" y1="66667" x2="78000" y2="58824"/>
                        <a14:foregroundMark x1="78000" y1="58824" x2="93000" y2="65686"/>
                        <a14:foregroundMark x1="93000" y1="65686" x2="96500" y2="90196"/>
                        <a14:foregroundMark x1="96500" y1="90196" x2="2500" y2="87255"/>
                        <a14:foregroundMark x1="2500" y1="87255" x2="4000" y2="68627"/>
                        <a14:foregroundMark x1="49500" y1="9804" x2="49500" y2="9804"/>
                        <a14:foregroundMark x1="62000" y1="6863" x2="62000" y2="6863"/>
                        <a14:foregroundMark x1="60000" y1="6863" x2="60000" y2="6863"/>
                        <a14:foregroundMark x1="54000" y1="29412" x2="54000" y2="29412"/>
                        <a14:foregroundMark x1="54000" y1="26471" x2="54000" y2="26471"/>
                        <a14:foregroundMark x1="57000" y1="22549" x2="57000" y2="22549"/>
                        <a14:foregroundMark x1="53000" y1="18627" x2="53000" y2="18627"/>
                        <a14:foregroundMark x1="46500" y1="33333" x2="46500" y2="33333"/>
                        <a14:foregroundMark x1="42500" y1="40196" x2="42500" y2="40196"/>
                        <a14:foregroundMark x1="37500" y1="80392" x2="37500" y2="80392"/>
                        <a14:foregroundMark x1="37500" y1="80392" x2="68500" y2="87255"/>
                        <a14:foregroundMark x1="68500" y1="87255" x2="83000" y2="80392"/>
                        <a14:foregroundMark x1="83000" y1="80392" x2="95500" y2="64706"/>
                        <a14:foregroundMark x1="95500" y1="64706" x2="88000" y2="88235"/>
                        <a14:foregroundMark x1="88000" y1="88235" x2="7500" y2="83333"/>
                        <a14:foregroundMark x1="7500" y1="83333" x2="20500" y2="69608"/>
                        <a14:foregroundMark x1="20500" y1="69608" x2="37000" y2="68627"/>
                        <a14:foregroundMark x1="37000" y1="68627" x2="53000" y2="71569"/>
                        <a14:foregroundMark x1="53000" y1="71569" x2="41500" y2="53922"/>
                        <a14:foregroundMark x1="41500" y1="53922" x2="37500" y2="28431"/>
                        <a14:foregroundMark x1="37500" y1="28431" x2="49500" y2="14706"/>
                        <a14:foregroundMark x1="49500" y1="14706" x2="61500" y2="29412"/>
                        <a14:foregroundMark x1="61500" y1="29412" x2="64000" y2="54902"/>
                        <a14:foregroundMark x1="64000" y1="54902" x2="78000" y2="68627"/>
                        <a14:foregroundMark x1="78000" y1="68627" x2="98500" y2="6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953" y="144035"/>
            <a:ext cx="1136958" cy="70303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8697AEA-5B9B-42EF-BEDA-555E57615F89}"/>
              </a:ext>
            </a:extLst>
          </p:cNvPr>
          <p:cNvSpPr/>
          <p:nvPr/>
        </p:nvSpPr>
        <p:spPr>
          <a:xfrm>
            <a:off x="2504711" y="5203873"/>
            <a:ext cx="670837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ar-AE" sz="6600" b="1" i="0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" وَيْلٌ لِّكُلِّ هُمَزَةٍ لُّمَزَةٍ "</a:t>
            </a:r>
          </a:p>
          <a:p>
            <a:pPr algn="ctr"/>
            <a:endParaRPr lang="ar-AE" sz="6600" b="1" cap="none" spc="0" dirty="0">
              <a:ln w="0"/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274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برواز صور (2) | ميكساتك">
            <a:extLst>
              <a:ext uri="{FF2B5EF4-FFF2-40B4-BE49-F238E27FC236}">
                <a16:creationId xmlns:a16="http://schemas.microsoft.com/office/drawing/2014/main" id="{0C2859B6-C98C-4EEC-AE1D-42ECB06627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50" b="95000" l="6000" r="93250">
                        <a14:foregroundMark x1="8250" y1="78750" x2="7250" y2="25750"/>
                        <a14:foregroundMark x1="7250" y1="25750" x2="12250" y2="12000"/>
                        <a14:foregroundMark x1="12250" y1="12000" x2="20000" y2="8000"/>
                        <a14:foregroundMark x1="18250" y1="7750" x2="8750" y2="10250"/>
                        <a14:foregroundMark x1="8750" y1="10250" x2="7750" y2="11000"/>
                        <a14:foregroundMark x1="7750" y1="9250" x2="7250" y2="22500"/>
                        <a14:foregroundMark x1="7000" y1="23000" x2="6000" y2="52000"/>
                        <a14:foregroundMark x1="7000" y1="82500" x2="14000" y2="91000"/>
                        <a14:foregroundMark x1="14000" y1="91000" x2="15750" y2="91750"/>
                        <a14:foregroundMark x1="21250" y1="93250" x2="8250" y2="95000"/>
                        <a14:foregroundMark x1="26750" y1="92750" x2="33500" y2="92000"/>
                        <a14:foregroundMark x1="33500" y1="92000" x2="38250" y2="92750"/>
                        <a14:foregroundMark x1="33250" y1="93500" x2="43000" y2="91250"/>
                        <a14:foregroundMark x1="43000" y1="91250" x2="50250" y2="91500"/>
                        <a14:foregroundMark x1="74750" y1="91250" x2="50250" y2="93000"/>
                        <a14:foregroundMark x1="87000" y1="92750" x2="90250" y2="88500"/>
                        <a14:foregroundMark x1="90250" y1="88500" x2="93000" y2="82750"/>
                        <a14:foregroundMark x1="93000" y1="82750" x2="92500" y2="78750"/>
                        <a14:foregroundMark x1="90750" y1="83500" x2="77250" y2="94250"/>
                        <a14:foregroundMark x1="77250" y1="94250" x2="77000" y2="94250"/>
                        <a14:foregroundMark x1="89750" y1="79500" x2="92750" y2="72750"/>
                        <a14:foregroundMark x1="92750" y1="72750" x2="93250" y2="27250"/>
                        <a14:foregroundMark x1="93000" y1="22750" x2="89750" y2="10750"/>
                        <a14:foregroundMark x1="89750" y1="10750" x2="85250" y2="7250"/>
                        <a14:foregroundMark x1="85250" y1="7250" x2="84250" y2="7500"/>
                        <a14:foregroundMark x1="81500" y1="8250" x2="76750" y2="5250"/>
                        <a14:foregroundMark x1="76750" y1="5250" x2="72250" y2="6500"/>
                        <a14:backgroundMark x1="13000" y1="65250" x2="12250" y2="49750"/>
                        <a14:backgroundMark x1="12250" y1="49750" x2="19750" y2="37500"/>
                        <a14:backgroundMark x1="19750" y1="37500" x2="32250" y2="37750"/>
                        <a14:backgroundMark x1="32250" y1="37750" x2="60750" y2="30500"/>
                        <a14:backgroundMark x1="60750" y1="30500" x2="66500" y2="31500"/>
                        <a14:backgroundMark x1="53000" y1="13750" x2="635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24" t="5089" r="4782" b="4696"/>
          <a:stretch/>
        </p:blipFill>
        <p:spPr bwMode="auto">
          <a:xfrm>
            <a:off x="-68913" y="-17424"/>
            <a:ext cx="12391216" cy="687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FB8A8D0-2197-4288-858A-946A7888C59C}"/>
              </a:ext>
            </a:extLst>
          </p:cNvPr>
          <p:cNvGrpSpPr/>
          <p:nvPr/>
        </p:nvGrpSpPr>
        <p:grpSpPr>
          <a:xfrm>
            <a:off x="592495" y="5290957"/>
            <a:ext cx="1638673" cy="1567043"/>
            <a:chOff x="494021" y="5312087"/>
            <a:chExt cx="1638673" cy="1435427"/>
          </a:xfrm>
        </p:grpSpPr>
        <p:pic>
          <p:nvPicPr>
            <p:cNvPr id="7" name="Picture 6" descr="A picture containing bubble, microscope&#10;&#10;Description automatically generated">
              <a:extLst>
                <a:ext uri="{FF2B5EF4-FFF2-40B4-BE49-F238E27FC236}">
                  <a16:creationId xmlns:a16="http://schemas.microsoft.com/office/drawing/2014/main" id="{91EBB863-A172-4690-BD1B-7E0431570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021" y="5312087"/>
              <a:ext cx="1638673" cy="1435427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73D5CDF-0911-4B3C-81A7-4F0653A872F2}"/>
                </a:ext>
              </a:extLst>
            </p:cNvPr>
            <p:cNvSpPr/>
            <p:nvPr/>
          </p:nvSpPr>
          <p:spPr>
            <a:xfrm>
              <a:off x="595943" y="5368080"/>
              <a:ext cx="1434827" cy="121228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en-US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ar-AE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صفحة</a:t>
              </a:r>
              <a:endPara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  <a:p>
              <a:pPr algn="ctr" rtl="1"/>
              <a:r>
                <a:rPr 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88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23EFC4E-97FC-4DA7-A89A-0C3E0013EA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371" t="19535" r="9738" b="22488"/>
          <a:stretch/>
        </p:blipFill>
        <p:spPr>
          <a:xfrm>
            <a:off x="10572184" y="36464"/>
            <a:ext cx="1619816" cy="934953"/>
          </a:xfrm>
          <a:prstGeom prst="rect">
            <a:avLst/>
          </a:prstGeom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2A57844D-738F-4662-80D7-67B99EE485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63" b="89216" l="2500" r="98500">
                        <a14:foregroundMark x1="1500" y1="66667" x2="78000" y2="58824"/>
                        <a14:foregroundMark x1="78000" y1="58824" x2="93000" y2="65686"/>
                        <a14:foregroundMark x1="93000" y1="65686" x2="96500" y2="90196"/>
                        <a14:foregroundMark x1="96500" y1="90196" x2="2500" y2="87255"/>
                        <a14:foregroundMark x1="2500" y1="87255" x2="4000" y2="68627"/>
                        <a14:foregroundMark x1="49500" y1="9804" x2="49500" y2="9804"/>
                        <a14:foregroundMark x1="62000" y1="6863" x2="62000" y2="6863"/>
                        <a14:foregroundMark x1="60000" y1="6863" x2="60000" y2="6863"/>
                        <a14:foregroundMark x1="54000" y1="29412" x2="54000" y2="29412"/>
                        <a14:foregroundMark x1="54000" y1="26471" x2="54000" y2="26471"/>
                        <a14:foregroundMark x1="57000" y1="22549" x2="57000" y2="22549"/>
                        <a14:foregroundMark x1="53000" y1="18627" x2="53000" y2="18627"/>
                        <a14:foregroundMark x1="46500" y1="33333" x2="46500" y2="33333"/>
                        <a14:foregroundMark x1="42500" y1="40196" x2="42500" y2="40196"/>
                        <a14:foregroundMark x1="37500" y1="80392" x2="37500" y2="80392"/>
                        <a14:foregroundMark x1="37500" y1="80392" x2="68500" y2="87255"/>
                        <a14:foregroundMark x1="68500" y1="87255" x2="83000" y2="80392"/>
                        <a14:foregroundMark x1="83000" y1="80392" x2="95500" y2="64706"/>
                        <a14:foregroundMark x1="95500" y1="64706" x2="88000" y2="88235"/>
                        <a14:foregroundMark x1="88000" y1="88235" x2="7500" y2="83333"/>
                        <a14:foregroundMark x1="7500" y1="83333" x2="20500" y2="69608"/>
                        <a14:foregroundMark x1="20500" y1="69608" x2="37000" y2="68627"/>
                        <a14:foregroundMark x1="37000" y1="68627" x2="53000" y2="71569"/>
                        <a14:foregroundMark x1="53000" y1="71569" x2="41500" y2="53922"/>
                        <a14:foregroundMark x1="41500" y1="53922" x2="37500" y2="28431"/>
                        <a14:foregroundMark x1="37500" y1="28431" x2="49500" y2="14706"/>
                        <a14:foregroundMark x1="49500" y1="14706" x2="61500" y2="29412"/>
                        <a14:foregroundMark x1="61500" y1="29412" x2="64000" y2="54902"/>
                        <a14:foregroundMark x1="64000" y1="54902" x2="78000" y2="68627"/>
                        <a14:foregroundMark x1="78000" y1="68627" x2="98500" y2="6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200" y="306830"/>
            <a:ext cx="1136958" cy="70303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5E4B50F-3E8C-4718-8766-0754C1F27492}"/>
              </a:ext>
            </a:extLst>
          </p:cNvPr>
          <p:cNvGrpSpPr/>
          <p:nvPr/>
        </p:nvGrpSpPr>
        <p:grpSpPr>
          <a:xfrm>
            <a:off x="136242" y="146005"/>
            <a:ext cx="1573771" cy="836886"/>
            <a:chOff x="37768" y="35519"/>
            <a:chExt cx="1573771" cy="836886"/>
          </a:xfrm>
        </p:grpSpPr>
        <p:pic>
          <p:nvPicPr>
            <p:cNvPr id="12" name="Picture 2" descr="Expo 2020 Dubai Logo Download Vector">
              <a:extLst>
                <a:ext uri="{FF2B5EF4-FFF2-40B4-BE49-F238E27FC236}">
                  <a16:creationId xmlns:a16="http://schemas.microsoft.com/office/drawing/2014/main" id="{942E8E9F-F943-47C8-87E2-34D5DFF996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68" y="35519"/>
              <a:ext cx="1573771" cy="836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Logo&#10;&#10;Description automatically generated">
              <a:extLst>
                <a:ext uri="{FF2B5EF4-FFF2-40B4-BE49-F238E27FC236}">
                  <a16:creationId xmlns:a16="http://schemas.microsoft.com/office/drawing/2014/main" id="{769D7E2A-8977-4E88-8255-B162EE098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498" y="182643"/>
              <a:ext cx="548040" cy="542637"/>
            </a:xfrm>
            <a:prstGeom prst="ellipse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E54B7C8C-F76C-4347-A3FB-FB075132BF6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348" t="33430" r="9865" b="17488"/>
          <a:stretch/>
        </p:blipFill>
        <p:spPr>
          <a:xfrm>
            <a:off x="569771" y="1051144"/>
            <a:ext cx="10234203" cy="430806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3F8808-FC0B-4E58-969E-B357BEFE9FE3}"/>
              </a:ext>
            </a:extLst>
          </p:cNvPr>
          <p:cNvSpPr txBox="1"/>
          <p:nvPr/>
        </p:nvSpPr>
        <p:spPr>
          <a:xfrm>
            <a:off x="3023200" y="2337891"/>
            <a:ext cx="5626956" cy="707886"/>
          </a:xfrm>
          <a:prstGeom prst="rect">
            <a:avLst/>
          </a:prstGeom>
          <a:gradFill flip="none" rotWithShape="1">
            <a:gsLst>
              <a:gs pos="0">
                <a:srgbClr val="E0D1CA">
                  <a:shade val="30000"/>
                  <a:satMod val="115000"/>
                </a:srgbClr>
              </a:gs>
              <a:gs pos="50000">
                <a:srgbClr val="E0D1CA">
                  <a:shade val="67500"/>
                  <a:satMod val="115000"/>
                </a:srgbClr>
              </a:gs>
              <a:gs pos="100000">
                <a:srgbClr val="E0D1CA">
                  <a:shade val="100000"/>
                  <a:satMod val="115000"/>
                </a:srgb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ar-AE" sz="4000" b="1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الاستماع للطالب دون مقاطعته </a:t>
            </a:r>
            <a:endParaRPr lang="en-US" sz="4000" b="1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1038C5-5FF9-4268-BC51-4285C00C7BAF}"/>
              </a:ext>
            </a:extLst>
          </p:cNvPr>
          <p:cNvSpPr txBox="1"/>
          <p:nvPr/>
        </p:nvSpPr>
        <p:spPr>
          <a:xfrm>
            <a:off x="1139687" y="3354356"/>
            <a:ext cx="6620847" cy="707886"/>
          </a:xfrm>
          <a:prstGeom prst="rect">
            <a:avLst/>
          </a:prstGeom>
          <a:gradFill flip="none" rotWithShape="1">
            <a:gsLst>
              <a:gs pos="0">
                <a:srgbClr val="E0D1CA">
                  <a:shade val="30000"/>
                  <a:satMod val="115000"/>
                </a:srgbClr>
              </a:gs>
              <a:gs pos="50000">
                <a:srgbClr val="E0D1CA">
                  <a:shade val="67500"/>
                  <a:satMod val="115000"/>
                </a:srgbClr>
              </a:gs>
              <a:gs pos="100000">
                <a:srgbClr val="E0D1CA">
                  <a:shade val="100000"/>
                  <a:satMod val="115000"/>
                </a:srgb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ar-AE" sz="4000" b="1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عدم السخرية من زميلي أثناء تحدثه</a:t>
            </a:r>
            <a:endParaRPr lang="en-US" sz="4000" b="1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053C91-E524-4CE3-AE25-4571E35ECF43}"/>
              </a:ext>
            </a:extLst>
          </p:cNvPr>
          <p:cNvSpPr txBox="1"/>
          <p:nvPr/>
        </p:nvSpPr>
        <p:spPr>
          <a:xfrm>
            <a:off x="2100087" y="4483012"/>
            <a:ext cx="5917478" cy="707886"/>
          </a:xfrm>
          <a:prstGeom prst="rect">
            <a:avLst/>
          </a:prstGeom>
          <a:gradFill flip="none" rotWithShape="1">
            <a:gsLst>
              <a:gs pos="0">
                <a:srgbClr val="E0D1CA">
                  <a:shade val="30000"/>
                  <a:satMod val="115000"/>
                </a:srgbClr>
              </a:gs>
              <a:gs pos="50000">
                <a:srgbClr val="E0D1CA">
                  <a:shade val="67500"/>
                  <a:satMod val="115000"/>
                </a:srgbClr>
              </a:gs>
              <a:gs pos="100000">
                <a:srgbClr val="E0D1CA">
                  <a:shade val="100000"/>
                  <a:satMod val="115000"/>
                </a:srgb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ar-AE" sz="4000" b="1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أساعد جاري إذا احتاج مساعدة </a:t>
            </a:r>
            <a:endParaRPr lang="en-US" sz="4000" b="1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95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Grand écran</PresentationFormat>
  <Paragraphs>22</Paragraphs>
  <Slides>8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Naima Khalfan Khamis Khalfan Almeqbaali</dc:creator>
  <cp:lastModifiedBy>asifhammoud1978@gmail.com</cp:lastModifiedBy>
  <cp:revision>2</cp:revision>
  <dcterms:created xsi:type="dcterms:W3CDTF">2023-01-26T08:03:41Z</dcterms:created>
  <dcterms:modified xsi:type="dcterms:W3CDTF">2023-02-09T12:19:26Z</dcterms:modified>
</cp:coreProperties>
</file>