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94D6F-CCD0-A64A-3542-558718EC22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revision</a:t>
            </a:r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A34341-9477-C6F5-C17B-BB06F4CC85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English period</a:t>
            </a:r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2589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10AD3-8E14-7CFC-F9F1-B542D818F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Verb to be </a:t>
            </a:r>
            <a:br>
              <a:rPr lang="en-US" dirty="0"/>
            </a:br>
            <a:r>
              <a:rPr lang="en-US" dirty="0"/>
              <a:t>(is – am – are )</a:t>
            </a:r>
            <a:br>
              <a:rPr lang="en-US" dirty="0"/>
            </a:b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B85AD-D562-B35B-6E02-8C38CA288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 (is – am – are ) a student</a:t>
            </a:r>
          </a:p>
          <a:p>
            <a:r>
              <a:rPr lang="en-US" dirty="0"/>
              <a:t>She (is – am – are ) beautiful </a:t>
            </a:r>
          </a:p>
          <a:p>
            <a:r>
              <a:rPr lang="en-US" dirty="0"/>
              <a:t>They (is – am – are ) doctors</a:t>
            </a:r>
          </a:p>
          <a:p>
            <a:r>
              <a:rPr lang="en-US" dirty="0"/>
              <a:t>We (is – am – are ) a team</a:t>
            </a:r>
          </a:p>
          <a:p>
            <a:r>
              <a:rPr lang="en-US" dirty="0"/>
              <a:t>I ( is – am – are ) going to school</a:t>
            </a:r>
          </a:p>
          <a:p>
            <a:r>
              <a:rPr lang="en-US" dirty="0"/>
              <a:t>It ( is – am – are ) eating cat food </a:t>
            </a:r>
          </a:p>
          <a:p>
            <a:r>
              <a:rPr lang="en-US" dirty="0"/>
              <a:t>You ( is – am – are ) strong</a:t>
            </a:r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40812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EB1B-AE04-2721-F6E0-62CE17E8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/ have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EAAD-B2BF-B48B-D314-2857362AA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She (has – have) a cute cat</a:t>
            </a:r>
          </a:p>
          <a:p>
            <a:r>
              <a:rPr lang="en-US" dirty="0"/>
              <a:t>He ( has – have ) a test tomorrow morning </a:t>
            </a:r>
          </a:p>
          <a:p>
            <a:r>
              <a:rPr lang="en-US" dirty="0"/>
              <a:t>Cassie ( has – have ) a doll</a:t>
            </a:r>
          </a:p>
          <a:p>
            <a:r>
              <a:rPr lang="en-US" dirty="0"/>
              <a:t>They (has – have ) a red car</a:t>
            </a:r>
          </a:p>
          <a:p>
            <a:r>
              <a:rPr lang="en-US" dirty="0"/>
              <a:t>We ( has – have ) a lovely house </a:t>
            </a:r>
          </a:p>
          <a:p>
            <a:r>
              <a:rPr lang="en-US" dirty="0"/>
              <a:t>You ( has – have ) brown eyes </a:t>
            </a:r>
          </a:p>
          <a:p>
            <a:r>
              <a:rPr lang="en-US" dirty="0"/>
              <a:t>It ( has – have ) a small nose</a:t>
            </a:r>
          </a:p>
        </p:txBody>
      </p:sp>
    </p:spTree>
    <p:extLst>
      <p:ext uri="{BB962C8B-B14F-4D97-AF65-F5344CB8AC3E}">
        <p14:creationId xmlns:p14="http://schemas.microsoft.com/office/powerpoint/2010/main" val="2892476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E7773-B8EE-0942-F3DD-1AFE0686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A/an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DB6FF-35DC-BF0E-FBF3-6D925BE30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 saw ( a – an ) accident yesterday </a:t>
            </a:r>
          </a:p>
          <a:p>
            <a:r>
              <a:rPr lang="en-US" dirty="0"/>
              <a:t>I want to be ( a – an ) doctor </a:t>
            </a:r>
          </a:p>
          <a:p>
            <a:r>
              <a:rPr lang="en-US" dirty="0"/>
              <a:t>That is ( a – an ) excellent speech</a:t>
            </a:r>
          </a:p>
          <a:p>
            <a:r>
              <a:rPr lang="en-US" dirty="0"/>
              <a:t>He has ( a – an ) cute dog </a:t>
            </a:r>
          </a:p>
          <a:p>
            <a:r>
              <a:rPr lang="en-US" dirty="0"/>
              <a:t>Shes eating ( a - an ) apricot</a:t>
            </a:r>
          </a:p>
          <a:p>
            <a:r>
              <a:rPr lang="en-US" dirty="0"/>
              <a:t>It is eating ( a – an ) fig</a:t>
            </a:r>
          </a:p>
          <a:p>
            <a:r>
              <a:rPr lang="en-US" dirty="0"/>
              <a:t>Ill never be ( a – an ) actor </a:t>
            </a:r>
          </a:p>
        </p:txBody>
      </p:sp>
    </p:spTree>
    <p:extLst>
      <p:ext uri="{BB962C8B-B14F-4D97-AF65-F5344CB8AC3E}">
        <p14:creationId xmlns:p14="http://schemas.microsoft.com/office/powerpoint/2010/main" val="287360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3BF14-C41F-8B6B-9A65-D30A9A052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Apostrophe “s”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22E9F-855C-4DD7-79C0-73DD80C8E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(Ron’s – Ron) car is broken</a:t>
            </a:r>
          </a:p>
          <a:p>
            <a:r>
              <a:rPr lang="en-US" dirty="0"/>
              <a:t>(Tom’s – Tom) notebook is on the floor</a:t>
            </a:r>
          </a:p>
          <a:p>
            <a:r>
              <a:rPr lang="en-US" dirty="0"/>
              <a:t>(John – John’s) wife is a doctor </a:t>
            </a:r>
          </a:p>
          <a:p>
            <a:r>
              <a:rPr lang="en-US" dirty="0"/>
              <a:t>(David’s - David) school bus has been missed</a:t>
            </a:r>
          </a:p>
          <a:p>
            <a:r>
              <a:rPr lang="en-US" dirty="0"/>
              <a:t>(KFC‘s - KFC) chicken is so delicious </a:t>
            </a:r>
          </a:p>
          <a:p>
            <a:r>
              <a:rPr lang="en-US" dirty="0"/>
              <a:t>(Emma – Emma’s) new phone is expensive </a:t>
            </a:r>
          </a:p>
          <a:p>
            <a:r>
              <a:rPr lang="en-US" dirty="0"/>
              <a:t>We had a great time at ( Michel‘s – Michel) house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13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1A02-E003-E40A-1D35-06A3E50B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1ED63-BADF-5640-6BC8-4D0B28BAF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 usually ( plays – play) football after school</a:t>
            </a:r>
          </a:p>
          <a:p>
            <a:r>
              <a:rPr lang="en-US" dirty="0"/>
              <a:t>They always ( works – work) out at the gym</a:t>
            </a:r>
          </a:p>
          <a:p>
            <a:r>
              <a:rPr lang="en-US" dirty="0"/>
              <a:t>She never ( throws – throw ) out the dust</a:t>
            </a:r>
          </a:p>
          <a:p>
            <a:r>
              <a:rPr lang="en-US" dirty="0"/>
              <a:t>It usually (eats – eat ) it’s food</a:t>
            </a:r>
          </a:p>
          <a:p>
            <a:r>
              <a:rPr lang="en-US" dirty="0"/>
              <a:t>We always  (run – runs ) everyday</a:t>
            </a:r>
          </a:p>
          <a:p>
            <a:r>
              <a:rPr lang="en-US" dirty="0"/>
              <a:t>You usually don’t ( play – plays ) basketball </a:t>
            </a:r>
          </a:p>
          <a:p>
            <a:r>
              <a:rPr lang="en-US" dirty="0" err="1"/>
              <a:t>Reem</a:t>
            </a:r>
            <a:r>
              <a:rPr lang="en-US" dirty="0"/>
              <a:t> never (hates – hate ) the country side</a:t>
            </a:r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63119511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Gallery</vt:lpstr>
      <vt:lpstr>revision</vt:lpstr>
      <vt:lpstr>Verb to be  (is – am – are ) </vt:lpstr>
      <vt:lpstr>Has / have</vt:lpstr>
      <vt:lpstr>A/an</vt:lpstr>
      <vt:lpstr>Apostrophe “s”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dima M.</dc:creator>
  <cp:lastModifiedBy>dima M.</cp:lastModifiedBy>
  <cp:revision>1</cp:revision>
  <dcterms:created xsi:type="dcterms:W3CDTF">2023-10-06T18:07:33Z</dcterms:created>
  <dcterms:modified xsi:type="dcterms:W3CDTF">2023-10-06T19:00:40Z</dcterms:modified>
</cp:coreProperties>
</file>