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4" r:id="rId2"/>
    <p:sldId id="289" r:id="rId3"/>
    <p:sldId id="281" r:id="rId4"/>
    <p:sldId id="275" r:id="rId5"/>
    <p:sldId id="279" r:id="rId6"/>
    <p:sldId id="292" r:id="rId7"/>
    <p:sldId id="285" r:id="rId8"/>
    <p:sldId id="286" r:id="rId9"/>
    <p:sldId id="283" r:id="rId10"/>
    <p:sldId id="277" r:id="rId11"/>
    <p:sldId id="287" r:id="rId12"/>
    <p:sldId id="288" r:id="rId13"/>
    <p:sldId id="284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63C9"/>
    <a:srgbClr val="E7A222"/>
    <a:srgbClr val="4161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6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39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BC7808-3354-43E4-8477-BB805ED3A2FC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380BB7-C6BB-4E83-9CC9-504B74490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35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3443F-9DDA-302A-604E-55308FDED5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44AE99-E081-8FD8-8111-41C670B8BE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DA67C3-0E70-3445-49ED-C81EE30C4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7E21D-3EEC-47E1-81D1-E9A49A3408F7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9489A8-C1B0-5B15-7AE7-B1C5C47EC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A48E44-CBD7-2FA8-9F5F-1787BC54F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93F6C-6D88-4E34-A1E7-9DCB93F0C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848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92D34-90EF-47B8-CD60-2628E15DB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557DFA-588C-B9FA-483F-3C1C2D78BE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2B87E6-0F14-D7BE-1E62-1C0A0F6BC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7E21D-3EEC-47E1-81D1-E9A49A3408F7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BB0C56-5822-6843-DC50-39DB1AA3A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80D3C5-964D-2C5E-3860-E7261668A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93F6C-6D88-4E34-A1E7-9DCB93F0C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482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E810D-7457-D86E-20EA-C5C759380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25919B-0B39-D818-BB0C-5025A394C1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CFEEA0-8879-92B9-2917-933A84FC2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7E21D-3EEC-47E1-81D1-E9A49A3408F7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9AA26B-7936-336F-531E-B6834F1A1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FE896F-B360-CEA4-ECF5-636F70A87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93F6C-6D88-4E34-A1E7-9DCB93F0C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570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83C50-3943-E5C3-83FB-FCB173C55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3E7DDD-6E5A-9F81-46C9-1970A7D147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C94ADD-B0DB-72A9-0A3A-2A9E3DAA60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F2795E-3648-062E-5988-D791BD7C0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7E21D-3EEC-47E1-81D1-E9A49A3408F7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2A0CC4-49E6-F084-B910-6B00D5C69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570239-45BA-7B07-419F-EECA81BCD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93F6C-6D88-4E34-A1E7-9DCB93F0C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672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B3F45-DF37-E69A-78B7-DB60B6CC7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A00C41-C284-E0D9-D52A-705BB3236D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BDADFB-4D11-8DF2-7871-A369CD635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291465-BC46-4F67-70F4-873D62B510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F4CBB3-564F-674A-6862-962F56BEE7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2A85C9-8D05-5ECB-E223-BCC6BC332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7E21D-3EEC-47E1-81D1-E9A49A3408F7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EE503F-2DC7-A247-A329-B2B385FDC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1AE9F4-D221-A77D-8B2D-042F8EA2F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93F6C-6D88-4E34-A1E7-9DCB93F0C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234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DBFDA-F344-EAED-28BD-4113CEC3D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9C00E1-095B-D548-288C-1196A6E83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7E21D-3EEC-47E1-81D1-E9A49A3408F7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ECFB4D-E9AD-D46C-FB15-EC365C251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296C48-D636-9378-F87A-4701030E9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93F6C-6D88-4E34-A1E7-9DCB93F0C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624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61B559-C60F-2592-5DD1-7CD84EA85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7E21D-3EEC-47E1-81D1-E9A49A3408F7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DACAB5-3769-5DD9-F4E1-DF5989D01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D14355-60E5-6618-4D5E-28CA8BFD6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93F6C-6D88-4E34-A1E7-9DCB93F0C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350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3C34E-5DD5-72B0-ECB9-52304CECA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BC8270-CB22-BB94-F82D-A8842D348E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461DB9-0C73-5BEB-2F70-699789CE82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394052-5391-B678-E139-15E4C7E71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7E21D-3EEC-47E1-81D1-E9A49A3408F7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923844-8816-25F0-FCC4-BA73F73CC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5F95BA-BB01-D4B9-45B4-B76B98475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93F6C-6D88-4E34-A1E7-9DCB93F0C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478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0656E-1ED6-27BD-0239-3EFBD3A2C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5580AC-4AB1-6D8E-2548-AFF436A077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CA3438-1381-BDC1-CD9E-F4E9221C61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9B3B8F-7CDD-505A-2E36-716D52EB1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7E21D-3EEC-47E1-81D1-E9A49A3408F7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7D3907-098A-ECB1-7282-1F3D4D658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7A25F3-D408-FCB5-6FBB-7FF1C4C17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93F6C-6D88-4E34-A1E7-9DCB93F0C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185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ECC54-862C-CDA5-3F5F-B58A57A9D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10C770-65EC-A6E8-162C-DA080A0032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613F51-5AAD-12FD-ECE0-DFB7C9A2A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7E21D-3EEC-47E1-81D1-E9A49A3408F7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0C7F38-251A-4AC1-0159-A5E541362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949E0B-4F77-3164-CB76-F7DCC2D50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93F6C-6D88-4E34-A1E7-9DCB93F0C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407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48DB0D-4470-27F8-5068-63996A8D70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FFD5DF-A043-7CF3-2CFE-5489A35050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598F04-7273-4DE4-0C85-17B52DCD6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7E21D-3EEC-47E1-81D1-E9A49A3408F7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E63654-E6AE-FC03-035E-961B46DF0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937606-2F28-FA11-84BB-7D5C8DA9A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93F6C-6D88-4E34-A1E7-9DCB93F0C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744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17283B-06D5-754C-5CFB-73CDE7031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E15E2A-97B8-4B63-22E6-B77E93C0E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FF9D3D-06BB-B130-27C7-4A98E5B73E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7E21D-3EEC-47E1-81D1-E9A49A3408F7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45EF86-71BB-82B3-A6FD-F42291A2EE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C51E7C-F571-B943-0E40-1A4816D4A1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393F6C-6D88-4E34-A1E7-9DCB93F0C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046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audio2.wav"/><Relationship Id="rId7" Type="http://schemas.openxmlformats.org/officeDocument/2006/relationships/image" Target="../media/image3.sv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10" Type="http://schemas.openxmlformats.org/officeDocument/2006/relationships/image" Target="../media/image6.png"/><Relationship Id="rId4" Type="http://schemas.openxmlformats.org/officeDocument/2006/relationships/image" Target="../media/image1.png"/><Relationship Id="rId9" Type="http://schemas.openxmlformats.org/officeDocument/2006/relationships/image" Target="../media/image5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audio2.wav"/><Relationship Id="rId7" Type="http://schemas.openxmlformats.org/officeDocument/2006/relationships/image" Target="../media/image3.sv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audio2.wav"/><Relationship Id="rId7" Type="http://schemas.openxmlformats.org/officeDocument/2006/relationships/image" Target="../media/image3.sv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10" Type="http://schemas.openxmlformats.org/officeDocument/2006/relationships/image" Target="../media/image8.png"/><Relationship Id="rId4" Type="http://schemas.openxmlformats.org/officeDocument/2006/relationships/image" Target="../media/image1.png"/><Relationship Id="rId9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audio1.wav"/><Relationship Id="rId7" Type="http://schemas.openxmlformats.org/officeDocument/2006/relationships/image" Target="../media/image5.sv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10" Type="http://schemas.openxmlformats.org/officeDocument/2006/relationships/image" Target="../media/image10.png"/><Relationship Id="rId4" Type="http://schemas.openxmlformats.org/officeDocument/2006/relationships/image" Target="../media/image2.png"/><Relationship Id="rId9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audio2.wav"/><Relationship Id="rId7" Type="http://schemas.openxmlformats.org/officeDocument/2006/relationships/image" Target="../media/image3.sv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10" Type="http://schemas.openxmlformats.org/officeDocument/2006/relationships/image" Target="../media/image11.png"/><Relationship Id="rId4" Type="http://schemas.openxmlformats.org/officeDocument/2006/relationships/image" Target="../media/image1.png"/><Relationship Id="rId9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audio2.wav"/><Relationship Id="rId7" Type="http://schemas.openxmlformats.org/officeDocument/2006/relationships/image" Target="../media/image3.sv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10" Type="http://schemas.openxmlformats.org/officeDocument/2006/relationships/image" Target="../media/image12.png"/><Relationship Id="rId4" Type="http://schemas.openxmlformats.org/officeDocument/2006/relationships/image" Target="../media/image1.png"/><Relationship Id="rId9" Type="http://schemas.openxmlformats.org/officeDocument/2006/relationships/image" Target="../media/image5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audio1.wav"/><Relationship Id="rId7" Type="http://schemas.openxmlformats.org/officeDocument/2006/relationships/image" Target="../media/image5.sv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10" Type="http://schemas.openxmlformats.org/officeDocument/2006/relationships/image" Target="../media/image13.png"/><Relationship Id="rId4" Type="http://schemas.openxmlformats.org/officeDocument/2006/relationships/image" Target="../media/image2.png"/><Relationship Id="rId9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audio2.wav"/><Relationship Id="rId7" Type="http://schemas.openxmlformats.org/officeDocument/2006/relationships/image" Target="../media/image3.sv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11" Type="http://schemas.openxmlformats.org/officeDocument/2006/relationships/image" Target="../media/image15.png"/><Relationship Id="rId5" Type="http://schemas.microsoft.com/office/2007/relationships/hdphoto" Target="../media/hdphoto1.wdp"/><Relationship Id="rId10" Type="http://schemas.openxmlformats.org/officeDocument/2006/relationships/image" Target="../media/image14.png"/><Relationship Id="rId4" Type="http://schemas.openxmlformats.org/officeDocument/2006/relationships/image" Target="../media/image1.png"/><Relationship Id="rId9" Type="http://schemas.openxmlformats.org/officeDocument/2006/relationships/image" Target="../media/image5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audio1.wav"/><Relationship Id="rId7" Type="http://schemas.openxmlformats.org/officeDocument/2006/relationships/image" Target="../media/image5.sv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10" Type="http://schemas.openxmlformats.org/officeDocument/2006/relationships/image" Target="../media/image16.png"/><Relationship Id="rId4" Type="http://schemas.openxmlformats.org/officeDocument/2006/relationships/image" Target="../media/image2.png"/><Relationship Id="rId9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audio2.wav"/><Relationship Id="rId7" Type="http://schemas.openxmlformats.org/officeDocument/2006/relationships/image" Target="../media/image3.sv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10" Type="http://schemas.openxmlformats.org/officeDocument/2006/relationships/image" Target="../media/image17.png"/><Relationship Id="rId4" Type="http://schemas.openxmlformats.org/officeDocument/2006/relationships/image" Target="../media/image1.png"/><Relationship Id="rId9" Type="http://schemas.openxmlformats.org/officeDocument/2006/relationships/image" Target="../media/image5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audio2.wav"/><Relationship Id="rId7" Type="http://schemas.openxmlformats.org/officeDocument/2006/relationships/image" Target="../media/image3.sv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10" Type="http://schemas.openxmlformats.org/officeDocument/2006/relationships/image" Target="../media/image18.png"/><Relationship Id="rId4" Type="http://schemas.openxmlformats.org/officeDocument/2006/relationships/image" Target="../media/image1.png"/><Relationship Id="rId9" Type="http://schemas.openxmlformats.org/officeDocument/2006/relationships/image" Target="../media/image5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audio1.wav"/><Relationship Id="rId7" Type="http://schemas.openxmlformats.org/officeDocument/2006/relationships/image" Target="../media/image5.sv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10" Type="http://schemas.openxmlformats.org/officeDocument/2006/relationships/image" Target="../media/image19.png"/><Relationship Id="rId4" Type="http://schemas.openxmlformats.org/officeDocument/2006/relationships/image" Target="../media/image2.png"/><Relationship Id="rId9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audio2.wav"/><Relationship Id="rId7" Type="http://schemas.openxmlformats.org/officeDocument/2006/relationships/image" Target="../media/image3.sv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10" Type="http://schemas.openxmlformats.org/officeDocument/2006/relationships/image" Target="../media/image20.png"/><Relationship Id="rId4" Type="http://schemas.openxmlformats.org/officeDocument/2006/relationships/image" Target="../media/image1.png"/><Relationship Id="rId9" Type="http://schemas.openxmlformats.org/officeDocument/2006/relationships/image" Target="../media/image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0" name="Rectangle 1039">
            <a:extLst>
              <a:ext uri="{FF2B5EF4-FFF2-40B4-BE49-F238E27FC236}">
                <a16:creationId xmlns:a16="http://schemas.microsoft.com/office/drawing/2014/main" id="{A169D286-F4D7-4C8B-A6BD-D05384C7F1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2" name="Freeform 6">
            <a:extLst>
              <a:ext uri="{FF2B5EF4-FFF2-40B4-BE49-F238E27FC236}">
                <a16:creationId xmlns:a16="http://schemas.microsoft.com/office/drawing/2014/main" id="{39E8235E-135E-4261-8F54-2B316E493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610728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4" name="Freeform 7">
            <a:extLst>
              <a:ext uri="{FF2B5EF4-FFF2-40B4-BE49-F238E27FC236}">
                <a16:creationId xmlns:a16="http://schemas.microsoft.com/office/drawing/2014/main" id="{D4ED8EC3-4D57-4620-93CE-4E6661F09A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343079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6" name="Freeform: Shape 1045">
            <a:extLst>
              <a:ext uri="{FF2B5EF4-FFF2-40B4-BE49-F238E27FC236}">
                <a16:creationId xmlns:a16="http://schemas.microsoft.com/office/drawing/2014/main" id="{83BCB34A-2F40-4F41-8488-A134C1C155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5" y="340424"/>
            <a:ext cx="4630139" cy="5265795"/>
          </a:xfrm>
          <a:custGeom>
            <a:avLst/>
            <a:gdLst>
              <a:gd name="connsiteX0" fmla="*/ 0 w 4630139"/>
              <a:gd name="connsiteY0" fmla="*/ 0 h 5265795"/>
              <a:gd name="connsiteX1" fmla="*/ 4630139 w 4630139"/>
              <a:gd name="connsiteY1" fmla="*/ 0 h 5265795"/>
              <a:gd name="connsiteX2" fmla="*/ 4630139 w 4630139"/>
              <a:gd name="connsiteY2" fmla="*/ 5265795 h 5265795"/>
              <a:gd name="connsiteX3" fmla="*/ 0 w 4630139"/>
              <a:gd name="connsiteY3" fmla="*/ 5265795 h 5265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0139" h="5265795">
                <a:moveTo>
                  <a:pt x="0" y="0"/>
                </a:moveTo>
                <a:lnTo>
                  <a:pt x="4630139" y="0"/>
                </a:lnTo>
                <a:lnTo>
                  <a:pt x="4630139" y="5265795"/>
                </a:lnTo>
                <a:lnTo>
                  <a:pt x="0" y="526579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símbolo check gif | My XXX Hot Girl">
            <a:extLst>
              <a:ext uri="{FF2B5EF4-FFF2-40B4-BE49-F238E27FC236}">
                <a16:creationId xmlns:a16="http://schemas.microsoft.com/office/drawing/2014/main" id="{1D15978F-E7E9-E14F-4ABC-5DB0FA8D3D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16" b="89873" l="9916" r="92616">
                        <a14:foregroundMark x1="92616" y1="23840" x2="79958" y2="29114"/>
                        <a14:foregroundMark x1="81435" y1="12658" x2="90928" y2="25105"/>
                        <a14:foregroundMark x1="60549" y1="29747" x2="49789" y2="55063"/>
                        <a14:foregroundMark x1="51055" y1="25105" x2="43460" y2="66667"/>
                        <a14:foregroundMark x1="41561" y1="26160" x2="41772" y2="45992"/>
                        <a14:foregroundMark x1="33755" y1="31857" x2="31435" y2="44515"/>
                        <a14:foregroundMark x1="25105" y1="54430" x2="52110" y2="47679"/>
                        <a14:foregroundMark x1="30802" y1="65401" x2="58439" y2="42827"/>
                        <a14:foregroundMark x1="24473" y1="46624" x2="31857" y2="50211"/>
                        <a14:foregroundMark x1="49789" y1="74895" x2="46624" y2="60759"/>
                        <a14:foregroundMark x1="37553" y1="72363" x2="41561" y2="60127"/>
                        <a14:foregroundMark x1="59705" y1="72363" x2="52954" y2="62447"/>
                        <a14:foregroundMark x1="69831" y1="65612" x2="59072" y2="56329"/>
                        <a14:foregroundMark x1="76582" y1="53165" x2="45570" y2="53165"/>
                        <a14:foregroundMark x1="57173" y1="55485" x2="63924" y2="69620"/>
                        <a14:foregroundMark x1="63924" y1="69620" x2="65190" y2="71097"/>
                        <a14:foregroundMark x1="65423" y1="32853" x2="67300" y2="34177"/>
                        <a14:foregroundMark x1="73813" y1="47782" x2="75745" y2="54008"/>
                        <a14:foregroundMark x1="65190" y1="33122" x2="65612" y2="34177"/>
                        <a14:foregroundMark x1="31435" y1="54430" x2="30591" y2="61181"/>
                        <a14:foregroundMark x1="71097" y1="48734" x2="70042" y2="54430"/>
                        <a14:backgroundMark x1="76160" y1="54008" x2="76160" y2="58017"/>
                        <a14:backgroundMark x1="64557" y1="32489" x2="64557" y2="32489"/>
                        <a14:backgroundMark x1="63291" y1="32278" x2="65190" y2="33122"/>
                        <a14:backgroundMark x1="71308" y1="47257" x2="74262" y2="470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921" r="2" b="2"/>
          <a:stretch/>
        </p:blipFill>
        <p:spPr bwMode="auto">
          <a:xfrm>
            <a:off x="3048" y="1351682"/>
            <a:ext cx="4723704" cy="513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8" name="Freeform: Shape 1047">
            <a:extLst>
              <a:ext uri="{FF2B5EF4-FFF2-40B4-BE49-F238E27FC236}">
                <a16:creationId xmlns:a16="http://schemas.microsoft.com/office/drawing/2014/main" id="{F78382DC-4207-465E-B379-1E16448AA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1780" y="1071563"/>
            <a:ext cx="7290218" cy="5242298"/>
          </a:xfrm>
          <a:custGeom>
            <a:avLst/>
            <a:gdLst>
              <a:gd name="connsiteX0" fmla="*/ 0 w 7290218"/>
              <a:gd name="connsiteY0" fmla="*/ 0 h 5242298"/>
              <a:gd name="connsiteX1" fmla="*/ 7290218 w 7290218"/>
              <a:gd name="connsiteY1" fmla="*/ 0 h 5242298"/>
              <a:gd name="connsiteX2" fmla="*/ 7290218 w 7290218"/>
              <a:gd name="connsiteY2" fmla="*/ 5242298 h 5242298"/>
              <a:gd name="connsiteX3" fmla="*/ 0 w 7290218"/>
              <a:gd name="connsiteY3" fmla="*/ 5242298 h 5242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0218" h="5242298">
                <a:moveTo>
                  <a:pt x="0" y="0"/>
                </a:moveTo>
                <a:lnTo>
                  <a:pt x="7290218" y="0"/>
                </a:lnTo>
                <a:lnTo>
                  <a:pt x="7290218" y="5242298"/>
                </a:lnTo>
                <a:lnTo>
                  <a:pt x="0" y="524229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دائرة صح1">
            <a:extLst>
              <a:ext uri="{FF2B5EF4-FFF2-40B4-BE49-F238E27FC236}">
                <a16:creationId xmlns:a16="http://schemas.microsoft.com/office/drawing/2014/main" id="{4B4337FF-DBE6-8D0E-8DFB-0E2DFF1E1350}"/>
              </a:ext>
            </a:extLst>
          </p:cNvPr>
          <p:cNvSpPr/>
          <p:nvPr/>
        </p:nvSpPr>
        <p:spPr>
          <a:xfrm>
            <a:off x="2688361" y="787380"/>
            <a:ext cx="980125" cy="926416"/>
          </a:xfrm>
          <a:prstGeom prst="ellipse">
            <a:avLst/>
          </a:prstGeom>
          <a:solidFill>
            <a:srgbClr val="FFF2CC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دائرة خطأ  1">
            <a:extLst>
              <a:ext uri="{FF2B5EF4-FFF2-40B4-BE49-F238E27FC236}">
                <a16:creationId xmlns:a16="http://schemas.microsoft.com/office/drawing/2014/main" id="{735C7AF4-12D0-0520-7B91-FE331D9123A0}"/>
              </a:ext>
            </a:extLst>
          </p:cNvPr>
          <p:cNvSpPr/>
          <p:nvPr/>
        </p:nvSpPr>
        <p:spPr>
          <a:xfrm>
            <a:off x="1624535" y="782590"/>
            <a:ext cx="980123" cy="950355"/>
          </a:xfrm>
          <a:prstGeom prst="ellipse">
            <a:avLst/>
          </a:prstGeom>
          <a:solidFill>
            <a:srgbClr val="FFF2CC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اجابة صحيحة">
            <a:extLst>
              <a:ext uri="{FF2B5EF4-FFF2-40B4-BE49-F238E27FC236}">
                <a16:creationId xmlns:a16="http://schemas.microsoft.com/office/drawing/2014/main" id="{B1F96FF9-1ABF-8795-FEB4-B8F4ED761B0D}"/>
              </a:ext>
            </a:extLst>
          </p:cNvPr>
          <p:cNvSpPr txBox="1"/>
          <p:nvPr/>
        </p:nvSpPr>
        <p:spPr>
          <a:xfrm>
            <a:off x="151442" y="729224"/>
            <a:ext cx="138915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a Typoo Bold" panose="00000800000000000000" pitchFamily="2" charset="-78"/>
                <a:ea typeface="+mn-ea"/>
                <a:cs typeface="Ala Typoo Bold" panose="00000800000000000000" pitchFamily="2" charset="-78"/>
              </a:rPr>
              <a:t>إجابة صحيحة</a:t>
            </a:r>
            <a:endParaRPr kumimoji="0" lang="ar-KW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la Typoo Bold" panose="00000800000000000000" pitchFamily="2" charset="-78"/>
              <a:ea typeface="+mn-ea"/>
              <a:cs typeface="Ala Typoo Bold" panose="00000800000000000000" pitchFamily="2" charset="-78"/>
            </a:endParaRPr>
          </a:p>
        </p:txBody>
      </p:sp>
      <p:sp>
        <p:nvSpPr>
          <p:cNvPr id="33" name="اجابة خاطئة">
            <a:extLst>
              <a:ext uri="{FF2B5EF4-FFF2-40B4-BE49-F238E27FC236}">
                <a16:creationId xmlns:a16="http://schemas.microsoft.com/office/drawing/2014/main" id="{C7922038-0696-4ABC-42A7-787290860A57}"/>
              </a:ext>
            </a:extLst>
          </p:cNvPr>
          <p:cNvSpPr txBox="1"/>
          <p:nvPr/>
        </p:nvSpPr>
        <p:spPr>
          <a:xfrm>
            <a:off x="139573" y="729223"/>
            <a:ext cx="138915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a Typoo Bold" panose="00000800000000000000" pitchFamily="2" charset="-78"/>
                <a:ea typeface="+mn-ea"/>
                <a:cs typeface="Ala Typoo Bold" panose="00000800000000000000" pitchFamily="2" charset="-78"/>
              </a:rPr>
              <a:t>إجابة خاطئة</a:t>
            </a:r>
            <a:endParaRPr kumimoji="0" lang="ar-KW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la Typoo Bold" panose="00000800000000000000" pitchFamily="2" charset="-78"/>
              <a:ea typeface="+mn-ea"/>
              <a:cs typeface="Ala Typoo Bold" panose="00000800000000000000" pitchFamily="2" charset="-78"/>
            </a:endParaRPr>
          </a:p>
        </p:txBody>
      </p:sp>
      <p:sp>
        <p:nvSpPr>
          <p:cNvPr id="20" name="صح1">
            <a:extLst>
              <a:ext uri="{FF2B5EF4-FFF2-40B4-BE49-F238E27FC236}">
                <a16:creationId xmlns:a16="http://schemas.microsoft.com/office/drawing/2014/main" id="{288DFAC2-9C1F-B1A9-2506-54DF6170B1CF}"/>
              </a:ext>
            </a:extLst>
          </p:cNvPr>
          <p:cNvSpPr/>
          <p:nvPr/>
        </p:nvSpPr>
        <p:spPr>
          <a:xfrm>
            <a:off x="2809979" y="787379"/>
            <a:ext cx="980123" cy="693017"/>
          </a:xfrm>
          <a:custGeom>
            <a:avLst/>
            <a:gdLst/>
            <a:ahLst/>
            <a:cxnLst/>
            <a:rect l="l" t="t" r="r" b="b"/>
            <a:pathLst>
              <a:path w="241088" h="229042">
                <a:moveTo>
                  <a:pt x="232666" y="0"/>
                </a:moveTo>
                <a:lnTo>
                  <a:pt x="241088" y="12651"/>
                </a:lnTo>
                <a:cubicBezTo>
                  <a:pt x="216319" y="31892"/>
                  <a:pt x="189278" y="60246"/>
                  <a:pt x="159966" y="97715"/>
                </a:cubicBezTo>
                <a:cubicBezTo>
                  <a:pt x="130653" y="135183"/>
                  <a:pt x="108161" y="170434"/>
                  <a:pt x="92489" y="203469"/>
                </a:cubicBezTo>
                <a:lnTo>
                  <a:pt x="78400" y="212987"/>
                </a:lnTo>
                <a:cubicBezTo>
                  <a:pt x="68722" y="219718"/>
                  <a:pt x="60683" y="225070"/>
                  <a:pt x="54284" y="229042"/>
                </a:cubicBezTo>
                <a:cubicBezTo>
                  <a:pt x="51866" y="222345"/>
                  <a:pt x="48113" y="212456"/>
                  <a:pt x="43026" y="199376"/>
                </a:cubicBezTo>
                <a:lnTo>
                  <a:pt x="38571" y="190057"/>
                </a:lnTo>
                <a:cubicBezTo>
                  <a:pt x="31947" y="174604"/>
                  <a:pt x="25880" y="163293"/>
                  <a:pt x="20368" y="156125"/>
                </a:cubicBezTo>
                <a:cubicBezTo>
                  <a:pt x="14856" y="148956"/>
                  <a:pt x="8066" y="143673"/>
                  <a:pt x="0" y="140274"/>
                </a:cubicBezTo>
                <a:cubicBezTo>
                  <a:pt x="13471" y="124080"/>
                  <a:pt x="25754" y="115984"/>
                  <a:pt x="36850" y="115984"/>
                </a:cubicBezTo>
                <a:cubicBezTo>
                  <a:pt x="47085" y="115984"/>
                  <a:pt x="57289" y="127753"/>
                  <a:pt x="67462" y="151293"/>
                </a:cubicBezTo>
                <a:lnTo>
                  <a:pt x="71430" y="163118"/>
                </a:lnTo>
                <a:cubicBezTo>
                  <a:pt x="88200" y="132050"/>
                  <a:pt x="111616" y="101262"/>
                  <a:pt x="141679" y="70755"/>
                </a:cubicBezTo>
                <a:cubicBezTo>
                  <a:pt x="171742" y="40248"/>
                  <a:pt x="202072" y="16663"/>
                  <a:pt x="232666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خطا 1">
            <a:extLst>
              <a:ext uri="{FF2B5EF4-FFF2-40B4-BE49-F238E27FC236}">
                <a16:creationId xmlns:a16="http://schemas.microsoft.com/office/drawing/2014/main" id="{A1DF2C98-C037-8750-AE90-889A168042C3}"/>
              </a:ext>
            </a:extLst>
          </p:cNvPr>
          <p:cNvSpPr/>
          <p:nvPr/>
        </p:nvSpPr>
        <p:spPr>
          <a:xfrm>
            <a:off x="1675951" y="873588"/>
            <a:ext cx="688949" cy="572881"/>
          </a:xfrm>
          <a:custGeom>
            <a:avLst/>
            <a:gdLst/>
            <a:ahLst/>
            <a:cxnLst/>
            <a:rect l="l" t="t" r="r" b="b"/>
            <a:pathLst>
              <a:path w="176557" h="164338">
                <a:moveTo>
                  <a:pt x="60100" y="0"/>
                </a:moveTo>
                <a:cubicBezTo>
                  <a:pt x="63185" y="18862"/>
                  <a:pt x="70932" y="36299"/>
                  <a:pt x="83342" y="52310"/>
                </a:cubicBezTo>
                <a:lnTo>
                  <a:pt x="85590" y="57378"/>
                </a:lnTo>
                <a:lnTo>
                  <a:pt x="86883" y="53488"/>
                </a:lnTo>
                <a:cubicBezTo>
                  <a:pt x="106364" y="28613"/>
                  <a:pt x="124313" y="16175"/>
                  <a:pt x="140729" y="16175"/>
                </a:cubicBezTo>
                <a:cubicBezTo>
                  <a:pt x="154368" y="16175"/>
                  <a:pt x="164624" y="27531"/>
                  <a:pt x="171496" y="50242"/>
                </a:cubicBezTo>
                <a:cubicBezTo>
                  <a:pt x="167001" y="50016"/>
                  <a:pt x="164503" y="49903"/>
                  <a:pt x="164003" y="49903"/>
                </a:cubicBezTo>
                <a:cubicBezTo>
                  <a:pt x="159457" y="49903"/>
                  <a:pt x="152518" y="53368"/>
                  <a:pt x="143188" y="60296"/>
                </a:cubicBezTo>
                <a:cubicBezTo>
                  <a:pt x="133856" y="67224"/>
                  <a:pt x="124802" y="75584"/>
                  <a:pt x="116024" y="85377"/>
                </a:cubicBezTo>
                <a:lnTo>
                  <a:pt x="114997" y="88482"/>
                </a:lnTo>
                <a:lnTo>
                  <a:pt x="112832" y="90149"/>
                </a:lnTo>
                <a:cubicBezTo>
                  <a:pt x="134185" y="107716"/>
                  <a:pt x="155426" y="116499"/>
                  <a:pt x="176557" y="116499"/>
                </a:cubicBezTo>
                <a:cubicBezTo>
                  <a:pt x="165102" y="142427"/>
                  <a:pt x="152879" y="155390"/>
                  <a:pt x="139887" y="155390"/>
                </a:cubicBezTo>
                <a:cubicBezTo>
                  <a:pt x="128621" y="155390"/>
                  <a:pt x="113891" y="146291"/>
                  <a:pt x="95697" y="128093"/>
                </a:cubicBezTo>
                <a:lnTo>
                  <a:pt x="87875" y="121017"/>
                </a:lnTo>
                <a:lnTo>
                  <a:pt x="87458" y="123458"/>
                </a:lnTo>
                <a:cubicBezTo>
                  <a:pt x="69434" y="150712"/>
                  <a:pt x="54134" y="164338"/>
                  <a:pt x="41558" y="164338"/>
                </a:cubicBezTo>
                <a:cubicBezTo>
                  <a:pt x="27282" y="164338"/>
                  <a:pt x="13430" y="151548"/>
                  <a:pt x="0" y="125967"/>
                </a:cubicBezTo>
                <a:cubicBezTo>
                  <a:pt x="3601" y="126080"/>
                  <a:pt x="5985" y="126136"/>
                  <a:pt x="7152" y="126136"/>
                </a:cubicBezTo>
                <a:cubicBezTo>
                  <a:pt x="20781" y="126136"/>
                  <a:pt x="36050" y="115668"/>
                  <a:pt x="52958" y="94731"/>
                </a:cubicBezTo>
                <a:lnTo>
                  <a:pt x="57513" y="90246"/>
                </a:lnTo>
                <a:lnTo>
                  <a:pt x="51617" y="83497"/>
                </a:lnTo>
                <a:cubicBezTo>
                  <a:pt x="35102" y="66958"/>
                  <a:pt x="26845" y="52089"/>
                  <a:pt x="26845" y="38893"/>
                </a:cubicBezTo>
                <a:cubicBezTo>
                  <a:pt x="26845" y="27724"/>
                  <a:pt x="37930" y="14759"/>
                  <a:pt x="60100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8" name="رسم 35" descr="شارة الصليب مع تعبئة خالصة">
            <a:extLst>
              <a:ext uri="{FF2B5EF4-FFF2-40B4-BE49-F238E27FC236}">
                <a16:creationId xmlns:a16="http://schemas.microsoft.com/office/drawing/2014/main" id="{935F6A61-B590-5FB7-2DD0-64F722180F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946975" y="-35277"/>
            <a:ext cx="820440" cy="820440"/>
          </a:xfrm>
          <a:prstGeom prst="rect">
            <a:avLst/>
          </a:prstGeom>
        </p:spPr>
      </p:pic>
      <p:pic>
        <p:nvPicPr>
          <p:cNvPr id="39" name="رسم 37" descr="شارة علامة 1 مع تعبئة خالصة">
            <a:extLst>
              <a:ext uri="{FF2B5EF4-FFF2-40B4-BE49-F238E27FC236}">
                <a16:creationId xmlns:a16="http://schemas.microsoft.com/office/drawing/2014/main" id="{DE8294B8-A3CD-5402-D2F3-3823A70FF79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85129" y="-35277"/>
            <a:ext cx="820440" cy="82044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3921B759-147D-AD45-73FC-4372F201761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68612" y="1480395"/>
            <a:ext cx="6131956" cy="3860861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37791A27-1446-A28E-C177-BEA5AE1526EC}"/>
              </a:ext>
            </a:extLst>
          </p:cNvPr>
          <p:cNvSpPr txBox="1"/>
          <p:nvPr/>
        </p:nvSpPr>
        <p:spPr>
          <a:xfrm>
            <a:off x="4608110" y="159802"/>
            <a:ext cx="731637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ahoma" panose="020B0604030504040204" pitchFamily="34" charset="0"/>
              </a:rPr>
              <a:t>اختر إشارة صح أو خطأ أمام المواقف التالية: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ahoma" panose="020B0604030504040204" pitchFamily="34" charset="0"/>
              </a:rPr>
              <a:t>من آداب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ahoma" panose="020B0604030504040204" pitchFamily="34" charset="0"/>
              </a:rPr>
              <a:t> تلاوة القرآن</a:t>
            </a: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ahoma" panose="020B0604030504040204" pitchFamily="34" charset="0"/>
              </a:rPr>
              <a:t>: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5287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الإجابة خاطئ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الإ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9" grpId="0" animBg="1"/>
      <p:bldP spid="30" grpId="0" animBg="1"/>
      <p:bldP spid="32" grpId="0"/>
      <p:bldP spid="33" grpId="0"/>
      <p:bldP spid="20" grpId="0" animBg="1"/>
      <p:bldP spid="3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0" name="Rectangle 1039">
            <a:extLst>
              <a:ext uri="{FF2B5EF4-FFF2-40B4-BE49-F238E27FC236}">
                <a16:creationId xmlns:a16="http://schemas.microsoft.com/office/drawing/2014/main" id="{A169D286-F4D7-4C8B-A6BD-D05384C7F1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2" name="Freeform 6">
            <a:extLst>
              <a:ext uri="{FF2B5EF4-FFF2-40B4-BE49-F238E27FC236}">
                <a16:creationId xmlns:a16="http://schemas.microsoft.com/office/drawing/2014/main" id="{39E8235E-135E-4261-8F54-2B316E493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610728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4" name="Freeform 7">
            <a:extLst>
              <a:ext uri="{FF2B5EF4-FFF2-40B4-BE49-F238E27FC236}">
                <a16:creationId xmlns:a16="http://schemas.microsoft.com/office/drawing/2014/main" id="{D4ED8EC3-4D57-4620-93CE-4E6661F09A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343079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6" name="Freeform: Shape 1045">
            <a:extLst>
              <a:ext uri="{FF2B5EF4-FFF2-40B4-BE49-F238E27FC236}">
                <a16:creationId xmlns:a16="http://schemas.microsoft.com/office/drawing/2014/main" id="{83BCB34A-2F40-4F41-8488-A134C1C155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5" y="340424"/>
            <a:ext cx="4630139" cy="5265795"/>
          </a:xfrm>
          <a:custGeom>
            <a:avLst/>
            <a:gdLst>
              <a:gd name="connsiteX0" fmla="*/ 0 w 4630139"/>
              <a:gd name="connsiteY0" fmla="*/ 0 h 5265795"/>
              <a:gd name="connsiteX1" fmla="*/ 4630139 w 4630139"/>
              <a:gd name="connsiteY1" fmla="*/ 0 h 5265795"/>
              <a:gd name="connsiteX2" fmla="*/ 4630139 w 4630139"/>
              <a:gd name="connsiteY2" fmla="*/ 5265795 h 5265795"/>
              <a:gd name="connsiteX3" fmla="*/ 0 w 4630139"/>
              <a:gd name="connsiteY3" fmla="*/ 5265795 h 5265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0139" h="5265795">
                <a:moveTo>
                  <a:pt x="0" y="0"/>
                </a:moveTo>
                <a:lnTo>
                  <a:pt x="4630139" y="0"/>
                </a:lnTo>
                <a:lnTo>
                  <a:pt x="4630139" y="5265795"/>
                </a:lnTo>
                <a:lnTo>
                  <a:pt x="0" y="526579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símbolo check gif | My XXX Hot Girl">
            <a:extLst>
              <a:ext uri="{FF2B5EF4-FFF2-40B4-BE49-F238E27FC236}">
                <a16:creationId xmlns:a16="http://schemas.microsoft.com/office/drawing/2014/main" id="{1D15978F-E7E9-E14F-4ABC-5DB0FA8D3D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16" b="89873" l="9916" r="92616">
                        <a14:foregroundMark x1="92616" y1="23840" x2="79958" y2="29114"/>
                        <a14:foregroundMark x1="81435" y1="12658" x2="90928" y2="25105"/>
                        <a14:foregroundMark x1="60549" y1="29747" x2="49789" y2="55063"/>
                        <a14:foregroundMark x1="51055" y1="25105" x2="43460" y2="66667"/>
                        <a14:foregroundMark x1="41561" y1="26160" x2="41772" y2="45992"/>
                        <a14:foregroundMark x1="33755" y1="31857" x2="31435" y2="44515"/>
                        <a14:foregroundMark x1="25105" y1="54430" x2="52110" y2="47679"/>
                        <a14:foregroundMark x1="30802" y1="65401" x2="58439" y2="42827"/>
                        <a14:foregroundMark x1="24473" y1="46624" x2="31857" y2="50211"/>
                        <a14:foregroundMark x1="49789" y1="74895" x2="46624" y2="60759"/>
                        <a14:foregroundMark x1="37553" y1="72363" x2="41561" y2="60127"/>
                        <a14:foregroundMark x1="59705" y1="72363" x2="52954" y2="62447"/>
                        <a14:foregroundMark x1="69831" y1="65612" x2="59072" y2="56329"/>
                        <a14:foregroundMark x1="76582" y1="53165" x2="45570" y2="53165"/>
                        <a14:foregroundMark x1="57173" y1="55485" x2="63924" y2="69620"/>
                        <a14:foregroundMark x1="63924" y1="69620" x2="65190" y2="71097"/>
                        <a14:foregroundMark x1="65423" y1="32853" x2="67300" y2="34177"/>
                        <a14:foregroundMark x1="73813" y1="47782" x2="75745" y2="54008"/>
                        <a14:foregroundMark x1="65190" y1="33122" x2="65612" y2="34177"/>
                        <a14:foregroundMark x1="31435" y1="54430" x2="30591" y2="61181"/>
                        <a14:foregroundMark x1="71097" y1="48734" x2="70042" y2="54430"/>
                        <a14:backgroundMark x1="76160" y1="54008" x2="76160" y2="58017"/>
                        <a14:backgroundMark x1="64557" y1="32489" x2="64557" y2="32489"/>
                        <a14:backgroundMark x1="63291" y1="32278" x2="65190" y2="33122"/>
                        <a14:backgroundMark x1="71308" y1="47257" x2="74262" y2="470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921" r="2" b="2"/>
          <a:stretch/>
        </p:blipFill>
        <p:spPr bwMode="auto">
          <a:xfrm>
            <a:off x="3048" y="1351682"/>
            <a:ext cx="4723704" cy="513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8" name="Freeform: Shape 1047">
            <a:extLst>
              <a:ext uri="{FF2B5EF4-FFF2-40B4-BE49-F238E27FC236}">
                <a16:creationId xmlns:a16="http://schemas.microsoft.com/office/drawing/2014/main" id="{F78382DC-4207-465E-B379-1E16448AA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1780" y="1071563"/>
            <a:ext cx="7290218" cy="5242298"/>
          </a:xfrm>
          <a:custGeom>
            <a:avLst/>
            <a:gdLst>
              <a:gd name="connsiteX0" fmla="*/ 0 w 7290218"/>
              <a:gd name="connsiteY0" fmla="*/ 0 h 5242298"/>
              <a:gd name="connsiteX1" fmla="*/ 7290218 w 7290218"/>
              <a:gd name="connsiteY1" fmla="*/ 0 h 5242298"/>
              <a:gd name="connsiteX2" fmla="*/ 7290218 w 7290218"/>
              <a:gd name="connsiteY2" fmla="*/ 5242298 h 5242298"/>
              <a:gd name="connsiteX3" fmla="*/ 0 w 7290218"/>
              <a:gd name="connsiteY3" fmla="*/ 5242298 h 5242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0218" h="5242298">
                <a:moveTo>
                  <a:pt x="0" y="0"/>
                </a:moveTo>
                <a:lnTo>
                  <a:pt x="7290218" y="0"/>
                </a:lnTo>
                <a:lnTo>
                  <a:pt x="7290218" y="5242298"/>
                </a:lnTo>
                <a:lnTo>
                  <a:pt x="0" y="524229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دائرة صح1">
            <a:extLst>
              <a:ext uri="{FF2B5EF4-FFF2-40B4-BE49-F238E27FC236}">
                <a16:creationId xmlns:a16="http://schemas.microsoft.com/office/drawing/2014/main" id="{4B4337FF-DBE6-8D0E-8DFB-0E2DFF1E1350}"/>
              </a:ext>
            </a:extLst>
          </p:cNvPr>
          <p:cNvSpPr/>
          <p:nvPr/>
        </p:nvSpPr>
        <p:spPr>
          <a:xfrm>
            <a:off x="2688361" y="787380"/>
            <a:ext cx="980125" cy="926416"/>
          </a:xfrm>
          <a:prstGeom prst="ellipse">
            <a:avLst/>
          </a:prstGeom>
          <a:solidFill>
            <a:srgbClr val="FFF2CC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دائرة خطأ  1">
            <a:extLst>
              <a:ext uri="{FF2B5EF4-FFF2-40B4-BE49-F238E27FC236}">
                <a16:creationId xmlns:a16="http://schemas.microsoft.com/office/drawing/2014/main" id="{735C7AF4-12D0-0520-7B91-FE331D9123A0}"/>
              </a:ext>
            </a:extLst>
          </p:cNvPr>
          <p:cNvSpPr/>
          <p:nvPr/>
        </p:nvSpPr>
        <p:spPr>
          <a:xfrm>
            <a:off x="1624535" y="782590"/>
            <a:ext cx="980123" cy="950355"/>
          </a:xfrm>
          <a:prstGeom prst="ellipse">
            <a:avLst/>
          </a:prstGeom>
          <a:solidFill>
            <a:srgbClr val="FFF2CC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اجابة صحيحة">
            <a:extLst>
              <a:ext uri="{FF2B5EF4-FFF2-40B4-BE49-F238E27FC236}">
                <a16:creationId xmlns:a16="http://schemas.microsoft.com/office/drawing/2014/main" id="{B1F96FF9-1ABF-8795-FEB4-B8F4ED761B0D}"/>
              </a:ext>
            </a:extLst>
          </p:cNvPr>
          <p:cNvSpPr txBox="1"/>
          <p:nvPr/>
        </p:nvSpPr>
        <p:spPr>
          <a:xfrm>
            <a:off x="151442" y="729224"/>
            <a:ext cx="138915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a Typoo Bold" panose="00000800000000000000" pitchFamily="2" charset="-78"/>
                <a:ea typeface="+mn-ea"/>
                <a:cs typeface="Ala Typoo Bold" panose="00000800000000000000" pitchFamily="2" charset="-78"/>
              </a:rPr>
              <a:t>إجابة صحيحة</a:t>
            </a:r>
            <a:endParaRPr kumimoji="0" lang="ar-KW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la Typoo Bold" panose="00000800000000000000" pitchFamily="2" charset="-78"/>
              <a:ea typeface="+mn-ea"/>
              <a:cs typeface="Ala Typoo Bold" panose="00000800000000000000" pitchFamily="2" charset="-78"/>
            </a:endParaRPr>
          </a:p>
        </p:txBody>
      </p:sp>
      <p:sp>
        <p:nvSpPr>
          <p:cNvPr id="33" name="اجابة خاطئة">
            <a:extLst>
              <a:ext uri="{FF2B5EF4-FFF2-40B4-BE49-F238E27FC236}">
                <a16:creationId xmlns:a16="http://schemas.microsoft.com/office/drawing/2014/main" id="{C7922038-0696-4ABC-42A7-787290860A57}"/>
              </a:ext>
            </a:extLst>
          </p:cNvPr>
          <p:cNvSpPr txBox="1"/>
          <p:nvPr/>
        </p:nvSpPr>
        <p:spPr>
          <a:xfrm>
            <a:off x="139573" y="729223"/>
            <a:ext cx="138915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a Typoo Bold" panose="00000800000000000000" pitchFamily="2" charset="-78"/>
                <a:ea typeface="+mn-ea"/>
                <a:cs typeface="Ala Typoo Bold" panose="00000800000000000000" pitchFamily="2" charset="-78"/>
              </a:rPr>
              <a:t>إجابة خاطئة</a:t>
            </a:r>
            <a:endParaRPr kumimoji="0" lang="ar-KW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la Typoo Bold" panose="00000800000000000000" pitchFamily="2" charset="-78"/>
              <a:ea typeface="+mn-ea"/>
              <a:cs typeface="Ala Typoo Bold" panose="00000800000000000000" pitchFamily="2" charset="-78"/>
            </a:endParaRPr>
          </a:p>
        </p:txBody>
      </p:sp>
      <p:sp>
        <p:nvSpPr>
          <p:cNvPr id="20" name="صح1">
            <a:extLst>
              <a:ext uri="{FF2B5EF4-FFF2-40B4-BE49-F238E27FC236}">
                <a16:creationId xmlns:a16="http://schemas.microsoft.com/office/drawing/2014/main" id="{288DFAC2-9C1F-B1A9-2506-54DF6170B1CF}"/>
              </a:ext>
            </a:extLst>
          </p:cNvPr>
          <p:cNvSpPr/>
          <p:nvPr/>
        </p:nvSpPr>
        <p:spPr>
          <a:xfrm>
            <a:off x="2809979" y="787379"/>
            <a:ext cx="980123" cy="693017"/>
          </a:xfrm>
          <a:custGeom>
            <a:avLst/>
            <a:gdLst/>
            <a:ahLst/>
            <a:cxnLst/>
            <a:rect l="l" t="t" r="r" b="b"/>
            <a:pathLst>
              <a:path w="241088" h="229042">
                <a:moveTo>
                  <a:pt x="232666" y="0"/>
                </a:moveTo>
                <a:lnTo>
                  <a:pt x="241088" y="12651"/>
                </a:lnTo>
                <a:cubicBezTo>
                  <a:pt x="216319" y="31892"/>
                  <a:pt x="189278" y="60246"/>
                  <a:pt x="159966" y="97715"/>
                </a:cubicBezTo>
                <a:cubicBezTo>
                  <a:pt x="130653" y="135183"/>
                  <a:pt x="108161" y="170434"/>
                  <a:pt x="92489" y="203469"/>
                </a:cubicBezTo>
                <a:lnTo>
                  <a:pt x="78400" y="212987"/>
                </a:lnTo>
                <a:cubicBezTo>
                  <a:pt x="68722" y="219718"/>
                  <a:pt x="60683" y="225070"/>
                  <a:pt x="54284" y="229042"/>
                </a:cubicBezTo>
                <a:cubicBezTo>
                  <a:pt x="51866" y="222345"/>
                  <a:pt x="48113" y="212456"/>
                  <a:pt x="43026" y="199376"/>
                </a:cubicBezTo>
                <a:lnTo>
                  <a:pt x="38571" y="190057"/>
                </a:lnTo>
                <a:cubicBezTo>
                  <a:pt x="31947" y="174604"/>
                  <a:pt x="25880" y="163293"/>
                  <a:pt x="20368" y="156125"/>
                </a:cubicBezTo>
                <a:cubicBezTo>
                  <a:pt x="14856" y="148956"/>
                  <a:pt x="8066" y="143673"/>
                  <a:pt x="0" y="140274"/>
                </a:cubicBezTo>
                <a:cubicBezTo>
                  <a:pt x="13471" y="124080"/>
                  <a:pt x="25754" y="115984"/>
                  <a:pt x="36850" y="115984"/>
                </a:cubicBezTo>
                <a:cubicBezTo>
                  <a:pt x="47085" y="115984"/>
                  <a:pt x="57289" y="127753"/>
                  <a:pt x="67462" y="151293"/>
                </a:cubicBezTo>
                <a:lnTo>
                  <a:pt x="71430" y="163118"/>
                </a:lnTo>
                <a:cubicBezTo>
                  <a:pt x="88200" y="132050"/>
                  <a:pt x="111616" y="101262"/>
                  <a:pt x="141679" y="70755"/>
                </a:cubicBezTo>
                <a:cubicBezTo>
                  <a:pt x="171742" y="40248"/>
                  <a:pt x="202072" y="16663"/>
                  <a:pt x="232666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خطا 1">
            <a:extLst>
              <a:ext uri="{FF2B5EF4-FFF2-40B4-BE49-F238E27FC236}">
                <a16:creationId xmlns:a16="http://schemas.microsoft.com/office/drawing/2014/main" id="{A1DF2C98-C037-8750-AE90-889A168042C3}"/>
              </a:ext>
            </a:extLst>
          </p:cNvPr>
          <p:cNvSpPr/>
          <p:nvPr/>
        </p:nvSpPr>
        <p:spPr>
          <a:xfrm>
            <a:off x="1675951" y="873588"/>
            <a:ext cx="688949" cy="572881"/>
          </a:xfrm>
          <a:custGeom>
            <a:avLst/>
            <a:gdLst/>
            <a:ahLst/>
            <a:cxnLst/>
            <a:rect l="l" t="t" r="r" b="b"/>
            <a:pathLst>
              <a:path w="176557" h="164338">
                <a:moveTo>
                  <a:pt x="60100" y="0"/>
                </a:moveTo>
                <a:cubicBezTo>
                  <a:pt x="63185" y="18862"/>
                  <a:pt x="70932" y="36299"/>
                  <a:pt x="83342" y="52310"/>
                </a:cubicBezTo>
                <a:lnTo>
                  <a:pt x="85590" y="57378"/>
                </a:lnTo>
                <a:lnTo>
                  <a:pt x="86883" y="53488"/>
                </a:lnTo>
                <a:cubicBezTo>
                  <a:pt x="106364" y="28613"/>
                  <a:pt x="124313" y="16175"/>
                  <a:pt x="140729" y="16175"/>
                </a:cubicBezTo>
                <a:cubicBezTo>
                  <a:pt x="154368" y="16175"/>
                  <a:pt x="164624" y="27531"/>
                  <a:pt x="171496" y="50242"/>
                </a:cubicBezTo>
                <a:cubicBezTo>
                  <a:pt x="167001" y="50016"/>
                  <a:pt x="164503" y="49903"/>
                  <a:pt x="164003" y="49903"/>
                </a:cubicBezTo>
                <a:cubicBezTo>
                  <a:pt x="159457" y="49903"/>
                  <a:pt x="152518" y="53368"/>
                  <a:pt x="143188" y="60296"/>
                </a:cubicBezTo>
                <a:cubicBezTo>
                  <a:pt x="133856" y="67224"/>
                  <a:pt x="124802" y="75584"/>
                  <a:pt x="116024" y="85377"/>
                </a:cubicBezTo>
                <a:lnTo>
                  <a:pt x="114997" y="88482"/>
                </a:lnTo>
                <a:lnTo>
                  <a:pt x="112832" y="90149"/>
                </a:lnTo>
                <a:cubicBezTo>
                  <a:pt x="134185" y="107716"/>
                  <a:pt x="155426" y="116499"/>
                  <a:pt x="176557" y="116499"/>
                </a:cubicBezTo>
                <a:cubicBezTo>
                  <a:pt x="165102" y="142427"/>
                  <a:pt x="152879" y="155390"/>
                  <a:pt x="139887" y="155390"/>
                </a:cubicBezTo>
                <a:cubicBezTo>
                  <a:pt x="128621" y="155390"/>
                  <a:pt x="113891" y="146291"/>
                  <a:pt x="95697" y="128093"/>
                </a:cubicBezTo>
                <a:lnTo>
                  <a:pt x="87875" y="121017"/>
                </a:lnTo>
                <a:lnTo>
                  <a:pt x="87458" y="123458"/>
                </a:lnTo>
                <a:cubicBezTo>
                  <a:pt x="69434" y="150712"/>
                  <a:pt x="54134" y="164338"/>
                  <a:pt x="41558" y="164338"/>
                </a:cubicBezTo>
                <a:cubicBezTo>
                  <a:pt x="27282" y="164338"/>
                  <a:pt x="13430" y="151548"/>
                  <a:pt x="0" y="125967"/>
                </a:cubicBezTo>
                <a:cubicBezTo>
                  <a:pt x="3601" y="126080"/>
                  <a:pt x="5985" y="126136"/>
                  <a:pt x="7152" y="126136"/>
                </a:cubicBezTo>
                <a:cubicBezTo>
                  <a:pt x="20781" y="126136"/>
                  <a:pt x="36050" y="115668"/>
                  <a:pt x="52958" y="94731"/>
                </a:cubicBezTo>
                <a:lnTo>
                  <a:pt x="57513" y="90246"/>
                </a:lnTo>
                <a:lnTo>
                  <a:pt x="51617" y="83497"/>
                </a:lnTo>
                <a:cubicBezTo>
                  <a:pt x="35102" y="66958"/>
                  <a:pt x="26845" y="52089"/>
                  <a:pt x="26845" y="38893"/>
                </a:cubicBezTo>
                <a:cubicBezTo>
                  <a:pt x="26845" y="27724"/>
                  <a:pt x="37930" y="14759"/>
                  <a:pt x="60100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8" name="رسم 35" descr="شارة الصليب مع تعبئة خالصة">
            <a:extLst>
              <a:ext uri="{FF2B5EF4-FFF2-40B4-BE49-F238E27FC236}">
                <a16:creationId xmlns:a16="http://schemas.microsoft.com/office/drawing/2014/main" id="{935F6A61-B590-5FB7-2DD0-64F722180F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946975" y="-35277"/>
            <a:ext cx="820440" cy="820440"/>
          </a:xfrm>
          <a:prstGeom prst="rect">
            <a:avLst/>
          </a:prstGeom>
        </p:spPr>
      </p:pic>
      <p:pic>
        <p:nvPicPr>
          <p:cNvPr id="39" name="رسم 37" descr="شارة علامة 1 مع تعبئة خالصة">
            <a:extLst>
              <a:ext uri="{FF2B5EF4-FFF2-40B4-BE49-F238E27FC236}">
                <a16:creationId xmlns:a16="http://schemas.microsoft.com/office/drawing/2014/main" id="{DE8294B8-A3CD-5402-D2F3-3823A70FF79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85129" y="-35277"/>
            <a:ext cx="820440" cy="82044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7D8A1DB2-32AA-02FA-3A8F-33F2D3F2A92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0595" y="1598836"/>
            <a:ext cx="6486452" cy="358276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6C36509-69AF-C602-2D2D-23D680AA6763}"/>
              </a:ext>
            </a:extLst>
          </p:cNvPr>
          <p:cNvSpPr txBox="1"/>
          <p:nvPr/>
        </p:nvSpPr>
        <p:spPr>
          <a:xfrm>
            <a:off x="4608110" y="159802"/>
            <a:ext cx="731637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ahoma" panose="020B0604030504040204" pitchFamily="34" charset="0"/>
              </a:rPr>
              <a:t>اختر إشارة صح أو خطأ أمام المواقف التالية: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ahoma" panose="020B0604030504040204" pitchFamily="34" charset="0"/>
              </a:rPr>
              <a:t>من آداب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ahoma" panose="020B0604030504040204" pitchFamily="34" charset="0"/>
              </a:rPr>
              <a:t> تلاوة القرآن</a:t>
            </a: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ahoma" panose="020B0604030504040204" pitchFamily="34" charset="0"/>
              </a:rPr>
              <a:t>: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8489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الإجابة خاطئ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الإ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9" grpId="0" animBg="1"/>
      <p:bldP spid="30" grpId="0" animBg="1"/>
      <p:bldP spid="32" grpId="0"/>
      <p:bldP spid="33" grpId="0"/>
      <p:bldP spid="20" grpId="0" animBg="1"/>
      <p:bldP spid="3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0" name="Rectangle 1039">
            <a:extLst>
              <a:ext uri="{FF2B5EF4-FFF2-40B4-BE49-F238E27FC236}">
                <a16:creationId xmlns:a16="http://schemas.microsoft.com/office/drawing/2014/main" id="{A169D286-F4D7-4C8B-A6BD-D05384C7F1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2" name="Freeform 6">
            <a:extLst>
              <a:ext uri="{FF2B5EF4-FFF2-40B4-BE49-F238E27FC236}">
                <a16:creationId xmlns:a16="http://schemas.microsoft.com/office/drawing/2014/main" id="{39E8235E-135E-4261-8F54-2B316E493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610728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4" name="Freeform 7">
            <a:extLst>
              <a:ext uri="{FF2B5EF4-FFF2-40B4-BE49-F238E27FC236}">
                <a16:creationId xmlns:a16="http://schemas.microsoft.com/office/drawing/2014/main" id="{D4ED8EC3-4D57-4620-93CE-4E6661F09A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343079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6" name="Freeform: Shape 1045">
            <a:extLst>
              <a:ext uri="{FF2B5EF4-FFF2-40B4-BE49-F238E27FC236}">
                <a16:creationId xmlns:a16="http://schemas.microsoft.com/office/drawing/2014/main" id="{83BCB34A-2F40-4F41-8488-A134C1C155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5" y="340424"/>
            <a:ext cx="4630139" cy="5265795"/>
          </a:xfrm>
          <a:custGeom>
            <a:avLst/>
            <a:gdLst>
              <a:gd name="connsiteX0" fmla="*/ 0 w 4630139"/>
              <a:gd name="connsiteY0" fmla="*/ 0 h 5265795"/>
              <a:gd name="connsiteX1" fmla="*/ 4630139 w 4630139"/>
              <a:gd name="connsiteY1" fmla="*/ 0 h 5265795"/>
              <a:gd name="connsiteX2" fmla="*/ 4630139 w 4630139"/>
              <a:gd name="connsiteY2" fmla="*/ 5265795 h 5265795"/>
              <a:gd name="connsiteX3" fmla="*/ 0 w 4630139"/>
              <a:gd name="connsiteY3" fmla="*/ 5265795 h 5265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0139" h="5265795">
                <a:moveTo>
                  <a:pt x="0" y="0"/>
                </a:moveTo>
                <a:lnTo>
                  <a:pt x="4630139" y="0"/>
                </a:lnTo>
                <a:lnTo>
                  <a:pt x="4630139" y="5265795"/>
                </a:lnTo>
                <a:lnTo>
                  <a:pt x="0" y="526579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símbolo check gif | My XXX Hot Girl">
            <a:extLst>
              <a:ext uri="{FF2B5EF4-FFF2-40B4-BE49-F238E27FC236}">
                <a16:creationId xmlns:a16="http://schemas.microsoft.com/office/drawing/2014/main" id="{1D15978F-E7E9-E14F-4ABC-5DB0FA8D3D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16" b="89873" l="9916" r="92616">
                        <a14:foregroundMark x1="92616" y1="23840" x2="79958" y2="29114"/>
                        <a14:foregroundMark x1="81435" y1="12658" x2="90928" y2="25105"/>
                        <a14:foregroundMark x1="60549" y1="29747" x2="49789" y2="55063"/>
                        <a14:foregroundMark x1="51055" y1="25105" x2="43460" y2="66667"/>
                        <a14:foregroundMark x1="41561" y1="26160" x2="41772" y2="45992"/>
                        <a14:foregroundMark x1="33755" y1="31857" x2="31435" y2="44515"/>
                        <a14:foregroundMark x1="25105" y1="54430" x2="52110" y2="47679"/>
                        <a14:foregroundMark x1="30802" y1="65401" x2="58439" y2="42827"/>
                        <a14:foregroundMark x1="24473" y1="46624" x2="31857" y2="50211"/>
                        <a14:foregroundMark x1="49789" y1="74895" x2="46624" y2="60759"/>
                        <a14:foregroundMark x1="37553" y1="72363" x2="41561" y2="60127"/>
                        <a14:foregroundMark x1="59705" y1="72363" x2="52954" y2="62447"/>
                        <a14:foregroundMark x1="69831" y1="65612" x2="59072" y2="56329"/>
                        <a14:foregroundMark x1="76582" y1="53165" x2="45570" y2="53165"/>
                        <a14:foregroundMark x1="57173" y1="55485" x2="63924" y2="69620"/>
                        <a14:foregroundMark x1="63924" y1="69620" x2="65190" y2="71097"/>
                        <a14:foregroundMark x1="65423" y1="32853" x2="67300" y2="34177"/>
                        <a14:foregroundMark x1="73813" y1="47782" x2="75745" y2="54008"/>
                        <a14:foregroundMark x1="65190" y1="33122" x2="65612" y2="34177"/>
                        <a14:foregroundMark x1="31435" y1="54430" x2="30591" y2="61181"/>
                        <a14:foregroundMark x1="71097" y1="48734" x2="70042" y2="54430"/>
                        <a14:backgroundMark x1="76160" y1="54008" x2="76160" y2="58017"/>
                        <a14:backgroundMark x1="64557" y1="32489" x2="64557" y2="32489"/>
                        <a14:backgroundMark x1="63291" y1="32278" x2="65190" y2="33122"/>
                        <a14:backgroundMark x1="71308" y1="47257" x2="74262" y2="470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921" r="2" b="2"/>
          <a:stretch/>
        </p:blipFill>
        <p:spPr bwMode="auto">
          <a:xfrm>
            <a:off x="3048" y="1351682"/>
            <a:ext cx="4723704" cy="513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8" name="Freeform: Shape 1047">
            <a:extLst>
              <a:ext uri="{FF2B5EF4-FFF2-40B4-BE49-F238E27FC236}">
                <a16:creationId xmlns:a16="http://schemas.microsoft.com/office/drawing/2014/main" id="{F78382DC-4207-465E-B379-1E16448AA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1780" y="1071563"/>
            <a:ext cx="7290218" cy="5242298"/>
          </a:xfrm>
          <a:custGeom>
            <a:avLst/>
            <a:gdLst>
              <a:gd name="connsiteX0" fmla="*/ 0 w 7290218"/>
              <a:gd name="connsiteY0" fmla="*/ 0 h 5242298"/>
              <a:gd name="connsiteX1" fmla="*/ 7290218 w 7290218"/>
              <a:gd name="connsiteY1" fmla="*/ 0 h 5242298"/>
              <a:gd name="connsiteX2" fmla="*/ 7290218 w 7290218"/>
              <a:gd name="connsiteY2" fmla="*/ 5242298 h 5242298"/>
              <a:gd name="connsiteX3" fmla="*/ 0 w 7290218"/>
              <a:gd name="connsiteY3" fmla="*/ 5242298 h 5242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0218" h="5242298">
                <a:moveTo>
                  <a:pt x="0" y="0"/>
                </a:moveTo>
                <a:lnTo>
                  <a:pt x="7290218" y="0"/>
                </a:lnTo>
                <a:lnTo>
                  <a:pt x="7290218" y="5242298"/>
                </a:lnTo>
                <a:lnTo>
                  <a:pt x="0" y="524229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دائرة صح1">
            <a:extLst>
              <a:ext uri="{FF2B5EF4-FFF2-40B4-BE49-F238E27FC236}">
                <a16:creationId xmlns:a16="http://schemas.microsoft.com/office/drawing/2014/main" id="{4B4337FF-DBE6-8D0E-8DFB-0E2DFF1E1350}"/>
              </a:ext>
            </a:extLst>
          </p:cNvPr>
          <p:cNvSpPr/>
          <p:nvPr/>
        </p:nvSpPr>
        <p:spPr>
          <a:xfrm>
            <a:off x="2688361" y="787380"/>
            <a:ext cx="980125" cy="926416"/>
          </a:xfrm>
          <a:prstGeom prst="ellipse">
            <a:avLst/>
          </a:prstGeom>
          <a:solidFill>
            <a:srgbClr val="FFF2CC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دائرة خطأ  1">
            <a:extLst>
              <a:ext uri="{FF2B5EF4-FFF2-40B4-BE49-F238E27FC236}">
                <a16:creationId xmlns:a16="http://schemas.microsoft.com/office/drawing/2014/main" id="{735C7AF4-12D0-0520-7B91-FE331D9123A0}"/>
              </a:ext>
            </a:extLst>
          </p:cNvPr>
          <p:cNvSpPr/>
          <p:nvPr/>
        </p:nvSpPr>
        <p:spPr>
          <a:xfrm>
            <a:off x="1624535" y="782590"/>
            <a:ext cx="980123" cy="950355"/>
          </a:xfrm>
          <a:prstGeom prst="ellipse">
            <a:avLst/>
          </a:prstGeom>
          <a:solidFill>
            <a:srgbClr val="FFF2CC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اجابة صحيحة">
            <a:extLst>
              <a:ext uri="{FF2B5EF4-FFF2-40B4-BE49-F238E27FC236}">
                <a16:creationId xmlns:a16="http://schemas.microsoft.com/office/drawing/2014/main" id="{B1F96FF9-1ABF-8795-FEB4-B8F4ED761B0D}"/>
              </a:ext>
            </a:extLst>
          </p:cNvPr>
          <p:cNvSpPr txBox="1"/>
          <p:nvPr/>
        </p:nvSpPr>
        <p:spPr>
          <a:xfrm>
            <a:off x="151442" y="729224"/>
            <a:ext cx="138915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a Typoo Bold" panose="00000800000000000000" pitchFamily="2" charset="-78"/>
                <a:ea typeface="+mn-ea"/>
                <a:cs typeface="Ala Typoo Bold" panose="00000800000000000000" pitchFamily="2" charset="-78"/>
              </a:rPr>
              <a:t>إجابة صحيحة</a:t>
            </a:r>
            <a:endParaRPr kumimoji="0" lang="ar-KW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la Typoo Bold" panose="00000800000000000000" pitchFamily="2" charset="-78"/>
              <a:ea typeface="+mn-ea"/>
              <a:cs typeface="Ala Typoo Bold" panose="00000800000000000000" pitchFamily="2" charset="-78"/>
            </a:endParaRPr>
          </a:p>
        </p:txBody>
      </p:sp>
      <p:sp>
        <p:nvSpPr>
          <p:cNvPr id="33" name="اجابة خاطئة">
            <a:extLst>
              <a:ext uri="{FF2B5EF4-FFF2-40B4-BE49-F238E27FC236}">
                <a16:creationId xmlns:a16="http://schemas.microsoft.com/office/drawing/2014/main" id="{C7922038-0696-4ABC-42A7-787290860A57}"/>
              </a:ext>
            </a:extLst>
          </p:cNvPr>
          <p:cNvSpPr txBox="1"/>
          <p:nvPr/>
        </p:nvSpPr>
        <p:spPr>
          <a:xfrm>
            <a:off x="139573" y="729223"/>
            <a:ext cx="138915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a Typoo Bold" panose="00000800000000000000" pitchFamily="2" charset="-78"/>
                <a:ea typeface="+mn-ea"/>
                <a:cs typeface="Ala Typoo Bold" panose="00000800000000000000" pitchFamily="2" charset="-78"/>
              </a:rPr>
              <a:t>إجابة خاطئة</a:t>
            </a:r>
            <a:endParaRPr kumimoji="0" lang="ar-KW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la Typoo Bold" panose="00000800000000000000" pitchFamily="2" charset="-78"/>
              <a:ea typeface="+mn-ea"/>
              <a:cs typeface="Ala Typoo Bold" panose="00000800000000000000" pitchFamily="2" charset="-78"/>
            </a:endParaRPr>
          </a:p>
        </p:txBody>
      </p:sp>
      <p:sp>
        <p:nvSpPr>
          <p:cNvPr id="20" name="صح1">
            <a:extLst>
              <a:ext uri="{FF2B5EF4-FFF2-40B4-BE49-F238E27FC236}">
                <a16:creationId xmlns:a16="http://schemas.microsoft.com/office/drawing/2014/main" id="{288DFAC2-9C1F-B1A9-2506-54DF6170B1CF}"/>
              </a:ext>
            </a:extLst>
          </p:cNvPr>
          <p:cNvSpPr/>
          <p:nvPr/>
        </p:nvSpPr>
        <p:spPr>
          <a:xfrm>
            <a:off x="2809979" y="787379"/>
            <a:ext cx="980123" cy="693017"/>
          </a:xfrm>
          <a:custGeom>
            <a:avLst/>
            <a:gdLst/>
            <a:ahLst/>
            <a:cxnLst/>
            <a:rect l="l" t="t" r="r" b="b"/>
            <a:pathLst>
              <a:path w="241088" h="229042">
                <a:moveTo>
                  <a:pt x="232666" y="0"/>
                </a:moveTo>
                <a:lnTo>
                  <a:pt x="241088" y="12651"/>
                </a:lnTo>
                <a:cubicBezTo>
                  <a:pt x="216319" y="31892"/>
                  <a:pt x="189278" y="60246"/>
                  <a:pt x="159966" y="97715"/>
                </a:cubicBezTo>
                <a:cubicBezTo>
                  <a:pt x="130653" y="135183"/>
                  <a:pt x="108161" y="170434"/>
                  <a:pt x="92489" y="203469"/>
                </a:cubicBezTo>
                <a:lnTo>
                  <a:pt x="78400" y="212987"/>
                </a:lnTo>
                <a:cubicBezTo>
                  <a:pt x="68722" y="219718"/>
                  <a:pt x="60683" y="225070"/>
                  <a:pt x="54284" y="229042"/>
                </a:cubicBezTo>
                <a:cubicBezTo>
                  <a:pt x="51866" y="222345"/>
                  <a:pt x="48113" y="212456"/>
                  <a:pt x="43026" y="199376"/>
                </a:cubicBezTo>
                <a:lnTo>
                  <a:pt x="38571" y="190057"/>
                </a:lnTo>
                <a:cubicBezTo>
                  <a:pt x="31947" y="174604"/>
                  <a:pt x="25880" y="163293"/>
                  <a:pt x="20368" y="156125"/>
                </a:cubicBezTo>
                <a:cubicBezTo>
                  <a:pt x="14856" y="148956"/>
                  <a:pt x="8066" y="143673"/>
                  <a:pt x="0" y="140274"/>
                </a:cubicBezTo>
                <a:cubicBezTo>
                  <a:pt x="13471" y="124080"/>
                  <a:pt x="25754" y="115984"/>
                  <a:pt x="36850" y="115984"/>
                </a:cubicBezTo>
                <a:cubicBezTo>
                  <a:pt x="47085" y="115984"/>
                  <a:pt x="57289" y="127753"/>
                  <a:pt x="67462" y="151293"/>
                </a:cubicBezTo>
                <a:lnTo>
                  <a:pt x="71430" y="163118"/>
                </a:lnTo>
                <a:cubicBezTo>
                  <a:pt x="88200" y="132050"/>
                  <a:pt x="111616" y="101262"/>
                  <a:pt x="141679" y="70755"/>
                </a:cubicBezTo>
                <a:cubicBezTo>
                  <a:pt x="171742" y="40248"/>
                  <a:pt x="202072" y="16663"/>
                  <a:pt x="232666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خطا 1">
            <a:extLst>
              <a:ext uri="{FF2B5EF4-FFF2-40B4-BE49-F238E27FC236}">
                <a16:creationId xmlns:a16="http://schemas.microsoft.com/office/drawing/2014/main" id="{A1DF2C98-C037-8750-AE90-889A168042C3}"/>
              </a:ext>
            </a:extLst>
          </p:cNvPr>
          <p:cNvSpPr/>
          <p:nvPr/>
        </p:nvSpPr>
        <p:spPr>
          <a:xfrm>
            <a:off x="1675951" y="873588"/>
            <a:ext cx="688949" cy="572881"/>
          </a:xfrm>
          <a:custGeom>
            <a:avLst/>
            <a:gdLst/>
            <a:ahLst/>
            <a:cxnLst/>
            <a:rect l="l" t="t" r="r" b="b"/>
            <a:pathLst>
              <a:path w="176557" h="164338">
                <a:moveTo>
                  <a:pt x="60100" y="0"/>
                </a:moveTo>
                <a:cubicBezTo>
                  <a:pt x="63185" y="18862"/>
                  <a:pt x="70932" y="36299"/>
                  <a:pt x="83342" y="52310"/>
                </a:cubicBezTo>
                <a:lnTo>
                  <a:pt x="85590" y="57378"/>
                </a:lnTo>
                <a:lnTo>
                  <a:pt x="86883" y="53488"/>
                </a:lnTo>
                <a:cubicBezTo>
                  <a:pt x="106364" y="28613"/>
                  <a:pt x="124313" y="16175"/>
                  <a:pt x="140729" y="16175"/>
                </a:cubicBezTo>
                <a:cubicBezTo>
                  <a:pt x="154368" y="16175"/>
                  <a:pt x="164624" y="27531"/>
                  <a:pt x="171496" y="50242"/>
                </a:cubicBezTo>
                <a:cubicBezTo>
                  <a:pt x="167001" y="50016"/>
                  <a:pt x="164503" y="49903"/>
                  <a:pt x="164003" y="49903"/>
                </a:cubicBezTo>
                <a:cubicBezTo>
                  <a:pt x="159457" y="49903"/>
                  <a:pt x="152518" y="53368"/>
                  <a:pt x="143188" y="60296"/>
                </a:cubicBezTo>
                <a:cubicBezTo>
                  <a:pt x="133856" y="67224"/>
                  <a:pt x="124802" y="75584"/>
                  <a:pt x="116024" y="85377"/>
                </a:cubicBezTo>
                <a:lnTo>
                  <a:pt x="114997" y="88482"/>
                </a:lnTo>
                <a:lnTo>
                  <a:pt x="112832" y="90149"/>
                </a:lnTo>
                <a:cubicBezTo>
                  <a:pt x="134185" y="107716"/>
                  <a:pt x="155426" y="116499"/>
                  <a:pt x="176557" y="116499"/>
                </a:cubicBezTo>
                <a:cubicBezTo>
                  <a:pt x="165102" y="142427"/>
                  <a:pt x="152879" y="155390"/>
                  <a:pt x="139887" y="155390"/>
                </a:cubicBezTo>
                <a:cubicBezTo>
                  <a:pt x="128621" y="155390"/>
                  <a:pt x="113891" y="146291"/>
                  <a:pt x="95697" y="128093"/>
                </a:cubicBezTo>
                <a:lnTo>
                  <a:pt x="87875" y="121017"/>
                </a:lnTo>
                <a:lnTo>
                  <a:pt x="87458" y="123458"/>
                </a:lnTo>
                <a:cubicBezTo>
                  <a:pt x="69434" y="150712"/>
                  <a:pt x="54134" y="164338"/>
                  <a:pt x="41558" y="164338"/>
                </a:cubicBezTo>
                <a:cubicBezTo>
                  <a:pt x="27282" y="164338"/>
                  <a:pt x="13430" y="151548"/>
                  <a:pt x="0" y="125967"/>
                </a:cubicBezTo>
                <a:cubicBezTo>
                  <a:pt x="3601" y="126080"/>
                  <a:pt x="5985" y="126136"/>
                  <a:pt x="7152" y="126136"/>
                </a:cubicBezTo>
                <a:cubicBezTo>
                  <a:pt x="20781" y="126136"/>
                  <a:pt x="36050" y="115668"/>
                  <a:pt x="52958" y="94731"/>
                </a:cubicBezTo>
                <a:lnTo>
                  <a:pt x="57513" y="90246"/>
                </a:lnTo>
                <a:lnTo>
                  <a:pt x="51617" y="83497"/>
                </a:lnTo>
                <a:cubicBezTo>
                  <a:pt x="35102" y="66958"/>
                  <a:pt x="26845" y="52089"/>
                  <a:pt x="26845" y="38893"/>
                </a:cubicBezTo>
                <a:cubicBezTo>
                  <a:pt x="26845" y="27724"/>
                  <a:pt x="37930" y="14759"/>
                  <a:pt x="60100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8" name="رسم 35" descr="شارة الصليب مع تعبئة خالصة">
            <a:extLst>
              <a:ext uri="{FF2B5EF4-FFF2-40B4-BE49-F238E27FC236}">
                <a16:creationId xmlns:a16="http://schemas.microsoft.com/office/drawing/2014/main" id="{935F6A61-B590-5FB7-2DD0-64F722180F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946975" y="-35277"/>
            <a:ext cx="820440" cy="820440"/>
          </a:xfrm>
          <a:prstGeom prst="rect">
            <a:avLst/>
          </a:prstGeom>
        </p:spPr>
      </p:pic>
      <p:pic>
        <p:nvPicPr>
          <p:cNvPr id="39" name="رسم 37" descr="شارة علامة 1 مع تعبئة خالصة">
            <a:extLst>
              <a:ext uri="{FF2B5EF4-FFF2-40B4-BE49-F238E27FC236}">
                <a16:creationId xmlns:a16="http://schemas.microsoft.com/office/drawing/2014/main" id="{DE8294B8-A3CD-5402-D2F3-3823A70FF79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85129" y="-35277"/>
            <a:ext cx="820440" cy="8204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A9093AA-842B-9581-DBED-9C7F3C8CDB1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58971" y="1480396"/>
            <a:ext cx="6347969" cy="457397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7A440CA-2204-7A15-1EC2-26151B45DC16}"/>
              </a:ext>
            </a:extLst>
          </p:cNvPr>
          <p:cNvSpPr txBox="1"/>
          <p:nvPr/>
        </p:nvSpPr>
        <p:spPr>
          <a:xfrm>
            <a:off x="4608110" y="159802"/>
            <a:ext cx="731637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ahoma" panose="020B0604030504040204" pitchFamily="34" charset="0"/>
              </a:rPr>
              <a:t>اختر إشارة صح أو خطأ أمام المواقف التالية: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ahoma" panose="020B0604030504040204" pitchFamily="34" charset="0"/>
              </a:rPr>
              <a:t>من آداب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ahoma" panose="020B0604030504040204" pitchFamily="34" charset="0"/>
              </a:rPr>
              <a:t> تلاوة القرآن</a:t>
            </a: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ahoma" panose="020B0604030504040204" pitchFamily="34" charset="0"/>
              </a:rPr>
              <a:t>: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0879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الإجابة خاطئ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الإ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9" grpId="0" animBg="1"/>
      <p:bldP spid="30" grpId="0" animBg="1"/>
      <p:bldP spid="32" grpId="0"/>
      <p:bldP spid="33" grpId="0"/>
      <p:bldP spid="20" grpId="0" animBg="1"/>
      <p:bldP spid="3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0" name="Rectangle 1039">
            <a:extLst>
              <a:ext uri="{FF2B5EF4-FFF2-40B4-BE49-F238E27FC236}">
                <a16:creationId xmlns:a16="http://schemas.microsoft.com/office/drawing/2014/main" id="{A169D286-F4D7-4C8B-A6BD-D05384C7F1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2" name="Freeform 6">
            <a:extLst>
              <a:ext uri="{FF2B5EF4-FFF2-40B4-BE49-F238E27FC236}">
                <a16:creationId xmlns:a16="http://schemas.microsoft.com/office/drawing/2014/main" id="{39E8235E-135E-4261-8F54-2B316E493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610728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4" name="Freeform 7">
            <a:extLst>
              <a:ext uri="{FF2B5EF4-FFF2-40B4-BE49-F238E27FC236}">
                <a16:creationId xmlns:a16="http://schemas.microsoft.com/office/drawing/2014/main" id="{D4ED8EC3-4D57-4620-93CE-4E6661F09A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343079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6" name="Freeform: Shape 1045">
            <a:extLst>
              <a:ext uri="{FF2B5EF4-FFF2-40B4-BE49-F238E27FC236}">
                <a16:creationId xmlns:a16="http://schemas.microsoft.com/office/drawing/2014/main" id="{83BCB34A-2F40-4F41-8488-A134C1C155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5" y="340424"/>
            <a:ext cx="4630139" cy="5265795"/>
          </a:xfrm>
          <a:custGeom>
            <a:avLst/>
            <a:gdLst>
              <a:gd name="connsiteX0" fmla="*/ 0 w 4630139"/>
              <a:gd name="connsiteY0" fmla="*/ 0 h 5265795"/>
              <a:gd name="connsiteX1" fmla="*/ 4630139 w 4630139"/>
              <a:gd name="connsiteY1" fmla="*/ 0 h 5265795"/>
              <a:gd name="connsiteX2" fmla="*/ 4630139 w 4630139"/>
              <a:gd name="connsiteY2" fmla="*/ 5265795 h 5265795"/>
              <a:gd name="connsiteX3" fmla="*/ 0 w 4630139"/>
              <a:gd name="connsiteY3" fmla="*/ 5265795 h 5265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0139" h="5265795">
                <a:moveTo>
                  <a:pt x="0" y="0"/>
                </a:moveTo>
                <a:lnTo>
                  <a:pt x="4630139" y="0"/>
                </a:lnTo>
                <a:lnTo>
                  <a:pt x="4630139" y="5265795"/>
                </a:lnTo>
                <a:lnTo>
                  <a:pt x="0" y="526579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" name="Freeform: Shape 1047">
            <a:extLst>
              <a:ext uri="{FF2B5EF4-FFF2-40B4-BE49-F238E27FC236}">
                <a16:creationId xmlns:a16="http://schemas.microsoft.com/office/drawing/2014/main" id="{F78382DC-4207-465E-B379-1E16448AA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1780" y="1071563"/>
            <a:ext cx="7290218" cy="5242298"/>
          </a:xfrm>
          <a:custGeom>
            <a:avLst/>
            <a:gdLst>
              <a:gd name="connsiteX0" fmla="*/ 0 w 7290218"/>
              <a:gd name="connsiteY0" fmla="*/ 0 h 5242298"/>
              <a:gd name="connsiteX1" fmla="*/ 7290218 w 7290218"/>
              <a:gd name="connsiteY1" fmla="*/ 0 h 5242298"/>
              <a:gd name="connsiteX2" fmla="*/ 7290218 w 7290218"/>
              <a:gd name="connsiteY2" fmla="*/ 5242298 h 5242298"/>
              <a:gd name="connsiteX3" fmla="*/ 0 w 7290218"/>
              <a:gd name="connsiteY3" fmla="*/ 5242298 h 5242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0218" h="5242298">
                <a:moveTo>
                  <a:pt x="0" y="0"/>
                </a:moveTo>
                <a:lnTo>
                  <a:pt x="7290218" y="0"/>
                </a:lnTo>
                <a:lnTo>
                  <a:pt x="7290218" y="5242298"/>
                </a:lnTo>
                <a:lnTo>
                  <a:pt x="0" y="524229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4" name="رسم 35" descr="شارة الصليب مع تعبئة خالصة">
            <a:extLst>
              <a:ext uri="{FF2B5EF4-FFF2-40B4-BE49-F238E27FC236}">
                <a16:creationId xmlns:a16="http://schemas.microsoft.com/office/drawing/2014/main" id="{7F8B99ED-87AD-2DF8-D95E-BA318D6B11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46975" y="-35277"/>
            <a:ext cx="820440" cy="820440"/>
          </a:xfrm>
          <a:prstGeom prst="rect">
            <a:avLst/>
          </a:prstGeom>
        </p:spPr>
      </p:pic>
      <p:pic>
        <p:nvPicPr>
          <p:cNvPr id="35" name="رسم 37" descr="شارة علامة 1 مع تعبئة خالصة">
            <a:extLst>
              <a:ext uri="{FF2B5EF4-FFF2-40B4-BE49-F238E27FC236}">
                <a16:creationId xmlns:a16="http://schemas.microsoft.com/office/drawing/2014/main" id="{B9B5F2A8-72C3-42BD-E7D1-0CBADF8DA6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85129" y="-35277"/>
            <a:ext cx="820440" cy="820440"/>
          </a:xfrm>
          <a:prstGeom prst="rect">
            <a:avLst/>
          </a:prstGeom>
        </p:spPr>
      </p:pic>
      <p:pic>
        <p:nvPicPr>
          <p:cNvPr id="2050" name="Picture 2" descr="‫علامة خطأ PNG الصور | ناقل و PSD الملفات | تحميل مجاني على Pngtree‬‎">
            <a:extLst>
              <a:ext uri="{FF2B5EF4-FFF2-40B4-BE49-F238E27FC236}">
                <a16:creationId xmlns:a16="http://schemas.microsoft.com/office/drawing/2014/main" id="{6EF5E185-8A2C-D3DF-5EED-370EB568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40889" y1="15111" x2="40889" y2="15111"/>
                        <a14:foregroundMark x1="15556" y1="16444" x2="14667" y2="84444"/>
                        <a14:foregroundMark x1="85333" y1="84000" x2="24444" y2="83111"/>
                        <a14:foregroundMark x1="24444" y1="83111" x2="23111" y2="82667"/>
                        <a14:foregroundMark x1="83111" y1="13778" x2="81778" y2="68000"/>
                        <a14:foregroundMark x1="33333" y1="16444" x2="49333" y2="12889"/>
                        <a14:foregroundMark x1="49333" y1="12889" x2="67111" y2="16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976" y="2050688"/>
            <a:ext cx="2985239" cy="2985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دائرة صح1">
            <a:extLst>
              <a:ext uri="{FF2B5EF4-FFF2-40B4-BE49-F238E27FC236}">
                <a16:creationId xmlns:a16="http://schemas.microsoft.com/office/drawing/2014/main" id="{69F39CD8-4C7C-B5F9-33B2-646F65C0EE3D}"/>
              </a:ext>
            </a:extLst>
          </p:cNvPr>
          <p:cNvSpPr/>
          <p:nvPr/>
        </p:nvSpPr>
        <p:spPr>
          <a:xfrm>
            <a:off x="2749701" y="781556"/>
            <a:ext cx="813707" cy="789022"/>
          </a:xfrm>
          <a:prstGeom prst="ellipse">
            <a:avLst/>
          </a:prstGeom>
          <a:solidFill>
            <a:srgbClr val="FFF2CC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صح1">
            <a:extLst>
              <a:ext uri="{FF2B5EF4-FFF2-40B4-BE49-F238E27FC236}">
                <a16:creationId xmlns:a16="http://schemas.microsoft.com/office/drawing/2014/main" id="{B8C22B17-7A0D-A80D-C693-6514BC1254DB}"/>
              </a:ext>
            </a:extLst>
          </p:cNvPr>
          <p:cNvSpPr/>
          <p:nvPr/>
        </p:nvSpPr>
        <p:spPr>
          <a:xfrm>
            <a:off x="2935824" y="945235"/>
            <a:ext cx="627585" cy="403511"/>
          </a:xfrm>
          <a:custGeom>
            <a:avLst/>
            <a:gdLst/>
            <a:ahLst/>
            <a:cxnLst/>
            <a:rect l="l" t="t" r="r" b="b"/>
            <a:pathLst>
              <a:path w="241088" h="229042">
                <a:moveTo>
                  <a:pt x="232666" y="0"/>
                </a:moveTo>
                <a:lnTo>
                  <a:pt x="241088" y="12651"/>
                </a:lnTo>
                <a:cubicBezTo>
                  <a:pt x="216319" y="31892"/>
                  <a:pt x="189278" y="60246"/>
                  <a:pt x="159966" y="97715"/>
                </a:cubicBezTo>
                <a:cubicBezTo>
                  <a:pt x="130653" y="135183"/>
                  <a:pt x="108161" y="170434"/>
                  <a:pt x="92489" y="203469"/>
                </a:cubicBezTo>
                <a:lnTo>
                  <a:pt x="78400" y="212987"/>
                </a:lnTo>
                <a:cubicBezTo>
                  <a:pt x="68722" y="219718"/>
                  <a:pt x="60683" y="225070"/>
                  <a:pt x="54284" y="229042"/>
                </a:cubicBezTo>
                <a:cubicBezTo>
                  <a:pt x="51866" y="222345"/>
                  <a:pt x="48113" y="212456"/>
                  <a:pt x="43026" y="199376"/>
                </a:cubicBezTo>
                <a:lnTo>
                  <a:pt x="38571" y="190057"/>
                </a:lnTo>
                <a:cubicBezTo>
                  <a:pt x="31947" y="174604"/>
                  <a:pt x="25880" y="163293"/>
                  <a:pt x="20368" y="156125"/>
                </a:cubicBezTo>
                <a:cubicBezTo>
                  <a:pt x="14856" y="148956"/>
                  <a:pt x="8066" y="143673"/>
                  <a:pt x="0" y="140274"/>
                </a:cubicBezTo>
                <a:cubicBezTo>
                  <a:pt x="13471" y="124080"/>
                  <a:pt x="25754" y="115984"/>
                  <a:pt x="36850" y="115984"/>
                </a:cubicBezTo>
                <a:cubicBezTo>
                  <a:pt x="47085" y="115984"/>
                  <a:pt x="57289" y="127753"/>
                  <a:pt x="67462" y="151293"/>
                </a:cubicBezTo>
                <a:lnTo>
                  <a:pt x="71430" y="163118"/>
                </a:lnTo>
                <a:cubicBezTo>
                  <a:pt x="88200" y="132050"/>
                  <a:pt x="111616" y="101262"/>
                  <a:pt x="141679" y="70755"/>
                </a:cubicBezTo>
                <a:cubicBezTo>
                  <a:pt x="171742" y="40248"/>
                  <a:pt x="202072" y="16663"/>
                  <a:pt x="232666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دائرة خطأ  1">
            <a:extLst>
              <a:ext uri="{FF2B5EF4-FFF2-40B4-BE49-F238E27FC236}">
                <a16:creationId xmlns:a16="http://schemas.microsoft.com/office/drawing/2014/main" id="{78202233-1141-5310-923E-8DB085041683}"/>
              </a:ext>
            </a:extLst>
          </p:cNvPr>
          <p:cNvSpPr/>
          <p:nvPr/>
        </p:nvSpPr>
        <p:spPr>
          <a:xfrm>
            <a:off x="1840695" y="781556"/>
            <a:ext cx="820440" cy="789022"/>
          </a:xfrm>
          <a:prstGeom prst="ellipse">
            <a:avLst/>
          </a:prstGeom>
          <a:solidFill>
            <a:srgbClr val="FFF2CC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خطا 1">
            <a:extLst>
              <a:ext uri="{FF2B5EF4-FFF2-40B4-BE49-F238E27FC236}">
                <a16:creationId xmlns:a16="http://schemas.microsoft.com/office/drawing/2014/main" id="{232D3DAF-113E-8CB6-7463-D57ABE4A154A}"/>
              </a:ext>
            </a:extLst>
          </p:cNvPr>
          <p:cNvSpPr/>
          <p:nvPr/>
        </p:nvSpPr>
        <p:spPr>
          <a:xfrm>
            <a:off x="1960251" y="986599"/>
            <a:ext cx="451025" cy="362148"/>
          </a:xfrm>
          <a:custGeom>
            <a:avLst/>
            <a:gdLst/>
            <a:ahLst/>
            <a:cxnLst/>
            <a:rect l="l" t="t" r="r" b="b"/>
            <a:pathLst>
              <a:path w="176557" h="164338">
                <a:moveTo>
                  <a:pt x="60100" y="0"/>
                </a:moveTo>
                <a:cubicBezTo>
                  <a:pt x="63185" y="18862"/>
                  <a:pt x="70932" y="36299"/>
                  <a:pt x="83342" y="52310"/>
                </a:cubicBezTo>
                <a:lnTo>
                  <a:pt x="85590" y="57378"/>
                </a:lnTo>
                <a:lnTo>
                  <a:pt x="86883" y="53488"/>
                </a:lnTo>
                <a:cubicBezTo>
                  <a:pt x="106364" y="28613"/>
                  <a:pt x="124313" y="16175"/>
                  <a:pt x="140729" y="16175"/>
                </a:cubicBezTo>
                <a:cubicBezTo>
                  <a:pt x="154368" y="16175"/>
                  <a:pt x="164624" y="27531"/>
                  <a:pt x="171496" y="50242"/>
                </a:cubicBezTo>
                <a:cubicBezTo>
                  <a:pt x="167001" y="50016"/>
                  <a:pt x="164503" y="49903"/>
                  <a:pt x="164003" y="49903"/>
                </a:cubicBezTo>
                <a:cubicBezTo>
                  <a:pt x="159457" y="49903"/>
                  <a:pt x="152518" y="53368"/>
                  <a:pt x="143188" y="60296"/>
                </a:cubicBezTo>
                <a:cubicBezTo>
                  <a:pt x="133856" y="67224"/>
                  <a:pt x="124802" y="75584"/>
                  <a:pt x="116024" y="85377"/>
                </a:cubicBezTo>
                <a:lnTo>
                  <a:pt x="114997" y="88482"/>
                </a:lnTo>
                <a:lnTo>
                  <a:pt x="112832" y="90149"/>
                </a:lnTo>
                <a:cubicBezTo>
                  <a:pt x="134185" y="107716"/>
                  <a:pt x="155426" y="116499"/>
                  <a:pt x="176557" y="116499"/>
                </a:cubicBezTo>
                <a:cubicBezTo>
                  <a:pt x="165102" y="142427"/>
                  <a:pt x="152879" y="155390"/>
                  <a:pt x="139887" y="155390"/>
                </a:cubicBezTo>
                <a:cubicBezTo>
                  <a:pt x="128621" y="155390"/>
                  <a:pt x="113891" y="146291"/>
                  <a:pt x="95697" y="128093"/>
                </a:cubicBezTo>
                <a:lnTo>
                  <a:pt x="87875" y="121017"/>
                </a:lnTo>
                <a:lnTo>
                  <a:pt x="87458" y="123458"/>
                </a:lnTo>
                <a:cubicBezTo>
                  <a:pt x="69434" y="150712"/>
                  <a:pt x="54134" y="164338"/>
                  <a:pt x="41558" y="164338"/>
                </a:cubicBezTo>
                <a:cubicBezTo>
                  <a:pt x="27282" y="164338"/>
                  <a:pt x="13430" y="151548"/>
                  <a:pt x="0" y="125967"/>
                </a:cubicBezTo>
                <a:cubicBezTo>
                  <a:pt x="3601" y="126080"/>
                  <a:pt x="5985" y="126136"/>
                  <a:pt x="7152" y="126136"/>
                </a:cubicBezTo>
                <a:cubicBezTo>
                  <a:pt x="20781" y="126136"/>
                  <a:pt x="36050" y="115668"/>
                  <a:pt x="52958" y="94731"/>
                </a:cubicBezTo>
                <a:lnTo>
                  <a:pt x="57513" y="90246"/>
                </a:lnTo>
                <a:lnTo>
                  <a:pt x="51617" y="83497"/>
                </a:lnTo>
                <a:cubicBezTo>
                  <a:pt x="35102" y="66958"/>
                  <a:pt x="26845" y="52089"/>
                  <a:pt x="26845" y="38893"/>
                </a:cubicBezTo>
                <a:cubicBezTo>
                  <a:pt x="26845" y="27724"/>
                  <a:pt x="37930" y="14759"/>
                  <a:pt x="60100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اجابة صحيحة">
            <a:extLst>
              <a:ext uri="{FF2B5EF4-FFF2-40B4-BE49-F238E27FC236}">
                <a16:creationId xmlns:a16="http://schemas.microsoft.com/office/drawing/2014/main" id="{CAA1090C-87F3-8C1F-5523-F65F2025D844}"/>
              </a:ext>
            </a:extLst>
          </p:cNvPr>
          <p:cNvSpPr txBox="1"/>
          <p:nvPr/>
        </p:nvSpPr>
        <p:spPr>
          <a:xfrm>
            <a:off x="277287" y="945236"/>
            <a:ext cx="138915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a Typoo Bold" panose="00000800000000000000" pitchFamily="2" charset="-78"/>
                <a:ea typeface="+mn-ea"/>
                <a:cs typeface="Ala Typoo Bold" panose="00000800000000000000" pitchFamily="2" charset="-78"/>
              </a:rPr>
              <a:t>إجابة صحيحة</a:t>
            </a:r>
            <a:endParaRPr kumimoji="0" lang="ar-KW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la Typoo Bold" panose="00000800000000000000" pitchFamily="2" charset="-78"/>
              <a:ea typeface="+mn-ea"/>
              <a:cs typeface="Ala Typoo Bold" panose="00000800000000000000" pitchFamily="2" charset="-78"/>
            </a:endParaRPr>
          </a:p>
        </p:txBody>
      </p:sp>
      <p:sp>
        <p:nvSpPr>
          <p:cNvPr id="11" name="اجابة خاطئة">
            <a:extLst>
              <a:ext uri="{FF2B5EF4-FFF2-40B4-BE49-F238E27FC236}">
                <a16:creationId xmlns:a16="http://schemas.microsoft.com/office/drawing/2014/main" id="{3734CD4B-2633-FE9B-FCD0-AF974B4A57EC}"/>
              </a:ext>
            </a:extLst>
          </p:cNvPr>
          <p:cNvSpPr txBox="1"/>
          <p:nvPr/>
        </p:nvSpPr>
        <p:spPr>
          <a:xfrm>
            <a:off x="265418" y="945235"/>
            <a:ext cx="138915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a Typoo Bold" panose="00000800000000000000" pitchFamily="2" charset="-78"/>
                <a:ea typeface="+mn-ea"/>
                <a:cs typeface="Ala Typoo Bold" panose="00000800000000000000" pitchFamily="2" charset="-78"/>
              </a:rPr>
              <a:t>إجابة خاطئة</a:t>
            </a:r>
            <a:endParaRPr kumimoji="0" lang="ar-KW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la Typoo Bold" panose="00000800000000000000" pitchFamily="2" charset="-78"/>
              <a:ea typeface="+mn-ea"/>
              <a:cs typeface="Ala Typoo Bold" panose="00000800000000000000" pitchFamily="2" charset="-78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A8D6BED-09B4-9642-2D30-41580EA3461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80537" y="1326478"/>
            <a:ext cx="6335185" cy="485414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0CC0479-D1D1-61C2-25C4-351176F1481A}"/>
              </a:ext>
            </a:extLst>
          </p:cNvPr>
          <p:cNvSpPr txBox="1"/>
          <p:nvPr/>
        </p:nvSpPr>
        <p:spPr>
          <a:xfrm>
            <a:off x="4608110" y="159802"/>
            <a:ext cx="731637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ahoma" panose="020B0604030504040204" pitchFamily="34" charset="0"/>
              </a:rPr>
              <a:t>اختر إشارة صح أو خطأ أمام المواقف التالية: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ahoma" panose="020B0604030504040204" pitchFamily="34" charset="0"/>
              </a:rPr>
              <a:t>من آداب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ahoma" panose="020B0604030504040204" pitchFamily="34" charset="0"/>
              </a:rPr>
              <a:t> تلاوة القرآن</a:t>
            </a: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ahoma" panose="020B0604030504040204" pitchFamily="34" charset="0"/>
              </a:rPr>
              <a:t>: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1393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الإ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الإجابة خاطئ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0" name="Rectangle 1039">
            <a:extLst>
              <a:ext uri="{FF2B5EF4-FFF2-40B4-BE49-F238E27FC236}">
                <a16:creationId xmlns:a16="http://schemas.microsoft.com/office/drawing/2014/main" id="{A169D286-F4D7-4C8B-A6BD-D05384C7F1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2" name="Freeform 6">
            <a:extLst>
              <a:ext uri="{FF2B5EF4-FFF2-40B4-BE49-F238E27FC236}">
                <a16:creationId xmlns:a16="http://schemas.microsoft.com/office/drawing/2014/main" id="{39E8235E-135E-4261-8F54-2B316E493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610728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4" name="Freeform 7">
            <a:extLst>
              <a:ext uri="{FF2B5EF4-FFF2-40B4-BE49-F238E27FC236}">
                <a16:creationId xmlns:a16="http://schemas.microsoft.com/office/drawing/2014/main" id="{D4ED8EC3-4D57-4620-93CE-4E6661F09A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343079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6" name="Freeform: Shape 1045">
            <a:extLst>
              <a:ext uri="{FF2B5EF4-FFF2-40B4-BE49-F238E27FC236}">
                <a16:creationId xmlns:a16="http://schemas.microsoft.com/office/drawing/2014/main" id="{83BCB34A-2F40-4F41-8488-A134C1C155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5" y="340424"/>
            <a:ext cx="4630139" cy="5265795"/>
          </a:xfrm>
          <a:custGeom>
            <a:avLst/>
            <a:gdLst>
              <a:gd name="connsiteX0" fmla="*/ 0 w 4630139"/>
              <a:gd name="connsiteY0" fmla="*/ 0 h 5265795"/>
              <a:gd name="connsiteX1" fmla="*/ 4630139 w 4630139"/>
              <a:gd name="connsiteY1" fmla="*/ 0 h 5265795"/>
              <a:gd name="connsiteX2" fmla="*/ 4630139 w 4630139"/>
              <a:gd name="connsiteY2" fmla="*/ 5265795 h 5265795"/>
              <a:gd name="connsiteX3" fmla="*/ 0 w 4630139"/>
              <a:gd name="connsiteY3" fmla="*/ 5265795 h 5265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0139" h="5265795">
                <a:moveTo>
                  <a:pt x="0" y="0"/>
                </a:moveTo>
                <a:lnTo>
                  <a:pt x="4630139" y="0"/>
                </a:lnTo>
                <a:lnTo>
                  <a:pt x="4630139" y="5265795"/>
                </a:lnTo>
                <a:lnTo>
                  <a:pt x="0" y="526579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símbolo check gif | My XXX Hot Girl">
            <a:extLst>
              <a:ext uri="{FF2B5EF4-FFF2-40B4-BE49-F238E27FC236}">
                <a16:creationId xmlns:a16="http://schemas.microsoft.com/office/drawing/2014/main" id="{1D15978F-E7E9-E14F-4ABC-5DB0FA8D3D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16" b="89873" l="9916" r="92616">
                        <a14:foregroundMark x1="92616" y1="23840" x2="79958" y2="29114"/>
                        <a14:foregroundMark x1="81435" y1="12658" x2="90928" y2="25105"/>
                        <a14:foregroundMark x1="60549" y1="29747" x2="49789" y2="55063"/>
                        <a14:foregroundMark x1="51055" y1="25105" x2="43460" y2="66667"/>
                        <a14:foregroundMark x1="41561" y1="26160" x2="41772" y2="45992"/>
                        <a14:foregroundMark x1="33755" y1="31857" x2="31435" y2="44515"/>
                        <a14:foregroundMark x1="25105" y1="54430" x2="52110" y2="47679"/>
                        <a14:foregroundMark x1="30802" y1="65401" x2="58439" y2="42827"/>
                        <a14:foregroundMark x1="24473" y1="46624" x2="31857" y2="50211"/>
                        <a14:foregroundMark x1="49789" y1="74895" x2="46624" y2="60759"/>
                        <a14:foregroundMark x1="37553" y1="72363" x2="41561" y2="60127"/>
                        <a14:foregroundMark x1="59705" y1="72363" x2="52954" y2="62447"/>
                        <a14:foregroundMark x1="69831" y1="65612" x2="59072" y2="56329"/>
                        <a14:foregroundMark x1="76582" y1="53165" x2="45570" y2="53165"/>
                        <a14:foregroundMark x1="57173" y1="55485" x2="63924" y2="69620"/>
                        <a14:foregroundMark x1="63924" y1="69620" x2="65190" y2="71097"/>
                        <a14:foregroundMark x1="65423" y1="32853" x2="67300" y2="34177"/>
                        <a14:foregroundMark x1="73813" y1="47782" x2="75745" y2="54008"/>
                        <a14:foregroundMark x1="65190" y1="33122" x2="65612" y2="34177"/>
                        <a14:foregroundMark x1="31435" y1="54430" x2="30591" y2="61181"/>
                        <a14:foregroundMark x1="71097" y1="48734" x2="70042" y2="54430"/>
                        <a14:backgroundMark x1="76160" y1="54008" x2="76160" y2="58017"/>
                        <a14:backgroundMark x1="64557" y1="32489" x2="64557" y2="32489"/>
                        <a14:backgroundMark x1="63291" y1="32278" x2="65190" y2="33122"/>
                        <a14:backgroundMark x1="71308" y1="47257" x2="74262" y2="470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921" r="2" b="2"/>
          <a:stretch/>
        </p:blipFill>
        <p:spPr bwMode="auto">
          <a:xfrm>
            <a:off x="3048" y="1351682"/>
            <a:ext cx="4723704" cy="513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8" name="Freeform: Shape 1047">
            <a:extLst>
              <a:ext uri="{FF2B5EF4-FFF2-40B4-BE49-F238E27FC236}">
                <a16:creationId xmlns:a16="http://schemas.microsoft.com/office/drawing/2014/main" id="{F78382DC-4207-465E-B379-1E16448AA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1780" y="1071563"/>
            <a:ext cx="7290218" cy="5242298"/>
          </a:xfrm>
          <a:custGeom>
            <a:avLst/>
            <a:gdLst>
              <a:gd name="connsiteX0" fmla="*/ 0 w 7290218"/>
              <a:gd name="connsiteY0" fmla="*/ 0 h 5242298"/>
              <a:gd name="connsiteX1" fmla="*/ 7290218 w 7290218"/>
              <a:gd name="connsiteY1" fmla="*/ 0 h 5242298"/>
              <a:gd name="connsiteX2" fmla="*/ 7290218 w 7290218"/>
              <a:gd name="connsiteY2" fmla="*/ 5242298 h 5242298"/>
              <a:gd name="connsiteX3" fmla="*/ 0 w 7290218"/>
              <a:gd name="connsiteY3" fmla="*/ 5242298 h 5242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0218" h="5242298">
                <a:moveTo>
                  <a:pt x="0" y="0"/>
                </a:moveTo>
                <a:lnTo>
                  <a:pt x="7290218" y="0"/>
                </a:lnTo>
                <a:lnTo>
                  <a:pt x="7290218" y="5242298"/>
                </a:lnTo>
                <a:lnTo>
                  <a:pt x="0" y="524229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دائرة صح1">
            <a:extLst>
              <a:ext uri="{FF2B5EF4-FFF2-40B4-BE49-F238E27FC236}">
                <a16:creationId xmlns:a16="http://schemas.microsoft.com/office/drawing/2014/main" id="{4B4337FF-DBE6-8D0E-8DFB-0E2DFF1E1350}"/>
              </a:ext>
            </a:extLst>
          </p:cNvPr>
          <p:cNvSpPr/>
          <p:nvPr/>
        </p:nvSpPr>
        <p:spPr>
          <a:xfrm>
            <a:off x="2688361" y="787380"/>
            <a:ext cx="980125" cy="926416"/>
          </a:xfrm>
          <a:prstGeom prst="ellipse">
            <a:avLst/>
          </a:prstGeom>
          <a:solidFill>
            <a:srgbClr val="FFF2CC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دائرة خطأ  1">
            <a:extLst>
              <a:ext uri="{FF2B5EF4-FFF2-40B4-BE49-F238E27FC236}">
                <a16:creationId xmlns:a16="http://schemas.microsoft.com/office/drawing/2014/main" id="{735C7AF4-12D0-0520-7B91-FE331D9123A0}"/>
              </a:ext>
            </a:extLst>
          </p:cNvPr>
          <p:cNvSpPr/>
          <p:nvPr/>
        </p:nvSpPr>
        <p:spPr>
          <a:xfrm>
            <a:off x="1624535" y="782590"/>
            <a:ext cx="980123" cy="950355"/>
          </a:xfrm>
          <a:prstGeom prst="ellipse">
            <a:avLst/>
          </a:prstGeom>
          <a:solidFill>
            <a:srgbClr val="FFF2CC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اجابة صحيحة">
            <a:extLst>
              <a:ext uri="{FF2B5EF4-FFF2-40B4-BE49-F238E27FC236}">
                <a16:creationId xmlns:a16="http://schemas.microsoft.com/office/drawing/2014/main" id="{B1F96FF9-1ABF-8795-FEB4-B8F4ED761B0D}"/>
              </a:ext>
            </a:extLst>
          </p:cNvPr>
          <p:cNvSpPr txBox="1"/>
          <p:nvPr/>
        </p:nvSpPr>
        <p:spPr>
          <a:xfrm>
            <a:off x="151442" y="729224"/>
            <a:ext cx="138915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a Typoo Bold" panose="00000800000000000000" pitchFamily="2" charset="-78"/>
                <a:ea typeface="+mn-ea"/>
                <a:cs typeface="Ala Typoo Bold" panose="00000800000000000000" pitchFamily="2" charset="-78"/>
              </a:rPr>
              <a:t>إجابة صحيحة</a:t>
            </a:r>
            <a:endParaRPr kumimoji="0" lang="ar-KW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la Typoo Bold" panose="00000800000000000000" pitchFamily="2" charset="-78"/>
              <a:ea typeface="+mn-ea"/>
              <a:cs typeface="Ala Typoo Bold" panose="00000800000000000000" pitchFamily="2" charset="-78"/>
            </a:endParaRPr>
          </a:p>
        </p:txBody>
      </p:sp>
      <p:sp>
        <p:nvSpPr>
          <p:cNvPr id="33" name="اجابة خاطئة">
            <a:extLst>
              <a:ext uri="{FF2B5EF4-FFF2-40B4-BE49-F238E27FC236}">
                <a16:creationId xmlns:a16="http://schemas.microsoft.com/office/drawing/2014/main" id="{C7922038-0696-4ABC-42A7-787290860A57}"/>
              </a:ext>
            </a:extLst>
          </p:cNvPr>
          <p:cNvSpPr txBox="1"/>
          <p:nvPr/>
        </p:nvSpPr>
        <p:spPr>
          <a:xfrm>
            <a:off x="139573" y="729223"/>
            <a:ext cx="138915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a Typoo Bold" panose="00000800000000000000" pitchFamily="2" charset="-78"/>
                <a:ea typeface="+mn-ea"/>
                <a:cs typeface="Ala Typoo Bold" panose="00000800000000000000" pitchFamily="2" charset="-78"/>
              </a:rPr>
              <a:t>إجابة خاطئة</a:t>
            </a:r>
            <a:endParaRPr kumimoji="0" lang="ar-KW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la Typoo Bold" panose="00000800000000000000" pitchFamily="2" charset="-78"/>
              <a:ea typeface="+mn-ea"/>
              <a:cs typeface="Ala Typoo Bold" panose="00000800000000000000" pitchFamily="2" charset="-78"/>
            </a:endParaRPr>
          </a:p>
        </p:txBody>
      </p:sp>
      <p:sp>
        <p:nvSpPr>
          <p:cNvPr id="20" name="صح1">
            <a:extLst>
              <a:ext uri="{FF2B5EF4-FFF2-40B4-BE49-F238E27FC236}">
                <a16:creationId xmlns:a16="http://schemas.microsoft.com/office/drawing/2014/main" id="{288DFAC2-9C1F-B1A9-2506-54DF6170B1CF}"/>
              </a:ext>
            </a:extLst>
          </p:cNvPr>
          <p:cNvSpPr/>
          <p:nvPr/>
        </p:nvSpPr>
        <p:spPr>
          <a:xfrm>
            <a:off x="2809979" y="787379"/>
            <a:ext cx="980123" cy="693017"/>
          </a:xfrm>
          <a:custGeom>
            <a:avLst/>
            <a:gdLst/>
            <a:ahLst/>
            <a:cxnLst/>
            <a:rect l="l" t="t" r="r" b="b"/>
            <a:pathLst>
              <a:path w="241088" h="229042">
                <a:moveTo>
                  <a:pt x="232666" y="0"/>
                </a:moveTo>
                <a:lnTo>
                  <a:pt x="241088" y="12651"/>
                </a:lnTo>
                <a:cubicBezTo>
                  <a:pt x="216319" y="31892"/>
                  <a:pt x="189278" y="60246"/>
                  <a:pt x="159966" y="97715"/>
                </a:cubicBezTo>
                <a:cubicBezTo>
                  <a:pt x="130653" y="135183"/>
                  <a:pt x="108161" y="170434"/>
                  <a:pt x="92489" y="203469"/>
                </a:cubicBezTo>
                <a:lnTo>
                  <a:pt x="78400" y="212987"/>
                </a:lnTo>
                <a:cubicBezTo>
                  <a:pt x="68722" y="219718"/>
                  <a:pt x="60683" y="225070"/>
                  <a:pt x="54284" y="229042"/>
                </a:cubicBezTo>
                <a:cubicBezTo>
                  <a:pt x="51866" y="222345"/>
                  <a:pt x="48113" y="212456"/>
                  <a:pt x="43026" y="199376"/>
                </a:cubicBezTo>
                <a:lnTo>
                  <a:pt x="38571" y="190057"/>
                </a:lnTo>
                <a:cubicBezTo>
                  <a:pt x="31947" y="174604"/>
                  <a:pt x="25880" y="163293"/>
                  <a:pt x="20368" y="156125"/>
                </a:cubicBezTo>
                <a:cubicBezTo>
                  <a:pt x="14856" y="148956"/>
                  <a:pt x="8066" y="143673"/>
                  <a:pt x="0" y="140274"/>
                </a:cubicBezTo>
                <a:cubicBezTo>
                  <a:pt x="13471" y="124080"/>
                  <a:pt x="25754" y="115984"/>
                  <a:pt x="36850" y="115984"/>
                </a:cubicBezTo>
                <a:cubicBezTo>
                  <a:pt x="47085" y="115984"/>
                  <a:pt x="57289" y="127753"/>
                  <a:pt x="67462" y="151293"/>
                </a:cubicBezTo>
                <a:lnTo>
                  <a:pt x="71430" y="163118"/>
                </a:lnTo>
                <a:cubicBezTo>
                  <a:pt x="88200" y="132050"/>
                  <a:pt x="111616" y="101262"/>
                  <a:pt x="141679" y="70755"/>
                </a:cubicBezTo>
                <a:cubicBezTo>
                  <a:pt x="171742" y="40248"/>
                  <a:pt x="202072" y="16663"/>
                  <a:pt x="232666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خطا 1">
            <a:extLst>
              <a:ext uri="{FF2B5EF4-FFF2-40B4-BE49-F238E27FC236}">
                <a16:creationId xmlns:a16="http://schemas.microsoft.com/office/drawing/2014/main" id="{A1DF2C98-C037-8750-AE90-889A168042C3}"/>
              </a:ext>
            </a:extLst>
          </p:cNvPr>
          <p:cNvSpPr/>
          <p:nvPr/>
        </p:nvSpPr>
        <p:spPr>
          <a:xfrm>
            <a:off x="1675951" y="873588"/>
            <a:ext cx="688949" cy="572881"/>
          </a:xfrm>
          <a:custGeom>
            <a:avLst/>
            <a:gdLst/>
            <a:ahLst/>
            <a:cxnLst/>
            <a:rect l="l" t="t" r="r" b="b"/>
            <a:pathLst>
              <a:path w="176557" h="164338">
                <a:moveTo>
                  <a:pt x="60100" y="0"/>
                </a:moveTo>
                <a:cubicBezTo>
                  <a:pt x="63185" y="18862"/>
                  <a:pt x="70932" y="36299"/>
                  <a:pt x="83342" y="52310"/>
                </a:cubicBezTo>
                <a:lnTo>
                  <a:pt x="85590" y="57378"/>
                </a:lnTo>
                <a:lnTo>
                  <a:pt x="86883" y="53488"/>
                </a:lnTo>
                <a:cubicBezTo>
                  <a:pt x="106364" y="28613"/>
                  <a:pt x="124313" y="16175"/>
                  <a:pt x="140729" y="16175"/>
                </a:cubicBezTo>
                <a:cubicBezTo>
                  <a:pt x="154368" y="16175"/>
                  <a:pt x="164624" y="27531"/>
                  <a:pt x="171496" y="50242"/>
                </a:cubicBezTo>
                <a:cubicBezTo>
                  <a:pt x="167001" y="50016"/>
                  <a:pt x="164503" y="49903"/>
                  <a:pt x="164003" y="49903"/>
                </a:cubicBezTo>
                <a:cubicBezTo>
                  <a:pt x="159457" y="49903"/>
                  <a:pt x="152518" y="53368"/>
                  <a:pt x="143188" y="60296"/>
                </a:cubicBezTo>
                <a:cubicBezTo>
                  <a:pt x="133856" y="67224"/>
                  <a:pt x="124802" y="75584"/>
                  <a:pt x="116024" y="85377"/>
                </a:cubicBezTo>
                <a:lnTo>
                  <a:pt x="114997" y="88482"/>
                </a:lnTo>
                <a:lnTo>
                  <a:pt x="112832" y="90149"/>
                </a:lnTo>
                <a:cubicBezTo>
                  <a:pt x="134185" y="107716"/>
                  <a:pt x="155426" y="116499"/>
                  <a:pt x="176557" y="116499"/>
                </a:cubicBezTo>
                <a:cubicBezTo>
                  <a:pt x="165102" y="142427"/>
                  <a:pt x="152879" y="155390"/>
                  <a:pt x="139887" y="155390"/>
                </a:cubicBezTo>
                <a:cubicBezTo>
                  <a:pt x="128621" y="155390"/>
                  <a:pt x="113891" y="146291"/>
                  <a:pt x="95697" y="128093"/>
                </a:cubicBezTo>
                <a:lnTo>
                  <a:pt x="87875" y="121017"/>
                </a:lnTo>
                <a:lnTo>
                  <a:pt x="87458" y="123458"/>
                </a:lnTo>
                <a:cubicBezTo>
                  <a:pt x="69434" y="150712"/>
                  <a:pt x="54134" y="164338"/>
                  <a:pt x="41558" y="164338"/>
                </a:cubicBezTo>
                <a:cubicBezTo>
                  <a:pt x="27282" y="164338"/>
                  <a:pt x="13430" y="151548"/>
                  <a:pt x="0" y="125967"/>
                </a:cubicBezTo>
                <a:cubicBezTo>
                  <a:pt x="3601" y="126080"/>
                  <a:pt x="5985" y="126136"/>
                  <a:pt x="7152" y="126136"/>
                </a:cubicBezTo>
                <a:cubicBezTo>
                  <a:pt x="20781" y="126136"/>
                  <a:pt x="36050" y="115668"/>
                  <a:pt x="52958" y="94731"/>
                </a:cubicBezTo>
                <a:lnTo>
                  <a:pt x="57513" y="90246"/>
                </a:lnTo>
                <a:lnTo>
                  <a:pt x="51617" y="83497"/>
                </a:lnTo>
                <a:cubicBezTo>
                  <a:pt x="35102" y="66958"/>
                  <a:pt x="26845" y="52089"/>
                  <a:pt x="26845" y="38893"/>
                </a:cubicBezTo>
                <a:cubicBezTo>
                  <a:pt x="26845" y="27724"/>
                  <a:pt x="37930" y="14759"/>
                  <a:pt x="60100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8" name="رسم 35" descr="شارة الصليب مع تعبئة خالصة">
            <a:extLst>
              <a:ext uri="{FF2B5EF4-FFF2-40B4-BE49-F238E27FC236}">
                <a16:creationId xmlns:a16="http://schemas.microsoft.com/office/drawing/2014/main" id="{935F6A61-B590-5FB7-2DD0-64F722180F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946975" y="-35277"/>
            <a:ext cx="820440" cy="820440"/>
          </a:xfrm>
          <a:prstGeom prst="rect">
            <a:avLst/>
          </a:prstGeom>
        </p:spPr>
      </p:pic>
      <p:pic>
        <p:nvPicPr>
          <p:cNvPr id="39" name="رسم 37" descr="شارة علامة 1 مع تعبئة خالصة">
            <a:extLst>
              <a:ext uri="{FF2B5EF4-FFF2-40B4-BE49-F238E27FC236}">
                <a16:creationId xmlns:a16="http://schemas.microsoft.com/office/drawing/2014/main" id="{DE8294B8-A3CD-5402-D2F3-3823A70FF79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85129" y="-35277"/>
            <a:ext cx="820440" cy="8204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E1CDF35-694D-F768-3FC5-368C2AEEF9D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36450" y="1469509"/>
            <a:ext cx="6312294" cy="431692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E2EEA05-2D33-52B0-8FA9-C167327BADC4}"/>
              </a:ext>
            </a:extLst>
          </p:cNvPr>
          <p:cNvSpPr txBox="1"/>
          <p:nvPr/>
        </p:nvSpPr>
        <p:spPr>
          <a:xfrm>
            <a:off x="4608110" y="159802"/>
            <a:ext cx="731637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ahoma" panose="020B0604030504040204" pitchFamily="34" charset="0"/>
              </a:rPr>
              <a:t>اختر إشارة صح أو خطأ أمام المواقف التالية: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ahoma" panose="020B0604030504040204" pitchFamily="34" charset="0"/>
              </a:rPr>
              <a:t>من آداب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ahoma" panose="020B0604030504040204" pitchFamily="34" charset="0"/>
              </a:rPr>
              <a:t> تلاوة القرآن</a:t>
            </a: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ahoma" panose="020B0604030504040204" pitchFamily="34" charset="0"/>
              </a:rPr>
              <a:t>: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1231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الإجابة خاطئ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الإ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9" grpId="0" animBg="1"/>
      <p:bldP spid="30" grpId="0" animBg="1"/>
      <p:bldP spid="32" grpId="0"/>
      <p:bldP spid="33" grpId="0"/>
      <p:bldP spid="20" grpId="0" animBg="1"/>
      <p:bldP spid="3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0" name="Rectangle 1039">
            <a:extLst>
              <a:ext uri="{FF2B5EF4-FFF2-40B4-BE49-F238E27FC236}">
                <a16:creationId xmlns:a16="http://schemas.microsoft.com/office/drawing/2014/main" id="{A169D286-F4D7-4C8B-A6BD-D05384C7F1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2" name="Freeform 6">
            <a:extLst>
              <a:ext uri="{FF2B5EF4-FFF2-40B4-BE49-F238E27FC236}">
                <a16:creationId xmlns:a16="http://schemas.microsoft.com/office/drawing/2014/main" id="{39E8235E-135E-4261-8F54-2B316E493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610728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4" name="Freeform 7">
            <a:extLst>
              <a:ext uri="{FF2B5EF4-FFF2-40B4-BE49-F238E27FC236}">
                <a16:creationId xmlns:a16="http://schemas.microsoft.com/office/drawing/2014/main" id="{D4ED8EC3-4D57-4620-93CE-4E6661F09A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343079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6" name="Freeform: Shape 1045">
            <a:extLst>
              <a:ext uri="{FF2B5EF4-FFF2-40B4-BE49-F238E27FC236}">
                <a16:creationId xmlns:a16="http://schemas.microsoft.com/office/drawing/2014/main" id="{83BCB34A-2F40-4F41-8488-A134C1C155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5" y="340424"/>
            <a:ext cx="4630139" cy="5265795"/>
          </a:xfrm>
          <a:custGeom>
            <a:avLst/>
            <a:gdLst>
              <a:gd name="connsiteX0" fmla="*/ 0 w 4630139"/>
              <a:gd name="connsiteY0" fmla="*/ 0 h 5265795"/>
              <a:gd name="connsiteX1" fmla="*/ 4630139 w 4630139"/>
              <a:gd name="connsiteY1" fmla="*/ 0 h 5265795"/>
              <a:gd name="connsiteX2" fmla="*/ 4630139 w 4630139"/>
              <a:gd name="connsiteY2" fmla="*/ 5265795 h 5265795"/>
              <a:gd name="connsiteX3" fmla="*/ 0 w 4630139"/>
              <a:gd name="connsiteY3" fmla="*/ 5265795 h 5265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0139" h="5265795">
                <a:moveTo>
                  <a:pt x="0" y="0"/>
                </a:moveTo>
                <a:lnTo>
                  <a:pt x="4630139" y="0"/>
                </a:lnTo>
                <a:lnTo>
                  <a:pt x="4630139" y="5265795"/>
                </a:lnTo>
                <a:lnTo>
                  <a:pt x="0" y="526579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símbolo check gif | My XXX Hot Girl">
            <a:extLst>
              <a:ext uri="{FF2B5EF4-FFF2-40B4-BE49-F238E27FC236}">
                <a16:creationId xmlns:a16="http://schemas.microsoft.com/office/drawing/2014/main" id="{1D15978F-E7E9-E14F-4ABC-5DB0FA8D3D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16" b="89873" l="9916" r="92616">
                        <a14:foregroundMark x1="92616" y1="23840" x2="79958" y2="29114"/>
                        <a14:foregroundMark x1="81435" y1="12658" x2="90928" y2="25105"/>
                        <a14:foregroundMark x1="60549" y1="29747" x2="49789" y2="55063"/>
                        <a14:foregroundMark x1="51055" y1="25105" x2="43460" y2="66667"/>
                        <a14:foregroundMark x1="41561" y1="26160" x2="41772" y2="45992"/>
                        <a14:foregroundMark x1="33755" y1="31857" x2="31435" y2="44515"/>
                        <a14:foregroundMark x1="25105" y1="54430" x2="52110" y2="47679"/>
                        <a14:foregroundMark x1="30802" y1="65401" x2="58439" y2="42827"/>
                        <a14:foregroundMark x1="24473" y1="46624" x2="31857" y2="50211"/>
                        <a14:foregroundMark x1="49789" y1="74895" x2="46624" y2="60759"/>
                        <a14:foregroundMark x1="37553" y1="72363" x2="41561" y2="60127"/>
                        <a14:foregroundMark x1="59705" y1="72363" x2="52954" y2="62447"/>
                        <a14:foregroundMark x1="69831" y1="65612" x2="59072" y2="56329"/>
                        <a14:foregroundMark x1="76582" y1="53165" x2="45570" y2="53165"/>
                        <a14:foregroundMark x1="57173" y1="55485" x2="63924" y2="69620"/>
                        <a14:foregroundMark x1="63924" y1="69620" x2="65190" y2="71097"/>
                        <a14:foregroundMark x1="65423" y1="32853" x2="67300" y2="34177"/>
                        <a14:foregroundMark x1="73813" y1="47782" x2="75745" y2="54008"/>
                        <a14:foregroundMark x1="65190" y1="33122" x2="65612" y2="34177"/>
                        <a14:foregroundMark x1="31435" y1="54430" x2="30591" y2="61181"/>
                        <a14:foregroundMark x1="71097" y1="48734" x2="70042" y2="54430"/>
                        <a14:backgroundMark x1="76160" y1="54008" x2="76160" y2="58017"/>
                        <a14:backgroundMark x1="64557" y1="32489" x2="64557" y2="32489"/>
                        <a14:backgroundMark x1="63291" y1="32278" x2="65190" y2="33122"/>
                        <a14:backgroundMark x1="71308" y1="47257" x2="74262" y2="470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921" r="2" b="2"/>
          <a:stretch/>
        </p:blipFill>
        <p:spPr bwMode="auto">
          <a:xfrm>
            <a:off x="3048" y="1351682"/>
            <a:ext cx="4723704" cy="513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8" name="Freeform: Shape 1047">
            <a:extLst>
              <a:ext uri="{FF2B5EF4-FFF2-40B4-BE49-F238E27FC236}">
                <a16:creationId xmlns:a16="http://schemas.microsoft.com/office/drawing/2014/main" id="{F78382DC-4207-465E-B379-1E16448AA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1780" y="1071563"/>
            <a:ext cx="7290218" cy="5242298"/>
          </a:xfrm>
          <a:custGeom>
            <a:avLst/>
            <a:gdLst>
              <a:gd name="connsiteX0" fmla="*/ 0 w 7290218"/>
              <a:gd name="connsiteY0" fmla="*/ 0 h 5242298"/>
              <a:gd name="connsiteX1" fmla="*/ 7290218 w 7290218"/>
              <a:gd name="connsiteY1" fmla="*/ 0 h 5242298"/>
              <a:gd name="connsiteX2" fmla="*/ 7290218 w 7290218"/>
              <a:gd name="connsiteY2" fmla="*/ 5242298 h 5242298"/>
              <a:gd name="connsiteX3" fmla="*/ 0 w 7290218"/>
              <a:gd name="connsiteY3" fmla="*/ 5242298 h 5242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0218" h="5242298">
                <a:moveTo>
                  <a:pt x="0" y="0"/>
                </a:moveTo>
                <a:lnTo>
                  <a:pt x="7290218" y="0"/>
                </a:lnTo>
                <a:lnTo>
                  <a:pt x="7290218" y="5242298"/>
                </a:lnTo>
                <a:lnTo>
                  <a:pt x="0" y="524229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دائرة صح1">
            <a:extLst>
              <a:ext uri="{FF2B5EF4-FFF2-40B4-BE49-F238E27FC236}">
                <a16:creationId xmlns:a16="http://schemas.microsoft.com/office/drawing/2014/main" id="{4B4337FF-DBE6-8D0E-8DFB-0E2DFF1E1350}"/>
              </a:ext>
            </a:extLst>
          </p:cNvPr>
          <p:cNvSpPr/>
          <p:nvPr/>
        </p:nvSpPr>
        <p:spPr>
          <a:xfrm>
            <a:off x="2688361" y="787380"/>
            <a:ext cx="980125" cy="926416"/>
          </a:xfrm>
          <a:prstGeom prst="ellipse">
            <a:avLst/>
          </a:prstGeom>
          <a:solidFill>
            <a:srgbClr val="FFF2CC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دائرة خطأ  1">
            <a:extLst>
              <a:ext uri="{FF2B5EF4-FFF2-40B4-BE49-F238E27FC236}">
                <a16:creationId xmlns:a16="http://schemas.microsoft.com/office/drawing/2014/main" id="{735C7AF4-12D0-0520-7B91-FE331D9123A0}"/>
              </a:ext>
            </a:extLst>
          </p:cNvPr>
          <p:cNvSpPr/>
          <p:nvPr/>
        </p:nvSpPr>
        <p:spPr>
          <a:xfrm>
            <a:off x="1624535" y="782590"/>
            <a:ext cx="980123" cy="950355"/>
          </a:xfrm>
          <a:prstGeom prst="ellipse">
            <a:avLst/>
          </a:prstGeom>
          <a:solidFill>
            <a:srgbClr val="FFF2CC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اجابة صحيحة">
            <a:extLst>
              <a:ext uri="{FF2B5EF4-FFF2-40B4-BE49-F238E27FC236}">
                <a16:creationId xmlns:a16="http://schemas.microsoft.com/office/drawing/2014/main" id="{B1F96FF9-1ABF-8795-FEB4-B8F4ED761B0D}"/>
              </a:ext>
            </a:extLst>
          </p:cNvPr>
          <p:cNvSpPr txBox="1"/>
          <p:nvPr/>
        </p:nvSpPr>
        <p:spPr>
          <a:xfrm>
            <a:off x="151442" y="729224"/>
            <a:ext cx="138915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a Typoo Bold" panose="00000800000000000000" pitchFamily="2" charset="-78"/>
                <a:ea typeface="+mn-ea"/>
                <a:cs typeface="Ala Typoo Bold" panose="00000800000000000000" pitchFamily="2" charset="-78"/>
              </a:rPr>
              <a:t>إجابة صحيحة</a:t>
            </a:r>
            <a:endParaRPr kumimoji="0" lang="ar-KW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la Typoo Bold" panose="00000800000000000000" pitchFamily="2" charset="-78"/>
              <a:ea typeface="+mn-ea"/>
              <a:cs typeface="Ala Typoo Bold" panose="00000800000000000000" pitchFamily="2" charset="-78"/>
            </a:endParaRPr>
          </a:p>
        </p:txBody>
      </p:sp>
      <p:sp>
        <p:nvSpPr>
          <p:cNvPr id="33" name="اجابة خاطئة">
            <a:extLst>
              <a:ext uri="{FF2B5EF4-FFF2-40B4-BE49-F238E27FC236}">
                <a16:creationId xmlns:a16="http://schemas.microsoft.com/office/drawing/2014/main" id="{C7922038-0696-4ABC-42A7-787290860A57}"/>
              </a:ext>
            </a:extLst>
          </p:cNvPr>
          <p:cNvSpPr txBox="1"/>
          <p:nvPr/>
        </p:nvSpPr>
        <p:spPr>
          <a:xfrm>
            <a:off x="139573" y="729223"/>
            <a:ext cx="138915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a Typoo Bold" panose="00000800000000000000" pitchFamily="2" charset="-78"/>
                <a:ea typeface="+mn-ea"/>
                <a:cs typeface="Ala Typoo Bold" panose="00000800000000000000" pitchFamily="2" charset="-78"/>
              </a:rPr>
              <a:t>إجابة خاطئة</a:t>
            </a:r>
            <a:endParaRPr kumimoji="0" lang="ar-KW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la Typoo Bold" panose="00000800000000000000" pitchFamily="2" charset="-78"/>
              <a:ea typeface="+mn-ea"/>
              <a:cs typeface="Ala Typoo Bold" panose="00000800000000000000" pitchFamily="2" charset="-78"/>
            </a:endParaRPr>
          </a:p>
        </p:txBody>
      </p:sp>
      <p:sp>
        <p:nvSpPr>
          <p:cNvPr id="20" name="صح1">
            <a:extLst>
              <a:ext uri="{FF2B5EF4-FFF2-40B4-BE49-F238E27FC236}">
                <a16:creationId xmlns:a16="http://schemas.microsoft.com/office/drawing/2014/main" id="{288DFAC2-9C1F-B1A9-2506-54DF6170B1CF}"/>
              </a:ext>
            </a:extLst>
          </p:cNvPr>
          <p:cNvSpPr/>
          <p:nvPr/>
        </p:nvSpPr>
        <p:spPr>
          <a:xfrm>
            <a:off x="2809979" y="787379"/>
            <a:ext cx="980123" cy="693017"/>
          </a:xfrm>
          <a:custGeom>
            <a:avLst/>
            <a:gdLst/>
            <a:ahLst/>
            <a:cxnLst/>
            <a:rect l="l" t="t" r="r" b="b"/>
            <a:pathLst>
              <a:path w="241088" h="229042">
                <a:moveTo>
                  <a:pt x="232666" y="0"/>
                </a:moveTo>
                <a:lnTo>
                  <a:pt x="241088" y="12651"/>
                </a:lnTo>
                <a:cubicBezTo>
                  <a:pt x="216319" y="31892"/>
                  <a:pt x="189278" y="60246"/>
                  <a:pt x="159966" y="97715"/>
                </a:cubicBezTo>
                <a:cubicBezTo>
                  <a:pt x="130653" y="135183"/>
                  <a:pt x="108161" y="170434"/>
                  <a:pt x="92489" y="203469"/>
                </a:cubicBezTo>
                <a:lnTo>
                  <a:pt x="78400" y="212987"/>
                </a:lnTo>
                <a:cubicBezTo>
                  <a:pt x="68722" y="219718"/>
                  <a:pt x="60683" y="225070"/>
                  <a:pt x="54284" y="229042"/>
                </a:cubicBezTo>
                <a:cubicBezTo>
                  <a:pt x="51866" y="222345"/>
                  <a:pt x="48113" y="212456"/>
                  <a:pt x="43026" y="199376"/>
                </a:cubicBezTo>
                <a:lnTo>
                  <a:pt x="38571" y="190057"/>
                </a:lnTo>
                <a:cubicBezTo>
                  <a:pt x="31947" y="174604"/>
                  <a:pt x="25880" y="163293"/>
                  <a:pt x="20368" y="156125"/>
                </a:cubicBezTo>
                <a:cubicBezTo>
                  <a:pt x="14856" y="148956"/>
                  <a:pt x="8066" y="143673"/>
                  <a:pt x="0" y="140274"/>
                </a:cubicBezTo>
                <a:cubicBezTo>
                  <a:pt x="13471" y="124080"/>
                  <a:pt x="25754" y="115984"/>
                  <a:pt x="36850" y="115984"/>
                </a:cubicBezTo>
                <a:cubicBezTo>
                  <a:pt x="47085" y="115984"/>
                  <a:pt x="57289" y="127753"/>
                  <a:pt x="67462" y="151293"/>
                </a:cubicBezTo>
                <a:lnTo>
                  <a:pt x="71430" y="163118"/>
                </a:lnTo>
                <a:cubicBezTo>
                  <a:pt x="88200" y="132050"/>
                  <a:pt x="111616" y="101262"/>
                  <a:pt x="141679" y="70755"/>
                </a:cubicBezTo>
                <a:cubicBezTo>
                  <a:pt x="171742" y="40248"/>
                  <a:pt x="202072" y="16663"/>
                  <a:pt x="232666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خطا 1">
            <a:extLst>
              <a:ext uri="{FF2B5EF4-FFF2-40B4-BE49-F238E27FC236}">
                <a16:creationId xmlns:a16="http://schemas.microsoft.com/office/drawing/2014/main" id="{A1DF2C98-C037-8750-AE90-889A168042C3}"/>
              </a:ext>
            </a:extLst>
          </p:cNvPr>
          <p:cNvSpPr/>
          <p:nvPr/>
        </p:nvSpPr>
        <p:spPr>
          <a:xfrm>
            <a:off x="1675951" y="873588"/>
            <a:ext cx="688949" cy="572881"/>
          </a:xfrm>
          <a:custGeom>
            <a:avLst/>
            <a:gdLst/>
            <a:ahLst/>
            <a:cxnLst/>
            <a:rect l="l" t="t" r="r" b="b"/>
            <a:pathLst>
              <a:path w="176557" h="164338">
                <a:moveTo>
                  <a:pt x="60100" y="0"/>
                </a:moveTo>
                <a:cubicBezTo>
                  <a:pt x="63185" y="18862"/>
                  <a:pt x="70932" y="36299"/>
                  <a:pt x="83342" y="52310"/>
                </a:cubicBezTo>
                <a:lnTo>
                  <a:pt x="85590" y="57378"/>
                </a:lnTo>
                <a:lnTo>
                  <a:pt x="86883" y="53488"/>
                </a:lnTo>
                <a:cubicBezTo>
                  <a:pt x="106364" y="28613"/>
                  <a:pt x="124313" y="16175"/>
                  <a:pt x="140729" y="16175"/>
                </a:cubicBezTo>
                <a:cubicBezTo>
                  <a:pt x="154368" y="16175"/>
                  <a:pt x="164624" y="27531"/>
                  <a:pt x="171496" y="50242"/>
                </a:cubicBezTo>
                <a:cubicBezTo>
                  <a:pt x="167001" y="50016"/>
                  <a:pt x="164503" y="49903"/>
                  <a:pt x="164003" y="49903"/>
                </a:cubicBezTo>
                <a:cubicBezTo>
                  <a:pt x="159457" y="49903"/>
                  <a:pt x="152518" y="53368"/>
                  <a:pt x="143188" y="60296"/>
                </a:cubicBezTo>
                <a:cubicBezTo>
                  <a:pt x="133856" y="67224"/>
                  <a:pt x="124802" y="75584"/>
                  <a:pt x="116024" y="85377"/>
                </a:cubicBezTo>
                <a:lnTo>
                  <a:pt x="114997" y="88482"/>
                </a:lnTo>
                <a:lnTo>
                  <a:pt x="112832" y="90149"/>
                </a:lnTo>
                <a:cubicBezTo>
                  <a:pt x="134185" y="107716"/>
                  <a:pt x="155426" y="116499"/>
                  <a:pt x="176557" y="116499"/>
                </a:cubicBezTo>
                <a:cubicBezTo>
                  <a:pt x="165102" y="142427"/>
                  <a:pt x="152879" y="155390"/>
                  <a:pt x="139887" y="155390"/>
                </a:cubicBezTo>
                <a:cubicBezTo>
                  <a:pt x="128621" y="155390"/>
                  <a:pt x="113891" y="146291"/>
                  <a:pt x="95697" y="128093"/>
                </a:cubicBezTo>
                <a:lnTo>
                  <a:pt x="87875" y="121017"/>
                </a:lnTo>
                <a:lnTo>
                  <a:pt x="87458" y="123458"/>
                </a:lnTo>
                <a:cubicBezTo>
                  <a:pt x="69434" y="150712"/>
                  <a:pt x="54134" y="164338"/>
                  <a:pt x="41558" y="164338"/>
                </a:cubicBezTo>
                <a:cubicBezTo>
                  <a:pt x="27282" y="164338"/>
                  <a:pt x="13430" y="151548"/>
                  <a:pt x="0" y="125967"/>
                </a:cubicBezTo>
                <a:cubicBezTo>
                  <a:pt x="3601" y="126080"/>
                  <a:pt x="5985" y="126136"/>
                  <a:pt x="7152" y="126136"/>
                </a:cubicBezTo>
                <a:cubicBezTo>
                  <a:pt x="20781" y="126136"/>
                  <a:pt x="36050" y="115668"/>
                  <a:pt x="52958" y="94731"/>
                </a:cubicBezTo>
                <a:lnTo>
                  <a:pt x="57513" y="90246"/>
                </a:lnTo>
                <a:lnTo>
                  <a:pt x="51617" y="83497"/>
                </a:lnTo>
                <a:cubicBezTo>
                  <a:pt x="35102" y="66958"/>
                  <a:pt x="26845" y="52089"/>
                  <a:pt x="26845" y="38893"/>
                </a:cubicBezTo>
                <a:cubicBezTo>
                  <a:pt x="26845" y="27724"/>
                  <a:pt x="37930" y="14759"/>
                  <a:pt x="60100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8" name="رسم 35" descr="شارة الصليب مع تعبئة خالصة">
            <a:extLst>
              <a:ext uri="{FF2B5EF4-FFF2-40B4-BE49-F238E27FC236}">
                <a16:creationId xmlns:a16="http://schemas.microsoft.com/office/drawing/2014/main" id="{935F6A61-B590-5FB7-2DD0-64F722180F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946975" y="-35277"/>
            <a:ext cx="820440" cy="820440"/>
          </a:xfrm>
          <a:prstGeom prst="rect">
            <a:avLst/>
          </a:prstGeom>
        </p:spPr>
      </p:pic>
      <p:pic>
        <p:nvPicPr>
          <p:cNvPr id="39" name="رسم 37" descr="شارة علامة 1 مع تعبئة خالصة">
            <a:extLst>
              <a:ext uri="{FF2B5EF4-FFF2-40B4-BE49-F238E27FC236}">
                <a16:creationId xmlns:a16="http://schemas.microsoft.com/office/drawing/2014/main" id="{DE8294B8-A3CD-5402-D2F3-3823A70FF79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85129" y="-35277"/>
            <a:ext cx="820440" cy="8204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C5482C4-3B1B-9CAA-3DFA-3A6CE50AE29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79633" y="1439843"/>
            <a:ext cx="6362882" cy="44246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A69582D-2714-F9BA-8234-45BFEE877C25}"/>
              </a:ext>
            </a:extLst>
          </p:cNvPr>
          <p:cNvSpPr txBox="1"/>
          <p:nvPr/>
        </p:nvSpPr>
        <p:spPr>
          <a:xfrm>
            <a:off x="4608110" y="159802"/>
            <a:ext cx="731637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ahoma" panose="020B0604030504040204" pitchFamily="34" charset="0"/>
              </a:rPr>
              <a:t>اختر إشارة صح أو خطأ أمام المواقف التالية: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ahoma" panose="020B0604030504040204" pitchFamily="34" charset="0"/>
              </a:rPr>
              <a:t>من آداب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ahoma" panose="020B0604030504040204" pitchFamily="34" charset="0"/>
              </a:rPr>
              <a:t> تلاوة القرآن</a:t>
            </a: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ahoma" panose="020B0604030504040204" pitchFamily="34" charset="0"/>
              </a:rPr>
              <a:t>: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529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الإجابة خاطئ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الإ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9" grpId="0" animBg="1"/>
      <p:bldP spid="30" grpId="0" animBg="1"/>
      <p:bldP spid="32" grpId="0"/>
      <p:bldP spid="33" grpId="0"/>
      <p:bldP spid="20" grpId="0" animBg="1"/>
      <p:bldP spid="3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0" name="Rectangle 1039">
            <a:extLst>
              <a:ext uri="{FF2B5EF4-FFF2-40B4-BE49-F238E27FC236}">
                <a16:creationId xmlns:a16="http://schemas.microsoft.com/office/drawing/2014/main" id="{A169D286-F4D7-4C8B-A6BD-D05384C7F1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2" name="Freeform 6">
            <a:extLst>
              <a:ext uri="{FF2B5EF4-FFF2-40B4-BE49-F238E27FC236}">
                <a16:creationId xmlns:a16="http://schemas.microsoft.com/office/drawing/2014/main" id="{39E8235E-135E-4261-8F54-2B316E493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610728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4" name="Freeform 7">
            <a:extLst>
              <a:ext uri="{FF2B5EF4-FFF2-40B4-BE49-F238E27FC236}">
                <a16:creationId xmlns:a16="http://schemas.microsoft.com/office/drawing/2014/main" id="{D4ED8EC3-4D57-4620-93CE-4E6661F09A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343079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6" name="Freeform: Shape 1045">
            <a:extLst>
              <a:ext uri="{FF2B5EF4-FFF2-40B4-BE49-F238E27FC236}">
                <a16:creationId xmlns:a16="http://schemas.microsoft.com/office/drawing/2014/main" id="{83BCB34A-2F40-4F41-8488-A134C1C155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5" y="340424"/>
            <a:ext cx="4630139" cy="5265795"/>
          </a:xfrm>
          <a:custGeom>
            <a:avLst/>
            <a:gdLst>
              <a:gd name="connsiteX0" fmla="*/ 0 w 4630139"/>
              <a:gd name="connsiteY0" fmla="*/ 0 h 5265795"/>
              <a:gd name="connsiteX1" fmla="*/ 4630139 w 4630139"/>
              <a:gd name="connsiteY1" fmla="*/ 0 h 5265795"/>
              <a:gd name="connsiteX2" fmla="*/ 4630139 w 4630139"/>
              <a:gd name="connsiteY2" fmla="*/ 5265795 h 5265795"/>
              <a:gd name="connsiteX3" fmla="*/ 0 w 4630139"/>
              <a:gd name="connsiteY3" fmla="*/ 5265795 h 5265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0139" h="5265795">
                <a:moveTo>
                  <a:pt x="0" y="0"/>
                </a:moveTo>
                <a:lnTo>
                  <a:pt x="4630139" y="0"/>
                </a:lnTo>
                <a:lnTo>
                  <a:pt x="4630139" y="5265795"/>
                </a:lnTo>
                <a:lnTo>
                  <a:pt x="0" y="526579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" name="Freeform: Shape 1047">
            <a:extLst>
              <a:ext uri="{FF2B5EF4-FFF2-40B4-BE49-F238E27FC236}">
                <a16:creationId xmlns:a16="http://schemas.microsoft.com/office/drawing/2014/main" id="{F78382DC-4207-465E-B379-1E16448AA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1780" y="1071563"/>
            <a:ext cx="7290218" cy="5242298"/>
          </a:xfrm>
          <a:custGeom>
            <a:avLst/>
            <a:gdLst>
              <a:gd name="connsiteX0" fmla="*/ 0 w 7290218"/>
              <a:gd name="connsiteY0" fmla="*/ 0 h 5242298"/>
              <a:gd name="connsiteX1" fmla="*/ 7290218 w 7290218"/>
              <a:gd name="connsiteY1" fmla="*/ 0 h 5242298"/>
              <a:gd name="connsiteX2" fmla="*/ 7290218 w 7290218"/>
              <a:gd name="connsiteY2" fmla="*/ 5242298 h 5242298"/>
              <a:gd name="connsiteX3" fmla="*/ 0 w 7290218"/>
              <a:gd name="connsiteY3" fmla="*/ 5242298 h 5242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0218" h="5242298">
                <a:moveTo>
                  <a:pt x="0" y="0"/>
                </a:moveTo>
                <a:lnTo>
                  <a:pt x="7290218" y="0"/>
                </a:lnTo>
                <a:lnTo>
                  <a:pt x="7290218" y="5242298"/>
                </a:lnTo>
                <a:lnTo>
                  <a:pt x="0" y="524229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4" name="رسم 35" descr="شارة الصليب مع تعبئة خالصة">
            <a:extLst>
              <a:ext uri="{FF2B5EF4-FFF2-40B4-BE49-F238E27FC236}">
                <a16:creationId xmlns:a16="http://schemas.microsoft.com/office/drawing/2014/main" id="{7F8B99ED-87AD-2DF8-D95E-BA318D6B11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46975" y="-35277"/>
            <a:ext cx="820440" cy="820440"/>
          </a:xfrm>
          <a:prstGeom prst="rect">
            <a:avLst/>
          </a:prstGeom>
        </p:spPr>
      </p:pic>
      <p:pic>
        <p:nvPicPr>
          <p:cNvPr id="35" name="رسم 37" descr="شارة علامة 1 مع تعبئة خالصة">
            <a:extLst>
              <a:ext uri="{FF2B5EF4-FFF2-40B4-BE49-F238E27FC236}">
                <a16:creationId xmlns:a16="http://schemas.microsoft.com/office/drawing/2014/main" id="{B9B5F2A8-72C3-42BD-E7D1-0CBADF8DA6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85129" y="-35277"/>
            <a:ext cx="820440" cy="820440"/>
          </a:xfrm>
          <a:prstGeom prst="rect">
            <a:avLst/>
          </a:prstGeom>
        </p:spPr>
      </p:pic>
      <p:pic>
        <p:nvPicPr>
          <p:cNvPr id="2050" name="Picture 2" descr="‫علامة خطأ PNG الصور | ناقل و PSD الملفات | تحميل مجاني على Pngtree‬‎">
            <a:extLst>
              <a:ext uri="{FF2B5EF4-FFF2-40B4-BE49-F238E27FC236}">
                <a16:creationId xmlns:a16="http://schemas.microsoft.com/office/drawing/2014/main" id="{6EF5E185-8A2C-D3DF-5EED-370EB568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40889" y1="15111" x2="40889" y2="15111"/>
                        <a14:foregroundMark x1="15556" y1="16444" x2="14667" y2="84444"/>
                        <a14:foregroundMark x1="85333" y1="84000" x2="24444" y2="83111"/>
                        <a14:foregroundMark x1="24444" y1="83111" x2="23111" y2="82667"/>
                        <a14:foregroundMark x1="83111" y1="13778" x2="81778" y2="68000"/>
                        <a14:foregroundMark x1="33333" y1="16444" x2="49333" y2="12889"/>
                        <a14:foregroundMark x1="49333" y1="12889" x2="67111" y2="16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976" y="2050688"/>
            <a:ext cx="2985239" cy="2985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دائرة صح1">
            <a:extLst>
              <a:ext uri="{FF2B5EF4-FFF2-40B4-BE49-F238E27FC236}">
                <a16:creationId xmlns:a16="http://schemas.microsoft.com/office/drawing/2014/main" id="{69F39CD8-4C7C-B5F9-33B2-646F65C0EE3D}"/>
              </a:ext>
            </a:extLst>
          </p:cNvPr>
          <p:cNvSpPr/>
          <p:nvPr/>
        </p:nvSpPr>
        <p:spPr>
          <a:xfrm>
            <a:off x="2749701" y="781556"/>
            <a:ext cx="813707" cy="789022"/>
          </a:xfrm>
          <a:prstGeom prst="ellipse">
            <a:avLst/>
          </a:prstGeom>
          <a:solidFill>
            <a:srgbClr val="FFF2CC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صح1">
            <a:extLst>
              <a:ext uri="{FF2B5EF4-FFF2-40B4-BE49-F238E27FC236}">
                <a16:creationId xmlns:a16="http://schemas.microsoft.com/office/drawing/2014/main" id="{B8C22B17-7A0D-A80D-C693-6514BC1254DB}"/>
              </a:ext>
            </a:extLst>
          </p:cNvPr>
          <p:cNvSpPr/>
          <p:nvPr/>
        </p:nvSpPr>
        <p:spPr>
          <a:xfrm>
            <a:off x="2935824" y="945235"/>
            <a:ext cx="627585" cy="403511"/>
          </a:xfrm>
          <a:custGeom>
            <a:avLst/>
            <a:gdLst/>
            <a:ahLst/>
            <a:cxnLst/>
            <a:rect l="l" t="t" r="r" b="b"/>
            <a:pathLst>
              <a:path w="241088" h="229042">
                <a:moveTo>
                  <a:pt x="232666" y="0"/>
                </a:moveTo>
                <a:lnTo>
                  <a:pt x="241088" y="12651"/>
                </a:lnTo>
                <a:cubicBezTo>
                  <a:pt x="216319" y="31892"/>
                  <a:pt x="189278" y="60246"/>
                  <a:pt x="159966" y="97715"/>
                </a:cubicBezTo>
                <a:cubicBezTo>
                  <a:pt x="130653" y="135183"/>
                  <a:pt x="108161" y="170434"/>
                  <a:pt x="92489" y="203469"/>
                </a:cubicBezTo>
                <a:lnTo>
                  <a:pt x="78400" y="212987"/>
                </a:lnTo>
                <a:cubicBezTo>
                  <a:pt x="68722" y="219718"/>
                  <a:pt x="60683" y="225070"/>
                  <a:pt x="54284" y="229042"/>
                </a:cubicBezTo>
                <a:cubicBezTo>
                  <a:pt x="51866" y="222345"/>
                  <a:pt x="48113" y="212456"/>
                  <a:pt x="43026" y="199376"/>
                </a:cubicBezTo>
                <a:lnTo>
                  <a:pt x="38571" y="190057"/>
                </a:lnTo>
                <a:cubicBezTo>
                  <a:pt x="31947" y="174604"/>
                  <a:pt x="25880" y="163293"/>
                  <a:pt x="20368" y="156125"/>
                </a:cubicBezTo>
                <a:cubicBezTo>
                  <a:pt x="14856" y="148956"/>
                  <a:pt x="8066" y="143673"/>
                  <a:pt x="0" y="140274"/>
                </a:cubicBezTo>
                <a:cubicBezTo>
                  <a:pt x="13471" y="124080"/>
                  <a:pt x="25754" y="115984"/>
                  <a:pt x="36850" y="115984"/>
                </a:cubicBezTo>
                <a:cubicBezTo>
                  <a:pt x="47085" y="115984"/>
                  <a:pt x="57289" y="127753"/>
                  <a:pt x="67462" y="151293"/>
                </a:cubicBezTo>
                <a:lnTo>
                  <a:pt x="71430" y="163118"/>
                </a:lnTo>
                <a:cubicBezTo>
                  <a:pt x="88200" y="132050"/>
                  <a:pt x="111616" y="101262"/>
                  <a:pt x="141679" y="70755"/>
                </a:cubicBezTo>
                <a:cubicBezTo>
                  <a:pt x="171742" y="40248"/>
                  <a:pt x="202072" y="16663"/>
                  <a:pt x="232666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دائرة خطأ  1">
            <a:extLst>
              <a:ext uri="{FF2B5EF4-FFF2-40B4-BE49-F238E27FC236}">
                <a16:creationId xmlns:a16="http://schemas.microsoft.com/office/drawing/2014/main" id="{78202233-1141-5310-923E-8DB085041683}"/>
              </a:ext>
            </a:extLst>
          </p:cNvPr>
          <p:cNvSpPr/>
          <p:nvPr/>
        </p:nvSpPr>
        <p:spPr>
          <a:xfrm>
            <a:off x="1840695" y="781556"/>
            <a:ext cx="820440" cy="789022"/>
          </a:xfrm>
          <a:prstGeom prst="ellipse">
            <a:avLst/>
          </a:prstGeom>
          <a:solidFill>
            <a:srgbClr val="FFF2CC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خطا 1">
            <a:extLst>
              <a:ext uri="{FF2B5EF4-FFF2-40B4-BE49-F238E27FC236}">
                <a16:creationId xmlns:a16="http://schemas.microsoft.com/office/drawing/2014/main" id="{232D3DAF-113E-8CB6-7463-D57ABE4A154A}"/>
              </a:ext>
            </a:extLst>
          </p:cNvPr>
          <p:cNvSpPr/>
          <p:nvPr/>
        </p:nvSpPr>
        <p:spPr>
          <a:xfrm>
            <a:off x="1960251" y="986599"/>
            <a:ext cx="451025" cy="362148"/>
          </a:xfrm>
          <a:custGeom>
            <a:avLst/>
            <a:gdLst/>
            <a:ahLst/>
            <a:cxnLst/>
            <a:rect l="l" t="t" r="r" b="b"/>
            <a:pathLst>
              <a:path w="176557" h="164338">
                <a:moveTo>
                  <a:pt x="60100" y="0"/>
                </a:moveTo>
                <a:cubicBezTo>
                  <a:pt x="63185" y="18862"/>
                  <a:pt x="70932" y="36299"/>
                  <a:pt x="83342" y="52310"/>
                </a:cubicBezTo>
                <a:lnTo>
                  <a:pt x="85590" y="57378"/>
                </a:lnTo>
                <a:lnTo>
                  <a:pt x="86883" y="53488"/>
                </a:lnTo>
                <a:cubicBezTo>
                  <a:pt x="106364" y="28613"/>
                  <a:pt x="124313" y="16175"/>
                  <a:pt x="140729" y="16175"/>
                </a:cubicBezTo>
                <a:cubicBezTo>
                  <a:pt x="154368" y="16175"/>
                  <a:pt x="164624" y="27531"/>
                  <a:pt x="171496" y="50242"/>
                </a:cubicBezTo>
                <a:cubicBezTo>
                  <a:pt x="167001" y="50016"/>
                  <a:pt x="164503" y="49903"/>
                  <a:pt x="164003" y="49903"/>
                </a:cubicBezTo>
                <a:cubicBezTo>
                  <a:pt x="159457" y="49903"/>
                  <a:pt x="152518" y="53368"/>
                  <a:pt x="143188" y="60296"/>
                </a:cubicBezTo>
                <a:cubicBezTo>
                  <a:pt x="133856" y="67224"/>
                  <a:pt x="124802" y="75584"/>
                  <a:pt x="116024" y="85377"/>
                </a:cubicBezTo>
                <a:lnTo>
                  <a:pt x="114997" y="88482"/>
                </a:lnTo>
                <a:lnTo>
                  <a:pt x="112832" y="90149"/>
                </a:lnTo>
                <a:cubicBezTo>
                  <a:pt x="134185" y="107716"/>
                  <a:pt x="155426" y="116499"/>
                  <a:pt x="176557" y="116499"/>
                </a:cubicBezTo>
                <a:cubicBezTo>
                  <a:pt x="165102" y="142427"/>
                  <a:pt x="152879" y="155390"/>
                  <a:pt x="139887" y="155390"/>
                </a:cubicBezTo>
                <a:cubicBezTo>
                  <a:pt x="128621" y="155390"/>
                  <a:pt x="113891" y="146291"/>
                  <a:pt x="95697" y="128093"/>
                </a:cubicBezTo>
                <a:lnTo>
                  <a:pt x="87875" y="121017"/>
                </a:lnTo>
                <a:lnTo>
                  <a:pt x="87458" y="123458"/>
                </a:lnTo>
                <a:cubicBezTo>
                  <a:pt x="69434" y="150712"/>
                  <a:pt x="54134" y="164338"/>
                  <a:pt x="41558" y="164338"/>
                </a:cubicBezTo>
                <a:cubicBezTo>
                  <a:pt x="27282" y="164338"/>
                  <a:pt x="13430" y="151548"/>
                  <a:pt x="0" y="125967"/>
                </a:cubicBezTo>
                <a:cubicBezTo>
                  <a:pt x="3601" y="126080"/>
                  <a:pt x="5985" y="126136"/>
                  <a:pt x="7152" y="126136"/>
                </a:cubicBezTo>
                <a:cubicBezTo>
                  <a:pt x="20781" y="126136"/>
                  <a:pt x="36050" y="115668"/>
                  <a:pt x="52958" y="94731"/>
                </a:cubicBezTo>
                <a:lnTo>
                  <a:pt x="57513" y="90246"/>
                </a:lnTo>
                <a:lnTo>
                  <a:pt x="51617" y="83497"/>
                </a:lnTo>
                <a:cubicBezTo>
                  <a:pt x="35102" y="66958"/>
                  <a:pt x="26845" y="52089"/>
                  <a:pt x="26845" y="38893"/>
                </a:cubicBezTo>
                <a:cubicBezTo>
                  <a:pt x="26845" y="27724"/>
                  <a:pt x="37930" y="14759"/>
                  <a:pt x="60100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اجابة صحيحة">
            <a:extLst>
              <a:ext uri="{FF2B5EF4-FFF2-40B4-BE49-F238E27FC236}">
                <a16:creationId xmlns:a16="http://schemas.microsoft.com/office/drawing/2014/main" id="{CAA1090C-87F3-8C1F-5523-F65F2025D844}"/>
              </a:ext>
            </a:extLst>
          </p:cNvPr>
          <p:cNvSpPr txBox="1"/>
          <p:nvPr/>
        </p:nvSpPr>
        <p:spPr>
          <a:xfrm>
            <a:off x="277287" y="945236"/>
            <a:ext cx="138915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a Typoo Bold" panose="00000800000000000000" pitchFamily="2" charset="-78"/>
                <a:ea typeface="+mn-ea"/>
                <a:cs typeface="Ala Typoo Bold" panose="00000800000000000000" pitchFamily="2" charset="-78"/>
              </a:rPr>
              <a:t>إجابة صحيحة</a:t>
            </a:r>
            <a:endParaRPr kumimoji="0" lang="ar-KW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la Typoo Bold" panose="00000800000000000000" pitchFamily="2" charset="-78"/>
              <a:ea typeface="+mn-ea"/>
              <a:cs typeface="Ala Typoo Bold" panose="00000800000000000000" pitchFamily="2" charset="-78"/>
            </a:endParaRPr>
          </a:p>
        </p:txBody>
      </p:sp>
      <p:sp>
        <p:nvSpPr>
          <p:cNvPr id="11" name="اجابة خاطئة">
            <a:extLst>
              <a:ext uri="{FF2B5EF4-FFF2-40B4-BE49-F238E27FC236}">
                <a16:creationId xmlns:a16="http://schemas.microsoft.com/office/drawing/2014/main" id="{3734CD4B-2633-FE9B-FCD0-AF974B4A57EC}"/>
              </a:ext>
            </a:extLst>
          </p:cNvPr>
          <p:cNvSpPr txBox="1"/>
          <p:nvPr/>
        </p:nvSpPr>
        <p:spPr>
          <a:xfrm>
            <a:off x="265418" y="945235"/>
            <a:ext cx="138915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a Typoo Bold" panose="00000800000000000000" pitchFamily="2" charset="-78"/>
                <a:ea typeface="+mn-ea"/>
                <a:cs typeface="Ala Typoo Bold" panose="00000800000000000000" pitchFamily="2" charset="-78"/>
              </a:rPr>
              <a:t>إجابة خاطئة</a:t>
            </a:r>
            <a:endParaRPr kumimoji="0" lang="ar-KW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la Typoo Bold" panose="00000800000000000000" pitchFamily="2" charset="-78"/>
              <a:ea typeface="+mn-ea"/>
              <a:cs typeface="Ala Typoo Bold" panose="00000800000000000000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2D837A-CEC8-84B5-5FEC-A05970A0C4C1}"/>
              </a:ext>
            </a:extLst>
          </p:cNvPr>
          <p:cNvSpPr txBox="1"/>
          <p:nvPr/>
        </p:nvSpPr>
        <p:spPr>
          <a:xfrm>
            <a:off x="4608110" y="159802"/>
            <a:ext cx="731637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ahoma" panose="020B0604030504040204" pitchFamily="34" charset="0"/>
              </a:rPr>
              <a:t>اختر إشارة صح أو خطأ أمام المواقف التالية: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ahoma" panose="020B0604030504040204" pitchFamily="34" charset="0"/>
              </a:rPr>
              <a:t>من آداب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ahoma" panose="020B0604030504040204" pitchFamily="34" charset="0"/>
              </a:rPr>
              <a:t> تلاوة القرآن</a:t>
            </a: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ahoma" panose="020B0604030504040204" pitchFamily="34" charset="0"/>
              </a:rPr>
              <a:t>: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9565FDB-FFAD-8402-AD9F-AD776317506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57762" y="1406899"/>
            <a:ext cx="6856951" cy="419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23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الإ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الإجابة خاطئ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0" name="Rectangle 1039">
            <a:extLst>
              <a:ext uri="{FF2B5EF4-FFF2-40B4-BE49-F238E27FC236}">
                <a16:creationId xmlns:a16="http://schemas.microsoft.com/office/drawing/2014/main" id="{A169D286-F4D7-4C8B-A6BD-D05384C7F1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2" name="Freeform 6">
            <a:extLst>
              <a:ext uri="{FF2B5EF4-FFF2-40B4-BE49-F238E27FC236}">
                <a16:creationId xmlns:a16="http://schemas.microsoft.com/office/drawing/2014/main" id="{39E8235E-135E-4261-8F54-2B316E493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610728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4" name="Freeform 7">
            <a:extLst>
              <a:ext uri="{FF2B5EF4-FFF2-40B4-BE49-F238E27FC236}">
                <a16:creationId xmlns:a16="http://schemas.microsoft.com/office/drawing/2014/main" id="{D4ED8EC3-4D57-4620-93CE-4E6661F09A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343079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6" name="Freeform: Shape 1045">
            <a:extLst>
              <a:ext uri="{FF2B5EF4-FFF2-40B4-BE49-F238E27FC236}">
                <a16:creationId xmlns:a16="http://schemas.microsoft.com/office/drawing/2014/main" id="{83BCB34A-2F40-4F41-8488-A134C1C155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5" y="340424"/>
            <a:ext cx="4630139" cy="5265795"/>
          </a:xfrm>
          <a:custGeom>
            <a:avLst/>
            <a:gdLst>
              <a:gd name="connsiteX0" fmla="*/ 0 w 4630139"/>
              <a:gd name="connsiteY0" fmla="*/ 0 h 5265795"/>
              <a:gd name="connsiteX1" fmla="*/ 4630139 w 4630139"/>
              <a:gd name="connsiteY1" fmla="*/ 0 h 5265795"/>
              <a:gd name="connsiteX2" fmla="*/ 4630139 w 4630139"/>
              <a:gd name="connsiteY2" fmla="*/ 5265795 h 5265795"/>
              <a:gd name="connsiteX3" fmla="*/ 0 w 4630139"/>
              <a:gd name="connsiteY3" fmla="*/ 5265795 h 5265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0139" h="5265795">
                <a:moveTo>
                  <a:pt x="0" y="0"/>
                </a:moveTo>
                <a:lnTo>
                  <a:pt x="4630139" y="0"/>
                </a:lnTo>
                <a:lnTo>
                  <a:pt x="4630139" y="5265795"/>
                </a:lnTo>
                <a:lnTo>
                  <a:pt x="0" y="526579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símbolo check gif | My XXX Hot Girl">
            <a:extLst>
              <a:ext uri="{FF2B5EF4-FFF2-40B4-BE49-F238E27FC236}">
                <a16:creationId xmlns:a16="http://schemas.microsoft.com/office/drawing/2014/main" id="{1D15978F-E7E9-E14F-4ABC-5DB0FA8D3D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16" b="89873" l="9916" r="92616">
                        <a14:foregroundMark x1="92616" y1="23840" x2="79958" y2="29114"/>
                        <a14:foregroundMark x1="81435" y1="12658" x2="90928" y2="25105"/>
                        <a14:foregroundMark x1="60549" y1="29747" x2="49789" y2="55063"/>
                        <a14:foregroundMark x1="51055" y1="25105" x2="43460" y2="66667"/>
                        <a14:foregroundMark x1="41561" y1="26160" x2="41772" y2="45992"/>
                        <a14:foregroundMark x1="33755" y1="31857" x2="31435" y2="44515"/>
                        <a14:foregroundMark x1="25105" y1="54430" x2="52110" y2="47679"/>
                        <a14:foregroundMark x1="30802" y1="65401" x2="58439" y2="42827"/>
                        <a14:foregroundMark x1="24473" y1="46624" x2="31857" y2="50211"/>
                        <a14:foregroundMark x1="49789" y1="74895" x2="46624" y2="60759"/>
                        <a14:foregroundMark x1="37553" y1="72363" x2="41561" y2="60127"/>
                        <a14:foregroundMark x1="59705" y1="72363" x2="52954" y2="62447"/>
                        <a14:foregroundMark x1="69831" y1="65612" x2="59072" y2="56329"/>
                        <a14:foregroundMark x1="76582" y1="53165" x2="45570" y2="53165"/>
                        <a14:foregroundMark x1="57173" y1="55485" x2="63924" y2="69620"/>
                        <a14:foregroundMark x1="63924" y1="69620" x2="65190" y2="71097"/>
                        <a14:foregroundMark x1="65423" y1="32853" x2="67300" y2="34177"/>
                        <a14:foregroundMark x1="73813" y1="47782" x2="75745" y2="54008"/>
                        <a14:foregroundMark x1="65190" y1="33122" x2="65612" y2="34177"/>
                        <a14:foregroundMark x1="31435" y1="54430" x2="30591" y2="61181"/>
                        <a14:foregroundMark x1="71097" y1="48734" x2="70042" y2="54430"/>
                        <a14:backgroundMark x1="76160" y1="54008" x2="76160" y2="58017"/>
                        <a14:backgroundMark x1="64557" y1="32489" x2="64557" y2="32489"/>
                        <a14:backgroundMark x1="63291" y1="32278" x2="65190" y2="33122"/>
                        <a14:backgroundMark x1="71308" y1="47257" x2="74262" y2="470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921" r="2" b="2"/>
          <a:stretch/>
        </p:blipFill>
        <p:spPr bwMode="auto">
          <a:xfrm>
            <a:off x="3048" y="1351682"/>
            <a:ext cx="4723704" cy="513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8" name="Freeform: Shape 1047">
            <a:extLst>
              <a:ext uri="{FF2B5EF4-FFF2-40B4-BE49-F238E27FC236}">
                <a16:creationId xmlns:a16="http://schemas.microsoft.com/office/drawing/2014/main" id="{F78382DC-4207-465E-B379-1E16448AA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1780" y="1071563"/>
            <a:ext cx="7290218" cy="5242298"/>
          </a:xfrm>
          <a:custGeom>
            <a:avLst/>
            <a:gdLst>
              <a:gd name="connsiteX0" fmla="*/ 0 w 7290218"/>
              <a:gd name="connsiteY0" fmla="*/ 0 h 5242298"/>
              <a:gd name="connsiteX1" fmla="*/ 7290218 w 7290218"/>
              <a:gd name="connsiteY1" fmla="*/ 0 h 5242298"/>
              <a:gd name="connsiteX2" fmla="*/ 7290218 w 7290218"/>
              <a:gd name="connsiteY2" fmla="*/ 5242298 h 5242298"/>
              <a:gd name="connsiteX3" fmla="*/ 0 w 7290218"/>
              <a:gd name="connsiteY3" fmla="*/ 5242298 h 5242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0218" h="5242298">
                <a:moveTo>
                  <a:pt x="0" y="0"/>
                </a:moveTo>
                <a:lnTo>
                  <a:pt x="7290218" y="0"/>
                </a:lnTo>
                <a:lnTo>
                  <a:pt x="7290218" y="5242298"/>
                </a:lnTo>
                <a:lnTo>
                  <a:pt x="0" y="524229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دائرة صح1">
            <a:extLst>
              <a:ext uri="{FF2B5EF4-FFF2-40B4-BE49-F238E27FC236}">
                <a16:creationId xmlns:a16="http://schemas.microsoft.com/office/drawing/2014/main" id="{4B4337FF-DBE6-8D0E-8DFB-0E2DFF1E1350}"/>
              </a:ext>
            </a:extLst>
          </p:cNvPr>
          <p:cNvSpPr/>
          <p:nvPr/>
        </p:nvSpPr>
        <p:spPr>
          <a:xfrm>
            <a:off x="2688361" y="787380"/>
            <a:ext cx="980125" cy="926416"/>
          </a:xfrm>
          <a:prstGeom prst="ellipse">
            <a:avLst/>
          </a:prstGeom>
          <a:solidFill>
            <a:srgbClr val="FFF2CC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دائرة خطأ  1">
            <a:extLst>
              <a:ext uri="{FF2B5EF4-FFF2-40B4-BE49-F238E27FC236}">
                <a16:creationId xmlns:a16="http://schemas.microsoft.com/office/drawing/2014/main" id="{735C7AF4-12D0-0520-7B91-FE331D9123A0}"/>
              </a:ext>
            </a:extLst>
          </p:cNvPr>
          <p:cNvSpPr/>
          <p:nvPr/>
        </p:nvSpPr>
        <p:spPr>
          <a:xfrm>
            <a:off x="1624535" y="782590"/>
            <a:ext cx="980123" cy="950355"/>
          </a:xfrm>
          <a:prstGeom prst="ellipse">
            <a:avLst/>
          </a:prstGeom>
          <a:solidFill>
            <a:srgbClr val="FFF2CC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اجابة صحيحة">
            <a:extLst>
              <a:ext uri="{FF2B5EF4-FFF2-40B4-BE49-F238E27FC236}">
                <a16:creationId xmlns:a16="http://schemas.microsoft.com/office/drawing/2014/main" id="{B1F96FF9-1ABF-8795-FEB4-B8F4ED761B0D}"/>
              </a:ext>
            </a:extLst>
          </p:cNvPr>
          <p:cNvSpPr txBox="1"/>
          <p:nvPr/>
        </p:nvSpPr>
        <p:spPr>
          <a:xfrm>
            <a:off x="151442" y="729224"/>
            <a:ext cx="138915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a Typoo Bold" panose="00000800000000000000" pitchFamily="2" charset="-78"/>
                <a:ea typeface="+mn-ea"/>
                <a:cs typeface="Ala Typoo Bold" panose="00000800000000000000" pitchFamily="2" charset="-78"/>
              </a:rPr>
              <a:t>إجابة صحيحة</a:t>
            </a:r>
            <a:endParaRPr kumimoji="0" lang="ar-KW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la Typoo Bold" panose="00000800000000000000" pitchFamily="2" charset="-78"/>
              <a:ea typeface="+mn-ea"/>
              <a:cs typeface="Ala Typoo Bold" panose="00000800000000000000" pitchFamily="2" charset="-78"/>
            </a:endParaRPr>
          </a:p>
        </p:txBody>
      </p:sp>
      <p:sp>
        <p:nvSpPr>
          <p:cNvPr id="33" name="اجابة خاطئة">
            <a:extLst>
              <a:ext uri="{FF2B5EF4-FFF2-40B4-BE49-F238E27FC236}">
                <a16:creationId xmlns:a16="http://schemas.microsoft.com/office/drawing/2014/main" id="{C7922038-0696-4ABC-42A7-787290860A57}"/>
              </a:ext>
            </a:extLst>
          </p:cNvPr>
          <p:cNvSpPr txBox="1"/>
          <p:nvPr/>
        </p:nvSpPr>
        <p:spPr>
          <a:xfrm>
            <a:off x="139573" y="729223"/>
            <a:ext cx="138915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a Typoo Bold" panose="00000800000000000000" pitchFamily="2" charset="-78"/>
                <a:ea typeface="+mn-ea"/>
                <a:cs typeface="Ala Typoo Bold" panose="00000800000000000000" pitchFamily="2" charset="-78"/>
              </a:rPr>
              <a:t>إجابة خاطئة</a:t>
            </a:r>
            <a:endParaRPr kumimoji="0" lang="ar-KW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la Typoo Bold" panose="00000800000000000000" pitchFamily="2" charset="-78"/>
              <a:ea typeface="+mn-ea"/>
              <a:cs typeface="Ala Typoo Bold" panose="00000800000000000000" pitchFamily="2" charset="-78"/>
            </a:endParaRPr>
          </a:p>
        </p:txBody>
      </p:sp>
      <p:sp>
        <p:nvSpPr>
          <p:cNvPr id="20" name="صح1">
            <a:extLst>
              <a:ext uri="{FF2B5EF4-FFF2-40B4-BE49-F238E27FC236}">
                <a16:creationId xmlns:a16="http://schemas.microsoft.com/office/drawing/2014/main" id="{288DFAC2-9C1F-B1A9-2506-54DF6170B1CF}"/>
              </a:ext>
            </a:extLst>
          </p:cNvPr>
          <p:cNvSpPr/>
          <p:nvPr/>
        </p:nvSpPr>
        <p:spPr>
          <a:xfrm>
            <a:off x="2809979" y="787379"/>
            <a:ext cx="980123" cy="693017"/>
          </a:xfrm>
          <a:custGeom>
            <a:avLst/>
            <a:gdLst/>
            <a:ahLst/>
            <a:cxnLst/>
            <a:rect l="l" t="t" r="r" b="b"/>
            <a:pathLst>
              <a:path w="241088" h="229042">
                <a:moveTo>
                  <a:pt x="232666" y="0"/>
                </a:moveTo>
                <a:lnTo>
                  <a:pt x="241088" y="12651"/>
                </a:lnTo>
                <a:cubicBezTo>
                  <a:pt x="216319" y="31892"/>
                  <a:pt x="189278" y="60246"/>
                  <a:pt x="159966" y="97715"/>
                </a:cubicBezTo>
                <a:cubicBezTo>
                  <a:pt x="130653" y="135183"/>
                  <a:pt x="108161" y="170434"/>
                  <a:pt x="92489" y="203469"/>
                </a:cubicBezTo>
                <a:lnTo>
                  <a:pt x="78400" y="212987"/>
                </a:lnTo>
                <a:cubicBezTo>
                  <a:pt x="68722" y="219718"/>
                  <a:pt x="60683" y="225070"/>
                  <a:pt x="54284" y="229042"/>
                </a:cubicBezTo>
                <a:cubicBezTo>
                  <a:pt x="51866" y="222345"/>
                  <a:pt x="48113" y="212456"/>
                  <a:pt x="43026" y="199376"/>
                </a:cubicBezTo>
                <a:lnTo>
                  <a:pt x="38571" y="190057"/>
                </a:lnTo>
                <a:cubicBezTo>
                  <a:pt x="31947" y="174604"/>
                  <a:pt x="25880" y="163293"/>
                  <a:pt x="20368" y="156125"/>
                </a:cubicBezTo>
                <a:cubicBezTo>
                  <a:pt x="14856" y="148956"/>
                  <a:pt x="8066" y="143673"/>
                  <a:pt x="0" y="140274"/>
                </a:cubicBezTo>
                <a:cubicBezTo>
                  <a:pt x="13471" y="124080"/>
                  <a:pt x="25754" y="115984"/>
                  <a:pt x="36850" y="115984"/>
                </a:cubicBezTo>
                <a:cubicBezTo>
                  <a:pt x="47085" y="115984"/>
                  <a:pt x="57289" y="127753"/>
                  <a:pt x="67462" y="151293"/>
                </a:cubicBezTo>
                <a:lnTo>
                  <a:pt x="71430" y="163118"/>
                </a:lnTo>
                <a:cubicBezTo>
                  <a:pt x="88200" y="132050"/>
                  <a:pt x="111616" y="101262"/>
                  <a:pt x="141679" y="70755"/>
                </a:cubicBezTo>
                <a:cubicBezTo>
                  <a:pt x="171742" y="40248"/>
                  <a:pt x="202072" y="16663"/>
                  <a:pt x="232666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خطا 1">
            <a:extLst>
              <a:ext uri="{FF2B5EF4-FFF2-40B4-BE49-F238E27FC236}">
                <a16:creationId xmlns:a16="http://schemas.microsoft.com/office/drawing/2014/main" id="{A1DF2C98-C037-8750-AE90-889A168042C3}"/>
              </a:ext>
            </a:extLst>
          </p:cNvPr>
          <p:cNvSpPr/>
          <p:nvPr/>
        </p:nvSpPr>
        <p:spPr>
          <a:xfrm>
            <a:off x="1675951" y="873588"/>
            <a:ext cx="688949" cy="572881"/>
          </a:xfrm>
          <a:custGeom>
            <a:avLst/>
            <a:gdLst/>
            <a:ahLst/>
            <a:cxnLst/>
            <a:rect l="l" t="t" r="r" b="b"/>
            <a:pathLst>
              <a:path w="176557" h="164338">
                <a:moveTo>
                  <a:pt x="60100" y="0"/>
                </a:moveTo>
                <a:cubicBezTo>
                  <a:pt x="63185" y="18862"/>
                  <a:pt x="70932" y="36299"/>
                  <a:pt x="83342" y="52310"/>
                </a:cubicBezTo>
                <a:lnTo>
                  <a:pt x="85590" y="57378"/>
                </a:lnTo>
                <a:lnTo>
                  <a:pt x="86883" y="53488"/>
                </a:lnTo>
                <a:cubicBezTo>
                  <a:pt x="106364" y="28613"/>
                  <a:pt x="124313" y="16175"/>
                  <a:pt x="140729" y="16175"/>
                </a:cubicBezTo>
                <a:cubicBezTo>
                  <a:pt x="154368" y="16175"/>
                  <a:pt x="164624" y="27531"/>
                  <a:pt x="171496" y="50242"/>
                </a:cubicBezTo>
                <a:cubicBezTo>
                  <a:pt x="167001" y="50016"/>
                  <a:pt x="164503" y="49903"/>
                  <a:pt x="164003" y="49903"/>
                </a:cubicBezTo>
                <a:cubicBezTo>
                  <a:pt x="159457" y="49903"/>
                  <a:pt x="152518" y="53368"/>
                  <a:pt x="143188" y="60296"/>
                </a:cubicBezTo>
                <a:cubicBezTo>
                  <a:pt x="133856" y="67224"/>
                  <a:pt x="124802" y="75584"/>
                  <a:pt x="116024" y="85377"/>
                </a:cubicBezTo>
                <a:lnTo>
                  <a:pt x="114997" y="88482"/>
                </a:lnTo>
                <a:lnTo>
                  <a:pt x="112832" y="90149"/>
                </a:lnTo>
                <a:cubicBezTo>
                  <a:pt x="134185" y="107716"/>
                  <a:pt x="155426" y="116499"/>
                  <a:pt x="176557" y="116499"/>
                </a:cubicBezTo>
                <a:cubicBezTo>
                  <a:pt x="165102" y="142427"/>
                  <a:pt x="152879" y="155390"/>
                  <a:pt x="139887" y="155390"/>
                </a:cubicBezTo>
                <a:cubicBezTo>
                  <a:pt x="128621" y="155390"/>
                  <a:pt x="113891" y="146291"/>
                  <a:pt x="95697" y="128093"/>
                </a:cubicBezTo>
                <a:lnTo>
                  <a:pt x="87875" y="121017"/>
                </a:lnTo>
                <a:lnTo>
                  <a:pt x="87458" y="123458"/>
                </a:lnTo>
                <a:cubicBezTo>
                  <a:pt x="69434" y="150712"/>
                  <a:pt x="54134" y="164338"/>
                  <a:pt x="41558" y="164338"/>
                </a:cubicBezTo>
                <a:cubicBezTo>
                  <a:pt x="27282" y="164338"/>
                  <a:pt x="13430" y="151548"/>
                  <a:pt x="0" y="125967"/>
                </a:cubicBezTo>
                <a:cubicBezTo>
                  <a:pt x="3601" y="126080"/>
                  <a:pt x="5985" y="126136"/>
                  <a:pt x="7152" y="126136"/>
                </a:cubicBezTo>
                <a:cubicBezTo>
                  <a:pt x="20781" y="126136"/>
                  <a:pt x="36050" y="115668"/>
                  <a:pt x="52958" y="94731"/>
                </a:cubicBezTo>
                <a:lnTo>
                  <a:pt x="57513" y="90246"/>
                </a:lnTo>
                <a:lnTo>
                  <a:pt x="51617" y="83497"/>
                </a:lnTo>
                <a:cubicBezTo>
                  <a:pt x="35102" y="66958"/>
                  <a:pt x="26845" y="52089"/>
                  <a:pt x="26845" y="38893"/>
                </a:cubicBezTo>
                <a:cubicBezTo>
                  <a:pt x="26845" y="27724"/>
                  <a:pt x="37930" y="14759"/>
                  <a:pt x="60100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8" name="رسم 35" descr="شارة الصليب مع تعبئة خالصة">
            <a:extLst>
              <a:ext uri="{FF2B5EF4-FFF2-40B4-BE49-F238E27FC236}">
                <a16:creationId xmlns:a16="http://schemas.microsoft.com/office/drawing/2014/main" id="{935F6A61-B590-5FB7-2DD0-64F722180F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946975" y="-35277"/>
            <a:ext cx="820440" cy="820440"/>
          </a:xfrm>
          <a:prstGeom prst="rect">
            <a:avLst/>
          </a:prstGeom>
        </p:spPr>
      </p:pic>
      <p:pic>
        <p:nvPicPr>
          <p:cNvPr id="39" name="رسم 37" descr="شارة علامة 1 مع تعبئة خالصة">
            <a:extLst>
              <a:ext uri="{FF2B5EF4-FFF2-40B4-BE49-F238E27FC236}">
                <a16:creationId xmlns:a16="http://schemas.microsoft.com/office/drawing/2014/main" id="{DE8294B8-A3CD-5402-D2F3-3823A70FF79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85129" y="-35277"/>
            <a:ext cx="820440" cy="8204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0E2674-230A-A472-5B7E-E49CA94C0D8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3347" y="1580121"/>
            <a:ext cx="5548937" cy="460303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EDA3B85-7ADD-68DC-4DDC-A13AE24C9F5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5841959">
            <a:off x="9396378" y="1786604"/>
            <a:ext cx="1342262" cy="137999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6CB86B7-C601-1823-9A55-7AC8198E141B}"/>
              </a:ext>
            </a:extLst>
          </p:cNvPr>
          <p:cNvSpPr txBox="1"/>
          <p:nvPr/>
        </p:nvSpPr>
        <p:spPr>
          <a:xfrm>
            <a:off x="4608110" y="159802"/>
            <a:ext cx="731637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ahoma" panose="020B0604030504040204" pitchFamily="34" charset="0"/>
              </a:rPr>
              <a:t>اختر إشارة صح أو خطأ أمام المواقف التالية: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ahoma" panose="020B0604030504040204" pitchFamily="34" charset="0"/>
              </a:rPr>
              <a:t>من آداب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ahoma" panose="020B0604030504040204" pitchFamily="34" charset="0"/>
              </a:rPr>
              <a:t> تلاوة القرآن</a:t>
            </a: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ahoma" panose="020B0604030504040204" pitchFamily="34" charset="0"/>
              </a:rPr>
              <a:t>: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2266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الإجابة خاطئ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الإ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9" grpId="0" animBg="1"/>
      <p:bldP spid="30" grpId="0" animBg="1"/>
      <p:bldP spid="32" grpId="0"/>
      <p:bldP spid="33" grpId="0"/>
      <p:bldP spid="20" grpId="0" animBg="1"/>
      <p:bldP spid="3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0" name="Rectangle 1039">
            <a:extLst>
              <a:ext uri="{FF2B5EF4-FFF2-40B4-BE49-F238E27FC236}">
                <a16:creationId xmlns:a16="http://schemas.microsoft.com/office/drawing/2014/main" id="{A169D286-F4D7-4C8B-A6BD-D05384C7F1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2" name="Freeform 6">
            <a:extLst>
              <a:ext uri="{FF2B5EF4-FFF2-40B4-BE49-F238E27FC236}">
                <a16:creationId xmlns:a16="http://schemas.microsoft.com/office/drawing/2014/main" id="{39E8235E-135E-4261-8F54-2B316E493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610728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4" name="Freeform 7">
            <a:extLst>
              <a:ext uri="{FF2B5EF4-FFF2-40B4-BE49-F238E27FC236}">
                <a16:creationId xmlns:a16="http://schemas.microsoft.com/office/drawing/2014/main" id="{D4ED8EC3-4D57-4620-93CE-4E6661F09A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343079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6" name="Freeform: Shape 1045">
            <a:extLst>
              <a:ext uri="{FF2B5EF4-FFF2-40B4-BE49-F238E27FC236}">
                <a16:creationId xmlns:a16="http://schemas.microsoft.com/office/drawing/2014/main" id="{83BCB34A-2F40-4F41-8488-A134C1C155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5" y="340424"/>
            <a:ext cx="4630139" cy="5265795"/>
          </a:xfrm>
          <a:custGeom>
            <a:avLst/>
            <a:gdLst>
              <a:gd name="connsiteX0" fmla="*/ 0 w 4630139"/>
              <a:gd name="connsiteY0" fmla="*/ 0 h 5265795"/>
              <a:gd name="connsiteX1" fmla="*/ 4630139 w 4630139"/>
              <a:gd name="connsiteY1" fmla="*/ 0 h 5265795"/>
              <a:gd name="connsiteX2" fmla="*/ 4630139 w 4630139"/>
              <a:gd name="connsiteY2" fmla="*/ 5265795 h 5265795"/>
              <a:gd name="connsiteX3" fmla="*/ 0 w 4630139"/>
              <a:gd name="connsiteY3" fmla="*/ 5265795 h 5265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0139" h="5265795">
                <a:moveTo>
                  <a:pt x="0" y="0"/>
                </a:moveTo>
                <a:lnTo>
                  <a:pt x="4630139" y="0"/>
                </a:lnTo>
                <a:lnTo>
                  <a:pt x="4630139" y="5265795"/>
                </a:lnTo>
                <a:lnTo>
                  <a:pt x="0" y="526579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" name="Freeform: Shape 1047">
            <a:extLst>
              <a:ext uri="{FF2B5EF4-FFF2-40B4-BE49-F238E27FC236}">
                <a16:creationId xmlns:a16="http://schemas.microsoft.com/office/drawing/2014/main" id="{F78382DC-4207-465E-B379-1E16448AA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1780" y="1071563"/>
            <a:ext cx="7290218" cy="5242298"/>
          </a:xfrm>
          <a:custGeom>
            <a:avLst/>
            <a:gdLst>
              <a:gd name="connsiteX0" fmla="*/ 0 w 7290218"/>
              <a:gd name="connsiteY0" fmla="*/ 0 h 5242298"/>
              <a:gd name="connsiteX1" fmla="*/ 7290218 w 7290218"/>
              <a:gd name="connsiteY1" fmla="*/ 0 h 5242298"/>
              <a:gd name="connsiteX2" fmla="*/ 7290218 w 7290218"/>
              <a:gd name="connsiteY2" fmla="*/ 5242298 h 5242298"/>
              <a:gd name="connsiteX3" fmla="*/ 0 w 7290218"/>
              <a:gd name="connsiteY3" fmla="*/ 5242298 h 5242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0218" h="5242298">
                <a:moveTo>
                  <a:pt x="0" y="0"/>
                </a:moveTo>
                <a:lnTo>
                  <a:pt x="7290218" y="0"/>
                </a:lnTo>
                <a:lnTo>
                  <a:pt x="7290218" y="5242298"/>
                </a:lnTo>
                <a:lnTo>
                  <a:pt x="0" y="524229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4" name="رسم 35" descr="شارة الصليب مع تعبئة خالصة">
            <a:extLst>
              <a:ext uri="{FF2B5EF4-FFF2-40B4-BE49-F238E27FC236}">
                <a16:creationId xmlns:a16="http://schemas.microsoft.com/office/drawing/2014/main" id="{7F8B99ED-87AD-2DF8-D95E-BA318D6B11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46975" y="-35277"/>
            <a:ext cx="820440" cy="820440"/>
          </a:xfrm>
          <a:prstGeom prst="rect">
            <a:avLst/>
          </a:prstGeom>
        </p:spPr>
      </p:pic>
      <p:pic>
        <p:nvPicPr>
          <p:cNvPr id="35" name="رسم 37" descr="شارة علامة 1 مع تعبئة خالصة">
            <a:extLst>
              <a:ext uri="{FF2B5EF4-FFF2-40B4-BE49-F238E27FC236}">
                <a16:creationId xmlns:a16="http://schemas.microsoft.com/office/drawing/2014/main" id="{B9B5F2A8-72C3-42BD-E7D1-0CBADF8DA6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85129" y="-35277"/>
            <a:ext cx="820440" cy="820440"/>
          </a:xfrm>
          <a:prstGeom prst="rect">
            <a:avLst/>
          </a:prstGeom>
        </p:spPr>
      </p:pic>
      <p:pic>
        <p:nvPicPr>
          <p:cNvPr id="2050" name="Picture 2" descr="‫علامة خطأ PNG الصور | ناقل و PSD الملفات | تحميل مجاني على Pngtree‬‎">
            <a:extLst>
              <a:ext uri="{FF2B5EF4-FFF2-40B4-BE49-F238E27FC236}">
                <a16:creationId xmlns:a16="http://schemas.microsoft.com/office/drawing/2014/main" id="{6EF5E185-8A2C-D3DF-5EED-370EB568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40889" y1="15111" x2="40889" y2="15111"/>
                        <a14:foregroundMark x1="15556" y1="16444" x2="14667" y2="84444"/>
                        <a14:foregroundMark x1="85333" y1="84000" x2="24444" y2="83111"/>
                        <a14:foregroundMark x1="24444" y1="83111" x2="23111" y2="82667"/>
                        <a14:foregroundMark x1="83111" y1="13778" x2="81778" y2="68000"/>
                        <a14:foregroundMark x1="33333" y1="16444" x2="49333" y2="12889"/>
                        <a14:foregroundMark x1="49333" y1="12889" x2="67111" y2="16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976" y="2050688"/>
            <a:ext cx="2985239" cy="2985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دائرة صح1">
            <a:extLst>
              <a:ext uri="{FF2B5EF4-FFF2-40B4-BE49-F238E27FC236}">
                <a16:creationId xmlns:a16="http://schemas.microsoft.com/office/drawing/2014/main" id="{69F39CD8-4C7C-B5F9-33B2-646F65C0EE3D}"/>
              </a:ext>
            </a:extLst>
          </p:cNvPr>
          <p:cNvSpPr/>
          <p:nvPr/>
        </p:nvSpPr>
        <p:spPr>
          <a:xfrm>
            <a:off x="2749701" y="781556"/>
            <a:ext cx="813707" cy="789022"/>
          </a:xfrm>
          <a:prstGeom prst="ellipse">
            <a:avLst/>
          </a:prstGeom>
          <a:solidFill>
            <a:srgbClr val="FFF2CC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صح1">
            <a:extLst>
              <a:ext uri="{FF2B5EF4-FFF2-40B4-BE49-F238E27FC236}">
                <a16:creationId xmlns:a16="http://schemas.microsoft.com/office/drawing/2014/main" id="{B8C22B17-7A0D-A80D-C693-6514BC1254DB}"/>
              </a:ext>
            </a:extLst>
          </p:cNvPr>
          <p:cNvSpPr/>
          <p:nvPr/>
        </p:nvSpPr>
        <p:spPr>
          <a:xfrm>
            <a:off x="2935824" y="945235"/>
            <a:ext cx="627585" cy="403511"/>
          </a:xfrm>
          <a:custGeom>
            <a:avLst/>
            <a:gdLst/>
            <a:ahLst/>
            <a:cxnLst/>
            <a:rect l="l" t="t" r="r" b="b"/>
            <a:pathLst>
              <a:path w="241088" h="229042">
                <a:moveTo>
                  <a:pt x="232666" y="0"/>
                </a:moveTo>
                <a:lnTo>
                  <a:pt x="241088" y="12651"/>
                </a:lnTo>
                <a:cubicBezTo>
                  <a:pt x="216319" y="31892"/>
                  <a:pt x="189278" y="60246"/>
                  <a:pt x="159966" y="97715"/>
                </a:cubicBezTo>
                <a:cubicBezTo>
                  <a:pt x="130653" y="135183"/>
                  <a:pt x="108161" y="170434"/>
                  <a:pt x="92489" y="203469"/>
                </a:cubicBezTo>
                <a:lnTo>
                  <a:pt x="78400" y="212987"/>
                </a:lnTo>
                <a:cubicBezTo>
                  <a:pt x="68722" y="219718"/>
                  <a:pt x="60683" y="225070"/>
                  <a:pt x="54284" y="229042"/>
                </a:cubicBezTo>
                <a:cubicBezTo>
                  <a:pt x="51866" y="222345"/>
                  <a:pt x="48113" y="212456"/>
                  <a:pt x="43026" y="199376"/>
                </a:cubicBezTo>
                <a:lnTo>
                  <a:pt x="38571" y="190057"/>
                </a:lnTo>
                <a:cubicBezTo>
                  <a:pt x="31947" y="174604"/>
                  <a:pt x="25880" y="163293"/>
                  <a:pt x="20368" y="156125"/>
                </a:cubicBezTo>
                <a:cubicBezTo>
                  <a:pt x="14856" y="148956"/>
                  <a:pt x="8066" y="143673"/>
                  <a:pt x="0" y="140274"/>
                </a:cubicBezTo>
                <a:cubicBezTo>
                  <a:pt x="13471" y="124080"/>
                  <a:pt x="25754" y="115984"/>
                  <a:pt x="36850" y="115984"/>
                </a:cubicBezTo>
                <a:cubicBezTo>
                  <a:pt x="47085" y="115984"/>
                  <a:pt x="57289" y="127753"/>
                  <a:pt x="67462" y="151293"/>
                </a:cubicBezTo>
                <a:lnTo>
                  <a:pt x="71430" y="163118"/>
                </a:lnTo>
                <a:cubicBezTo>
                  <a:pt x="88200" y="132050"/>
                  <a:pt x="111616" y="101262"/>
                  <a:pt x="141679" y="70755"/>
                </a:cubicBezTo>
                <a:cubicBezTo>
                  <a:pt x="171742" y="40248"/>
                  <a:pt x="202072" y="16663"/>
                  <a:pt x="232666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دائرة خطأ  1">
            <a:extLst>
              <a:ext uri="{FF2B5EF4-FFF2-40B4-BE49-F238E27FC236}">
                <a16:creationId xmlns:a16="http://schemas.microsoft.com/office/drawing/2014/main" id="{78202233-1141-5310-923E-8DB085041683}"/>
              </a:ext>
            </a:extLst>
          </p:cNvPr>
          <p:cNvSpPr/>
          <p:nvPr/>
        </p:nvSpPr>
        <p:spPr>
          <a:xfrm>
            <a:off x="1840695" y="781556"/>
            <a:ext cx="820440" cy="789022"/>
          </a:xfrm>
          <a:prstGeom prst="ellipse">
            <a:avLst/>
          </a:prstGeom>
          <a:solidFill>
            <a:srgbClr val="FFF2CC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خطا 1">
            <a:extLst>
              <a:ext uri="{FF2B5EF4-FFF2-40B4-BE49-F238E27FC236}">
                <a16:creationId xmlns:a16="http://schemas.microsoft.com/office/drawing/2014/main" id="{232D3DAF-113E-8CB6-7463-D57ABE4A154A}"/>
              </a:ext>
            </a:extLst>
          </p:cNvPr>
          <p:cNvSpPr/>
          <p:nvPr/>
        </p:nvSpPr>
        <p:spPr>
          <a:xfrm>
            <a:off x="1960251" y="986599"/>
            <a:ext cx="451025" cy="362148"/>
          </a:xfrm>
          <a:custGeom>
            <a:avLst/>
            <a:gdLst/>
            <a:ahLst/>
            <a:cxnLst/>
            <a:rect l="l" t="t" r="r" b="b"/>
            <a:pathLst>
              <a:path w="176557" h="164338">
                <a:moveTo>
                  <a:pt x="60100" y="0"/>
                </a:moveTo>
                <a:cubicBezTo>
                  <a:pt x="63185" y="18862"/>
                  <a:pt x="70932" y="36299"/>
                  <a:pt x="83342" y="52310"/>
                </a:cubicBezTo>
                <a:lnTo>
                  <a:pt x="85590" y="57378"/>
                </a:lnTo>
                <a:lnTo>
                  <a:pt x="86883" y="53488"/>
                </a:lnTo>
                <a:cubicBezTo>
                  <a:pt x="106364" y="28613"/>
                  <a:pt x="124313" y="16175"/>
                  <a:pt x="140729" y="16175"/>
                </a:cubicBezTo>
                <a:cubicBezTo>
                  <a:pt x="154368" y="16175"/>
                  <a:pt x="164624" y="27531"/>
                  <a:pt x="171496" y="50242"/>
                </a:cubicBezTo>
                <a:cubicBezTo>
                  <a:pt x="167001" y="50016"/>
                  <a:pt x="164503" y="49903"/>
                  <a:pt x="164003" y="49903"/>
                </a:cubicBezTo>
                <a:cubicBezTo>
                  <a:pt x="159457" y="49903"/>
                  <a:pt x="152518" y="53368"/>
                  <a:pt x="143188" y="60296"/>
                </a:cubicBezTo>
                <a:cubicBezTo>
                  <a:pt x="133856" y="67224"/>
                  <a:pt x="124802" y="75584"/>
                  <a:pt x="116024" y="85377"/>
                </a:cubicBezTo>
                <a:lnTo>
                  <a:pt x="114997" y="88482"/>
                </a:lnTo>
                <a:lnTo>
                  <a:pt x="112832" y="90149"/>
                </a:lnTo>
                <a:cubicBezTo>
                  <a:pt x="134185" y="107716"/>
                  <a:pt x="155426" y="116499"/>
                  <a:pt x="176557" y="116499"/>
                </a:cubicBezTo>
                <a:cubicBezTo>
                  <a:pt x="165102" y="142427"/>
                  <a:pt x="152879" y="155390"/>
                  <a:pt x="139887" y="155390"/>
                </a:cubicBezTo>
                <a:cubicBezTo>
                  <a:pt x="128621" y="155390"/>
                  <a:pt x="113891" y="146291"/>
                  <a:pt x="95697" y="128093"/>
                </a:cubicBezTo>
                <a:lnTo>
                  <a:pt x="87875" y="121017"/>
                </a:lnTo>
                <a:lnTo>
                  <a:pt x="87458" y="123458"/>
                </a:lnTo>
                <a:cubicBezTo>
                  <a:pt x="69434" y="150712"/>
                  <a:pt x="54134" y="164338"/>
                  <a:pt x="41558" y="164338"/>
                </a:cubicBezTo>
                <a:cubicBezTo>
                  <a:pt x="27282" y="164338"/>
                  <a:pt x="13430" y="151548"/>
                  <a:pt x="0" y="125967"/>
                </a:cubicBezTo>
                <a:cubicBezTo>
                  <a:pt x="3601" y="126080"/>
                  <a:pt x="5985" y="126136"/>
                  <a:pt x="7152" y="126136"/>
                </a:cubicBezTo>
                <a:cubicBezTo>
                  <a:pt x="20781" y="126136"/>
                  <a:pt x="36050" y="115668"/>
                  <a:pt x="52958" y="94731"/>
                </a:cubicBezTo>
                <a:lnTo>
                  <a:pt x="57513" y="90246"/>
                </a:lnTo>
                <a:lnTo>
                  <a:pt x="51617" y="83497"/>
                </a:lnTo>
                <a:cubicBezTo>
                  <a:pt x="35102" y="66958"/>
                  <a:pt x="26845" y="52089"/>
                  <a:pt x="26845" y="38893"/>
                </a:cubicBezTo>
                <a:cubicBezTo>
                  <a:pt x="26845" y="27724"/>
                  <a:pt x="37930" y="14759"/>
                  <a:pt x="60100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اجابة صحيحة">
            <a:extLst>
              <a:ext uri="{FF2B5EF4-FFF2-40B4-BE49-F238E27FC236}">
                <a16:creationId xmlns:a16="http://schemas.microsoft.com/office/drawing/2014/main" id="{CAA1090C-87F3-8C1F-5523-F65F2025D844}"/>
              </a:ext>
            </a:extLst>
          </p:cNvPr>
          <p:cNvSpPr txBox="1"/>
          <p:nvPr/>
        </p:nvSpPr>
        <p:spPr>
          <a:xfrm>
            <a:off x="277287" y="945236"/>
            <a:ext cx="138915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a Typoo Bold" panose="00000800000000000000" pitchFamily="2" charset="-78"/>
                <a:ea typeface="+mn-ea"/>
                <a:cs typeface="Ala Typoo Bold" panose="00000800000000000000" pitchFamily="2" charset="-78"/>
              </a:rPr>
              <a:t>إجابة صحيحة</a:t>
            </a:r>
            <a:endParaRPr kumimoji="0" lang="ar-KW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la Typoo Bold" panose="00000800000000000000" pitchFamily="2" charset="-78"/>
              <a:ea typeface="+mn-ea"/>
              <a:cs typeface="Ala Typoo Bold" panose="00000800000000000000" pitchFamily="2" charset="-78"/>
            </a:endParaRPr>
          </a:p>
        </p:txBody>
      </p:sp>
      <p:sp>
        <p:nvSpPr>
          <p:cNvPr id="11" name="اجابة خاطئة">
            <a:extLst>
              <a:ext uri="{FF2B5EF4-FFF2-40B4-BE49-F238E27FC236}">
                <a16:creationId xmlns:a16="http://schemas.microsoft.com/office/drawing/2014/main" id="{3734CD4B-2633-FE9B-FCD0-AF974B4A57EC}"/>
              </a:ext>
            </a:extLst>
          </p:cNvPr>
          <p:cNvSpPr txBox="1"/>
          <p:nvPr/>
        </p:nvSpPr>
        <p:spPr>
          <a:xfrm>
            <a:off x="265418" y="945235"/>
            <a:ext cx="138915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a Typoo Bold" panose="00000800000000000000" pitchFamily="2" charset="-78"/>
                <a:ea typeface="+mn-ea"/>
                <a:cs typeface="Ala Typoo Bold" panose="00000800000000000000" pitchFamily="2" charset="-78"/>
              </a:rPr>
              <a:t>إجابة خاطئة</a:t>
            </a:r>
            <a:endParaRPr kumimoji="0" lang="ar-KW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la Typoo Bold" panose="00000800000000000000" pitchFamily="2" charset="-78"/>
              <a:ea typeface="+mn-ea"/>
              <a:cs typeface="Ala Typoo Bold" panose="00000800000000000000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E51761-9279-1D7C-65CE-6FB838F0D5C1}"/>
              </a:ext>
            </a:extLst>
          </p:cNvPr>
          <p:cNvSpPr txBox="1"/>
          <p:nvPr/>
        </p:nvSpPr>
        <p:spPr>
          <a:xfrm>
            <a:off x="4608110" y="159802"/>
            <a:ext cx="731637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ahoma" panose="020B0604030504040204" pitchFamily="34" charset="0"/>
              </a:rPr>
              <a:t>اختر إشارة صح أو خطأ أمام المواقف التالية: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ahoma" panose="020B0604030504040204" pitchFamily="34" charset="0"/>
              </a:rPr>
              <a:t>من آداب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ahoma" panose="020B0604030504040204" pitchFamily="34" charset="0"/>
              </a:rPr>
              <a:t> تلاوة القرآن</a:t>
            </a: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ahoma" panose="020B0604030504040204" pitchFamily="34" charset="0"/>
              </a:rPr>
              <a:t>: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F0D5EED-6A85-7131-B068-562F93DB9A1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707" y="1538034"/>
            <a:ext cx="6324507" cy="411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022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الإ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الإجابة خاطئ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0" name="Rectangle 1039">
            <a:extLst>
              <a:ext uri="{FF2B5EF4-FFF2-40B4-BE49-F238E27FC236}">
                <a16:creationId xmlns:a16="http://schemas.microsoft.com/office/drawing/2014/main" id="{A169D286-F4D7-4C8B-A6BD-D05384C7F1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2" name="Freeform 6">
            <a:extLst>
              <a:ext uri="{FF2B5EF4-FFF2-40B4-BE49-F238E27FC236}">
                <a16:creationId xmlns:a16="http://schemas.microsoft.com/office/drawing/2014/main" id="{39E8235E-135E-4261-8F54-2B316E493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610728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4" name="Freeform 7">
            <a:extLst>
              <a:ext uri="{FF2B5EF4-FFF2-40B4-BE49-F238E27FC236}">
                <a16:creationId xmlns:a16="http://schemas.microsoft.com/office/drawing/2014/main" id="{D4ED8EC3-4D57-4620-93CE-4E6661F09A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343079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6" name="Freeform: Shape 1045">
            <a:extLst>
              <a:ext uri="{FF2B5EF4-FFF2-40B4-BE49-F238E27FC236}">
                <a16:creationId xmlns:a16="http://schemas.microsoft.com/office/drawing/2014/main" id="{83BCB34A-2F40-4F41-8488-A134C1C155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5" y="340424"/>
            <a:ext cx="4630139" cy="5265795"/>
          </a:xfrm>
          <a:custGeom>
            <a:avLst/>
            <a:gdLst>
              <a:gd name="connsiteX0" fmla="*/ 0 w 4630139"/>
              <a:gd name="connsiteY0" fmla="*/ 0 h 5265795"/>
              <a:gd name="connsiteX1" fmla="*/ 4630139 w 4630139"/>
              <a:gd name="connsiteY1" fmla="*/ 0 h 5265795"/>
              <a:gd name="connsiteX2" fmla="*/ 4630139 w 4630139"/>
              <a:gd name="connsiteY2" fmla="*/ 5265795 h 5265795"/>
              <a:gd name="connsiteX3" fmla="*/ 0 w 4630139"/>
              <a:gd name="connsiteY3" fmla="*/ 5265795 h 5265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0139" h="5265795">
                <a:moveTo>
                  <a:pt x="0" y="0"/>
                </a:moveTo>
                <a:lnTo>
                  <a:pt x="4630139" y="0"/>
                </a:lnTo>
                <a:lnTo>
                  <a:pt x="4630139" y="5265795"/>
                </a:lnTo>
                <a:lnTo>
                  <a:pt x="0" y="526579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símbolo check gif | My XXX Hot Girl">
            <a:extLst>
              <a:ext uri="{FF2B5EF4-FFF2-40B4-BE49-F238E27FC236}">
                <a16:creationId xmlns:a16="http://schemas.microsoft.com/office/drawing/2014/main" id="{1D15978F-E7E9-E14F-4ABC-5DB0FA8D3D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16" b="89873" l="9916" r="92616">
                        <a14:foregroundMark x1="92616" y1="23840" x2="79958" y2="29114"/>
                        <a14:foregroundMark x1="81435" y1="12658" x2="90928" y2="25105"/>
                        <a14:foregroundMark x1="60549" y1="29747" x2="49789" y2="55063"/>
                        <a14:foregroundMark x1="51055" y1="25105" x2="43460" y2="66667"/>
                        <a14:foregroundMark x1="41561" y1="26160" x2="41772" y2="45992"/>
                        <a14:foregroundMark x1="33755" y1="31857" x2="31435" y2="44515"/>
                        <a14:foregroundMark x1="25105" y1="54430" x2="52110" y2="47679"/>
                        <a14:foregroundMark x1="30802" y1="65401" x2="58439" y2="42827"/>
                        <a14:foregroundMark x1="24473" y1="46624" x2="31857" y2="50211"/>
                        <a14:foregroundMark x1="49789" y1="74895" x2="46624" y2="60759"/>
                        <a14:foregroundMark x1="37553" y1="72363" x2="41561" y2="60127"/>
                        <a14:foregroundMark x1="59705" y1="72363" x2="52954" y2="62447"/>
                        <a14:foregroundMark x1="69831" y1="65612" x2="59072" y2="56329"/>
                        <a14:foregroundMark x1="76582" y1="53165" x2="45570" y2="53165"/>
                        <a14:foregroundMark x1="57173" y1="55485" x2="63924" y2="69620"/>
                        <a14:foregroundMark x1="63924" y1="69620" x2="65190" y2="71097"/>
                        <a14:foregroundMark x1="65423" y1="32853" x2="67300" y2="34177"/>
                        <a14:foregroundMark x1="73813" y1="47782" x2="75745" y2="54008"/>
                        <a14:foregroundMark x1="65190" y1="33122" x2="65612" y2="34177"/>
                        <a14:foregroundMark x1="31435" y1="54430" x2="30591" y2="61181"/>
                        <a14:foregroundMark x1="71097" y1="48734" x2="70042" y2="54430"/>
                        <a14:backgroundMark x1="76160" y1="54008" x2="76160" y2="58017"/>
                        <a14:backgroundMark x1="64557" y1="32489" x2="64557" y2="32489"/>
                        <a14:backgroundMark x1="63291" y1="32278" x2="65190" y2="33122"/>
                        <a14:backgroundMark x1="71308" y1="47257" x2="74262" y2="470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921" r="2" b="2"/>
          <a:stretch/>
        </p:blipFill>
        <p:spPr bwMode="auto">
          <a:xfrm>
            <a:off x="-12907" y="1264753"/>
            <a:ext cx="4723704" cy="513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8" name="Freeform: Shape 1047">
            <a:extLst>
              <a:ext uri="{FF2B5EF4-FFF2-40B4-BE49-F238E27FC236}">
                <a16:creationId xmlns:a16="http://schemas.microsoft.com/office/drawing/2014/main" id="{F78382DC-4207-465E-B379-1E16448AA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1780" y="1071563"/>
            <a:ext cx="7290218" cy="5242298"/>
          </a:xfrm>
          <a:custGeom>
            <a:avLst/>
            <a:gdLst>
              <a:gd name="connsiteX0" fmla="*/ 0 w 7290218"/>
              <a:gd name="connsiteY0" fmla="*/ 0 h 5242298"/>
              <a:gd name="connsiteX1" fmla="*/ 7290218 w 7290218"/>
              <a:gd name="connsiteY1" fmla="*/ 0 h 5242298"/>
              <a:gd name="connsiteX2" fmla="*/ 7290218 w 7290218"/>
              <a:gd name="connsiteY2" fmla="*/ 5242298 h 5242298"/>
              <a:gd name="connsiteX3" fmla="*/ 0 w 7290218"/>
              <a:gd name="connsiteY3" fmla="*/ 5242298 h 5242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0218" h="5242298">
                <a:moveTo>
                  <a:pt x="0" y="0"/>
                </a:moveTo>
                <a:lnTo>
                  <a:pt x="7290218" y="0"/>
                </a:lnTo>
                <a:lnTo>
                  <a:pt x="7290218" y="5242298"/>
                </a:lnTo>
                <a:lnTo>
                  <a:pt x="0" y="524229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دائرة صح1">
            <a:extLst>
              <a:ext uri="{FF2B5EF4-FFF2-40B4-BE49-F238E27FC236}">
                <a16:creationId xmlns:a16="http://schemas.microsoft.com/office/drawing/2014/main" id="{4B4337FF-DBE6-8D0E-8DFB-0E2DFF1E1350}"/>
              </a:ext>
            </a:extLst>
          </p:cNvPr>
          <p:cNvSpPr/>
          <p:nvPr/>
        </p:nvSpPr>
        <p:spPr>
          <a:xfrm>
            <a:off x="2688361" y="787380"/>
            <a:ext cx="980125" cy="926416"/>
          </a:xfrm>
          <a:prstGeom prst="ellipse">
            <a:avLst/>
          </a:prstGeom>
          <a:solidFill>
            <a:srgbClr val="FFF2CC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دائرة خطأ  1">
            <a:extLst>
              <a:ext uri="{FF2B5EF4-FFF2-40B4-BE49-F238E27FC236}">
                <a16:creationId xmlns:a16="http://schemas.microsoft.com/office/drawing/2014/main" id="{735C7AF4-12D0-0520-7B91-FE331D9123A0}"/>
              </a:ext>
            </a:extLst>
          </p:cNvPr>
          <p:cNvSpPr/>
          <p:nvPr/>
        </p:nvSpPr>
        <p:spPr>
          <a:xfrm>
            <a:off x="1624535" y="782590"/>
            <a:ext cx="980123" cy="950355"/>
          </a:xfrm>
          <a:prstGeom prst="ellipse">
            <a:avLst/>
          </a:prstGeom>
          <a:solidFill>
            <a:srgbClr val="FFF2CC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اجابة صحيحة">
            <a:extLst>
              <a:ext uri="{FF2B5EF4-FFF2-40B4-BE49-F238E27FC236}">
                <a16:creationId xmlns:a16="http://schemas.microsoft.com/office/drawing/2014/main" id="{B1F96FF9-1ABF-8795-FEB4-B8F4ED761B0D}"/>
              </a:ext>
            </a:extLst>
          </p:cNvPr>
          <p:cNvSpPr txBox="1"/>
          <p:nvPr/>
        </p:nvSpPr>
        <p:spPr>
          <a:xfrm>
            <a:off x="151442" y="729224"/>
            <a:ext cx="138915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a Typoo Bold" panose="00000800000000000000" pitchFamily="2" charset="-78"/>
                <a:ea typeface="+mn-ea"/>
                <a:cs typeface="Ala Typoo Bold" panose="00000800000000000000" pitchFamily="2" charset="-78"/>
              </a:rPr>
              <a:t>إجابة صحيحة</a:t>
            </a:r>
            <a:endParaRPr kumimoji="0" lang="ar-KW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la Typoo Bold" panose="00000800000000000000" pitchFamily="2" charset="-78"/>
              <a:ea typeface="+mn-ea"/>
              <a:cs typeface="Ala Typoo Bold" panose="00000800000000000000" pitchFamily="2" charset="-78"/>
            </a:endParaRPr>
          </a:p>
        </p:txBody>
      </p:sp>
      <p:sp>
        <p:nvSpPr>
          <p:cNvPr id="33" name="اجابة خاطئة">
            <a:extLst>
              <a:ext uri="{FF2B5EF4-FFF2-40B4-BE49-F238E27FC236}">
                <a16:creationId xmlns:a16="http://schemas.microsoft.com/office/drawing/2014/main" id="{C7922038-0696-4ABC-42A7-787290860A57}"/>
              </a:ext>
            </a:extLst>
          </p:cNvPr>
          <p:cNvSpPr txBox="1"/>
          <p:nvPr/>
        </p:nvSpPr>
        <p:spPr>
          <a:xfrm>
            <a:off x="139573" y="729223"/>
            <a:ext cx="138915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a Typoo Bold" panose="00000800000000000000" pitchFamily="2" charset="-78"/>
                <a:ea typeface="+mn-ea"/>
                <a:cs typeface="Ala Typoo Bold" panose="00000800000000000000" pitchFamily="2" charset="-78"/>
              </a:rPr>
              <a:t>إجابة خاطئة</a:t>
            </a:r>
            <a:endParaRPr kumimoji="0" lang="ar-KW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la Typoo Bold" panose="00000800000000000000" pitchFamily="2" charset="-78"/>
              <a:ea typeface="+mn-ea"/>
              <a:cs typeface="Ala Typoo Bold" panose="00000800000000000000" pitchFamily="2" charset="-78"/>
            </a:endParaRPr>
          </a:p>
        </p:txBody>
      </p:sp>
      <p:sp>
        <p:nvSpPr>
          <p:cNvPr id="20" name="صح1">
            <a:extLst>
              <a:ext uri="{FF2B5EF4-FFF2-40B4-BE49-F238E27FC236}">
                <a16:creationId xmlns:a16="http://schemas.microsoft.com/office/drawing/2014/main" id="{288DFAC2-9C1F-B1A9-2506-54DF6170B1CF}"/>
              </a:ext>
            </a:extLst>
          </p:cNvPr>
          <p:cNvSpPr/>
          <p:nvPr/>
        </p:nvSpPr>
        <p:spPr>
          <a:xfrm>
            <a:off x="2809979" y="787379"/>
            <a:ext cx="980123" cy="693017"/>
          </a:xfrm>
          <a:custGeom>
            <a:avLst/>
            <a:gdLst/>
            <a:ahLst/>
            <a:cxnLst/>
            <a:rect l="l" t="t" r="r" b="b"/>
            <a:pathLst>
              <a:path w="241088" h="229042">
                <a:moveTo>
                  <a:pt x="232666" y="0"/>
                </a:moveTo>
                <a:lnTo>
                  <a:pt x="241088" y="12651"/>
                </a:lnTo>
                <a:cubicBezTo>
                  <a:pt x="216319" y="31892"/>
                  <a:pt x="189278" y="60246"/>
                  <a:pt x="159966" y="97715"/>
                </a:cubicBezTo>
                <a:cubicBezTo>
                  <a:pt x="130653" y="135183"/>
                  <a:pt x="108161" y="170434"/>
                  <a:pt x="92489" y="203469"/>
                </a:cubicBezTo>
                <a:lnTo>
                  <a:pt x="78400" y="212987"/>
                </a:lnTo>
                <a:cubicBezTo>
                  <a:pt x="68722" y="219718"/>
                  <a:pt x="60683" y="225070"/>
                  <a:pt x="54284" y="229042"/>
                </a:cubicBezTo>
                <a:cubicBezTo>
                  <a:pt x="51866" y="222345"/>
                  <a:pt x="48113" y="212456"/>
                  <a:pt x="43026" y="199376"/>
                </a:cubicBezTo>
                <a:lnTo>
                  <a:pt x="38571" y="190057"/>
                </a:lnTo>
                <a:cubicBezTo>
                  <a:pt x="31947" y="174604"/>
                  <a:pt x="25880" y="163293"/>
                  <a:pt x="20368" y="156125"/>
                </a:cubicBezTo>
                <a:cubicBezTo>
                  <a:pt x="14856" y="148956"/>
                  <a:pt x="8066" y="143673"/>
                  <a:pt x="0" y="140274"/>
                </a:cubicBezTo>
                <a:cubicBezTo>
                  <a:pt x="13471" y="124080"/>
                  <a:pt x="25754" y="115984"/>
                  <a:pt x="36850" y="115984"/>
                </a:cubicBezTo>
                <a:cubicBezTo>
                  <a:pt x="47085" y="115984"/>
                  <a:pt x="57289" y="127753"/>
                  <a:pt x="67462" y="151293"/>
                </a:cubicBezTo>
                <a:lnTo>
                  <a:pt x="71430" y="163118"/>
                </a:lnTo>
                <a:cubicBezTo>
                  <a:pt x="88200" y="132050"/>
                  <a:pt x="111616" y="101262"/>
                  <a:pt x="141679" y="70755"/>
                </a:cubicBezTo>
                <a:cubicBezTo>
                  <a:pt x="171742" y="40248"/>
                  <a:pt x="202072" y="16663"/>
                  <a:pt x="232666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خطا 1">
            <a:extLst>
              <a:ext uri="{FF2B5EF4-FFF2-40B4-BE49-F238E27FC236}">
                <a16:creationId xmlns:a16="http://schemas.microsoft.com/office/drawing/2014/main" id="{A1DF2C98-C037-8750-AE90-889A168042C3}"/>
              </a:ext>
            </a:extLst>
          </p:cNvPr>
          <p:cNvSpPr/>
          <p:nvPr/>
        </p:nvSpPr>
        <p:spPr>
          <a:xfrm>
            <a:off x="1675951" y="873588"/>
            <a:ext cx="688949" cy="572881"/>
          </a:xfrm>
          <a:custGeom>
            <a:avLst/>
            <a:gdLst/>
            <a:ahLst/>
            <a:cxnLst/>
            <a:rect l="l" t="t" r="r" b="b"/>
            <a:pathLst>
              <a:path w="176557" h="164338">
                <a:moveTo>
                  <a:pt x="60100" y="0"/>
                </a:moveTo>
                <a:cubicBezTo>
                  <a:pt x="63185" y="18862"/>
                  <a:pt x="70932" y="36299"/>
                  <a:pt x="83342" y="52310"/>
                </a:cubicBezTo>
                <a:lnTo>
                  <a:pt x="85590" y="57378"/>
                </a:lnTo>
                <a:lnTo>
                  <a:pt x="86883" y="53488"/>
                </a:lnTo>
                <a:cubicBezTo>
                  <a:pt x="106364" y="28613"/>
                  <a:pt x="124313" y="16175"/>
                  <a:pt x="140729" y="16175"/>
                </a:cubicBezTo>
                <a:cubicBezTo>
                  <a:pt x="154368" y="16175"/>
                  <a:pt x="164624" y="27531"/>
                  <a:pt x="171496" y="50242"/>
                </a:cubicBezTo>
                <a:cubicBezTo>
                  <a:pt x="167001" y="50016"/>
                  <a:pt x="164503" y="49903"/>
                  <a:pt x="164003" y="49903"/>
                </a:cubicBezTo>
                <a:cubicBezTo>
                  <a:pt x="159457" y="49903"/>
                  <a:pt x="152518" y="53368"/>
                  <a:pt x="143188" y="60296"/>
                </a:cubicBezTo>
                <a:cubicBezTo>
                  <a:pt x="133856" y="67224"/>
                  <a:pt x="124802" y="75584"/>
                  <a:pt x="116024" y="85377"/>
                </a:cubicBezTo>
                <a:lnTo>
                  <a:pt x="114997" y="88482"/>
                </a:lnTo>
                <a:lnTo>
                  <a:pt x="112832" y="90149"/>
                </a:lnTo>
                <a:cubicBezTo>
                  <a:pt x="134185" y="107716"/>
                  <a:pt x="155426" y="116499"/>
                  <a:pt x="176557" y="116499"/>
                </a:cubicBezTo>
                <a:cubicBezTo>
                  <a:pt x="165102" y="142427"/>
                  <a:pt x="152879" y="155390"/>
                  <a:pt x="139887" y="155390"/>
                </a:cubicBezTo>
                <a:cubicBezTo>
                  <a:pt x="128621" y="155390"/>
                  <a:pt x="113891" y="146291"/>
                  <a:pt x="95697" y="128093"/>
                </a:cubicBezTo>
                <a:lnTo>
                  <a:pt x="87875" y="121017"/>
                </a:lnTo>
                <a:lnTo>
                  <a:pt x="87458" y="123458"/>
                </a:lnTo>
                <a:cubicBezTo>
                  <a:pt x="69434" y="150712"/>
                  <a:pt x="54134" y="164338"/>
                  <a:pt x="41558" y="164338"/>
                </a:cubicBezTo>
                <a:cubicBezTo>
                  <a:pt x="27282" y="164338"/>
                  <a:pt x="13430" y="151548"/>
                  <a:pt x="0" y="125967"/>
                </a:cubicBezTo>
                <a:cubicBezTo>
                  <a:pt x="3601" y="126080"/>
                  <a:pt x="5985" y="126136"/>
                  <a:pt x="7152" y="126136"/>
                </a:cubicBezTo>
                <a:cubicBezTo>
                  <a:pt x="20781" y="126136"/>
                  <a:pt x="36050" y="115668"/>
                  <a:pt x="52958" y="94731"/>
                </a:cubicBezTo>
                <a:lnTo>
                  <a:pt x="57513" y="90246"/>
                </a:lnTo>
                <a:lnTo>
                  <a:pt x="51617" y="83497"/>
                </a:lnTo>
                <a:cubicBezTo>
                  <a:pt x="35102" y="66958"/>
                  <a:pt x="26845" y="52089"/>
                  <a:pt x="26845" y="38893"/>
                </a:cubicBezTo>
                <a:cubicBezTo>
                  <a:pt x="26845" y="27724"/>
                  <a:pt x="37930" y="14759"/>
                  <a:pt x="60100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8" name="رسم 35" descr="شارة الصليب مع تعبئة خالصة">
            <a:extLst>
              <a:ext uri="{FF2B5EF4-FFF2-40B4-BE49-F238E27FC236}">
                <a16:creationId xmlns:a16="http://schemas.microsoft.com/office/drawing/2014/main" id="{935F6A61-B590-5FB7-2DD0-64F722180F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946975" y="-35277"/>
            <a:ext cx="820440" cy="820440"/>
          </a:xfrm>
          <a:prstGeom prst="rect">
            <a:avLst/>
          </a:prstGeom>
        </p:spPr>
      </p:pic>
      <p:pic>
        <p:nvPicPr>
          <p:cNvPr id="39" name="رسم 37" descr="شارة علامة 1 مع تعبئة خالصة">
            <a:extLst>
              <a:ext uri="{FF2B5EF4-FFF2-40B4-BE49-F238E27FC236}">
                <a16:creationId xmlns:a16="http://schemas.microsoft.com/office/drawing/2014/main" id="{DE8294B8-A3CD-5402-D2F3-3823A70FF79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85129" y="-35277"/>
            <a:ext cx="820440" cy="82044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87D5242-1123-4017-9102-B6D416C9F969}"/>
              </a:ext>
            </a:extLst>
          </p:cNvPr>
          <p:cNvSpPr txBox="1"/>
          <p:nvPr/>
        </p:nvSpPr>
        <p:spPr>
          <a:xfrm>
            <a:off x="4608110" y="159802"/>
            <a:ext cx="731637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ahoma" panose="020B0604030504040204" pitchFamily="34" charset="0"/>
              </a:rPr>
              <a:t>اختر إشارة صح أو خطأ أمام المواقف التالية: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ahoma" panose="020B0604030504040204" pitchFamily="34" charset="0"/>
              </a:rPr>
              <a:t>من آداب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ahoma" panose="020B0604030504040204" pitchFamily="34" charset="0"/>
              </a:rPr>
              <a:t> تلاوة القرآن</a:t>
            </a: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ahoma" panose="020B0604030504040204" pitchFamily="34" charset="0"/>
              </a:rPr>
              <a:t>: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E597CFD-09B4-4186-3EE0-6C5DEFAF9D9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38377" y="1446468"/>
            <a:ext cx="6510213" cy="4551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516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الإجابة خاطئ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الإ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9" grpId="0" animBg="1"/>
      <p:bldP spid="30" grpId="0" animBg="1"/>
      <p:bldP spid="32" grpId="0"/>
      <p:bldP spid="33" grpId="0"/>
      <p:bldP spid="20" grpId="0" animBg="1"/>
      <p:bldP spid="3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0" name="Rectangle 1039">
            <a:extLst>
              <a:ext uri="{FF2B5EF4-FFF2-40B4-BE49-F238E27FC236}">
                <a16:creationId xmlns:a16="http://schemas.microsoft.com/office/drawing/2014/main" id="{A169D286-F4D7-4C8B-A6BD-D05384C7F1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2" name="Freeform 6">
            <a:extLst>
              <a:ext uri="{FF2B5EF4-FFF2-40B4-BE49-F238E27FC236}">
                <a16:creationId xmlns:a16="http://schemas.microsoft.com/office/drawing/2014/main" id="{39E8235E-135E-4261-8F54-2B316E493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610728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4" name="Freeform 7">
            <a:extLst>
              <a:ext uri="{FF2B5EF4-FFF2-40B4-BE49-F238E27FC236}">
                <a16:creationId xmlns:a16="http://schemas.microsoft.com/office/drawing/2014/main" id="{D4ED8EC3-4D57-4620-93CE-4E6661F09A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343079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6" name="Freeform: Shape 1045">
            <a:extLst>
              <a:ext uri="{FF2B5EF4-FFF2-40B4-BE49-F238E27FC236}">
                <a16:creationId xmlns:a16="http://schemas.microsoft.com/office/drawing/2014/main" id="{83BCB34A-2F40-4F41-8488-A134C1C155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5" y="340424"/>
            <a:ext cx="4630139" cy="5265795"/>
          </a:xfrm>
          <a:custGeom>
            <a:avLst/>
            <a:gdLst>
              <a:gd name="connsiteX0" fmla="*/ 0 w 4630139"/>
              <a:gd name="connsiteY0" fmla="*/ 0 h 5265795"/>
              <a:gd name="connsiteX1" fmla="*/ 4630139 w 4630139"/>
              <a:gd name="connsiteY1" fmla="*/ 0 h 5265795"/>
              <a:gd name="connsiteX2" fmla="*/ 4630139 w 4630139"/>
              <a:gd name="connsiteY2" fmla="*/ 5265795 h 5265795"/>
              <a:gd name="connsiteX3" fmla="*/ 0 w 4630139"/>
              <a:gd name="connsiteY3" fmla="*/ 5265795 h 5265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0139" h="5265795">
                <a:moveTo>
                  <a:pt x="0" y="0"/>
                </a:moveTo>
                <a:lnTo>
                  <a:pt x="4630139" y="0"/>
                </a:lnTo>
                <a:lnTo>
                  <a:pt x="4630139" y="5265795"/>
                </a:lnTo>
                <a:lnTo>
                  <a:pt x="0" y="526579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símbolo check gif | My XXX Hot Girl">
            <a:extLst>
              <a:ext uri="{FF2B5EF4-FFF2-40B4-BE49-F238E27FC236}">
                <a16:creationId xmlns:a16="http://schemas.microsoft.com/office/drawing/2014/main" id="{1D15978F-E7E9-E14F-4ABC-5DB0FA8D3D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16" b="89873" l="9916" r="92616">
                        <a14:foregroundMark x1="92616" y1="23840" x2="79958" y2="29114"/>
                        <a14:foregroundMark x1="81435" y1="12658" x2="90928" y2="25105"/>
                        <a14:foregroundMark x1="60549" y1="29747" x2="49789" y2="55063"/>
                        <a14:foregroundMark x1="51055" y1="25105" x2="43460" y2="66667"/>
                        <a14:foregroundMark x1="41561" y1="26160" x2="41772" y2="45992"/>
                        <a14:foregroundMark x1="33755" y1="31857" x2="31435" y2="44515"/>
                        <a14:foregroundMark x1="25105" y1="54430" x2="52110" y2="47679"/>
                        <a14:foregroundMark x1="30802" y1="65401" x2="58439" y2="42827"/>
                        <a14:foregroundMark x1="24473" y1="46624" x2="31857" y2="50211"/>
                        <a14:foregroundMark x1="49789" y1="74895" x2="46624" y2="60759"/>
                        <a14:foregroundMark x1="37553" y1="72363" x2="41561" y2="60127"/>
                        <a14:foregroundMark x1="59705" y1="72363" x2="52954" y2="62447"/>
                        <a14:foregroundMark x1="69831" y1="65612" x2="59072" y2="56329"/>
                        <a14:foregroundMark x1="76582" y1="53165" x2="45570" y2="53165"/>
                        <a14:foregroundMark x1="57173" y1="55485" x2="63924" y2="69620"/>
                        <a14:foregroundMark x1="63924" y1="69620" x2="65190" y2="71097"/>
                        <a14:foregroundMark x1="65423" y1="32853" x2="67300" y2="34177"/>
                        <a14:foregroundMark x1="73813" y1="47782" x2="75745" y2="54008"/>
                        <a14:foregroundMark x1="65190" y1="33122" x2="65612" y2="34177"/>
                        <a14:foregroundMark x1="31435" y1="54430" x2="30591" y2="61181"/>
                        <a14:foregroundMark x1="71097" y1="48734" x2="70042" y2="54430"/>
                        <a14:backgroundMark x1="76160" y1="54008" x2="76160" y2="58017"/>
                        <a14:backgroundMark x1="64557" y1="32489" x2="64557" y2="32489"/>
                        <a14:backgroundMark x1="63291" y1="32278" x2="65190" y2="33122"/>
                        <a14:backgroundMark x1="71308" y1="47257" x2="74262" y2="470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921" r="2" b="2"/>
          <a:stretch/>
        </p:blipFill>
        <p:spPr bwMode="auto">
          <a:xfrm>
            <a:off x="3048" y="1351682"/>
            <a:ext cx="4723704" cy="513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8" name="Freeform: Shape 1047">
            <a:extLst>
              <a:ext uri="{FF2B5EF4-FFF2-40B4-BE49-F238E27FC236}">
                <a16:creationId xmlns:a16="http://schemas.microsoft.com/office/drawing/2014/main" id="{F78382DC-4207-465E-B379-1E16448AA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1780" y="1071563"/>
            <a:ext cx="7290218" cy="5242298"/>
          </a:xfrm>
          <a:custGeom>
            <a:avLst/>
            <a:gdLst>
              <a:gd name="connsiteX0" fmla="*/ 0 w 7290218"/>
              <a:gd name="connsiteY0" fmla="*/ 0 h 5242298"/>
              <a:gd name="connsiteX1" fmla="*/ 7290218 w 7290218"/>
              <a:gd name="connsiteY1" fmla="*/ 0 h 5242298"/>
              <a:gd name="connsiteX2" fmla="*/ 7290218 w 7290218"/>
              <a:gd name="connsiteY2" fmla="*/ 5242298 h 5242298"/>
              <a:gd name="connsiteX3" fmla="*/ 0 w 7290218"/>
              <a:gd name="connsiteY3" fmla="*/ 5242298 h 5242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0218" h="5242298">
                <a:moveTo>
                  <a:pt x="0" y="0"/>
                </a:moveTo>
                <a:lnTo>
                  <a:pt x="7290218" y="0"/>
                </a:lnTo>
                <a:lnTo>
                  <a:pt x="7290218" y="5242298"/>
                </a:lnTo>
                <a:lnTo>
                  <a:pt x="0" y="524229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دائرة صح1">
            <a:extLst>
              <a:ext uri="{FF2B5EF4-FFF2-40B4-BE49-F238E27FC236}">
                <a16:creationId xmlns:a16="http://schemas.microsoft.com/office/drawing/2014/main" id="{4B4337FF-DBE6-8D0E-8DFB-0E2DFF1E1350}"/>
              </a:ext>
            </a:extLst>
          </p:cNvPr>
          <p:cNvSpPr/>
          <p:nvPr/>
        </p:nvSpPr>
        <p:spPr>
          <a:xfrm>
            <a:off x="2688361" y="787380"/>
            <a:ext cx="980125" cy="926416"/>
          </a:xfrm>
          <a:prstGeom prst="ellipse">
            <a:avLst/>
          </a:prstGeom>
          <a:solidFill>
            <a:srgbClr val="FFF2CC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دائرة خطأ  1">
            <a:extLst>
              <a:ext uri="{FF2B5EF4-FFF2-40B4-BE49-F238E27FC236}">
                <a16:creationId xmlns:a16="http://schemas.microsoft.com/office/drawing/2014/main" id="{735C7AF4-12D0-0520-7B91-FE331D9123A0}"/>
              </a:ext>
            </a:extLst>
          </p:cNvPr>
          <p:cNvSpPr/>
          <p:nvPr/>
        </p:nvSpPr>
        <p:spPr>
          <a:xfrm>
            <a:off x="1624535" y="782590"/>
            <a:ext cx="980123" cy="950355"/>
          </a:xfrm>
          <a:prstGeom prst="ellipse">
            <a:avLst/>
          </a:prstGeom>
          <a:solidFill>
            <a:srgbClr val="FFF2CC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اجابة صحيحة">
            <a:extLst>
              <a:ext uri="{FF2B5EF4-FFF2-40B4-BE49-F238E27FC236}">
                <a16:creationId xmlns:a16="http://schemas.microsoft.com/office/drawing/2014/main" id="{B1F96FF9-1ABF-8795-FEB4-B8F4ED761B0D}"/>
              </a:ext>
            </a:extLst>
          </p:cNvPr>
          <p:cNvSpPr txBox="1"/>
          <p:nvPr/>
        </p:nvSpPr>
        <p:spPr>
          <a:xfrm>
            <a:off x="151442" y="729224"/>
            <a:ext cx="138915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a Typoo Bold" panose="00000800000000000000" pitchFamily="2" charset="-78"/>
                <a:ea typeface="+mn-ea"/>
                <a:cs typeface="Ala Typoo Bold" panose="00000800000000000000" pitchFamily="2" charset="-78"/>
              </a:rPr>
              <a:t>إجابة صحيحة</a:t>
            </a:r>
            <a:endParaRPr kumimoji="0" lang="ar-KW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la Typoo Bold" panose="00000800000000000000" pitchFamily="2" charset="-78"/>
              <a:ea typeface="+mn-ea"/>
              <a:cs typeface="Ala Typoo Bold" panose="00000800000000000000" pitchFamily="2" charset="-78"/>
            </a:endParaRPr>
          </a:p>
        </p:txBody>
      </p:sp>
      <p:sp>
        <p:nvSpPr>
          <p:cNvPr id="33" name="اجابة خاطئة">
            <a:extLst>
              <a:ext uri="{FF2B5EF4-FFF2-40B4-BE49-F238E27FC236}">
                <a16:creationId xmlns:a16="http://schemas.microsoft.com/office/drawing/2014/main" id="{C7922038-0696-4ABC-42A7-787290860A57}"/>
              </a:ext>
            </a:extLst>
          </p:cNvPr>
          <p:cNvSpPr txBox="1"/>
          <p:nvPr/>
        </p:nvSpPr>
        <p:spPr>
          <a:xfrm>
            <a:off x="139573" y="729223"/>
            <a:ext cx="138915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a Typoo Bold" panose="00000800000000000000" pitchFamily="2" charset="-78"/>
                <a:ea typeface="+mn-ea"/>
                <a:cs typeface="Ala Typoo Bold" panose="00000800000000000000" pitchFamily="2" charset="-78"/>
              </a:rPr>
              <a:t>إجابة خاطئة</a:t>
            </a:r>
            <a:endParaRPr kumimoji="0" lang="ar-KW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la Typoo Bold" panose="00000800000000000000" pitchFamily="2" charset="-78"/>
              <a:ea typeface="+mn-ea"/>
              <a:cs typeface="Ala Typoo Bold" panose="00000800000000000000" pitchFamily="2" charset="-78"/>
            </a:endParaRPr>
          </a:p>
        </p:txBody>
      </p:sp>
      <p:sp>
        <p:nvSpPr>
          <p:cNvPr id="20" name="صح1">
            <a:extLst>
              <a:ext uri="{FF2B5EF4-FFF2-40B4-BE49-F238E27FC236}">
                <a16:creationId xmlns:a16="http://schemas.microsoft.com/office/drawing/2014/main" id="{288DFAC2-9C1F-B1A9-2506-54DF6170B1CF}"/>
              </a:ext>
            </a:extLst>
          </p:cNvPr>
          <p:cNvSpPr/>
          <p:nvPr/>
        </p:nvSpPr>
        <p:spPr>
          <a:xfrm>
            <a:off x="2809979" y="787379"/>
            <a:ext cx="980123" cy="693017"/>
          </a:xfrm>
          <a:custGeom>
            <a:avLst/>
            <a:gdLst/>
            <a:ahLst/>
            <a:cxnLst/>
            <a:rect l="l" t="t" r="r" b="b"/>
            <a:pathLst>
              <a:path w="241088" h="229042">
                <a:moveTo>
                  <a:pt x="232666" y="0"/>
                </a:moveTo>
                <a:lnTo>
                  <a:pt x="241088" y="12651"/>
                </a:lnTo>
                <a:cubicBezTo>
                  <a:pt x="216319" y="31892"/>
                  <a:pt x="189278" y="60246"/>
                  <a:pt x="159966" y="97715"/>
                </a:cubicBezTo>
                <a:cubicBezTo>
                  <a:pt x="130653" y="135183"/>
                  <a:pt x="108161" y="170434"/>
                  <a:pt x="92489" y="203469"/>
                </a:cubicBezTo>
                <a:lnTo>
                  <a:pt x="78400" y="212987"/>
                </a:lnTo>
                <a:cubicBezTo>
                  <a:pt x="68722" y="219718"/>
                  <a:pt x="60683" y="225070"/>
                  <a:pt x="54284" y="229042"/>
                </a:cubicBezTo>
                <a:cubicBezTo>
                  <a:pt x="51866" y="222345"/>
                  <a:pt x="48113" y="212456"/>
                  <a:pt x="43026" y="199376"/>
                </a:cubicBezTo>
                <a:lnTo>
                  <a:pt x="38571" y="190057"/>
                </a:lnTo>
                <a:cubicBezTo>
                  <a:pt x="31947" y="174604"/>
                  <a:pt x="25880" y="163293"/>
                  <a:pt x="20368" y="156125"/>
                </a:cubicBezTo>
                <a:cubicBezTo>
                  <a:pt x="14856" y="148956"/>
                  <a:pt x="8066" y="143673"/>
                  <a:pt x="0" y="140274"/>
                </a:cubicBezTo>
                <a:cubicBezTo>
                  <a:pt x="13471" y="124080"/>
                  <a:pt x="25754" y="115984"/>
                  <a:pt x="36850" y="115984"/>
                </a:cubicBezTo>
                <a:cubicBezTo>
                  <a:pt x="47085" y="115984"/>
                  <a:pt x="57289" y="127753"/>
                  <a:pt x="67462" y="151293"/>
                </a:cubicBezTo>
                <a:lnTo>
                  <a:pt x="71430" y="163118"/>
                </a:lnTo>
                <a:cubicBezTo>
                  <a:pt x="88200" y="132050"/>
                  <a:pt x="111616" y="101262"/>
                  <a:pt x="141679" y="70755"/>
                </a:cubicBezTo>
                <a:cubicBezTo>
                  <a:pt x="171742" y="40248"/>
                  <a:pt x="202072" y="16663"/>
                  <a:pt x="232666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خطا 1">
            <a:extLst>
              <a:ext uri="{FF2B5EF4-FFF2-40B4-BE49-F238E27FC236}">
                <a16:creationId xmlns:a16="http://schemas.microsoft.com/office/drawing/2014/main" id="{A1DF2C98-C037-8750-AE90-889A168042C3}"/>
              </a:ext>
            </a:extLst>
          </p:cNvPr>
          <p:cNvSpPr/>
          <p:nvPr/>
        </p:nvSpPr>
        <p:spPr>
          <a:xfrm>
            <a:off x="1675951" y="873588"/>
            <a:ext cx="688949" cy="572881"/>
          </a:xfrm>
          <a:custGeom>
            <a:avLst/>
            <a:gdLst/>
            <a:ahLst/>
            <a:cxnLst/>
            <a:rect l="l" t="t" r="r" b="b"/>
            <a:pathLst>
              <a:path w="176557" h="164338">
                <a:moveTo>
                  <a:pt x="60100" y="0"/>
                </a:moveTo>
                <a:cubicBezTo>
                  <a:pt x="63185" y="18862"/>
                  <a:pt x="70932" y="36299"/>
                  <a:pt x="83342" y="52310"/>
                </a:cubicBezTo>
                <a:lnTo>
                  <a:pt x="85590" y="57378"/>
                </a:lnTo>
                <a:lnTo>
                  <a:pt x="86883" y="53488"/>
                </a:lnTo>
                <a:cubicBezTo>
                  <a:pt x="106364" y="28613"/>
                  <a:pt x="124313" y="16175"/>
                  <a:pt x="140729" y="16175"/>
                </a:cubicBezTo>
                <a:cubicBezTo>
                  <a:pt x="154368" y="16175"/>
                  <a:pt x="164624" y="27531"/>
                  <a:pt x="171496" y="50242"/>
                </a:cubicBezTo>
                <a:cubicBezTo>
                  <a:pt x="167001" y="50016"/>
                  <a:pt x="164503" y="49903"/>
                  <a:pt x="164003" y="49903"/>
                </a:cubicBezTo>
                <a:cubicBezTo>
                  <a:pt x="159457" y="49903"/>
                  <a:pt x="152518" y="53368"/>
                  <a:pt x="143188" y="60296"/>
                </a:cubicBezTo>
                <a:cubicBezTo>
                  <a:pt x="133856" y="67224"/>
                  <a:pt x="124802" y="75584"/>
                  <a:pt x="116024" y="85377"/>
                </a:cubicBezTo>
                <a:lnTo>
                  <a:pt x="114997" y="88482"/>
                </a:lnTo>
                <a:lnTo>
                  <a:pt x="112832" y="90149"/>
                </a:lnTo>
                <a:cubicBezTo>
                  <a:pt x="134185" y="107716"/>
                  <a:pt x="155426" y="116499"/>
                  <a:pt x="176557" y="116499"/>
                </a:cubicBezTo>
                <a:cubicBezTo>
                  <a:pt x="165102" y="142427"/>
                  <a:pt x="152879" y="155390"/>
                  <a:pt x="139887" y="155390"/>
                </a:cubicBezTo>
                <a:cubicBezTo>
                  <a:pt x="128621" y="155390"/>
                  <a:pt x="113891" y="146291"/>
                  <a:pt x="95697" y="128093"/>
                </a:cubicBezTo>
                <a:lnTo>
                  <a:pt x="87875" y="121017"/>
                </a:lnTo>
                <a:lnTo>
                  <a:pt x="87458" y="123458"/>
                </a:lnTo>
                <a:cubicBezTo>
                  <a:pt x="69434" y="150712"/>
                  <a:pt x="54134" y="164338"/>
                  <a:pt x="41558" y="164338"/>
                </a:cubicBezTo>
                <a:cubicBezTo>
                  <a:pt x="27282" y="164338"/>
                  <a:pt x="13430" y="151548"/>
                  <a:pt x="0" y="125967"/>
                </a:cubicBezTo>
                <a:cubicBezTo>
                  <a:pt x="3601" y="126080"/>
                  <a:pt x="5985" y="126136"/>
                  <a:pt x="7152" y="126136"/>
                </a:cubicBezTo>
                <a:cubicBezTo>
                  <a:pt x="20781" y="126136"/>
                  <a:pt x="36050" y="115668"/>
                  <a:pt x="52958" y="94731"/>
                </a:cubicBezTo>
                <a:lnTo>
                  <a:pt x="57513" y="90246"/>
                </a:lnTo>
                <a:lnTo>
                  <a:pt x="51617" y="83497"/>
                </a:lnTo>
                <a:cubicBezTo>
                  <a:pt x="35102" y="66958"/>
                  <a:pt x="26845" y="52089"/>
                  <a:pt x="26845" y="38893"/>
                </a:cubicBezTo>
                <a:cubicBezTo>
                  <a:pt x="26845" y="27724"/>
                  <a:pt x="37930" y="14759"/>
                  <a:pt x="60100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8" name="رسم 35" descr="شارة الصليب مع تعبئة خالصة">
            <a:extLst>
              <a:ext uri="{FF2B5EF4-FFF2-40B4-BE49-F238E27FC236}">
                <a16:creationId xmlns:a16="http://schemas.microsoft.com/office/drawing/2014/main" id="{935F6A61-B590-5FB7-2DD0-64F722180F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946975" y="-35277"/>
            <a:ext cx="820440" cy="820440"/>
          </a:xfrm>
          <a:prstGeom prst="rect">
            <a:avLst/>
          </a:prstGeom>
        </p:spPr>
      </p:pic>
      <p:pic>
        <p:nvPicPr>
          <p:cNvPr id="39" name="رسم 37" descr="شارة علامة 1 مع تعبئة خالصة">
            <a:extLst>
              <a:ext uri="{FF2B5EF4-FFF2-40B4-BE49-F238E27FC236}">
                <a16:creationId xmlns:a16="http://schemas.microsoft.com/office/drawing/2014/main" id="{DE8294B8-A3CD-5402-D2F3-3823A70FF79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85129" y="-35277"/>
            <a:ext cx="820440" cy="8204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A2E3DC8-EC67-E48A-8023-02D07B7C49D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30032" y="1351682"/>
            <a:ext cx="6654270" cy="44347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2DFBC0E-5DF9-AAA8-4FF6-F31A56044E7D}"/>
              </a:ext>
            </a:extLst>
          </p:cNvPr>
          <p:cNvSpPr txBox="1"/>
          <p:nvPr/>
        </p:nvSpPr>
        <p:spPr>
          <a:xfrm>
            <a:off x="4608110" y="159802"/>
            <a:ext cx="731637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ahoma" panose="020B0604030504040204" pitchFamily="34" charset="0"/>
              </a:rPr>
              <a:t>اختر إشارة صح أو خطأ أمام المواقف التالية: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ahoma" panose="020B0604030504040204" pitchFamily="34" charset="0"/>
              </a:rPr>
              <a:t>من آداب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ahoma" panose="020B0604030504040204" pitchFamily="34" charset="0"/>
              </a:rPr>
              <a:t> تلاوة القرآن</a:t>
            </a: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ahoma" panose="020B0604030504040204" pitchFamily="34" charset="0"/>
              </a:rPr>
              <a:t>: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1496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الإجابة خاطئ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الإ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9" grpId="0" animBg="1"/>
      <p:bldP spid="30" grpId="0" animBg="1"/>
      <p:bldP spid="32" grpId="0"/>
      <p:bldP spid="33" grpId="0"/>
      <p:bldP spid="20" grpId="0" animBg="1"/>
      <p:bldP spid="3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0" name="Rectangle 1039">
            <a:extLst>
              <a:ext uri="{FF2B5EF4-FFF2-40B4-BE49-F238E27FC236}">
                <a16:creationId xmlns:a16="http://schemas.microsoft.com/office/drawing/2014/main" id="{A169D286-F4D7-4C8B-A6BD-D05384C7F1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2" name="Freeform 6">
            <a:extLst>
              <a:ext uri="{FF2B5EF4-FFF2-40B4-BE49-F238E27FC236}">
                <a16:creationId xmlns:a16="http://schemas.microsoft.com/office/drawing/2014/main" id="{39E8235E-135E-4261-8F54-2B316E493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610728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4" name="Freeform 7">
            <a:extLst>
              <a:ext uri="{FF2B5EF4-FFF2-40B4-BE49-F238E27FC236}">
                <a16:creationId xmlns:a16="http://schemas.microsoft.com/office/drawing/2014/main" id="{D4ED8EC3-4D57-4620-93CE-4E6661F09A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343079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6" name="Freeform: Shape 1045">
            <a:extLst>
              <a:ext uri="{FF2B5EF4-FFF2-40B4-BE49-F238E27FC236}">
                <a16:creationId xmlns:a16="http://schemas.microsoft.com/office/drawing/2014/main" id="{83BCB34A-2F40-4F41-8488-A134C1C155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5" y="340424"/>
            <a:ext cx="4630139" cy="5265795"/>
          </a:xfrm>
          <a:custGeom>
            <a:avLst/>
            <a:gdLst>
              <a:gd name="connsiteX0" fmla="*/ 0 w 4630139"/>
              <a:gd name="connsiteY0" fmla="*/ 0 h 5265795"/>
              <a:gd name="connsiteX1" fmla="*/ 4630139 w 4630139"/>
              <a:gd name="connsiteY1" fmla="*/ 0 h 5265795"/>
              <a:gd name="connsiteX2" fmla="*/ 4630139 w 4630139"/>
              <a:gd name="connsiteY2" fmla="*/ 5265795 h 5265795"/>
              <a:gd name="connsiteX3" fmla="*/ 0 w 4630139"/>
              <a:gd name="connsiteY3" fmla="*/ 5265795 h 5265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0139" h="5265795">
                <a:moveTo>
                  <a:pt x="0" y="0"/>
                </a:moveTo>
                <a:lnTo>
                  <a:pt x="4630139" y="0"/>
                </a:lnTo>
                <a:lnTo>
                  <a:pt x="4630139" y="5265795"/>
                </a:lnTo>
                <a:lnTo>
                  <a:pt x="0" y="526579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" name="Freeform: Shape 1047">
            <a:extLst>
              <a:ext uri="{FF2B5EF4-FFF2-40B4-BE49-F238E27FC236}">
                <a16:creationId xmlns:a16="http://schemas.microsoft.com/office/drawing/2014/main" id="{F78382DC-4207-465E-B379-1E16448AA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1780" y="1071563"/>
            <a:ext cx="7290218" cy="5242298"/>
          </a:xfrm>
          <a:custGeom>
            <a:avLst/>
            <a:gdLst>
              <a:gd name="connsiteX0" fmla="*/ 0 w 7290218"/>
              <a:gd name="connsiteY0" fmla="*/ 0 h 5242298"/>
              <a:gd name="connsiteX1" fmla="*/ 7290218 w 7290218"/>
              <a:gd name="connsiteY1" fmla="*/ 0 h 5242298"/>
              <a:gd name="connsiteX2" fmla="*/ 7290218 w 7290218"/>
              <a:gd name="connsiteY2" fmla="*/ 5242298 h 5242298"/>
              <a:gd name="connsiteX3" fmla="*/ 0 w 7290218"/>
              <a:gd name="connsiteY3" fmla="*/ 5242298 h 5242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0218" h="5242298">
                <a:moveTo>
                  <a:pt x="0" y="0"/>
                </a:moveTo>
                <a:lnTo>
                  <a:pt x="7290218" y="0"/>
                </a:lnTo>
                <a:lnTo>
                  <a:pt x="7290218" y="5242298"/>
                </a:lnTo>
                <a:lnTo>
                  <a:pt x="0" y="524229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4" name="رسم 35" descr="شارة الصليب مع تعبئة خالصة">
            <a:extLst>
              <a:ext uri="{FF2B5EF4-FFF2-40B4-BE49-F238E27FC236}">
                <a16:creationId xmlns:a16="http://schemas.microsoft.com/office/drawing/2014/main" id="{7F8B99ED-87AD-2DF8-D95E-BA318D6B11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46975" y="-35277"/>
            <a:ext cx="820440" cy="820440"/>
          </a:xfrm>
          <a:prstGeom prst="rect">
            <a:avLst/>
          </a:prstGeom>
        </p:spPr>
      </p:pic>
      <p:pic>
        <p:nvPicPr>
          <p:cNvPr id="35" name="رسم 37" descr="شارة علامة 1 مع تعبئة خالصة">
            <a:extLst>
              <a:ext uri="{FF2B5EF4-FFF2-40B4-BE49-F238E27FC236}">
                <a16:creationId xmlns:a16="http://schemas.microsoft.com/office/drawing/2014/main" id="{B9B5F2A8-72C3-42BD-E7D1-0CBADF8DA6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85129" y="-35277"/>
            <a:ext cx="820440" cy="82044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60601784-8C6C-A6F6-9506-E08E7F91FB0E}"/>
              </a:ext>
            </a:extLst>
          </p:cNvPr>
          <p:cNvSpPr txBox="1"/>
          <p:nvPr/>
        </p:nvSpPr>
        <p:spPr>
          <a:xfrm>
            <a:off x="4608110" y="159802"/>
            <a:ext cx="731637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ahoma" panose="020B0604030504040204" pitchFamily="34" charset="0"/>
              </a:rPr>
              <a:t>اختر إشارة صح أو خطأ أمام المواقف التالية: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ahoma" panose="020B0604030504040204" pitchFamily="34" charset="0"/>
              </a:rPr>
              <a:t>من آداب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ahoma" panose="020B0604030504040204" pitchFamily="34" charset="0"/>
              </a:rPr>
              <a:t> تلاوة القرآن</a:t>
            </a: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ahoma" panose="020B0604030504040204" pitchFamily="34" charset="0"/>
              </a:rPr>
              <a:t>: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‫علامة خطأ PNG الصور | ناقل و PSD الملفات | تحميل مجاني على Pngtree‬‎">
            <a:extLst>
              <a:ext uri="{FF2B5EF4-FFF2-40B4-BE49-F238E27FC236}">
                <a16:creationId xmlns:a16="http://schemas.microsoft.com/office/drawing/2014/main" id="{6EF5E185-8A2C-D3DF-5EED-370EB568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40889" y1="15111" x2="40889" y2="15111"/>
                        <a14:foregroundMark x1="15556" y1="16444" x2="14667" y2="84444"/>
                        <a14:foregroundMark x1="85333" y1="84000" x2="24444" y2="83111"/>
                        <a14:foregroundMark x1="24444" y1="83111" x2="23111" y2="82667"/>
                        <a14:foregroundMark x1="83111" y1="13778" x2="81778" y2="68000"/>
                        <a14:foregroundMark x1="33333" y1="16444" x2="49333" y2="12889"/>
                        <a14:foregroundMark x1="49333" y1="12889" x2="67111" y2="16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976" y="2050688"/>
            <a:ext cx="2985239" cy="2985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دائرة صح1">
            <a:extLst>
              <a:ext uri="{FF2B5EF4-FFF2-40B4-BE49-F238E27FC236}">
                <a16:creationId xmlns:a16="http://schemas.microsoft.com/office/drawing/2014/main" id="{69F39CD8-4C7C-B5F9-33B2-646F65C0EE3D}"/>
              </a:ext>
            </a:extLst>
          </p:cNvPr>
          <p:cNvSpPr/>
          <p:nvPr/>
        </p:nvSpPr>
        <p:spPr>
          <a:xfrm>
            <a:off x="2749701" y="781556"/>
            <a:ext cx="813707" cy="789022"/>
          </a:xfrm>
          <a:prstGeom prst="ellipse">
            <a:avLst/>
          </a:prstGeom>
          <a:solidFill>
            <a:srgbClr val="FFF2CC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صح1">
            <a:extLst>
              <a:ext uri="{FF2B5EF4-FFF2-40B4-BE49-F238E27FC236}">
                <a16:creationId xmlns:a16="http://schemas.microsoft.com/office/drawing/2014/main" id="{B8C22B17-7A0D-A80D-C693-6514BC1254DB}"/>
              </a:ext>
            </a:extLst>
          </p:cNvPr>
          <p:cNvSpPr/>
          <p:nvPr/>
        </p:nvSpPr>
        <p:spPr>
          <a:xfrm>
            <a:off x="2935824" y="945235"/>
            <a:ext cx="627585" cy="403511"/>
          </a:xfrm>
          <a:custGeom>
            <a:avLst/>
            <a:gdLst/>
            <a:ahLst/>
            <a:cxnLst/>
            <a:rect l="l" t="t" r="r" b="b"/>
            <a:pathLst>
              <a:path w="241088" h="229042">
                <a:moveTo>
                  <a:pt x="232666" y="0"/>
                </a:moveTo>
                <a:lnTo>
                  <a:pt x="241088" y="12651"/>
                </a:lnTo>
                <a:cubicBezTo>
                  <a:pt x="216319" y="31892"/>
                  <a:pt x="189278" y="60246"/>
                  <a:pt x="159966" y="97715"/>
                </a:cubicBezTo>
                <a:cubicBezTo>
                  <a:pt x="130653" y="135183"/>
                  <a:pt x="108161" y="170434"/>
                  <a:pt x="92489" y="203469"/>
                </a:cubicBezTo>
                <a:lnTo>
                  <a:pt x="78400" y="212987"/>
                </a:lnTo>
                <a:cubicBezTo>
                  <a:pt x="68722" y="219718"/>
                  <a:pt x="60683" y="225070"/>
                  <a:pt x="54284" y="229042"/>
                </a:cubicBezTo>
                <a:cubicBezTo>
                  <a:pt x="51866" y="222345"/>
                  <a:pt x="48113" y="212456"/>
                  <a:pt x="43026" y="199376"/>
                </a:cubicBezTo>
                <a:lnTo>
                  <a:pt x="38571" y="190057"/>
                </a:lnTo>
                <a:cubicBezTo>
                  <a:pt x="31947" y="174604"/>
                  <a:pt x="25880" y="163293"/>
                  <a:pt x="20368" y="156125"/>
                </a:cubicBezTo>
                <a:cubicBezTo>
                  <a:pt x="14856" y="148956"/>
                  <a:pt x="8066" y="143673"/>
                  <a:pt x="0" y="140274"/>
                </a:cubicBezTo>
                <a:cubicBezTo>
                  <a:pt x="13471" y="124080"/>
                  <a:pt x="25754" y="115984"/>
                  <a:pt x="36850" y="115984"/>
                </a:cubicBezTo>
                <a:cubicBezTo>
                  <a:pt x="47085" y="115984"/>
                  <a:pt x="57289" y="127753"/>
                  <a:pt x="67462" y="151293"/>
                </a:cubicBezTo>
                <a:lnTo>
                  <a:pt x="71430" y="163118"/>
                </a:lnTo>
                <a:cubicBezTo>
                  <a:pt x="88200" y="132050"/>
                  <a:pt x="111616" y="101262"/>
                  <a:pt x="141679" y="70755"/>
                </a:cubicBezTo>
                <a:cubicBezTo>
                  <a:pt x="171742" y="40248"/>
                  <a:pt x="202072" y="16663"/>
                  <a:pt x="232666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دائرة خطأ  1">
            <a:extLst>
              <a:ext uri="{FF2B5EF4-FFF2-40B4-BE49-F238E27FC236}">
                <a16:creationId xmlns:a16="http://schemas.microsoft.com/office/drawing/2014/main" id="{78202233-1141-5310-923E-8DB085041683}"/>
              </a:ext>
            </a:extLst>
          </p:cNvPr>
          <p:cNvSpPr/>
          <p:nvPr/>
        </p:nvSpPr>
        <p:spPr>
          <a:xfrm>
            <a:off x="1840695" y="781556"/>
            <a:ext cx="820440" cy="789022"/>
          </a:xfrm>
          <a:prstGeom prst="ellipse">
            <a:avLst/>
          </a:prstGeom>
          <a:solidFill>
            <a:srgbClr val="FFF2CC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خطا 1">
            <a:extLst>
              <a:ext uri="{FF2B5EF4-FFF2-40B4-BE49-F238E27FC236}">
                <a16:creationId xmlns:a16="http://schemas.microsoft.com/office/drawing/2014/main" id="{232D3DAF-113E-8CB6-7463-D57ABE4A154A}"/>
              </a:ext>
            </a:extLst>
          </p:cNvPr>
          <p:cNvSpPr/>
          <p:nvPr/>
        </p:nvSpPr>
        <p:spPr>
          <a:xfrm>
            <a:off x="1960251" y="986599"/>
            <a:ext cx="451025" cy="362148"/>
          </a:xfrm>
          <a:custGeom>
            <a:avLst/>
            <a:gdLst/>
            <a:ahLst/>
            <a:cxnLst/>
            <a:rect l="l" t="t" r="r" b="b"/>
            <a:pathLst>
              <a:path w="176557" h="164338">
                <a:moveTo>
                  <a:pt x="60100" y="0"/>
                </a:moveTo>
                <a:cubicBezTo>
                  <a:pt x="63185" y="18862"/>
                  <a:pt x="70932" y="36299"/>
                  <a:pt x="83342" y="52310"/>
                </a:cubicBezTo>
                <a:lnTo>
                  <a:pt x="85590" y="57378"/>
                </a:lnTo>
                <a:lnTo>
                  <a:pt x="86883" y="53488"/>
                </a:lnTo>
                <a:cubicBezTo>
                  <a:pt x="106364" y="28613"/>
                  <a:pt x="124313" y="16175"/>
                  <a:pt x="140729" y="16175"/>
                </a:cubicBezTo>
                <a:cubicBezTo>
                  <a:pt x="154368" y="16175"/>
                  <a:pt x="164624" y="27531"/>
                  <a:pt x="171496" y="50242"/>
                </a:cubicBezTo>
                <a:cubicBezTo>
                  <a:pt x="167001" y="50016"/>
                  <a:pt x="164503" y="49903"/>
                  <a:pt x="164003" y="49903"/>
                </a:cubicBezTo>
                <a:cubicBezTo>
                  <a:pt x="159457" y="49903"/>
                  <a:pt x="152518" y="53368"/>
                  <a:pt x="143188" y="60296"/>
                </a:cubicBezTo>
                <a:cubicBezTo>
                  <a:pt x="133856" y="67224"/>
                  <a:pt x="124802" y="75584"/>
                  <a:pt x="116024" y="85377"/>
                </a:cubicBezTo>
                <a:lnTo>
                  <a:pt x="114997" y="88482"/>
                </a:lnTo>
                <a:lnTo>
                  <a:pt x="112832" y="90149"/>
                </a:lnTo>
                <a:cubicBezTo>
                  <a:pt x="134185" y="107716"/>
                  <a:pt x="155426" y="116499"/>
                  <a:pt x="176557" y="116499"/>
                </a:cubicBezTo>
                <a:cubicBezTo>
                  <a:pt x="165102" y="142427"/>
                  <a:pt x="152879" y="155390"/>
                  <a:pt x="139887" y="155390"/>
                </a:cubicBezTo>
                <a:cubicBezTo>
                  <a:pt x="128621" y="155390"/>
                  <a:pt x="113891" y="146291"/>
                  <a:pt x="95697" y="128093"/>
                </a:cubicBezTo>
                <a:lnTo>
                  <a:pt x="87875" y="121017"/>
                </a:lnTo>
                <a:lnTo>
                  <a:pt x="87458" y="123458"/>
                </a:lnTo>
                <a:cubicBezTo>
                  <a:pt x="69434" y="150712"/>
                  <a:pt x="54134" y="164338"/>
                  <a:pt x="41558" y="164338"/>
                </a:cubicBezTo>
                <a:cubicBezTo>
                  <a:pt x="27282" y="164338"/>
                  <a:pt x="13430" y="151548"/>
                  <a:pt x="0" y="125967"/>
                </a:cubicBezTo>
                <a:cubicBezTo>
                  <a:pt x="3601" y="126080"/>
                  <a:pt x="5985" y="126136"/>
                  <a:pt x="7152" y="126136"/>
                </a:cubicBezTo>
                <a:cubicBezTo>
                  <a:pt x="20781" y="126136"/>
                  <a:pt x="36050" y="115668"/>
                  <a:pt x="52958" y="94731"/>
                </a:cubicBezTo>
                <a:lnTo>
                  <a:pt x="57513" y="90246"/>
                </a:lnTo>
                <a:lnTo>
                  <a:pt x="51617" y="83497"/>
                </a:lnTo>
                <a:cubicBezTo>
                  <a:pt x="35102" y="66958"/>
                  <a:pt x="26845" y="52089"/>
                  <a:pt x="26845" y="38893"/>
                </a:cubicBezTo>
                <a:cubicBezTo>
                  <a:pt x="26845" y="27724"/>
                  <a:pt x="37930" y="14759"/>
                  <a:pt x="60100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اجابة صحيحة">
            <a:extLst>
              <a:ext uri="{FF2B5EF4-FFF2-40B4-BE49-F238E27FC236}">
                <a16:creationId xmlns:a16="http://schemas.microsoft.com/office/drawing/2014/main" id="{CAA1090C-87F3-8C1F-5523-F65F2025D844}"/>
              </a:ext>
            </a:extLst>
          </p:cNvPr>
          <p:cNvSpPr txBox="1"/>
          <p:nvPr/>
        </p:nvSpPr>
        <p:spPr>
          <a:xfrm>
            <a:off x="277287" y="945236"/>
            <a:ext cx="138915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a Typoo Bold" panose="00000800000000000000" pitchFamily="2" charset="-78"/>
                <a:ea typeface="+mn-ea"/>
                <a:cs typeface="Ala Typoo Bold" panose="00000800000000000000" pitchFamily="2" charset="-78"/>
              </a:rPr>
              <a:t>إجابة صحيحة</a:t>
            </a:r>
            <a:endParaRPr kumimoji="0" lang="ar-KW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la Typoo Bold" panose="00000800000000000000" pitchFamily="2" charset="-78"/>
              <a:ea typeface="+mn-ea"/>
              <a:cs typeface="Ala Typoo Bold" panose="00000800000000000000" pitchFamily="2" charset="-78"/>
            </a:endParaRPr>
          </a:p>
        </p:txBody>
      </p:sp>
      <p:sp>
        <p:nvSpPr>
          <p:cNvPr id="11" name="اجابة خاطئة">
            <a:extLst>
              <a:ext uri="{FF2B5EF4-FFF2-40B4-BE49-F238E27FC236}">
                <a16:creationId xmlns:a16="http://schemas.microsoft.com/office/drawing/2014/main" id="{3734CD4B-2633-FE9B-FCD0-AF974B4A57EC}"/>
              </a:ext>
            </a:extLst>
          </p:cNvPr>
          <p:cNvSpPr txBox="1"/>
          <p:nvPr/>
        </p:nvSpPr>
        <p:spPr>
          <a:xfrm>
            <a:off x="265418" y="945235"/>
            <a:ext cx="138915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a Typoo Bold" panose="00000800000000000000" pitchFamily="2" charset="-78"/>
                <a:ea typeface="+mn-ea"/>
                <a:cs typeface="Ala Typoo Bold" panose="00000800000000000000" pitchFamily="2" charset="-78"/>
              </a:rPr>
              <a:t>إجابة خاطئة</a:t>
            </a:r>
            <a:endParaRPr kumimoji="0" lang="ar-KW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la Typoo Bold" panose="00000800000000000000" pitchFamily="2" charset="-78"/>
              <a:ea typeface="+mn-ea"/>
              <a:cs typeface="Ala Typoo Bold" panose="00000800000000000000" pitchFamily="2" charset="-7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F878F8-0744-C54C-E24A-A036B1183AF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84044" y="1406900"/>
            <a:ext cx="6517378" cy="4538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897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الإ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الإجابة خاطئ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0" name="Rectangle 1039">
            <a:extLst>
              <a:ext uri="{FF2B5EF4-FFF2-40B4-BE49-F238E27FC236}">
                <a16:creationId xmlns:a16="http://schemas.microsoft.com/office/drawing/2014/main" id="{A169D286-F4D7-4C8B-A6BD-D05384C7F1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2" name="Freeform 6">
            <a:extLst>
              <a:ext uri="{FF2B5EF4-FFF2-40B4-BE49-F238E27FC236}">
                <a16:creationId xmlns:a16="http://schemas.microsoft.com/office/drawing/2014/main" id="{39E8235E-135E-4261-8F54-2B316E493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610728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4" name="Freeform 7">
            <a:extLst>
              <a:ext uri="{FF2B5EF4-FFF2-40B4-BE49-F238E27FC236}">
                <a16:creationId xmlns:a16="http://schemas.microsoft.com/office/drawing/2014/main" id="{D4ED8EC3-4D57-4620-93CE-4E6661F09A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343079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6" name="Freeform: Shape 1045">
            <a:extLst>
              <a:ext uri="{FF2B5EF4-FFF2-40B4-BE49-F238E27FC236}">
                <a16:creationId xmlns:a16="http://schemas.microsoft.com/office/drawing/2014/main" id="{83BCB34A-2F40-4F41-8488-A134C1C155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5" y="340424"/>
            <a:ext cx="4630139" cy="5265795"/>
          </a:xfrm>
          <a:custGeom>
            <a:avLst/>
            <a:gdLst>
              <a:gd name="connsiteX0" fmla="*/ 0 w 4630139"/>
              <a:gd name="connsiteY0" fmla="*/ 0 h 5265795"/>
              <a:gd name="connsiteX1" fmla="*/ 4630139 w 4630139"/>
              <a:gd name="connsiteY1" fmla="*/ 0 h 5265795"/>
              <a:gd name="connsiteX2" fmla="*/ 4630139 w 4630139"/>
              <a:gd name="connsiteY2" fmla="*/ 5265795 h 5265795"/>
              <a:gd name="connsiteX3" fmla="*/ 0 w 4630139"/>
              <a:gd name="connsiteY3" fmla="*/ 5265795 h 5265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0139" h="5265795">
                <a:moveTo>
                  <a:pt x="0" y="0"/>
                </a:moveTo>
                <a:lnTo>
                  <a:pt x="4630139" y="0"/>
                </a:lnTo>
                <a:lnTo>
                  <a:pt x="4630139" y="5265795"/>
                </a:lnTo>
                <a:lnTo>
                  <a:pt x="0" y="526579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símbolo check gif | My XXX Hot Girl">
            <a:extLst>
              <a:ext uri="{FF2B5EF4-FFF2-40B4-BE49-F238E27FC236}">
                <a16:creationId xmlns:a16="http://schemas.microsoft.com/office/drawing/2014/main" id="{1D15978F-E7E9-E14F-4ABC-5DB0FA8D3D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16" b="89873" l="9916" r="92616">
                        <a14:foregroundMark x1="92616" y1="23840" x2="79958" y2="29114"/>
                        <a14:foregroundMark x1="81435" y1="12658" x2="90928" y2="25105"/>
                        <a14:foregroundMark x1="60549" y1="29747" x2="49789" y2="55063"/>
                        <a14:foregroundMark x1="51055" y1="25105" x2="43460" y2="66667"/>
                        <a14:foregroundMark x1="41561" y1="26160" x2="41772" y2="45992"/>
                        <a14:foregroundMark x1="33755" y1="31857" x2="31435" y2="44515"/>
                        <a14:foregroundMark x1="25105" y1="54430" x2="52110" y2="47679"/>
                        <a14:foregroundMark x1="30802" y1="65401" x2="58439" y2="42827"/>
                        <a14:foregroundMark x1="24473" y1="46624" x2="31857" y2="50211"/>
                        <a14:foregroundMark x1="49789" y1="74895" x2="46624" y2="60759"/>
                        <a14:foregroundMark x1="37553" y1="72363" x2="41561" y2="60127"/>
                        <a14:foregroundMark x1="59705" y1="72363" x2="52954" y2="62447"/>
                        <a14:foregroundMark x1="69831" y1="65612" x2="59072" y2="56329"/>
                        <a14:foregroundMark x1="76582" y1="53165" x2="45570" y2="53165"/>
                        <a14:foregroundMark x1="57173" y1="55485" x2="63924" y2="69620"/>
                        <a14:foregroundMark x1="63924" y1="69620" x2="65190" y2="71097"/>
                        <a14:foregroundMark x1="65423" y1="32853" x2="67300" y2="34177"/>
                        <a14:foregroundMark x1="73813" y1="47782" x2="75745" y2="54008"/>
                        <a14:foregroundMark x1="65190" y1="33122" x2="65612" y2="34177"/>
                        <a14:foregroundMark x1="31435" y1="54430" x2="30591" y2="61181"/>
                        <a14:foregroundMark x1="71097" y1="48734" x2="70042" y2="54430"/>
                        <a14:backgroundMark x1="76160" y1="54008" x2="76160" y2="58017"/>
                        <a14:backgroundMark x1="64557" y1="32489" x2="64557" y2="32489"/>
                        <a14:backgroundMark x1="63291" y1="32278" x2="65190" y2="33122"/>
                        <a14:backgroundMark x1="71308" y1="47257" x2="74262" y2="470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921" r="2" b="2"/>
          <a:stretch/>
        </p:blipFill>
        <p:spPr bwMode="auto">
          <a:xfrm>
            <a:off x="3048" y="1351682"/>
            <a:ext cx="4723704" cy="513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8" name="Freeform: Shape 1047">
            <a:extLst>
              <a:ext uri="{FF2B5EF4-FFF2-40B4-BE49-F238E27FC236}">
                <a16:creationId xmlns:a16="http://schemas.microsoft.com/office/drawing/2014/main" id="{F78382DC-4207-465E-B379-1E16448AA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1780" y="1071563"/>
            <a:ext cx="7290218" cy="5242298"/>
          </a:xfrm>
          <a:custGeom>
            <a:avLst/>
            <a:gdLst>
              <a:gd name="connsiteX0" fmla="*/ 0 w 7290218"/>
              <a:gd name="connsiteY0" fmla="*/ 0 h 5242298"/>
              <a:gd name="connsiteX1" fmla="*/ 7290218 w 7290218"/>
              <a:gd name="connsiteY1" fmla="*/ 0 h 5242298"/>
              <a:gd name="connsiteX2" fmla="*/ 7290218 w 7290218"/>
              <a:gd name="connsiteY2" fmla="*/ 5242298 h 5242298"/>
              <a:gd name="connsiteX3" fmla="*/ 0 w 7290218"/>
              <a:gd name="connsiteY3" fmla="*/ 5242298 h 5242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0218" h="5242298">
                <a:moveTo>
                  <a:pt x="0" y="0"/>
                </a:moveTo>
                <a:lnTo>
                  <a:pt x="7290218" y="0"/>
                </a:lnTo>
                <a:lnTo>
                  <a:pt x="7290218" y="5242298"/>
                </a:lnTo>
                <a:lnTo>
                  <a:pt x="0" y="524229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دائرة صح1">
            <a:extLst>
              <a:ext uri="{FF2B5EF4-FFF2-40B4-BE49-F238E27FC236}">
                <a16:creationId xmlns:a16="http://schemas.microsoft.com/office/drawing/2014/main" id="{4B4337FF-DBE6-8D0E-8DFB-0E2DFF1E1350}"/>
              </a:ext>
            </a:extLst>
          </p:cNvPr>
          <p:cNvSpPr/>
          <p:nvPr/>
        </p:nvSpPr>
        <p:spPr>
          <a:xfrm>
            <a:off x="2688361" y="787380"/>
            <a:ext cx="980125" cy="926416"/>
          </a:xfrm>
          <a:prstGeom prst="ellipse">
            <a:avLst/>
          </a:prstGeom>
          <a:solidFill>
            <a:srgbClr val="FFF2CC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دائرة خطأ  1">
            <a:extLst>
              <a:ext uri="{FF2B5EF4-FFF2-40B4-BE49-F238E27FC236}">
                <a16:creationId xmlns:a16="http://schemas.microsoft.com/office/drawing/2014/main" id="{735C7AF4-12D0-0520-7B91-FE331D9123A0}"/>
              </a:ext>
            </a:extLst>
          </p:cNvPr>
          <p:cNvSpPr/>
          <p:nvPr/>
        </p:nvSpPr>
        <p:spPr>
          <a:xfrm>
            <a:off x="1624535" y="782590"/>
            <a:ext cx="980123" cy="950355"/>
          </a:xfrm>
          <a:prstGeom prst="ellipse">
            <a:avLst/>
          </a:prstGeom>
          <a:solidFill>
            <a:srgbClr val="FFF2CC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اجابة صحيحة">
            <a:extLst>
              <a:ext uri="{FF2B5EF4-FFF2-40B4-BE49-F238E27FC236}">
                <a16:creationId xmlns:a16="http://schemas.microsoft.com/office/drawing/2014/main" id="{B1F96FF9-1ABF-8795-FEB4-B8F4ED761B0D}"/>
              </a:ext>
            </a:extLst>
          </p:cNvPr>
          <p:cNvSpPr txBox="1"/>
          <p:nvPr/>
        </p:nvSpPr>
        <p:spPr>
          <a:xfrm>
            <a:off x="151442" y="729224"/>
            <a:ext cx="138915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a Typoo Bold" panose="00000800000000000000" pitchFamily="2" charset="-78"/>
                <a:ea typeface="+mn-ea"/>
                <a:cs typeface="Ala Typoo Bold" panose="00000800000000000000" pitchFamily="2" charset="-78"/>
              </a:rPr>
              <a:t>إجابة صحيحة</a:t>
            </a:r>
            <a:endParaRPr kumimoji="0" lang="ar-KW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la Typoo Bold" panose="00000800000000000000" pitchFamily="2" charset="-78"/>
              <a:ea typeface="+mn-ea"/>
              <a:cs typeface="Ala Typoo Bold" panose="00000800000000000000" pitchFamily="2" charset="-78"/>
            </a:endParaRPr>
          </a:p>
        </p:txBody>
      </p:sp>
      <p:sp>
        <p:nvSpPr>
          <p:cNvPr id="33" name="اجابة خاطئة">
            <a:extLst>
              <a:ext uri="{FF2B5EF4-FFF2-40B4-BE49-F238E27FC236}">
                <a16:creationId xmlns:a16="http://schemas.microsoft.com/office/drawing/2014/main" id="{C7922038-0696-4ABC-42A7-787290860A57}"/>
              </a:ext>
            </a:extLst>
          </p:cNvPr>
          <p:cNvSpPr txBox="1"/>
          <p:nvPr/>
        </p:nvSpPr>
        <p:spPr>
          <a:xfrm>
            <a:off x="139573" y="729223"/>
            <a:ext cx="138915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a Typoo Bold" panose="00000800000000000000" pitchFamily="2" charset="-78"/>
                <a:ea typeface="+mn-ea"/>
                <a:cs typeface="Ala Typoo Bold" panose="00000800000000000000" pitchFamily="2" charset="-78"/>
              </a:rPr>
              <a:t>إجابة خاطئة</a:t>
            </a:r>
            <a:endParaRPr kumimoji="0" lang="ar-KW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la Typoo Bold" panose="00000800000000000000" pitchFamily="2" charset="-78"/>
              <a:ea typeface="+mn-ea"/>
              <a:cs typeface="Ala Typoo Bold" panose="00000800000000000000" pitchFamily="2" charset="-78"/>
            </a:endParaRPr>
          </a:p>
        </p:txBody>
      </p:sp>
      <p:sp>
        <p:nvSpPr>
          <p:cNvPr id="20" name="صح1">
            <a:extLst>
              <a:ext uri="{FF2B5EF4-FFF2-40B4-BE49-F238E27FC236}">
                <a16:creationId xmlns:a16="http://schemas.microsoft.com/office/drawing/2014/main" id="{288DFAC2-9C1F-B1A9-2506-54DF6170B1CF}"/>
              </a:ext>
            </a:extLst>
          </p:cNvPr>
          <p:cNvSpPr/>
          <p:nvPr/>
        </p:nvSpPr>
        <p:spPr>
          <a:xfrm>
            <a:off x="2809979" y="787379"/>
            <a:ext cx="980123" cy="693017"/>
          </a:xfrm>
          <a:custGeom>
            <a:avLst/>
            <a:gdLst/>
            <a:ahLst/>
            <a:cxnLst/>
            <a:rect l="l" t="t" r="r" b="b"/>
            <a:pathLst>
              <a:path w="241088" h="229042">
                <a:moveTo>
                  <a:pt x="232666" y="0"/>
                </a:moveTo>
                <a:lnTo>
                  <a:pt x="241088" y="12651"/>
                </a:lnTo>
                <a:cubicBezTo>
                  <a:pt x="216319" y="31892"/>
                  <a:pt x="189278" y="60246"/>
                  <a:pt x="159966" y="97715"/>
                </a:cubicBezTo>
                <a:cubicBezTo>
                  <a:pt x="130653" y="135183"/>
                  <a:pt x="108161" y="170434"/>
                  <a:pt x="92489" y="203469"/>
                </a:cubicBezTo>
                <a:lnTo>
                  <a:pt x="78400" y="212987"/>
                </a:lnTo>
                <a:cubicBezTo>
                  <a:pt x="68722" y="219718"/>
                  <a:pt x="60683" y="225070"/>
                  <a:pt x="54284" y="229042"/>
                </a:cubicBezTo>
                <a:cubicBezTo>
                  <a:pt x="51866" y="222345"/>
                  <a:pt x="48113" y="212456"/>
                  <a:pt x="43026" y="199376"/>
                </a:cubicBezTo>
                <a:lnTo>
                  <a:pt x="38571" y="190057"/>
                </a:lnTo>
                <a:cubicBezTo>
                  <a:pt x="31947" y="174604"/>
                  <a:pt x="25880" y="163293"/>
                  <a:pt x="20368" y="156125"/>
                </a:cubicBezTo>
                <a:cubicBezTo>
                  <a:pt x="14856" y="148956"/>
                  <a:pt x="8066" y="143673"/>
                  <a:pt x="0" y="140274"/>
                </a:cubicBezTo>
                <a:cubicBezTo>
                  <a:pt x="13471" y="124080"/>
                  <a:pt x="25754" y="115984"/>
                  <a:pt x="36850" y="115984"/>
                </a:cubicBezTo>
                <a:cubicBezTo>
                  <a:pt x="47085" y="115984"/>
                  <a:pt x="57289" y="127753"/>
                  <a:pt x="67462" y="151293"/>
                </a:cubicBezTo>
                <a:lnTo>
                  <a:pt x="71430" y="163118"/>
                </a:lnTo>
                <a:cubicBezTo>
                  <a:pt x="88200" y="132050"/>
                  <a:pt x="111616" y="101262"/>
                  <a:pt x="141679" y="70755"/>
                </a:cubicBezTo>
                <a:cubicBezTo>
                  <a:pt x="171742" y="40248"/>
                  <a:pt x="202072" y="16663"/>
                  <a:pt x="232666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خطا 1">
            <a:extLst>
              <a:ext uri="{FF2B5EF4-FFF2-40B4-BE49-F238E27FC236}">
                <a16:creationId xmlns:a16="http://schemas.microsoft.com/office/drawing/2014/main" id="{A1DF2C98-C037-8750-AE90-889A168042C3}"/>
              </a:ext>
            </a:extLst>
          </p:cNvPr>
          <p:cNvSpPr/>
          <p:nvPr/>
        </p:nvSpPr>
        <p:spPr>
          <a:xfrm>
            <a:off x="1675951" y="873588"/>
            <a:ext cx="688949" cy="572881"/>
          </a:xfrm>
          <a:custGeom>
            <a:avLst/>
            <a:gdLst/>
            <a:ahLst/>
            <a:cxnLst/>
            <a:rect l="l" t="t" r="r" b="b"/>
            <a:pathLst>
              <a:path w="176557" h="164338">
                <a:moveTo>
                  <a:pt x="60100" y="0"/>
                </a:moveTo>
                <a:cubicBezTo>
                  <a:pt x="63185" y="18862"/>
                  <a:pt x="70932" y="36299"/>
                  <a:pt x="83342" y="52310"/>
                </a:cubicBezTo>
                <a:lnTo>
                  <a:pt x="85590" y="57378"/>
                </a:lnTo>
                <a:lnTo>
                  <a:pt x="86883" y="53488"/>
                </a:lnTo>
                <a:cubicBezTo>
                  <a:pt x="106364" y="28613"/>
                  <a:pt x="124313" y="16175"/>
                  <a:pt x="140729" y="16175"/>
                </a:cubicBezTo>
                <a:cubicBezTo>
                  <a:pt x="154368" y="16175"/>
                  <a:pt x="164624" y="27531"/>
                  <a:pt x="171496" y="50242"/>
                </a:cubicBezTo>
                <a:cubicBezTo>
                  <a:pt x="167001" y="50016"/>
                  <a:pt x="164503" y="49903"/>
                  <a:pt x="164003" y="49903"/>
                </a:cubicBezTo>
                <a:cubicBezTo>
                  <a:pt x="159457" y="49903"/>
                  <a:pt x="152518" y="53368"/>
                  <a:pt x="143188" y="60296"/>
                </a:cubicBezTo>
                <a:cubicBezTo>
                  <a:pt x="133856" y="67224"/>
                  <a:pt x="124802" y="75584"/>
                  <a:pt x="116024" y="85377"/>
                </a:cubicBezTo>
                <a:lnTo>
                  <a:pt x="114997" y="88482"/>
                </a:lnTo>
                <a:lnTo>
                  <a:pt x="112832" y="90149"/>
                </a:lnTo>
                <a:cubicBezTo>
                  <a:pt x="134185" y="107716"/>
                  <a:pt x="155426" y="116499"/>
                  <a:pt x="176557" y="116499"/>
                </a:cubicBezTo>
                <a:cubicBezTo>
                  <a:pt x="165102" y="142427"/>
                  <a:pt x="152879" y="155390"/>
                  <a:pt x="139887" y="155390"/>
                </a:cubicBezTo>
                <a:cubicBezTo>
                  <a:pt x="128621" y="155390"/>
                  <a:pt x="113891" y="146291"/>
                  <a:pt x="95697" y="128093"/>
                </a:cubicBezTo>
                <a:lnTo>
                  <a:pt x="87875" y="121017"/>
                </a:lnTo>
                <a:lnTo>
                  <a:pt x="87458" y="123458"/>
                </a:lnTo>
                <a:cubicBezTo>
                  <a:pt x="69434" y="150712"/>
                  <a:pt x="54134" y="164338"/>
                  <a:pt x="41558" y="164338"/>
                </a:cubicBezTo>
                <a:cubicBezTo>
                  <a:pt x="27282" y="164338"/>
                  <a:pt x="13430" y="151548"/>
                  <a:pt x="0" y="125967"/>
                </a:cubicBezTo>
                <a:cubicBezTo>
                  <a:pt x="3601" y="126080"/>
                  <a:pt x="5985" y="126136"/>
                  <a:pt x="7152" y="126136"/>
                </a:cubicBezTo>
                <a:cubicBezTo>
                  <a:pt x="20781" y="126136"/>
                  <a:pt x="36050" y="115668"/>
                  <a:pt x="52958" y="94731"/>
                </a:cubicBezTo>
                <a:lnTo>
                  <a:pt x="57513" y="90246"/>
                </a:lnTo>
                <a:lnTo>
                  <a:pt x="51617" y="83497"/>
                </a:lnTo>
                <a:cubicBezTo>
                  <a:pt x="35102" y="66958"/>
                  <a:pt x="26845" y="52089"/>
                  <a:pt x="26845" y="38893"/>
                </a:cubicBezTo>
                <a:cubicBezTo>
                  <a:pt x="26845" y="27724"/>
                  <a:pt x="37930" y="14759"/>
                  <a:pt x="60100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8" name="رسم 35" descr="شارة الصليب مع تعبئة خالصة">
            <a:extLst>
              <a:ext uri="{FF2B5EF4-FFF2-40B4-BE49-F238E27FC236}">
                <a16:creationId xmlns:a16="http://schemas.microsoft.com/office/drawing/2014/main" id="{935F6A61-B590-5FB7-2DD0-64F722180F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946975" y="-35277"/>
            <a:ext cx="820440" cy="820440"/>
          </a:xfrm>
          <a:prstGeom prst="rect">
            <a:avLst/>
          </a:prstGeom>
        </p:spPr>
      </p:pic>
      <p:pic>
        <p:nvPicPr>
          <p:cNvPr id="39" name="رسم 37" descr="شارة علامة 1 مع تعبئة خالصة">
            <a:extLst>
              <a:ext uri="{FF2B5EF4-FFF2-40B4-BE49-F238E27FC236}">
                <a16:creationId xmlns:a16="http://schemas.microsoft.com/office/drawing/2014/main" id="{DE8294B8-A3CD-5402-D2F3-3823A70FF79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85129" y="-35277"/>
            <a:ext cx="820440" cy="8204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A140E82-5EC3-62DB-67FE-BF43FAB8F750}"/>
              </a:ext>
            </a:extLst>
          </p:cNvPr>
          <p:cNvSpPr txBox="1"/>
          <p:nvPr/>
        </p:nvSpPr>
        <p:spPr>
          <a:xfrm>
            <a:off x="4608110" y="159802"/>
            <a:ext cx="731637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ahoma" panose="020B0604030504040204" pitchFamily="34" charset="0"/>
              </a:rPr>
              <a:t>اختر إشارة صح أو خطأ أمام المواقف التالية: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ahoma" panose="020B0604030504040204" pitchFamily="34" charset="0"/>
              </a:rPr>
              <a:t>من آداب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ahoma" panose="020B0604030504040204" pitchFamily="34" charset="0"/>
              </a:rPr>
              <a:t> تلاوة القرآن</a:t>
            </a: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ahoma" panose="020B0604030504040204" pitchFamily="34" charset="0"/>
              </a:rPr>
              <a:t>: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9764D84-7C82-5A17-EFA4-F14530E4AF0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59717" y="1480396"/>
            <a:ext cx="6464767" cy="3802804"/>
          </a:xfrm>
          <a:prstGeom prst="rect">
            <a:avLst/>
          </a:prstGeom>
        </p:spPr>
      </p:pic>
      <p:sp>
        <p:nvSpPr>
          <p:cNvPr id="9" name="Speech Bubble: Oval 8">
            <a:extLst>
              <a:ext uri="{FF2B5EF4-FFF2-40B4-BE49-F238E27FC236}">
                <a16:creationId xmlns:a16="http://schemas.microsoft.com/office/drawing/2014/main" id="{3BAD952D-3CAD-1A67-9B51-8967DEA09E72}"/>
              </a:ext>
            </a:extLst>
          </p:cNvPr>
          <p:cNvSpPr/>
          <p:nvPr/>
        </p:nvSpPr>
        <p:spPr>
          <a:xfrm>
            <a:off x="10157654" y="1846952"/>
            <a:ext cx="1766830" cy="1126369"/>
          </a:xfrm>
          <a:prstGeom prst="wedgeEllipseCallout">
            <a:avLst>
              <a:gd name="adj1" fmla="val -72568"/>
              <a:gd name="adj2" fmla="val 23842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اللهم إني أعوذ بك من النار</a:t>
            </a:r>
          </a:p>
        </p:txBody>
      </p:sp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BE2B4DD9-B581-3AA1-57E0-690B84017F36}"/>
              </a:ext>
            </a:extLst>
          </p:cNvPr>
          <p:cNvSpPr/>
          <p:nvPr/>
        </p:nvSpPr>
        <p:spPr>
          <a:xfrm>
            <a:off x="5734583" y="1637379"/>
            <a:ext cx="1914446" cy="1126369"/>
          </a:xfrm>
          <a:prstGeom prst="wedgeEllipseCallout">
            <a:avLst>
              <a:gd name="adj1" fmla="val 54343"/>
              <a:gd name="adj2" fmla="val 49614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اللهم إني أسألك الجنة </a:t>
            </a:r>
          </a:p>
        </p:txBody>
      </p:sp>
    </p:spTree>
    <p:extLst>
      <p:ext uri="{BB962C8B-B14F-4D97-AF65-F5344CB8AC3E}">
        <p14:creationId xmlns:p14="http://schemas.microsoft.com/office/powerpoint/2010/main" val="2505353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الإجابة خاطئ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الإ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9" grpId="0" animBg="1"/>
      <p:bldP spid="30" grpId="0" animBg="1"/>
      <p:bldP spid="32" grpId="0"/>
      <p:bldP spid="33" grpId="0"/>
      <p:bldP spid="20" grpId="0" animBg="1"/>
      <p:bldP spid="3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1755</TotalTime>
  <Words>244</Words>
  <Application>Microsoft Office PowerPoint</Application>
  <PresentationFormat>Widescreen</PresentationFormat>
  <Paragraphs>54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Ala Typoo Bold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Naima Khalfan Khamis Khalfan Almeqbaali</dc:creator>
  <cp:lastModifiedBy>Muna    Alzaabi</cp:lastModifiedBy>
  <cp:revision>53</cp:revision>
  <dcterms:created xsi:type="dcterms:W3CDTF">2023-09-09T13:02:54Z</dcterms:created>
  <dcterms:modified xsi:type="dcterms:W3CDTF">2024-09-07T10:44:56Z</dcterms:modified>
</cp:coreProperties>
</file>