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2" r:id="rId5"/>
    <p:sldId id="258" r:id="rId6"/>
    <p:sldId id="259" r:id="rId7"/>
    <p:sldId id="257" r:id="rId8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5302-671C-F5F6-63E7-F354EAB85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0C048-0F2F-1854-F48F-5822D7513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D7114-A3F4-D997-F438-938B2323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4D9CA-4385-88EC-3618-4916D1FD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BDFD-0135-46D9-C1EA-A283CE5B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489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C624-5541-E7AF-8FD0-A58C9004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4BC78-2AF1-0DB5-63C8-98709D4F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E7B3C-0ADD-F896-6ED5-21ADBC92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44390-E784-40F5-EC8F-2E333EA5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917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864D9-C73C-3508-EAD7-403DEAD8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4372A-1508-CB81-72E1-22E47289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C058B-025D-41A6-3B03-E90CB062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066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9E49-CFF0-DE01-8B68-E267C0B4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023D-CE6E-D74E-40D5-6AA61F7A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B3958-1C33-E319-75B1-B41340998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4641-865A-11D2-1991-1A203CE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BBEB9-055E-62A4-36BE-43CDA6F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5C848-460E-29D0-AE74-046DF88E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764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9271-77E1-8153-B043-721A6EC4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96BD9F-929A-52EE-8E45-F0E0F9774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6D6C2-1D61-60F9-D330-92F1F0B45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364C2-75CA-F8CC-AA03-EA93179C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DD50C-8712-6B1D-B65E-818B682D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834B3-0298-E2AC-0EA4-1C153EFF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503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2895E-B625-427B-EF80-70D34A37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A85F1-30BD-6562-E378-ECED1577F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7A93-8188-7903-AA11-8EF69EC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27E2-73C8-5947-F623-49EBB352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5D69-A3C2-FA66-1616-7EBAAEA9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576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F9FEA3-BBA4-E4EC-11A9-6973A1D88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A148F-B9C5-8C74-93EA-F2EDA03F6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B293D-1AB0-1B6B-6163-798E72ED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D61F-31C1-8A93-A556-D768D944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75C8B-18D4-F730-49DA-BAE08059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433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E24CE5-1B30-95B7-4A1D-7820B023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059656-96B9-8095-1715-9F523DF5E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34D7-2FA9-F3E1-FDAA-8D4EC5F0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AB4E-3639-6D75-36A2-42BF2600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C7B5E-6059-F051-295A-0ACBD5BD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1BF36-D663-418C-749F-054531FF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7517A-6585-72BC-30DC-0DD3C14B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708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2881-BF4D-806F-FBE6-EDC35EA4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4E821-4C15-E04F-BD9E-F5F5ABAF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AB762-8906-69F9-266F-9273E87A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4FA27-F17C-998F-ED51-7E8E451C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A935-7C08-BB53-C728-68887291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935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212D-69BB-9CB5-3C60-120DAD4B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6992-BC47-BF69-FBDF-EA14282D6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8E3CF-90E5-8FD1-9796-C05D90DF4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F34CD-A3D6-B58C-97AC-AC6EC584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84961-4140-74FD-2B3E-2B67E65F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14ACB-64D6-D9DA-0B21-C443009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705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A9435D-59E5-F53A-BF65-DCF8F2744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30C3D-208D-8DEE-DF75-7B2F3480A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16B6-3964-683B-D27E-C299E68A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E7164-46A2-82B7-320E-34F8EF072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D8A02-E581-4965-7C61-0ADFC233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2138A-82F0-20F8-5514-1C6A954CC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46322-944B-D936-E165-7BD50AEF9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44EEC-9FC8-5B63-02D8-C5B6CE55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2FA7C-0BC5-C9D7-FB9F-49C2A7A8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64ED5-34C6-313E-D92F-4E21B4A4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617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8B880-CBEE-68C2-F43F-AA8A6EBD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1BC29-CD6F-CCB7-AB5D-A78F3C5CF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EE49-8FA1-A343-D47D-A381F2F8A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7AAD-1398-49D4-824D-FFC7B3821C9F}" type="datetimeFigureOut">
              <a:rPr lang="ar-AE" smtClean="0"/>
              <a:t>17/09/1447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CF8D4-EBD0-4276-78DE-0C82B7675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8C25-767E-4DCC-FEAE-842644E53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32FF-0085-4CEF-AA4C-2A9201351F8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62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51" r:id="rId5"/>
    <p:sldLayoutId id="2147483652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zaina_almarzooqi" TargetMode="Externa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8.xml" /><Relationship Id="rId5" Type="http://schemas.openxmlformats.org/officeDocument/2006/relationships/image" Target="../media/image8.png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42D65-11E3-F836-1D12-CA3088B4B322}"/>
              </a:ext>
            </a:extLst>
          </p:cNvPr>
          <p:cNvSpPr/>
          <p:nvPr/>
        </p:nvSpPr>
        <p:spPr>
          <a:xfrm>
            <a:off x="2935955" y="833735"/>
            <a:ext cx="4863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لعبة تكوين الكلمات</a:t>
            </a:r>
            <a:endParaRPr lang="en-US" sz="66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00EED-8AAF-C8E5-4F95-44AEF6F9E500}"/>
              </a:ext>
            </a:extLst>
          </p:cNvPr>
          <p:cNvSpPr/>
          <p:nvPr/>
        </p:nvSpPr>
        <p:spPr>
          <a:xfrm>
            <a:off x="3696611" y="1941731"/>
            <a:ext cx="3884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فكرة وتصميم: زينة المرزوقي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CCBB1-52DB-2ED1-8BDB-AED28F8C3777}"/>
              </a:ext>
            </a:extLst>
          </p:cNvPr>
          <p:cNvSpPr txBox="1"/>
          <p:nvPr/>
        </p:nvSpPr>
        <p:spPr>
          <a:xfrm>
            <a:off x="8090203" y="6092306"/>
            <a:ext cx="3602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https://t.me/zaina_almarzooqi</a:t>
            </a:r>
            <a:endParaRPr lang="ar-AE" sz="1600" dirty="0"/>
          </a:p>
          <a:p>
            <a:endParaRPr lang="ar-A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ADA24-10BB-2BAF-E66B-5523E152091B}"/>
              </a:ext>
            </a:extLst>
          </p:cNvPr>
          <p:cNvSpPr txBox="1"/>
          <p:nvPr/>
        </p:nvSpPr>
        <p:spPr>
          <a:xfrm>
            <a:off x="7581008" y="5722974"/>
            <a:ext cx="37664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3600">
                <a:ln w="0"/>
                <a:latin typeface="Dubai" panose="020B0503030403030204" pitchFamily="34" charset="-78"/>
                <a:cs typeface="Dubai" panose="020B0503030403030204" pitchFamily="34" charset="-78"/>
              </a:defRPr>
            </a:lvl1pPr>
          </a:lstStyle>
          <a:p>
            <a:r>
              <a:rPr lang="ar-SA" sz="1800" dirty="0"/>
              <a:t>للمزيد من الملفات يرجى الإنضمام للقناة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683CD-93E2-84BD-1E78-B52F74FC6436}"/>
              </a:ext>
            </a:extLst>
          </p:cNvPr>
          <p:cNvSpPr/>
          <p:nvPr/>
        </p:nvSpPr>
        <p:spPr>
          <a:xfrm>
            <a:off x="291512" y="187404"/>
            <a:ext cx="3405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  <a:p>
            <a:pPr algn="ctr"/>
            <a:r>
              <a:rPr lang="ar-SA" sz="2000" dirty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كن كالغيث وأروِ قبر أبي بدعائك</a:t>
            </a:r>
          </a:p>
          <a:p>
            <a:pPr algn="ctr"/>
            <a:endParaRPr lang="ar-SA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2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5978040" y="1367135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ـد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826337" y="2967335"/>
            <a:ext cx="88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ـسـ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7076189" y="2881610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نـ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891142" y="2967335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ـمـ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9782334" y="1367135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ـر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10943340" y="3072110"/>
            <a:ext cx="335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أ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pic>
        <p:nvPicPr>
          <p:cNvPr id="10" name="Picture 9" descr="A cartoon lion with orange mane&#10;&#10;Description automatically generated">
            <a:extLst>
              <a:ext uri="{FF2B5EF4-FFF2-40B4-BE49-F238E27FC236}">
                <a16:creationId xmlns:a16="http://schemas.microsoft.com/office/drawing/2014/main" id="{FD86D04E-BA7C-B4F2-D550-D6B46659F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75" y="3123786"/>
            <a:ext cx="1530842" cy="15337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4368FF-3A5B-3226-28EF-98E40F7C00B3}"/>
              </a:ext>
            </a:extLst>
          </p:cNvPr>
          <p:cNvSpPr/>
          <p:nvPr/>
        </p:nvSpPr>
        <p:spPr>
          <a:xfrm>
            <a:off x="3651728" y="0"/>
            <a:ext cx="8241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أنظر إلى الصورة وكون الكلمة من الحروف الموجودة</a:t>
            </a:r>
            <a:endParaRPr lang="en-US" sz="44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4FA67B-B621-7D3D-5D74-ABDD169EFC20}"/>
              </a:ext>
            </a:extLst>
          </p:cNvPr>
          <p:cNvSpPr/>
          <p:nvPr/>
        </p:nvSpPr>
        <p:spPr>
          <a:xfrm>
            <a:off x="1512083" y="4242104"/>
            <a:ext cx="16786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أسد</a:t>
            </a:r>
            <a:endParaRPr lang="en-US" sz="115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1953 0.5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94 0.321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3998 0.30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6951713" y="301730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جـ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893663" y="2967335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ـمـ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6011341" y="1257166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نـ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947247" y="2967335"/>
            <a:ext cx="635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ب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10769096" y="2967335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ـر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9591089" y="1372856"/>
            <a:ext cx="949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ـل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368FF-3A5B-3226-28EF-98E40F7C00B3}"/>
              </a:ext>
            </a:extLst>
          </p:cNvPr>
          <p:cNvSpPr/>
          <p:nvPr/>
        </p:nvSpPr>
        <p:spPr>
          <a:xfrm>
            <a:off x="3651728" y="0"/>
            <a:ext cx="8241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أنظر إلى الصورة وكون الكلمة من الحروف الموجودة</a:t>
            </a:r>
            <a:endParaRPr lang="en-US" sz="44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3" name="Picture 2" descr="A cartoon camel with a black background&#10;&#10;Description automatically generated">
            <a:extLst>
              <a:ext uri="{FF2B5EF4-FFF2-40B4-BE49-F238E27FC236}">
                <a16:creationId xmlns:a16="http://schemas.microsoft.com/office/drawing/2014/main" id="{7F313350-EA03-F454-E11D-E17C6E03D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19" y="3125755"/>
            <a:ext cx="1253080" cy="13059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A54530-BF6F-2DFD-AAD3-B4306DAAB10A}"/>
              </a:ext>
            </a:extLst>
          </p:cNvPr>
          <p:cNvSpPr/>
          <p:nvPr/>
        </p:nvSpPr>
        <p:spPr>
          <a:xfrm>
            <a:off x="1057186" y="4126402"/>
            <a:ext cx="18678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جمل</a:t>
            </a:r>
            <a:endParaRPr lang="en-US" sz="88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16575 0.3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41458 0.54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10818709" y="2984573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جـ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956180" y="2967335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ـز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6011341" y="1257166"/>
            <a:ext cx="5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ل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972895" y="2967335"/>
            <a:ext cx="58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ح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6827780" y="2984573"/>
            <a:ext cx="85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ـ</a:t>
            </a:r>
            <a:r>
              <a:rPr lang="ar-SA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ع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9823525" y="1372856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latin typeface="Century Gothic" panose="020B0502020202020204" pitchFamily="34" charset="0"/>
              </a:rPr>
              <a:t>ر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368FF-3A5B-3226-28EF-98E40F7C00B3}"/>
              </a:ext>
            </a:extLst>
          </p:cNvPr>
          <p:cNvSpPr/>
          <p:nvPr/>
        </p:nvSpPr>
        <p:spPr>
          <a:xfrm>
            <a:off x="3651728" y="0"/>
            <a:ext cx="8241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أنظر إلى الصورة وكون الكلمة من الحروف الموجودة</a:t>
            </a:r>
            <a:endParaRPr lang="en-US" sz="4400" b="0" cap="none" spc="0" dirty="0">
              <a:ln w="0"/>
              <a:solidFill>
                <a:schemeClr val="tx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10" name="Picture 9" descr="A carrot with green leaves&#10;&#10;Description automatically generated">
            <a:extLst>
              <a:ext uri="{FF2B5EF4-FFF2-40B4-BE49-F238E27FC236}">
                <a16:creationId xmlns:a16="http://schemas.microsoft.com/office/drawing/2014/main" id="{077DB467-1CFA-EA7B-CA18-4FD7A76FF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5519">
            <a:off x="1348977" y="2262677"/>
            <a:ext cx="1389301" cy="23671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D0C400-7F4D-198A-EF4F-4BE2D541FA21}"/>
              </a:ext>
            </a:extLst>
          </p:cNvPr>
          <p:cNvSpPr/>
          <p:nvPr/>
        </p:nvSpPr>
        <p:spPr>
          <a:xfrm>
            <a:off x="1561750" y="3739507"/>
            <a:ext cx="14013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جزر</a:t>
            </a:r>
            <a:endParaRPr lang="en-US" sz="115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15312 0.3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1458 0.54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text&#10;&#10;Description automatically generated">
            <a:extLst>
              <a:ext uri="{FF2B5EF4-FFF2-40B4-BE49-F238E27FC236}">
                <a16:creationId xmlns:a16="http://schemas.microsoft.com/office/drawing/2014/main" id="{BE9E67F3-6153-A241-86D2-2AE05AED3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80" y="175640"/>
            <a:ext cx="6666951" cy="8268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A1105-EA0B-ACEE-7128-4258E495148B}"/>
              </a:ext>
            </a:extLst>
          </p:cNvPr>
          <p:cNvSpPr/>
          <p:nvPr/>
        </p:nvSpPr>
        <p:spPr>
          <a:xfrm>
            <a:off x="5929148" y="1367135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9DD1E-0C21-5E2E-EF28-D2500CBB91F5}"/>
              </a:ext>
            </a:extLst>
          </p:cNvPr>
          <p:cNvSpPr/>
          <p:nvPr/>
        </p:nvSpPr>
        <p:spPr>
          <a:xfrm>
            <a:off x="4964196" y="2967335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n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3A55F-B8A9-5A66-ABF9-0B1A767FFFD2}"/>
              </a:ext>
            </a:extLst>
          </p:cNvPr>
          <p:cNvSpPr/>
          <p:nvPr/>
        </p:nvSpPr>
        <p:spPr>
          <a:xfrm>
            <a:off x="7012069" y="2881610"/>
            <a:ext cx="63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1D59-A397-5394-818E-F6789954B428}"/>
              </a:ext>
            </a:extLst>
          </p:cNvPr>
          <p:cNvSpPr/>
          <p:nvPr/>
        </p:nvSpPr>
        <p:spPr>
          <a:xfrm>
            <a:off x="8936026" y="2967335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F9406-230C-B110-A693-A86C623140B1}"/>
              </a:ext>
            </a:extLst>
          </p:cNvPr>
          <p:cNvSpPr/>
          <p:nvPr/>
        </p:nvSpPr>
        <p:spPr>
          <a:xfrm>
            <a:off x="9764701" y="1367135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42729-D2A8-FBD3-2BDD-58A961EC8BBE}"/>
              </a:ext>
            </a:extLst>
          </p:cNvPr>
          <p:cNvSpPr/>
          <p:nvPr/>
        </p:nvSpPr>
        <p:spPr>
          <a:xfrm>
            <a:off x="10851968" y="3072110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54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 descr="A group of round objects with a face and a black background&#10;&#10;Description automatically generated">
            <a:extLst>
              <a:ext uri="{FF2B5EF4-FFF2-40B4-BE49-F238E27FC236}">
                <a16:creationId xmlns:a16="http://schemas.microsoft.com/office/drawing/2014/main" id="{647A3F0C-5DB9-B144-1F7D-1BA5ED715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1" y="3072110"/>
            <a:ext cx="1473480" cy="12890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5E733D-ADC9-871E-D78F-FF5ED8D357C6}"/>
              </a:ext>
            </a:extLst>
          </p:cNvPr>
          <p:cNvSpPr/>
          <p:nvPr/>
        </p:nvSpPr>
        <p:spPr>
          <a:xfrm>
            <a:off x="1538511" y="4196707"/>
            <a:ext cx="1473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n-GB" sz="60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96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1953 0.5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94 0.32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13998 0.30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F964E-DD0C-3646-2DBE-68B17821461B}"/>
              </a:ext>
            </a:extLst>
          </p:cNvPr>
          <p:cNvSpPr/>
          <p:nvPr/>
        </p:nvSpPr>
        <p:spPr>
          <a:xfrm>
            <a:off x="7118985" y="284797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p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8D0FA-3801-7F91-4B79-8B884A51E204}"/>
              </a:ext>
            </a:extLst>
          </p:cNvPr>
          <p:cNvSpPr/>
          <p:nvPr/>
        </p:nvSpPr>
        <p:spPr>
          <a:xfrm>
            <a:off x="4952975" y="2967335"/>
            <a:ext cx="62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>
                <a:ln w="0"/>
                <a:latin typeface="Century Gothic" panose="020B0502020202020204" pitchFamily="34" charset="0"/>
              </a:rPr>
              <a:t>o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D1487E-389A-BF73-C3D7-ED7E8AB0E241}"/>
              </a:ext>
            </a:extLst>
          </p:cNvPr>
          <p:cNvSpPr/>
          <p:nvPr/>
        </p:nvSpPr>
        <p:spPr>
          <a:xfrm>
            <a:off x="5945617" y="125716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86757-3759-3D0E-FE7F-69CC122C1D58}"/>
              </a:ext>
            </a:extLst>
          </p:cNvPr>
          <p:cNvSpPr/>
          <p:nvPr/>
        </p:nvSpPr>
        <p:spPr>
          <a:xfrm>
            <a:off x="8964879" y="296733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n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DD670-3D41-D59C-5EA2-936F2221F2D3}"/>
              </a:ext>
            </a:extLst>
          </p:cNvPr>
          <p:cNvSpPr/>
          <p:nvPr/>
        </p:nvSpPr>
        <p:spPr>
          <a:xfrm>
            <a:off x="10843636" y="2967335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54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5843-1B5F-3E21-C9FC-F49F781BF959}"/>
              </a:ext>
            </a:extLst>
          </p:cNvPr>
          <p:cNvSpPr/>
          <p:nvPr/>
        </p:nvSpPr>
        <p:spPr>
          <a:xfrm>
            <a:off x="9682460" y="1372856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G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pic>
        <p:nvPicPr>
          <p:cNvPr id="9" name="Picture 8" descr="A cartoon of a green monster&#10;&#10;Description automatically generated">
            <a:extLst>
              <a:ext uri="{FF2B5EF4-FFF2-40B4-BE49-F238E27FC236}">
                <a16:creationId xmlns:a16="http://schemas.microsoft.com/office/drawing/2014/main" id="{4B3649B6-8C87-B440-DEA9-0F3F6DDB1C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9" y="3032521"/>
            <a:ext cx="1479047" cy="1477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363965-D8A5-4E91-D4EE-41F7E1B83C58}"/>
              </a:ext>
            </a:extLst>
          </p:cNvPr>
          <p:cNvSpPr/>
          <p:nvPr/>
        </p:nvSpPr>
        <p:spPr>
          <a:xfrm>
            <a:off x="1091165" y="4196706"/>
            <a:ext cx="1830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cap="none" spc="0" dirty="0">
                <a:ln w="0"/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Gop</a:t>
            </a:r>
            <a:endParaRPr lang="en-US" sz="96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red and black text&#10;&#10;Description automatically generated">
            <a:extLst>
              <a:ext uri="{FF2B5EF4-FFF2-40B4-BE49-F238E27FC236}">
                <a16:creationId xmlns:a16="http://schemas.microsoft.com/office/drawing/2014/main" id="{6884020F-ECBF-38CA-ADAB-E40275752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80" y="175640"/>
            <a:ext cx="6666951" cy="8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6575 0.3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1458 0.549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775214F-09A0-F223-DC3A-6DAE0C7A1DB2}"/>
              </a:ext>
            </a:extLst>
          </p:cNvPr>
          <p:cNvSpPr/>
          <p:nvPr/>
        </p:nvSpPr>
        <p:spPr>
          <a:xfrm>
            <a:off x="10840349" y="2984573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g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25419F-9374-DCBE-DB86-A6A327A916C1}"/>
              </a:ext>
            </a:extLst>
          </p:cNvPr>
          <p:cNvSpPr/>
          <p:nvPr/>
        </p:nvSpPr>
        <p:spPr>
          <a:xfrm>
            <a:off x="4952974" y="2967335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o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AE7B90-A1B3-6331-16F6-0F82D521412B}"/>
              </a:ext>
            </a:extLst>
          </p:cNvPr>
          <p:cNvSpPr/>
          <p:nvPr/>
        </p:nvSpPr>
        <p:spPr>
          <a:xfrm>
            <a:off x="5966456" y="1257166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n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7E3AC1-2773-2092-2B8A-AA481D0E025E}"/>
              </a:ext>
            </a:extLst>
          </p:cNvPr>
          <p:cNvSpPr/>
          <p:nvPr/>
        </p:nvSpPr>
        <p:spPr>
          <a:xfrm>
            <a:off x="9773774" y="126573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a</a:t>
            </a:r>
            <a:endParaRPr lang="en-US" sz="5400" b="1" cap="none" spc="0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814054-71C6-1652-A7FC-551824FC3B08}"/>
              </a:ext>
            </a:extLst>
          </p:cNvPr>
          <p:cNvSpPr/>
          <p:nvPr/>
        </p:nvSpPr>
        <p:spPr>
          <a:xfrm>
            <a:off x="6827780" y="2984573"/>
            <a:ext cx="8571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en-US" sz="5400" b="1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050007-01EB-437F-50D3-C7A17FA3BC49}"/>
              </a:ext>
            </a:extLst>
          </p:cNvPr>
          <p:cNvSpPr/>
          <p:nvPr/>
        </p:nvSpPr>
        <p:spPr>
          <a:xfrm>
            <a:off x="8965528" y="296733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latin typeface="Century Gothic" panose="020B0502020202020204" pitchFamily="34" charset="0"/>
              </a:rPr>
              <a:t>P</a:t>
            </a:r>
            <a:endParaRPr lang="en-US" sz="5400" b="1" dirty="0">
              <a:ln w="0"/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47EA2E-F98C-3FB2-16FF-0BAE8FE8DA39}"/>
              </a:ext>
            </a:extLst>
          </p:cNvPr>
          <p:cNvSpPr/>
          <p:nvPr/>
        </p:nvSpPr>
        <p:spPr>
          <a:xfrm>
            <a:off x="1411855" y="4078174"/>
            <a:ext cx="15598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0" cap="none" spc="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</a:t>
            </a:r>
            <a:endParaRPr lang="en-US" sz="115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 descr="A red and black text&#10;&#10;Description automatically generated">
            <a:extLst>
              <a:ext uri="{FF2B5EF4-FFF2-40B4-BE49-F238E27FC236}">
                <a16:creationId xmlns:a16="http://schemas.microsoft.com/office/drawing/2014/main" id="{23EAA50A-9091-5D63-DEBB-1FFA8D646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80" y="175640"/>
            <a:ext cx="6666951" cy="826816"/>
          </a:xfrm>
          <a:prstGeom prst="rect">
            <a:avLst/>
          </a:prstGeom>
        </p:spPr>
      </p:pic>
      <p:pic>
        <p:nvPicPr>
          <p:cNvPr id="38" name="Picture 37" descr="A purple cartoon monster with eyes and mouth&#10;&#10;Description automatically generated">
            <a:extLst>
              <a:ext uri="{FF2B5EF4-FFF2-40B4-BE49-F238E27FC236}">
                <a16:creationId xmlns:a16="http://schemas.microsoft.com/office/drawing/2014/main" id="{6FEBD800-3B0C-8CA4-0100-3E9B618BF3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32" y="2514210"/>
            <a:ext cx="1683823" cy="18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5312 0.3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6237 0.334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35221 0.31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زينة سلطان محمد المرزوقي</dc:creator>
  <cp:lastModifiedBy>DAREEN ALI</cp:lastModifiedBy>
  <cp:revision>10</cp:revision>
  <dcterms:created xsi:type="dcterms:W3CDTF">2024-01-01T07:58:54Z</dcterms:created>
  <dcterms:modified xsi:type="dcterms:W3CDTF">2026-03-05T08:47:20Z</dcterms:modified>
</cp:coreProperties>
</file>