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DFCB3-AFB0-4352-9649-5608C12016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498659-5019-4F19-A936-7A12CDC536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DA04F-77A1-4F0E-921B-D79367E19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189C-C3F0-4634-8BEC-17E3AD08F1B6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AFAFC-8043-4C41-9B96-304EC4640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06A17-CD2B-4483-8B97-1D7792191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8D090-B7FE-4FE1-BBE1-59B704FFA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69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9C237-B852-4AF8-8CE0-9E1BE2768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F1CA1-0271-4160-854B-B394FC97E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8D2AB-E8EB-41B1-A95B-99CC77022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189C-C3F0-4634-8BEC-17E3AD08F1B6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6DCEF-9A0B-4128-8EEB-F1001CCC6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199B68-F507-4076-BE3E-ECA3F7626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8D090-B7FE-4FE1-BBE1-59B704FFA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439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D2857-CD4B-48D7-A119-5416B8565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CAC86-9448-40F8-A140-73066B58C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9BD9D-B67B-4F15-B852-F19FD7665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189C-C3F0-4634-8BEC-17E3AD08F1B6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BD4B8-5769-4225-A35F-614928E70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F5496-7801-4803-954A-C13892072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8D090-B7FE-4FE1-BBE1-59B704FFA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397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6C939-9A43-4BA8-A1E0-618D164D3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3D641-8021-417D-96EC-51FAD75B74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2B4BBF-2C9C-44DF-A609-F282A0BCC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886097-934D-4BAE-BA1A-68FEC7B22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189C-C3F0-4634-8BEC-17E3AD08F1B6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59E999-3E8B-408A-B21D-2087CB5F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CB96D7-646B-4BCF-9774-B2FEB0C0E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8D090-B7FE-4FE1-BBE1-59B704FFA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31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441FA-0DAB-4771-BE53-863815C84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7077C1-6619-473A-AD63-DC501A840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7A4D8D-3016-4FA3-8BD1-048EE5625F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1F848E-8822-4F32-B022-0712305976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A18103-1E62-49AB-BD56-4FC0FF54D0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78F97B-683B-4720-B657-D36CCC223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189C-C3F0-4634-8BEC-17E3AD08F1B6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356491-104D-4343-A6F0-C20A491F7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5082D8-D4A1-4871-A7B2-16DDA6295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8D090-B7FE-4FE1-BBE1-59B704FFA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276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C47A6-E5EE-4EF0-BDF8-22424C6CC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CC99EC-2B1D-46B0-95F1-BD19B4636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189C-C3F0-4634-8BEC-17E3AD08F1B6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25718E-A5AC-44F9-B8B5-DD62AA91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C73036-C102-4509-8A3D-92388096B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8D090-B7FE-4FE1-BBE1-59B704FFA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95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92E0D9-65CB-4D75-ACAA-809FDF868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189C-C3F0-4634-8BEC-17E3AD08F1B6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8D683C-5D64-405D-BB01-0E46650A1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F46BD2-0A19-47DA-803F-750ECE7AD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8D090-B7FE-4FE1-BBE1-59B704FFA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590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60DFE-0DDB-4ECC-B541-541874201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D229E-FCA0-46A9-94C8-0496459FE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BD0E4-AC61-46FD-A6E4-65CAF17DF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CFC883-5F3F-47FF-BD12-579C0306D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189C-C3F0-4634-8BEC-17E3AD08F1B6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8DBA22-09DD-4B2D-9149-EEA6BDA9C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A6CE9F-6FD0-4037-8A99-5A4A95626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8D090-B7FE-4FE1-BBE1-59B704FFA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569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632A2-41F4-46BE-B7B5-F8A644BC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D87FDE-F05A-423E-B633-7693117A94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04D61-8B51-4208-A28D-8A44BC3A9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242A6A-F36A-45E4-B159-E1C9A2E4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189C-C3F0-4634-8BEC-17E3AD08F1B6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DABBB5-1E55-43FF-B35D-649BC0C5A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CF278E-5C8B-4C99-ABB9-EE5DE2530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8D090-B7FE-4FE1-BBE1-59B704FFA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068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EED1E-7AEB-456D-9E1A-59278570F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59A3C5-0E38-48B8-9DB8-CCF58FA577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113FCC-AFA9-4DAA-9631-3AA494522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189C-C3F0-4634-8BEC-17E3AD08F1B6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997B5-01C7-4754-9392-B644449EA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7F8426-203C-4E61-B027-42BAD974F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8D090-B7FE-4FE1-BBE1-59B704FFA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522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1EF644-B07E-448E-A22E-DAAB954BB5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EA918B-4DDF-4CB8-BF5D-7100591A52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E8495-0027-40AD-AF46-D7C9CC313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189C-C3F0-4634-8BEC-17E3AD08F1B6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35E1C-70D8-4F02-8C11-DEE77F6F9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C534C-3024-44DD-9B28-DA1C3689F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8D090-B7FE-4FE1-BBE1-59B704FFA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223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A0A574-7BF3-4808-BDA4-A90194AFE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36C30-EEE8-474C-8217-B119D64B1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D7303-E38E-4939-92E1-0AC4B4BF70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B189C-C3F0-4634-8BEC-17E3AD08F1B6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0FF1A-19C5-4D57-972A-66D3F850D9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2B3F80-9377-4953-B635-4BCC1DF059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8D090-B7FE-4FE1-BBE1-59B704FFA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163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602F8-AF87-4A83-8761-5277E8858B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D5E2F5-30AC-401D-95DA-B7E6445F4C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7C6CDA-4667-4B46-BFD1-705829D69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59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25CDB-3577-492F-AE00-711CF4BB0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5E349B5-B5A8-4AEA-AF9A-364C66095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FADAF1-F0F7-4863-B555-99C7DF45A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678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D797E-EE37-4A72-8EFB-C7250C277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D90ED-C50A-4520-83B7-D4F5ED94E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9F7B5A-6F6E-4F02-BFBF-F54EF984E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52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0264E-B877-4D1D-AC69-0878D8CD5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3CC46-EC86-43D3-887E-DC6D60067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EFF711-D4DC-4955-9F9D-7B9F861C9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514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EE784-D0E2-46C9-B450-B47E290DA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560AF-9C21-4528-B899-2B77AFCC18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E207F2-163E-4EE4-AFF1-C60606066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160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8CF4E-6BBE-49BD-A1E3-14F379642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B278F-7A70-47A3-A4A8-3E56065C0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86124B-C7D3-4863-A980-4BAE3F2E7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147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89433-FCC5-4D82-9E83-9D74D5742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4B489-BB64-4AB0-B62F-2B9D1721C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CE464F-D7AA-42A7-B81D-545159D86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794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A0F89-81A3-48AB-A04C-955B4F64B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F9A95-B72D-4C23-AF50-637E6DFF9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9C39EA-E6AB-46D6-B458-937683B05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766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55075-0BD1-4D94-AAD4-2EE76F954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1B7ED-8BCD-49AF-BE9A-A33C884DE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DABB64-2750-4B81-93DF-5C27E6306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909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Aisha Mohamed Saeed Mohamed Alsereidi</dc:creator>
  <cp:lastModifiedBy>Aisha Mohamed Saeed Mohamed Alsereidi</cp:lastModifiedBy>
  <cp:revision>1</cp:revision>
  <dcterms:created xsi:type="dcterms:W3CDTF">2022-10-02T12:45:32Z</dcterms:created>
  <dcterms:modified xsi:type="dcterms:W3CDTF">2022-10-02T12:50:06Z</dcterms:modified>
</cp:coreProperties>
</file>