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2" r:id="rId9"/>
    <p:sldId id="265" r:id="rId10"/>
    <p:sldId id="267" r:id="rId11"/>
    <p:sldId id="266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65F"/>
    <a:srgbClr val="FF877B"/>
    <a:srgbClr val="610F1D"/>
    <a:srgbClr val="EE6B63"/>
    <a:srgbClr val="E69973"/>
    <a:srgbClr val="EAA786"/>
    <a:srgbClr val="FBF2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2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40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DA8C46-2E04-4EAA-8223-336C14BA895D}" type="datetimeFigureOut">
              <a:rPr lang="en-AE" smtClean="0"/>
              <a:t>04/05/2025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DCDBE-09F5-4FD9-813B-6066310E512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16666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6EDFF-D177-4B3E-B9B5-4753B29CE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6652BC-9879-F10B-19D3-6CBD9654AC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ECFFE1-B6CE-F0E5-78F5-4BF074951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1907B-BB15-3D61-D683-B84201AE5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DCDBE-09F5-4FD9-813B-6066310E5125}" type="slidenum">
              <a:rPr lang="en-AE" smtClean="0"/>
              <a:t>1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06022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D0C3C-C702-4099-FAAF-50353F9D8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3D6ED4-3235-F4FD-E9CA-5354F9F3C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5D4CA5-71D1-73F0-C5C8-BFCE383AA8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E8299A-47E1-B673-7495-DB91638E25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DCDBE-09F5-4FD9-813B-6066310E5125}" type="slidenum">
              <a:rPr lang="en-AE" smtClean="0"/>
              <a:t>2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19210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26B4F-4438-F7F8-5218-66D279E0E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A686F0-BF7D-8C5A-3A9A-37BAC0DB63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0CAC2E-4ED6-7F72-995B-E359EFEED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67A1C-5F2F-7AAD-CD76-8448E2137D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DCDBE-09F5-4FD9-813B-6066310E5125}" type="slidenum">
              <a:rPr lang="en-AE" smtClean="0"/>
              <a:t>3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30877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88E5A-024E-E443-A8F3-FA8F0533F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1FB225-5260-9F98-470F-AC3697B905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CABBE3-5A9D-7D45-D742-CF3AB4BAA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C9B8C-8466-3434-A428-93C9F657F0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DCDBE-09F5-4FD9-813B-6066310E5125}" type="slidenum">
              <a:rPr lang="en-AE" smtClean="0"/>
              <a:t>4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76876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4AAF9-9A62-F321-26C9-75956FB90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1A4257-3602-36C8-24D5-98377F311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41E808-0BB6-B7FD-E96C-9E3E018D06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61C2B-96A4-3A4F-88A9-AAEDB69653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DCDBE-09F5-4FD9-813B-6066310E5125}" type="slidenum">
              <a:rPr lang="en-AE" smtClean="0"/>
              <a:t>5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76398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9AA50-A0AE-D149-927C-FCBC1DC62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FB4EA1-B71E-732E-A74F-52A9213ACF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6D8DDD-8B14-D196-AE42-AA266D1F78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3D2B9-F369-C858-092A-31F854BCA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DCDBE-09F5-4FD9-813B-6066310E5125}" type="slidenum">
              <a:rPr lang="en-AE" smtClean="0"/>
              <a:t>6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92256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BE6D1-7D58-97B2-8D7B-77EF527F3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596E59-BD18-52DD-2BBA-6FB1D09BB4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A3D55E-877E-E935-A58C-911B42C5C5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0781A-97CE-66FE-E59D-C113A6A4E1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DCDBE-09F5-4FD9-813B-6066310E5125}" type="slidenum">
              <a:rPr lang="en-AE" smtClean="0"/>
              <a:t>7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5975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DACBE-5BEA-0CB4-C83C-A534E8280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0999D7-823D-3BBD-368C-AA0B0503B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1734B7-5A5B-1894-DE92-3968949B4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5F595-2BCC-6E60-0FD4-E694BCBBD8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DCDBE-09F5-4FD9-813B-6066310E5125}" type="slidenum">
              <a:rPr lang="en-AE" smtClean="0"/>
              <a:t>8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76171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5E981-D24A-D01C-F8E5-48ACEC97B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166924-FC19-B27F-91FB-E4F793A47B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9EB9C2-D823-7583-CE65-C5FB45235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5BDDC-7F5E-A92C-84E6-0934E85652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DCDBE-09F5-4FD9-813B-6066310E5125}" type="slidenum">
              <a:rPr lang="en-AE" smtClean="0"/>
              <a:t>9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55739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2335D-864E-3F13-5AA0-FE4DECACB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BB09FE-B0D2-FB89-E2B2-1409BB272B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971753-E4CB-AEEA-846A-04E3438A3E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CC3F2B-5242-B49C-1F98-8FEC9A35DF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DCDBE-09F5-4FD9-813B-6066310E5125}" type="slidenum">
              <a:rPr lang="en-AE" smtClean="0"/>
              <a:t>10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57933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AD9C9-04CD-8EFE-03FE-91167C26E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F29C91-8D06-82FD-A289-77D29853BB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AB0BBF-B628-B3F7-325D-C125A20F6E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FCCFFE-4F41-EA28-DBB0-87628BD941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DCDBE-09F5-4FD9-813B-6066310E5125}" type="slidenum">
              <a:rPr lang="en-AE" smtClean="0"/>
              <a:t>11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14951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051E7-010A-8476-B3E2-5F75D6B40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228FE5-8794-8C1E-E287-CFEA83A0B1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B36F7D-8768-16FE-473B-BCB4D32ED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68606-BB19-A42F-E7F9-E71363F6C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DCDBE-09F5-4FD9-813B-6066310E5125}" type="slidenum">
              <a:rPr lang="en-AE" smtClean="0"/>
              <a:t>12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97284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EC424-A48D-7CEF-9306-1E38FEF55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759576-5C5D-48AC-5D0E-1C67391DD5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50BD97-1CC4-A261-D0D9-00B671F703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0DCDC-6622-991E-CCDA-92C371E48F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DCDBE-09F5-4FD9-813B-6066310E5125}" type="slidenum">
              <a:rPr lang="en-AE" smtClean="0"/>
              <a:t>13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59161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38FC3-87F4-DBFD-1A46-97801AF91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F762BA-1E2C-8186-10FA-07E7BACCD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A26F8-C1EA-2A14-5B7D-98F24F31F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1BC2-1631-47E6-98D7-44B9E9AE992F}" type="datetimeFigureOut">
              <a:rPr lang="en-AE" smtClean="0"/>
              <a:t>04/05/2025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644AD-7FA7-A4ED-62FC-0C8B7F8AC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5F9BE-1346-1E09-EDAD-631EA5B24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406F4-B782-4189-AFC7-ECB02ADF26E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04550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E9AE0-53B6-64AC-917B-515108B0D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6CA16-AF6B-0303-50F1-B14035EC61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C63C3-4004-21F7-956F-323948076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1BC2-1631-47E6-98D7-44B9E9AE992F}" type="datetimeFigureOut">
              <a:rPr lang="en-AE" smtClean="0"/>
              <a:t>04/05/2025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516FE-BB82-8820-6516-F044C1AF8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9BB9-74EC-EAEF-3AA7-163FD3652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406F4-B782-4189-AFC7-ECB02ADF26E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4290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D96AA-A99A-1B1B-AE27-CBAD6DC9B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80B90-3ED1-836F-5BDB-CF50DB42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2497E-0D0A-DD12-721B-64D494B98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1BC2-1631-47E6-98D7-44B9E9AE992F}" type="datetimeFigureOut">
              <a:rPr lang="en-AE" smtClean="0"/>
              <a:t>04/05/2025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DE5F6-FE4E-FB21-B22C-7F1141D6D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02A10-4424-358A-3A5C-F726C1A5D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406F4-B782-4189-AFC7-ECB02ADF26E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07763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6D157-4DFF-9F6E-5DB3-58F71678D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62196-E468-2A39-6871-C6097C18F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B674D9-924F-FD4B-74B6-D3994B347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82343-3A70-A7C0-D5C4-FCE6E69DB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1BC2-1631-47E6-98D7-44B9E9AE992F}" type="datetimeFigureOut">
              <a:rPr lang="en-AE" smtClean="0"/>
              <a:t>04/05/2025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3E42DC-DB25-EF81-FDD7-A15573FF0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6758F-AC5D-987C-FAF5-7FEF049AE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406F4-B782-4189-AFC7-ECB02ADF26E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96053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1C91E-E5D6-E13A-A053-D2D3239C1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60DE9-B4AE-A5E6-5520-7BE11548D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76D9D6-FDCF-FC2E-C0A2-C0BD204FD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9509B4-7B54-284A-464C-EF33F5DF6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E9DF39-4C84-A8FC-8A22-B8A7C64C61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294F34-8ED7-84B1-15F0-09CF2916F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1BC2-1631-47E6-98D7-44B9E9AE992F}" type="datetimeFigureOut">
              <a:rPr lang="en-AE" smtClean="0"/>
              <a:t>04/05/2025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0FC194-21A6-3D28-2D00-1A78684DE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5D34FC-A22F-1749-E8F3-5F43B24DD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406F4-B782-4189-AFC7-ECB02ADF26E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9435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1ACF3-80E6-A657-FC86-A0A5CEA66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F7DFC8-8C73-3C02-5579-F7669EA24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1BC2-1631-47E6-98D7-44B9E9AE992F}" type="datetimeFigureOut">
              <a:rPr lang="en-AE" smtClean="0"/>
              <a:t>04/05/2025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EBCEE-C4AB-AD1A-2263-6FD5E6A75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C5A79-843E-DCC1-B474-438400496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406F4-B782-4189-AFC7-ECB02ADF26E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97561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6F5C3D-0C43-844C-4C39-3087AD138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1BC2-1631-47E6-98D7-44B9E9AE992F}" type="datetimeFigureOut">
              <a:rPr lang="en-AE" smtClean="0"/>
              <a:t>04/05/2025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77D105-A6E1-3F13-2BA8-34BAF4B13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EBC35-53BB-25A1-51CA-24308FF82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406F4-B782-4189-AFC7-ECB02ADF26E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6214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524AB-9C0B-D2DD-2CE1-608F0C29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6E82C-A5BE-93F3-9E7B-36A907420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AD23F-1A8C-A7CD-C885-6FCC5B63D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21A00-4858-5755-A4DD-CDF76C5A5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1BC2-1631-47E6-98D7-44B9E9AE992F}" type="datetimeFigureOut">
              <a:rPr lang="en-AE" smtClean="0"/>
              <a:t>04/05/2025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63710-9B22-521A-A806-F054D94EC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B8ADF7-4DCF-4973-FBCA-039648ECC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406F4-B782-4189-AFC7-ECB02ADF26E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9152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1C0F4-C5DA-8163-BBB4-E0FA5D2C2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700E74-3821-D139-45C8-7921066849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F325A-8319-43C9-2D6A-FC8AEBC862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CF6D43-CFB0-55D6-9321-E43F57D93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1BC2-1631-47E6-98D7-44B9E9AE992F}" type="datetimeFigureOut">
              <a:rPr lang="en-AE" smtClean="0"/>
              <a:t>04/05/2025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0DD3FA-C3A5-C10A-2F6A-7C642514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2345BF-54FB-0DCE-A268-37F9BAD58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406F4-B782-4189-AFC7-ECB02ADF26E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22845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3C706-4266-23A6-8564-6A19ED62B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241618-AA62-5141-31EC-EDCF47373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89B31-F93C-5E27-F7EC-F9CF7BA08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1BC2-1631-47E6-98D7-44B9E9AE992F}" type="datetimeFigureOut">
              <a:rPr lang="en-AE" smtClean="0"/>
              <a:t>04/05/2025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52C4E-C897-2F03-687A-B2DF7EAF9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5B3A4-5AE1-F5CD-B35F-8A49A267E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406F4-B782-4189-AFC7-ECB02ADF26E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54657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7E3B88-C3D6-3BCB-2C45-218AB8E3D8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D359C5-136B-94C2-5B18-B071D9C30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5F9E4-7069-ECB1-94F7-7ACAD615E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1BC2-1631-47E6-98D7-44B9E9AE992F}" type="datetimeFigureOut">
              <a:rPr lang="en-AE" smtClean="0"/>
              <a:t>04/05/2025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776EB-8DEE-B95D-4D14-73F33D636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0B0B2B-0DCC-13BD-0A0A-AEE49FCE1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406F4-B782-4189-AFC7-ECB02ADF26E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07070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D1F239-6B94-3A86-C3DC-9E878364A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43B0B-F7DB-13FC-40DF-A8E41DD5A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38FC9-660E-13FD-B7C5-1C41A1F198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FE1BC2-1631-47E6-98D7-44B9E9AE992F}" type="datetimeFigureOut">
              <a:rPr lang="en-AE" smtClean="0"/>
              <a:t>04/05/2025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5DD63-B84E-225C-4F60-DE93317D6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701DE-73F3-30B5-96EB-DEBD25983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C406F4-B782-4189-AFC7-ECB02ADF26E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7896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5.svg"/><Relationship Id="rId10" Type="http://schemas.openxmlformats.org/officeDocument/2006/relationships/image" Target="../media/image9.svg"/><Relationship Id="rId19" Type="http://schemas.openxmlformats.org/officeDocument/2006/relationships/image" Target="../media/image19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8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3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17.svg"/><Relationship Id="rId4" Type="http://schemas.openxmlformats.org/officeDocument/2006/relationships/image" Target="../media/image5.svg"/><Relationship Id="rId9" Type="http://schemas.openxmlformats.org/officeDocument/2006/relationships/image" Target="../media/image16.png"/><Relationship Id="rId1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2.png"/><Relationship Id="rId5" Type="http://schemas.openxmlformats.org/officeDocument/2006/relationships/image" Target="../media/image6.png"/><Relationship Id="rId10" Type="http://schemas.openxmlformats.org/officeDocument/2006/relationships/image" Target="../media/image23.png"/><Relationship Id="rId4" Type="http://schemas.openxmlformats.org/officeDocument/2006/relationships/image" Target="../media/image5.sv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24.png"/><Relationship Id="rId5" Type="http://schemas.openxmlformats.org/officeDocument/2006/relationships/image" Target="../media/image6.png"/><Relationship Id="rId10" Type="http://schemas.openxmlformats.org/officeDocument/2006/relationships/image" Target="../media/image3.svg"/><Relationship Id="rId4" Type="http://schemas.openxmlformats.org/officeDocument/2006/relationships/image" Target="../media/image5.sv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26.png"/><Relationship Id="rId5" Type="http://schemas.openxmlformats.org/officeDocument/2006/relationships/image" Target="../media/image6.png"/><Relationship Id="rId10" Type="http://schemas.openxmlformats.org/officeDocument/2006/relationships/image" Target="../media/image3.svg"/><Relationship Id="rId4" Type="http://schemas.openxmlformats.org/officeDocument/2006/relationships/image" Target="../media/image5.svg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27.png"/><Relationship Id="rId5" Type="http://schemas.openxmlformats.org/officeDocument/2006/relationships/image" Target="../media/image6.png"/><Relationship Id="rId10" Type="http://schemas.openxmlformats.org/officeDocument/2006/relationships/image" Target="../media/image3.svg"/><Relationship Id="rId4" Type="http://schemas.openxmlformats.org/officeDocument/2006/relationships/image" Target="../media/image5.svg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8.png"/><Relationship Id="rId7" Type="http://schemas.openxmlformats.org/officeDocument/2006/relationships/image" Target="../media/image7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.svg"/><Relationship Id="rId5" Type="http://schemas.openxmlformats.org/officeDocument/2006/relationships/image" Target="../media/image5.sv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E5518-8272-4294-57C9-1B09D02A9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BAF2EB6-D81A-CFAD-F9E4-6D6C34E256D7}"/>
              </a:ext>
            </a:extLst>
          </p:cNvPr>
          <p:cNvSpPr/>
          <p:nvPr/>
        </p:nvSpPr>
        <p:spPr>
          <a:xfrm>
            <a:off x="237744" y="228600"/>
            <a:ext cx="11686032" cy="6483096"/>
          </a:xfrm>
          <a:custGeom>
            <a:avLst/>
            <a:gdLst>
              <a:gd name="connsiteX0" fmla="*/ 0 w 11686032"/>
              <a:gd name="connsiteY0" fmla="*/ 0 h 6483096"/>
              <a:gd name="connsiteX1" fmla="*/ 11686032 w 11686032"/>
              <a:gd name="connsiteY1" fmla="*/ 0 h 6483096"/>
              <a:gd name="connsiteX2" fmla="*/ 11686032 w 11686032"/>
              <a:gd name="connsiteY2" fmla="*/ 6483096 h 6483096"/>
              <a:gd name="connsiteX3" fmla="*/ 0 w 11686032"/>
              <a:gd name="connsiteY3" fmla="*/ 6483096 h 6483096"/>
              <a:gd name="connsiteX4" fmla="*/ 0 w 11686032"/>
              <a:gd name="connsiteY4" fmla="*/ 0 h 64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6032" h="6483096" fill="none" extrusionOk="0">
                <a:moveTo>
                  <a:pt x="0" y="0"/>
                </a:moveTo>
                <a:cubicBezTo>
                  <a:pt x="1933814" y="-70574"/>
                  <a:pt x="7910011" y="-5047"/>
                  <a:pt x="11686032" y="0"/>
                </a:cubicBezTo>
                <a:cubicBezTo>
                  <a:pt x="11602162" y="1300796"/>
                  <a:pt x="11627962" y="3983848"/>
                  <a:pt x="11686032" y="6483096"/>
                </a:cubicBezTo>
                <a:cubicBezTo>
                  <a:pt x="9615200" y="6408654"/>
                  <a:pt x="5671263" y="6332054"/>
                  <a:pt x="0" y="6483096"/>
                </a:cubicBezTo>
                <a:cubicBezTo>
                  <a:pt x="66589" y="5170465"/>
                  <a:pt x="-85101" y="2805199"/>
                  <a:pt x="0" y="0"/>
                </a:cubicBezTo>
                <a:close/>
              </a:path>
              <a:path w="11686032" h="6483096" stroke="0" extrusionOk="0">
                <a:moveTo>
                  <a:pt x="0" y="0"/>
                </a:moveTo>
                <a:cubicBezTo>
                  <a:pt x="3038721" y="50070"/>
                  <a:pt x="7004937" y="-86840"/>
                  <a:pt x="11686032" y="0"/>
                </a:cubicBezTo>
                <a:cubicBezTo>
                  <a:pt x="11585744" y="1629312"/>
                  <a:pt x="11745186" y="3464585"/>
                  <a:pt x="11686032" y="6483096"/>
                </a:cubicBezTo>
                <a:cubicBezTo>
                  <a:pt x="6247643" y="6593898"/>
                  <a:pt x="2014780" y="6576170"/>
                  <a:pt x="0" y="6483096"/>
                </a:cubicBezTo>
                <a:cubicBezTo>
                  <a:pt x="107367" y="4228189"/>
                  <a:pt x="-125628" y="9734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10F1D"/>
            </a:solidFill>
            <a:extLst>
              <a:ext uri="{C807C97D-BFC1-408E-A445-0C87EB9F89A2}">
                <ask:lineSketchStyleProps xmlns:ask="http://schemas.microsoft.com/office/drawing/2018/sketchyshapes" sd="10790000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9816F5-5F74-3E15-FD6A-2C0AAF894D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019" b="3829"/>
          <a:stretch/>
        </p:blipFill>
        <p:spPr>
          <a:xfrm>
            <a:off x="268224" y="334408"/>
            <a:ext cx="7007025" cy="601105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600478B-B623-9A9C-ADAC-2656987FEB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3747135"/>
            <a:ext cx="1362075" cy="329565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22218F0-208E-5419-1D91-B1FA94BE41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47894" y="4050981"/>
            <a:ext cx="842963" cy="73818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9D9F14EC-BAE2-1AB5-CB44-7BABFE4D46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66182" y="4949666"/>
            <a:ext cx="795338" cy="89058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F95A4D7D-0640-E08A-83B2-96008B37D56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66182" y="5904928"/>
            <a:ext cx="795338" cy="881063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EA1C1707-A4DC-9C95-AE5E-597505AD791C}"/>
              </a:ext>
            </a:extLst>
          </p:cNvPr>
          <p:cNvSpPr/>
          <p:nvPr/>
        </p:nvSpPr>
        <p:spPr>
          <a:xfrm>
            <a:off x="0" y="585216"/>
            <a:ext cx="1362075" cy="457200"/>
          </a:xfrm>
          <a:custGeom>
            <a:avLst/>
            <a:gdLst>
              <a:gd name="connsiteX0" fmla="*/ 0 w 1362075"/>
              <a:gd name="connsiteY0" fmla="*/ 0 h 457200"/>
              <a:gd name="connsiteX1" fmla="*/ 1133475 w 1362075"/>
              <a:gd name="connsiteY1" fmla="*/ 0 h 457200"/>
              <a:gd name="connsiteX2" fmla="*/ 1362075 w 1362075"/>
              <a:gd name="connsiteY2" fmla="*/ 228600 h 457200"/>
              <a:gd name="connsiteX3" fmla="*/ 1133475 w 1362075"/>
              <a:gd name="connsiteY3" fmla="*/ 457200 h 457200"/>
              <a:gd name="connsiteX4" fmla="*/ 0 w 1362075"/>
              <a:gd name="connsiteY4" fmla="*/ 457200 h 457200"/>
              <a:gd name="connsiteX5" fmla="*/ 0 w 1362075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75" h="457200" fill="none" extrusionOk="0">
                <a:moveTo>
                  <a:pt x="0" y="0"/>
                </a:moveTo>
                <a:cubicBezTo>
                  <a:pt x="433715" y="-19337"/>
                  <a:pt x="1004685" y="-7259"/>
                  <a:pt x="1133475" y="0"/>
                </a:cubicBezTo>
                <a:cubicBezTo>
                  <a:pt x="1171645" y="66786"/>
                  <a:pt x="1297643" y="125143"/>
                  <a:pt x="1362075" y="228600"/>
                </a:cubicBezTo>
                <a:cubicBezTo>
                  <a:pt x="1268593" y="288639"/>
                  <a:pt x="1157086" y="396768"/>
                  <a:pt x="1133475" y="457200"/>
                </a:cubicBezTo>
                <a:cubicBezTo>
                  <a:pt x="599364" y="469847"/>
                  <a:pt x="183694" y="433639"/>
                  <a:pt x="0" y="457200"/>
                </a:cubicBezTo>
                <a:cubicBezTo>
                  <a:pt x="-7904" y="272998"/>
                  <a:pt x="7334" y="206482"/>
                  <a:pt x="0" y="0"/>
                </a:cubicBezTo>
                <a:close/>
              </a:path>
              <a:path w="1362075" h="457200" stroke="0" extrusionOk="0">
                <a:moveTo>
                  <a:pt x="0" y="0"/>
                </a:moveTo>
                <a:cubicBezTo>
                  <a:pt x="214474" y="-22395"/>
                  <a:pt x="717437" y="-18872"/>
                  <a:pt x="1133475" y="0"/>
                </a:cubicBezTo>
                <a:cubicBezTo>
                  <a:pt x="1201863" y="50713"/>
                  <a:pt x="1266083" y="172707"/>
                  <a:pt x="1362075" y="228600"/>
                </a:cubicBezTo>
                <a:cubicBezTo>
                  <a:pt x="1301263" y="319393"/>
                  <a:pt x="1241254" y="362917"/>
                  <a:pt x="1133475" y="457200"/>
                </a:cubicBezTo>
                <a:cubicBezTo>
                  <a:pt x="1012451" y="369983"/>
                  <a:pt x="342626" y="395550"/>
                  <a:pt x="0" y="457200"/>
                </a:cubicBezTo>
                <a:cubicBezTo>
                  <a:pt x="1200" y="337616"/>
                  <a:pt x="-22635" y="99198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extLst>
              <a:ext uri="{C807C97D-BFC1-408E-A445-0C87EB9F89A2}">
                <ask:lineSketchStyleProps xmlns:ask="http://schemas.microsoft.com/office/drawing/2018/sketchyshapes" sd="1670402538">
                  <a:prstGeom prst="homePlat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التهيئة </a:t>
            </a:r>
            <a:endParaRPr lang="en-AE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F63A24-4D35-63DA-3EA2-65F01FA1A7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3603"/>
          <a:stretch/>
        </p:blipFill>
        <p:spPr>
          <a:xfrm>
            <a:off x="6080760" y="2030062"/>
            <a:ext cx="5608140" cy="18103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8F2CB7-C5BF-D54B-1C7F-882B57AED9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-850160" y="2981687"/>
            <a:ext cx="2021747" cy="3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607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81DCC-6903-8B88-E789-7C3C93026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F490E8B-08A5-A543-EC0D-2AC55EF2A3E6}"/>
              </a:ext>
            </a:extLst>
          </p:cNvPr>
          <p:cNvSpPr/>
          <p:nvPr/>
        </p:nvSpPr>
        <p:spPr>
          <a:xfrm>
            <a:off x="237744" y="228600"/>
            <a:ext cx="11686032" cy="6483096"/>
          </a:xfrm>
          <a:custGeom>
            <a:avLst/>
            <a:gdLst>
              <a:gd name="connsiteX0" fmla="*/ 0 w 11686032"/>
              <a:gd name="connsiteY0" fmla="*/ 0 h 6483096"/>
              <a:gd name="connsiteX1" fmla="*/ 11686032 w 11686032"/>
              <a:gd name="connsiteY1" fmla="*/ 0 h 6483096"/>
              <a:gd name="connsiteX2" fmla="*/ 11686032 w 11686032"/>
              <a:gd name="connsiteY2" fmla="*/ 6483096 h 6483096"/>
              <a:gd name="connsiteX3" fmla="*/ 0 w 11686032"/>
              <a:gd name="connsiteY3" fmla="*/ 6483096 h 6483096"/>
              <a:gd name="connsiteX4" fmla="*/ 0 w 11686032"/>
              <a:gd name="connsiteY4" fmla="*/ 0 h 64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6032" h="6483096" fill="none" extrusionOk="0">
                <a:moveTo>
                  <a:pt x="0" y="0"/>
                </a:moveTo>
                <a:cubicBezTo>
                  <a:pt x="1933814" y="-70574"/>
                  <a:pt x="7910011" y="-5047"/>
                  <a:pt x="11686032" y="0"/>
                </a:cubicBezTo>
                <a:cubicBezTo>
                  <a:pt x="11602162" y="1300796"/>
                  <a:pt x="11627962" y="3983848"/>
                  <a:pt x="11686032" y="6483096"/>
                </a:cubicBezTo>
                <a:cubicBezTo>
                  <a:pt x="9615200" y="6408654"/>
                  <a:pt x="5671263" y="6332054"/>
                  <a:pt x="0" y="6483096"/>
                </a:cubicBezTo>
                <a:cubicBezTo>
                  <a:pt x="66589" y="5170465"/>
                  <a:pt x="-85101" y="2805199"/>
                  <a:pt x="0" y="0"/>
                </a:cubicBezTo>
                <a:close/>
              </a:path>
              <a:path w="11686032" h="6483096" stroke="0" extrusionOk="0">
                <a:moveTo>
                  <a:pt x="0" y="0"/>
                </a:moveTo>
                <a:cubicBezTo>
                  <a:pt x="3038721" y="50070"/>
                  <a:pt x="7004937" y="-86840"/>
                  <a:pt x="11686032" y="0"/>
                </a:cubicBezTo>
                <a:cubicBezTo>
                  <a:pt x="11585744" y="1629312"/>
                  <a:pt x="11745186" y="3464585"/>
                  <a:pt x="11686032" y="6483096"/>
                </a:cubicBezTo>
                <a:cubicBezTo>
                  <a:pt x="6247643" y="6593898"/>
                  <a:pt x="2014780" y="6576170"/>
                  <a:pt x="0" y="6483096"/>
                </a:cubicBezTo>
                <a:cubicBezTo>
                  <a:pt x="107367" y="4228189"/>
                  <a:pt x="-125628" y="9734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10F1D"/>
            </a:solidFill>
            <a:extLst>
              <a:ext uri="{C807C97D-BFC1-408E-A445-0C87EB9F89A2}">
                <ask:lineSketchStyleProps xmlns:ask="http://schemas.microsoft.com/office/drawing/2018/sketchyshapes" sd="10790000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29FFD3-1714-9685-D50A-280372D71C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50" r="2257" b="6797"/>
          <a:stretch/>
        </p:blipFill>
        <p:spPr>
          <a:xfrm>
            <a:off x="1117544" y="461640"/>
            <a:ext cx="10474882" cy="574385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ABE5EA4-8896-EBC7-FE91-205AB90BA8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3747135"/>
            <a:ext cx="1362075" cy="329565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C088A7B-6EEC-0D4C-1641-CAA159B364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47894" y="4050981"/>
            <a:ext cx="842963" cy="73818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00E6E0FC-0960-DDA1-544A-409042BFC3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66182" y="4949666"/>
            <a:ext cx="795338" cy="89058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7E9A12E-9F44-8596-FD47-488F26F2F0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66182" y="5904928"/>
            <a:ext cx="795338" cy="881063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58B4741A-F8CC-8BF8-F2FF-6BB00FB56BED}"/>
              </a:ext>
            </a:extLst>
          </p:cNvPr>
          <p:cNvSpPr/>
          <p:nvPr/>
        </p:nvSpPr>
        <p:spPr>
          <a:xfrm>
            <a:off x="0" y="585216"/>
            <a:ext cx="1362075" cy="457200"/>
          </a:xfrm>
          <a:custGeom>
            <a:avLst/>
            <a:gdLst>
              <a:gd name="connsiteX0" fmla="*/ 0 w 1362075"/>
              <a:gd name="connsiteY0" fmla="*/ 0 h 457200"/>
              <a:gd name="connsiteX1" fmla="*/ 1133475 w 1362075"/>
              <a:gd name="connsiteY1" fmla="*/ 0 h 457200"/>
              <a:gd name="connsiteX2" fmla="*/ 1362075 w 1362075"/>
              <a:gd name="connsiteY2" fmla="*/ 228600 h 457200"/>
              <a:gd name="connsiteX3" fmla="*/ 1133475 w 1362075"/>
              <a:gd name="connsiteY3" fmla="*/ 457200 h 457200"/>
              <a:gd name="connsiteX4" fmla="*/ 0 w 1362075"/>
              <a:gd name="connsiteY4" fmla="*/ 457200 h 457200"/>
              <a:gd name="connsiteX5" fmla="*/ 0 w 1362075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75" h="457200" fill="none" extrusionOk="0">
                <a:moveTo>
                  <a:pt x="0" y="0"/>
                </a:moveTo>
                <a:cubicBezTo>
                  <a:pt x="433715" y="-19337"/>
                  <a:pt x="1004685" y="-7259"/>
                  <a:pt x="1133475" y="0"/>
                </a:cubicBezTo>
                <a:cubicBezTo>
                  <a:pt x="1171645" y="66786"/>
                  <a:pt x="1297643" y="125143"/>
                  <a:pt x="1362075" y="228600"/>
                </a:cubicBezTo>
                <a:cubicBezTo>
                  <a:pt x="1268593" y="288639"/>
                  <a:pt x="1157086" y="396768"/>
                  <a:pt x="1133475" y="457200"/>
                </a:cubicBezTo>
                <a:cubicBezTo>
                  <a:pt x="599364" y="469847"/>
                  <a:pt x="183694" y="433639"/>
                  <a:pt x="0" y="457200"/>
                </a:cubicBezTo>
                <a:cubicBezTo>
                  <a:pt x="-7904" y="272998"/>
                  <a:pt x="7334" y="206482"/>
                  <a:pt x="0" y="0"/>
                </a:cubicBezTo>
                <a:close/>
              </a:path>
              <a:path w="1362075" h="457200" stroke="0" extrusionOk="0">
                <a:moveTo>
                  <a:pt x="0" y="0"/>
                </a:moveTo>
                <a:cubicBezTo>
                  <a:pt x="214474" y="-22395"/>
                  <a:pt x="717437" y="-18872"/>
                  <a:pt x="1133475" y="0"/>
                </a:cubicBezTo>
                <a:cubicBezTo>
                  <a:pt x="1201863" y="50713"/>
                  <a:pt x="1266083" y="172707"/>
                  <a:pt x="1362075" y="228600"/>
                </a:cubicBezTo>
                <a:cubicBezTo>
                  <a:pt x="1301263" y="319393"/>
                  <a:pt x="1241254" y="362917"/>
                  <a:pt x="1133475" y="457200"/>
                </a:cubicBezTo>
                <a:cubicBezTo>
                  <a:pt x="1012451" y="369983"/>
                  <a:pt x="342626" y="395550"/>
                  <a:pt x="0" y="457200"/>
                </a:cubicBezTo>
                <a:cubicBezTo>
                  <a:pt x="1200" y="337616"/>
                  <a:pt x="-22635" y="99198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extLst>
              <a:ext uri="{C807C97D-BFC1-408E-A445-0C87EB9F89A2}">
                <ask:lineSketchStyleProps xmlns:ask="http://schemas.microsoft.com/office/drawing/2018/sketchyshapes" sd="1670402538">
                  <a:prstGeom prst="homePlat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عنوان الدرس</a:t>
            </a:r>
            <a:endParaRPr lang="en-AE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7A86F4-5294-7F5A-8C07-7B1254FCD77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-850160" y="2981687"/>
            <a:ext cx="2021747" cy="3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28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B825-2279-55B6-110B-D458C3F84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5BFB477-2230-E15E-7231-A1410DBFAC4C}"/>
              </a:ext>
            </a:extLst>
          </p:cNvPr>
          <p:cNvSpPr/>
          <p:nvPr/>
        </p:nvSpPr>
        <p:spPr>
          <a:xfrm>
            <a:off x="237744" y="228600"/>
            <a:ext cx="11686032" cy="6483096"/>
          </a:xfrm>
          <a:custGeom>
            <a:avLst/>
            <a:gdLst>
              <a:gd name="connsiteX0" fmla="*/ 0 w 11686032"/>
              <a:gd name="connsiteY0" fmla="*/ 0 h 6483096"/>
              <a:gd name="connsiteX1" fmla="*/ 11686032 w 11686032"/>
              <a:gd name="connsiteY1" fmla="*/ 0 h 6483096"/>
              <a:gd name="connsiteX2" fmla="*/ 11686032 w 11686032"/>
              <a:gd name="connsiteY2" fmla="*/ 6483096 h 6483096"/>
              <a:gd name="connsiteX3" fmla="*/ 0 w 11686032"/>
              <a:gd name="connsiteY3" fmla="*/ 6483096 h 6483096"/>
              <a:gd name="connsiteX4" fmla="*/ 0 w 11686032"/>
              <a:gd name="connsiteY4" fmla="*/ 0 h 64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6032" h="6483096" fill="none" extrusionOk="0">
                <a:moveTo>
                  <a:pt x="0" y="0"/>
                </a:moveTo>
                <a:cubicBezTo>
                  <a:pt x="1933814" y="-70574"/>
                  <a:pt x="7910011" y="-5047"/>
                  <a:pt x="11686032" y="0"/>
                </a:cubicBezTo>
                <a:cubicBezTo>
                  <a:pt x="11602162" y="1300796"/>
                  <a:pt x="11627962" y="3983848"/>
                  <a:pt x="11686032" y="6483096"/>
                </a:cubicBezTo>
                <a:cubicBezTo>
                  <a:pt x="9615200" y="6408654"/>
                  <a:pt x="5671263" y="6332054"/>
                  <a:pt x="0" y="6483096"/>
                </a:cubicBezTo>
                <a:cubicBezTo>
                  <a:pt x="66589" y="5170465"/>
                  <a:pt x="-85101" y="2805199"/>
                  <a:pt x="0" y="0"/>
                </a:cubicBezTo>
                <a:close/>
              </a:path>
              <a:path w="11686032" h="6483096" stroke="0" extrusionOk="0">
                <a:moveTo>
                  <a:pt x="0" y="0"/>
                </a:moveTo>
                <a:cubicBezTo>
                  <a:pt x="3038721" y="50070"/>
                  <a:pt x="7004937" y="-86840"/>
                  <a:pt x="11686032" y="0"/>
                </a:cubicBezTo>
                <a:cubicBezTo>
                  <a:pt x="11585744" y="1629312"/>
                  <a:pt x="11745186" y="3464585"/>
                  <a:pt x="11686032" y="6483096"/>
                </a:cubicBezTo>
                <a:cubicBezTo>
                  <a:pt x="6247643" y="6593898"/>
                  <a:pt x="2014780" y="6576170"/>
                  <a:pt x="0" y="6483096"/>
                </a:cubicBezTo>
                <a:cubicBezTo>
                  <a:pt x="107367" y="4228189"/>
                  <a:pt x="-125628" y="9734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10F1D"/>
            </a:solidFill>
            <a:extLst>
              <a:ext uri="{C807C97D-BFC1-408E-A445-0C87EB9F89A2}">
                <ask:lineSketchStyleProps xmlns:ask="http://schemas.microsoft.com/office/drawing/2018/sketchyshapes" sd="10790000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0891F4E-942D-F962-A7C9-3808A8F47E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3747135"/>
            <a:ext cx="1362075" cy="329565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61D3842-A1FE-4828-DCBF-F009DAB027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47894" y="4050981"/>
            <a:ext cx="842963" cy="73818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738805A-77F4-3CD1-0A06-6471FD7C40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6182" y="4949666"/>
            <a:ext cx="795338" cy="89058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903489E8-A51A-F860-21D6-DC560AEEB3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366182" y="5904928"/>
            <a:ext cx="795338" cy="881063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04C9BAAA-D390-2C10-48C8-F9D057AE6331}"/>
              </a:ext>
            </a:extLst>
          </p:cNvPr>
          <p:cNvSpPr/>
          <p:nvPr/>
        </p:nvSpPr>
        <p:spPr>
          <a:xfrm>
            <a:off x="0" y="585216"/>
            <a:ext cx="1362075" cy="457200"/>
          </a:xfrm>
          <a:custGeom>
            <a:avLst/>
            <a:gdLst>
              <a:gd name="connsiteX0" fmla="*/ 0 w 1362075"/>
              <a:gd name="connsiteY0" fmla="*/ 0 h 457200"/>
              <a:gd name="connsiteX1" fmla="*/ 1133475 w 1362075"/>
              <a:gd name="connsiteY1" fmla="*/ 0 h 457200"/>
              <a:gd name="connsiteX2" fmla="*/ 1362075 w 1362075"/>
              <a:gd name="connsiteY2" fmla="*/ 228600 h 457200"/>
              <a:gd name="connsiteX3" fmla="*/ 1133475 w 1362075"/>
              <a:gd name="connsiteY3" fmla="*/ 457200 h 457200"/>
              <a:gd name="connsiteX4" fmla="*/ 0 w 1362075"/>
              <a:gd name="connsiteY4" fmla="*/ 457200 h 457200"/>
              <a:gd name="connsiteX5" fmla="*/ 0 w 1362075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75" h="457200" fill="none" extrusionOk="0">
                <a:moveTo>
                  <a:pt x="0" y="0"/>
                </a:moveTo>
                <a:cubicBezTo>
                  <a:pt x="433715" y="-19337"/>
                  <a:pt x="1004685" y="-7259"/>
                  <a:pt x="1133475" y="0"/>
                </a:cubicBezTo>
                <a:cubicBezTo>
                  <a:pt x="1171645" y="66786"/>
                  <a:pt x="1297643" y="125143"/>
                  <a:pt x="1362075" y="228600"/>
                </a:cubicBezTo>
                <a:cubicBezTo>
                  <a:pt x="1268593" y="288639"/>
                  <a:pt x="1157086" y="396768"/>
                  <a:pt x="1133475" y="457200"/>
                </a:cubicBezTo>
                <a:cubicBezTo>
                  <a:pt x="599364" y="469847"/>
                  <a:pt x="183694" y="433639"/>
                  <a:pt x="0" y="457200"/>
                </a:cubicBezTo>
                <a:cubicBezTo>
                  <a:pt x="-7904" y="272998"/>
                  <a:pt x="7334" y="206482"/>
                  <a:pt x="0" y="0"/>
                </a:cubicBezTo>
                <a:close/>
              </a:path>
              <a:path w="1362075" h="457200" stroke="0" extrusionOk="0">
                <a:moveTo>
                  <a:pt x="0" y="0"/>
                </a:moveTo>
                <a:cubicBezTo>
                  <a:pt x="214474" y="-22395"/>
                  <a:pt x="717437" y="-18872"/>
                  <a:pt x="1133475" y="0"/>
                </a:cubicBezTo>
                <a:cubicBezTo>
                  <a:pt x="1201863" y="50713"/>
                  <a:pt x="1266083" y="172707"/>
                  <a:pt x="1362075" y="228600"/>
                </a:cubicBezTo>
                <a:cubicBezTo>
                  <a:pt x="1301263" y="319393"/>
                  <a:pt x="1241254" y="362917"/>
                  <a:pt x="1133475" y="457200"/>
                </a:cubicBezTo>
                <a:cubicBezTo>
                  <a:pt x="1012451" y="369983"/>
                  <a:pt x="342626" y="395550"/>
                  <a:pt x="0" y="457200"/>
                </a:cubicBezTo>
                <a:cubicBezTo>
                  <a:pt x="1200" y="337616"/>
                  <a:pt x="-22635" y="99198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extLst>
              <a:ext uri="{C807C97D-BFC1-408E-A445-0C87EB9F89A2}">
                <ask:lineSketchStyleProps xmlns:ask="http://schemas.microsoft.com/office/drawing/2018/sketchyshapes" sd="1670402538">
                  <a:prstGeom prst="homePlat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الأهداف</a:t>
            </a:r>
            <a:endParaRPr lang="en-AE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37452C-5394-A9F1-C1D4-D4730111510D}"/>
              </a:ext>
            </a:extLst>
          </p:cNvPr>
          <p:cNvSpPr/>
          <p:nvPr/>
        </p:nvSpPr>
        <p:spPr>
          <a:xfrm>
            <a:off x="2283000" y="895344"/>
            <a:ext cx="8539089" cy="412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4400" b="1" dirty="0">
                <a:solidFill>
                  <a:srgbClr val="EB544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 : </a:t>
            </a:r>
            <a:endParaRPr lang="ar-AE" sz="3600" b="1" dirty="0">
              <a:solidFill>
                <a:srgbClr val="EB5445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AE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يحدد المتعلم عناصر القصة  .</a:t>
            </a:r>
          </a:p>
          <a:p>
            <a:pPr algn="r">
              <a:lnSpc>
                <a:spcPct val="200000"/>
              </a:lnSpc>
            </a:pPr>
            <a:r>
              <a:rPr lang="ar-AE" sz="3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يَشْرَح الْمُتعلِّم معنى كَلِمة إشارة.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7F3A53-0CA8-D9D3-172C-40DEDA344D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-850160" y="2981687"/>
            <a:ext cx="2021747" cy="3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28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B3C22-3D41-9F5E-D845-82DE928E7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EBED7FF-5840-6185-D714-3BDCF4EADD8A}"/>
              </a:ext>
            </a:extLst>
          </p:cNvPr>
          <p:cNvSpPr/>
          <p:nvPr/>
        </p:nvSpPr>
        <p:spPr>
          <a:xfrm>
            <a:off x="237744" y="228600"/>
            <a:ext cx="11686032" cy="6483096"/>
          </a:xfrm>
          <a:custGeom>
            <a:avLst/>
            <a:gdLst>
              <a:gd name="connsiteX0" fmla="*/ 0 w 11686032"/>
              <a:gd name="connsiteY0" fmla="*/ 0 h 6483096"/>
              <a:gd name="connsiteX1" fmla="*/ 11686032 w 11686032"/>
              <a:gd name="connsiteY1" fmla="*/ 0 h 6483096"/>
              <a:gd name="connsiteX2" fmla="*/ 11686032 w 11686032"/>
              <a:gd name="connsiteY2" fmla="*/ 6483096 h 6483096"/>
              <a:gd name="connsiteX3" fmla="*/ 0 w 11686032"/>
              <a:gd name="connsiteY3" fmla="*/ 6483096 h 6483096"/>
              <a:gd name="connsiteX4" fmla="*/ 0 w 11686032"/>
              <a:gd name="connsiteY4" fmla="*/ 0 h 64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6032" h="6483096" fill="none" extrusionOk="0">
                <a:moveTo>
                  <a:pt x="0" y="0"/>
                </a:moveTo>
                <a:cubicBezTo>
                  <a:pt x="1933814" y="-70574"/>
                  <a:pt x="7910011" y="-5047"/>
                  <a:pt x="11686032" y="0"/>
                </a:cubicBezTo>
                <a:cubicBezTo>
                  <a:pt x="11602162" y="1300796"/>
                  <a:pt x="11627962" y="3983848"/>
                  <a:pt x="11686032" y="6483096"/>
                </a:cubicBezTo>
                <a:cubicBezTo>
                  <a:pt x="9615200" y="6408654"/>
                  <a:pt x="5671263" y="6332054"/>
                  <a:pt x="0" y="6483096"/>
                </a:cubicBezTo>
                <a:cubicBezTo>
                  <a:pt x="66589" y="5170465"/>
                  <a:pt x="-85101" y="2805199"/>
                  <a:pt x="0" y="0"/>
                </a:cubicBezTo>
                <a:close/>
              </a:path>
              <a:path w="11686032" h="6483096" stroke="0" extrusionOk="0">
                <a:moveTo>
                  <a:pt x="0" y="0"/>
                </a:moveTo>
                <a:cubicBezTo>
                  <a:pt x="3038721" y="50070"/>
                  <a:pt x="7004937" y="-86840"/>
                  <a:pt x="11686032" y="0"/>
                </a:cubicBezTo>
                <a:cubicBezTo>
                  <a:pt x="11585744" y="1629312"/>
                  <a:pt x="11745186" y="3464585"/>
                  <a:pt x="11686032" y="6483096"/>
                </a:cubicBezTo>
                <a:cubicBezTo>
                  <a:pt x="6247643" y="6593898"/>
                  <a:pt x="2014780" y="6576170"/>
                  <a:pt x="0" y="6483096"/>
                </a:cubicBezTo>
                <a:cubicBezTo>
                  <a:pt x="107367" y="4228189"/>
                  <a:pt x="-125628" y="9734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10F1D"/>
            </a:solidFill>
            <a:extLst>
              <a:ext uri="{C807C97D-BFC1-408E-A445-0C87EB9F89A2}">
                <ask:lineSketchStyleProps xmlns:ask="http://schemas.microsoft.com/office/drawing/2018/sketchyshapes" sd="10790000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2C0C47C-ADC5-3B01-89D9-619E3F8CB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3747135"/>
            <a:ext cx="1362075" cy="3295650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92471285-5677-522C-D7AA-BE66F1F4A883}"/>
              </a:ext>
            </a:extLst>
          </p:cNvPr>
          <p:cNvSpPr/>
          <p:nvPr/>
        </p:nvSpPr>
        <p:spPr>
          <a:xfrm>
            <a:off x="0" y="585216"/>
            <a:ext cx="1362075" cy="457200"/>
          </a:xfrm>
          <a:custGeom>
            <a:avLst/>
            <a:gdLst>
              <a:gd name="connsiteX0" fmla="*/ 0 w 1362075"/>
              <a:gd name="connsiteY0" fmla="*/ 0 h 457200"/>
              <a:gd name="connsiteX1" fmla="*/ 1133475 w 1362075"/>
              <a:gd name="connsiteY1" fmla="*/ 0 h 457200"/>
              <a:gd name="connsiteX2" fmla="*/ 1362075 w 1362075"/>
              <a:gd name="connsiteY2" fmla="*/ 228600 h 457200"/>
              <a:gd name="connsiteX3" fmla="*/ 1133475 w 1362075"/>
              <a:gd name="connsiteY3" fmla="*/ 457200 h 457200"/>
              <a:gd name="connsiteX4" fmla="*/ 0 w 1362075"/>
              <a:gd name="connsiteY4" fmla="*/ 457200 h 457200"/>
              <a:gd name="connsiteX5" fmla="*/ 0 w 1362075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75" h="457200" fill="none" extrusionOk="0">
                <a:moveTo>
                  <a:pt x="0" y="0"/>
                </a:moveTo>
                <a:cubicBezTo>
                  <a:pt x="433715" y="-19337"/>
                  <a:pt x="1004685" y="-7259"/>
                  <a:pt x="1133475" y="0"/>
                </a:cubicBezTo>
                <a:cubicBezTo>
                  <a:pt x="1171645" y="66786"/>
                  <a:pt x="1297643" y="125143"/>
                  <a:pt x="1362075" y="228600"/>
                </a:cubicBezTo>
                <a:cubicBezTo>
                  <a:pt x="1268593" y="288639"/>
                  <a:pt x="1157086" y="396768"/>
                  <a:pt x="1133475" y="457200"/>
                </a:cubicBezTo>
                <a:cubicBezTo>
                  <a:pt x="599364" y="469847"/>
                  <a:pt x="183694" y="433639"/>
                  <a:pt x="0" y="457200"/>
                </a:cubicBezTo>
                <a:cubicBezTo>
                  <a:pt x="-7904" y="272998"/>
                  <a:pt x="7334" y="206482"/>
                  <a:pt x="0" y="0"/>
                </a:cubicBezTo>
                <a:close/>
              </a:path>
              <a:path w="1362075" h="457200" stroke="0" extrusionOk="0">
                <a:moveTo>
                  <a:pt x="0" y="0"/>
                </a:moveTo>
                <a:cubicBezTo>
                  <a:pt x="214474" y="-22395"/>
                  <a:pt x="717437" y="-18872"/>
                  <a:pt x="1133475" y="0"/>
                </a:cubicBezTo>
                <a:cubicBezTo>
                  <a:pt x="1201863" y="50713"/>
                  <a:pt x="1266083" y="172707"/>
                  <a:pt x="1362075" y="228600"/>
                </a:cubicBezTo>
                <a:cubicBezTo>
                  <a:pt x="1301263" y="319393"/>
                  <a:pt x="1241254" y="362917"/>
                  <a:pt x="1133475" y="457200"/>
                </a:cubicBezTo>
                <a:cubicBezTo>
                  <a:pt x="1012451" y="369983"/>
                  <a:pt x="342626" y="395550"/>
                  <a:pt x="0" y="457200"/>
                </a:cubicBezTo>
                <a:cubicBezTo>
                  <a:pt x="1200" y="337616"/>
                  <a:pt x="-22635" y="99198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extLst>
              <a:ext uri="{C807C97D-BFC1-408E-A445-0C87EB9F89A2}">
                <ask:lineSketchStyleProps xmlns:ask="http://schemas.microsoft.com/office/drawing/2018/sketchyshapes" sd="1670402538">
                  <a:prstGeom prst="homePlat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عرض الدرس</a:t>
            </a:r>
            <a:endParaRPr lang="en-AE" b="1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938A075-CFCA-D073-25C8-7135241D89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47894" y="4050981"/>
            <a:ext cx="842963" cy="73818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3DB4716-22A8-2EFF-5A3A-482FBD5E08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6182" y="4949666"/>
            <a:ext cx="795338" cy="89058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01FBC65-5E43-AB9A-30E9-D51228D712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366182" y="5904928"/>
            <a:ext cx="795338" cy="8810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2E8237-78FC-FCDB-5FE0-56BC6842BD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94694" y="6600818"/>
            <a:ext cx="2021747" cy="32142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CAD13E4-4529-9AFB-001A-9AC0244A22CE}"/>
              </a:ext>
            </a:extLst>
          </p:cNvPr>
          <p:cNvSpPr/>
          <p:nvPr/>
        </p:nvSpPr>
        <p:spPr>
          <a:xfrm>
            <a:off x="3786327" y="1627784"/>
            <a:ext cx="5097407" cy="25772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AE" sz="5400" b="1" dirty="0">
                <a:ln w="0"/>
                <a:solidFill>
                  <a:srgbClr val="B35B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هيا نحدد عناصر قصة </a:t>
            </a:r>
          </a:p>
          <a:p>
            <a:pPr algn="ctr">
              <a:lnSpc>
                <a:spcPct val="150000"/>
              </a:lnSpc>
            </a:pPr>
            <a:r>
              <a:rPr lang="ar-AE" sz="5400" b="1" dirty="0">
                <a:ln w="0"/>
                <a:solidFill>
                  <a:srgbClr val="B35B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الأصوات الصامتة</a:t>
            </a:r>
            <a:endParaRPr lang="en-AE" sz="5400" b="1" cap="none" spc="0" dirty="0">
              <a:ln w="0"/>
              <a:solidFill>
                <a:srgbClr val="B35B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1FACC6-B541-6257-4FD7-1E9D6D1D504F}"/>
              </a:ext>
            </a:extLst>
          </p:cNvPr>
          <p:cNvSpPr/>
          <p:nvPr/>
        </p:nvSpPr>
        <p:spPr>
          <a:xfrm>
            <a:off x="8980039" y="5605790"/>
            <a:ext cx="2380147" cy="523220"/>
          </a:xfrm>
          <a:custGeom>
            <a:avLst/>
            <a:gdLst>
              <a:gd name="connsiteX0" fmla="*/ 0 w 2380147"/>
              <a:gd name="connsiteY0" fmla="*/ 0 h 523220"/>
              <a:gd name="connsiteX1" fmla="*/ 2380147 w 2380147"/>
              <a:gd name="connsiteY1" fmla="*/ 0 h 523220"/>
              <a:gd name="connsiteX2" fmla="*/ 2380147 w 2380147"/>
              <a:gd name="connsiteY2" fmla="*/ 523220 h 523220"/>
              <a:gd name="connsiteX3" fmla="*/ 0 w 2380147"/>
              <a:gd name="connsiteY3" fmla="*/ 523220 h 523220"/>
              <a:gd name="connsiteX4" fmla="*/ 0 w 2380147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0147" h="523220" fill="none" extrusionOk="0">
                <a:moveTo>
                  <a:pt x="0" y="0"/>
                </a:moveTo>
                <a:cubicBezTo>
                  <a:pt x="550384" y="-1177"/>
                  <a:pt x="1445581" y="-145336"/>
                  <a:pt x="2380147" y="0"/>
                </a:cubicBezTo>
                <a:cubicBezTo>
                  <a:pt x="2375372" y="122771"/>
                  <a:pt x="2346964" y="426843"/>
                  <a:pt x="2380147" y="523220"/>
                </a:cubicBezTo>
                <a:cubicBezTo>
                  <a:pt x="2067318" y="523690"/>
                  <a:pt x="474140" y="480600"/>
                  <a:pt x="0" y="523220"/>
                </a:cubicBezTo>
                <a:cubicBezTo>
                  <a:pt x="10306" y="294777"/>
                  <a:pt x="18296" y="102480"/>
                  <a:pt x="0" y="0"/>
                </a:cubicBezTo>
                <a:close/>
              </a:path>
              <a:path w="2380147" h="523220" stroke="0" extrusionOk="0">
                <a:moveTo>
                  <a:pt x="0" y="0"/>
                </a:moveTo>
                <a:cubicBezTo>
                  <a:pt x="349795" y="160358"/>
                  <a:pt x="1547640" y="106179"/>
                  <a:pt x="2380147" y="0"/>
                </a:cubicBezTo>
                <a:cubicBezTo>
                  <a:pt x="2361330" y="77605"/>
                  <a:pt x="2395345" y="285922"/>
                  <a:pt x="2380147" y="523220"/>
                </a:cubicBezTo>
                <a:cubicBezTo>
                  <a:pt x="1560949" y="527414"/>
                  <a:pt x="1082914" y="623348"/>
                  <a:pt x="0" y="523220"/>
                </a:cubicBezTo>
                <a:cubicBezTo>
                  <a:pt x="4603" y="426685"/>
                  <a:pt x="-11337" y="148309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6762260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الشخصيات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4F65C9-1C4B-C180-551A-2F8D1135741B}"/>
              </a:ext>
            </a:extLst>
          </p:cNvPr>
          <p:cNvSpPr/>
          <p:nvPr/>
        </p:nvSpPr>
        <p:spPr>
          <a:xfrm>
            <a:off x="9324815" y="2670576"/>
            <a:ext cx="2380147" cy="523220"/>
          </a:xfrm>
          <a:custGeom>
            <a:avLst/>
            <a:gdLst>
              <a:gd name="connsiteX0" fmla="*/ 0 w 2380147"/>
              <a:gd name="connsiteY0" fmla="*/ 0 h 523220"/>
              <a:gd name="connsiteX1" fmla="*/ 2380147 w 2380147"/>
              <a:gd name="connsiteY1" fmla="*/ 0 h 523220"/>
              <a:gd name="connsiteX2" fmla="*/ 2380147 w 2380147"/>
              <a:gd name="connsiteY2" fmla="*/ 523220 h 523220"/>
              <a:gd name="connsiteX3" fmla="*/ 0 w 2380147"/>
              <a:gd name="connsiteY3" fmla="*/ 523220 h 523220"/>
              <a:gd name="connsiteX4" fmla="*/ 0 w 2380147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0147" h="523220" fill="none" extrusionOk="0">
                <a:moveTo>
                  <a:pt x="0" y="0"/>
                </a:moveTo>
                <a:cubicBezTo>
                  <a:pt x="744385" y="-112934"/>
                  <a:pt x="1260664" y="-56127"/>
                  <a:pt x="2380147" y="0"/>
                </a:cubicBezTo>
                <a:cubicBezTo>
                  <a:pt x="2400437" y="125800"/>
                  <a:pt x="2385900" y="268756"/>
                  <a:pt x="2380147" y="523220"/>
                </a:cubicBezTo>
                <a:cubicBezTo>
                  <a:pt x="2129285" y="455343"/>
                  <a:pt x="837267" y="640198"/>
                  <a:pt x="0" y="523220"/>
                </a:cubicBezTo>
                <a:cubicBezTo>
                  <a:pt x="5978" y="292333"/>
                  <a:pt x="166" y="75008"/>
                  <a:pt x="0" y="0"/>
                </a:cubicBezTo>
                <a:close/>
              </a:path>
              <a:path w="2380147" h="523220" stroke="0" extrusionOk="0">
                <a:moveTo>
                  <a:pt x="0" y="0"/>
                </a:moveTo>
                <a:cubicBezTo>
                  <a:pt x="537990" y="77840"/>
                  <a:pt x="1956450" y="-130473"/>
                  <a:pt x="2380147" y="0"/>
                </a:cubicBezTo>
                <a:cubicBezTo>
                  <a:pt x="2410833" y="214911"/>
                  <a:pt x="2398513" y="305247"/>
                  <a:pt x="2380147" y="523220"/>
                </a:cubicBezTo>
                <a:cubicBezTo>
                  <a:pt x="1940736" y="390353"/>
                  <a:pt x="817568" y="643504"/>
                  <a:pt x="0" y="523220"/>
                </a:cubicBezTo>
                <a:cubicBezTo>
                  <a:pt x="15590" y="379219"/>
                  <a:pt x="-22217" y="79362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0864016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الزمان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07395D-FB18-BA11-E4EC-C68E07323EBA}"/>
              </a:ext>
            </a:extLst>
          </p:cNvPr>
          <p:cNvSpPr/>
          <p:nvPr/>
        </p:nvSpPr>
        <p:spPr>
          <a:xfrm>
            <a:off x="5229385" y="1993209"/>
            <a:ext cx="2380147" cy="553998"/>
          </a:xfrm>
          <a:custGeom>
            <a:avLst/>
            <a:gdLst>
              <a:gd name="connsiteX0" fmla="*/ 0 w 2380147"/>
              <a:gd name="connsiteY0" fmla="*/ 0 h 553998"/>
              <a:gd name="connsiteX1" fmla="*/ 2380147 w 2380147"/>
              <a:gd name="connsiteY1" fmla="*/ 0 h 553998"/>
              <a:gd name="connsiteX2" fmla="*/ 2380147 w 2380147"/>
              <a:gd name="connsiteY2" fmla="*/ 553998 h 553998"/>
              <a:gd name="connsiteX3" fmla="*/ 0 w 2380147"/>
              <a:gd name="connsiteY3" fmla="*/ 553998 h 553998"/>
              <a:gd name="connsiteX4" fmla="*/ 0 w 2380147"/>
              <a:gd name="connsiteY4" fmla="*/ 0 h 55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0147" h="553998" fill="none" extrusionOk="0">
                <a:moveTo>
                  <a:pt x="0" y="0"/>
                </a:moveTo>
                <a:cubicBezTo>
                  <a:pt x="1060526" y="-79272"/>
                  <a:pt x="1564036" y="-153715"/>
                  <a:pt x="2380147" y="0"/>
                </a:cubicBezTo>
                <a:cubicBezTo>
                  <a:pt x="2331133" y="134123"/>
                  <a:pt x="2370669" y="358239"/>
                  <a:pt x="2380147" y="553998"/>
                </a:cubicBezTo>
                <a:cubicBezTo>
                  <a:pt x="1417103" y="553128"/>
                  <a:pt x="674055" y="477143"/>
                  <a:pt x="0" y="553998"/>
                </a:cubicBezTo>
                <a:cubicBezTo>
                  <a:pt x="-36699" y="429083"/>
                  <a:pt x="17389" y="68903"/>
                  <a:pt x="0" y="0"/>
                </a:cubicBezTo>
                <a:close/>
              </a:path>
              <a:path w="2380147" h="553998" stroke="0" extrusionOk="0">
                <a:moveTo>
                  <a:pt x="0" y="0"/>
                </a:moveTo>
                <a:cubicBezTo>
                  <a:pt x="885097" y="-2429"/>
                  <a:pt x="1479890" y="-29582"/>
                  <a:pt x="2380147" y="0"/>
                </a:cubicBezTo>
                <a:cubicBezTo>
                  <a:pt x="2378299" y="55992"/>
                  <a:pt x="2338619" y="298520"/>
                  <a:pt x="2380147" y="553998"/>
                </a:cubicBezTo>
                <a:cubicBezTo>
                  <a:pt x="2123074" y="461064"/>
                  <a:pt x="399878" y="705721"/>
                  <a:pt x="0" y="553998"/>
                </a:cubicBezTo>
                <a:cubicBezTo>
                  <a:pt x="-37568" y="277976"/>
                  <a:pt x="8121" y="162606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3333306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المكان</a:t>
            </a:r>
            <a:endParaRPr lang="en-US" sz="3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F1378D-0EE9-52C1-4D1B-16819E711055}"/>
              </a:ext>
            </a:extLst>
          </p:cNvPr>
          <p:cNvSpPr/>
          <p:nvPr/>
        </p:nvSpPr>
        <p:spPr>
          <a:xfrm>
            <a:off x="1528400" y="2715434"/>
            <a:ext cx="2135705" cy="553998"/>
          </a:xfrm>
          <a:custGeom>
            <a:avLst/>
            <a:gdLst>
              <a:gd name="connsiteX0" fmla="*/ 0 w 2135705"/>
              <a:gd name="connsiteY0" fmla="*/ 0 h 553998"/>
              <a:gd name="connsiteX1" fmla="*/ 2135705 w 2135705"/>
              <a:gd name="connsiteY1" fmla="*/ 0 h 553998"/>
              <a:gd name="connsiteX2" fmla="*/ 2135705 w 2135705"/>
              <a:gd name="connsiteY2" fmla="*/ 553998 h 553998"/>
              <a:gd name="connsiteX3" fmla="*/ 0 w 2135705"/>
              <a:gd name="connsiteY3" fmla="*/ 553998 h 553998"/>
              <a:gd name="connsiteX4" fmla="*/ 0 w 2135705"/>
              <a:gd name="connsiteY4" fmla="*/ 0 h 55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5705" h="553998" fill="none" extrusionOk="0">
                <a:moveTo>
                  <a:pt x="0" y="0"/>
                </a:moveTo>
                <a:cubicBezTo>
                  <a:pt x="1033964" y="36922"/>
                  <a:pt x="1257569" y="13193"/>
                  <a:pt x="2135705" y="0"/>
                </a:cubicBezTo>
                <a:cubicBezTo>
                  <a:pt x="2099892" y="258696"/>
                  <a:pt x="2121850" y="387406"/>
                  <a:pt x="2135705" y="553998"/>
                </a:cubicBezTo>
                <a:cubicBezTo>
                  <a:pt x="1108023" y="720699"/>
                  <a:pt x="428623" y="612461"/>
                  <a:pt x="0" y="553998"/>
                </a:cubicBezTo>
                <a:cubicBezTo>
                  <a:pt x="17031" y="288366"/>
                  <a:pt x="45837" y="99734"/>
                  <a:pt x="0" y="0"/>
                </a:cubicBezTo>
                <a:close/>
              </a:path>
              <a:path w="2135705" h="553998" stroke="0" extrusionOk="0">
                <a:moveTo>
                  <a:pt x="0" y="0"/>
                </a:moveTo>
                <a:cubicBezTo>
                  <a:pt x="376683" y="10200"/>
                  <a:pt x="1599561" y="83078"/>
                  <a:pt x="2135705" y="0"/>
                </a:cubicBezTo>
                <a:cubicBezTo>
                  <a:pt x="2142566" y="60765"/>
                  <a:pt x="2169011" y="458463"/>
                  <a:pt x="2135705" y="553998"/>
                </a:cubicBezTo>
                <a:cubicBezTo>
                  <a:pt x="1266641" y="481458"/>
                  <a:pt x="937934" y="674126"/>
                  <a:pt x="0" y="553998"/>
                </a:cubicBezTo>
                <a:cubicBezTo>
                  <a:pt x="28812" y="464605"/>
                  <a:pt x="36974" y="219416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3989273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المشكلة</a:t>
            </a:r>
            <a:endParaRPr lang="en-US" sz="3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A77884-08FC-3DFC-E475-13F8BFA53691}"/>
              </a:ext>
            </a:extLst>
          </p:cNvPr>
          <p:cNvSpPr/>
          <p:nvPr/>
        </p:nvSpPr>
        <p:spPr>
          <a:xfrm>
            <a:off x="1406180" y="5484474"/>
            <a:ext cx="2380147" cy="553998"/>
          </a:xfrm>
          <a:custGeom>
            <a:avLst/>
            <a:gdLst>
              <a:gd name="connsiteX0" fmla="*/ 0 w 2380147"/>
              <a:gd name="connsiteY0" fmla="*/ 0 h 553998"/>
              <a:gd name="connsiteX1" fmla="*/ 2380147 w 2380147"/>
              <a:gd name="connsiteY1" fmla="*/ 0 h 553998"/>
              <a:gd name="connsiteX2" fmla="*/ 2380147 w 2380147"/>
              <a:gd name="connsiteY2" fmla="*/ 553998 h 553998"/>
              <a:gd name="connsiteX3" fmla="*/ 0 w 2380147"/>
              <a:gd name="connsiteY3" fmla="*/ 553998 h 553998"/>
              <a:gd name="connsiteX4" fmla="*/ 0 w 2380147"/>
              <a:gd name="connsiteY4" fmla="*/ 0 h 55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0147" h="553998" fill="none" extrusionOk="0">
                <a:moveTo>
                  <a:pt x="0" y="0"/>
                </a:moveTo>
                <a:cubicBezTo>
                  <a:pt x="617763" y="-91691"/>
                  <a:pt x="1753278" y="-110258"/>
                  <a:pt x="2380147" y="0"/>
                </a:cubicBezTo>
                <a:cubicBezTo>
                  <a:pt x="2361868" y="74902"/>
                  <a:pt x="2358401" y="454384"/>
                  <a:pt x="2380147" y="553998"/>
                </a:cubicBezTo>
                <a:cubicBezTo>
                  <a:pt x="2099189" y="479634"/>
                  <a:pt x="953937" y="403818"/>
                  <a:pt x="0" y="553998"/>
                </a:cubicBezTo>
                <a:cubicBezTo>
                  <a:pt x="33664" y="280549"/>
                  <a:pt x="22280" y="137140"/>
                  <a:pt x="0" y="0"/>
                </a:cubicBezTo>
                <a:close/>
              </a:path>
              <a:path w="2380147" h="553998" stroke="0" extrusionOk="0">
                <a:moveTo>
                  <a:pt x="0" y="0"/>
                </a:moveTo>
                <a:cubicBezTo>
                  <a:pt x="428942" y="-163938"/>
                  <a:pt x="1206446" y="72379"/>
                  <a:pt x="2380147" y="0"/>
                </a:cubicBezTo>
                <a:cubicBezTo>
                  <a:pt x="2394386" y="239594"/>
                  <a:pt x="2362511" y="339904"/>
                  <a:pt x="2380147" y="553998"/>
                </a:cubicBezTo>
                <a:cubicBezTo>
                  <a:pt x="1879367" y="556185"/>
                  <a:pt x="698455" y="572404"/>
                  <a:pt x="0" y="553998"/>
                </a:cubicBezTo>
                <a:cubicBezTo>
                  <a:pt x="24586" y="378983"/>
                  <a:pt x="20731" y="103374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05403766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الحل</a:t>
            </a:r>
            <a:endParaRPr lang="en-US" sz="3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98BBC16E-B6F7-B58C-8354-B7B6CFA38BA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81433" y="4876800"/>
            <a:ext cx="3214688" cy="1981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4D58EC2E-867D-D126-D4D7-A47F3547D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878671" y="6858000"/>
            <a:ext cx="1081573" cy="1718499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4B732C2-51BD-7C78-91A9-8BBDB914CE8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936625" y="6922245"/>
            <a:ext cx="1068434" cy="169762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65CCAEC-58EB-295E-73D2-05A3ACF4526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95451" y="6785991"/>
            <a:ext cx="1961753" cy="167388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9DBB73E-1CA5-71FB-6A89-E7562F4D812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42223" y="6504194"/>
            <a:ext cx="2164268" cy="20728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6F62EE7-29F5-399C-D546-EFF6EDF4204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347115" y="6515913"/>
            <a:ext cx="1835055" cy="21581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7E95C3-32AD-4E97-0CBE-0FAEDD98E0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-850160" y="2981687"/>
            <a:ext cx="2021747" cy="3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17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71 -0.06134 L 0.01771 -0.06111 C 0.01745 -0.08727 0.01758 -0.11342 0.01693 -0.13912 C 0.0168 -0.14444 0.01563 -0.1493 0.01524 -0.1544 C 0.01459 -0.16227 0.0138 -0.18449 0.01367 -0.19051 C 0.01315 -0.21921 0.01289 -0.24815 0.01211 -0.27662 C 0.01185 -0.28472 0.00873 -0.30879 0.00808 -0.31551 C 0.00781 -0.32569 0.00755 -0.33611 0.00729 -0.34606 C 0.00703 -0.35139 0.00664 -0.35625 0.00651 -0.36134 C 0.00612 -0.37153 0.00599 -0.38194 0.00573 -0.3919 C 0.00547 -0.39629 0.00508 -0.40023 0.00495 -0.4044 C 0.00456 -0.41042 0.00443 -0.41643 0.00417 -0.42245 C 0.00469 -0.44097 0.00495 -0.45972 0.00573 -0.47801 C 0.00573 -0.48079 0.0069 -0.49051 0.00729 -0.49329 C 0.00795 -0.51134 0.00795 -0.54768 0.01211 -0.56967 C 0.0125 -0.57245 0.01367 -0.5743 0.01446 -0.57662 C 0.01524 -0.5794 0.01589 -0.58264 0.01693 -0.58495 C 0.02279 -0.59977 0.025 -0.60278 0.03373 -0.61273 C 0.04649 -0.62801 0.05716 -0.64213 0.07201 -0.64884 C 0.07839 -0.65208 0.08529 -0.65231 0.09206 -0.6544 C 0.09649 -0.65602 0.10091 -0.65879 0.1056 -0.65995 C 0.10899 -0.66111 0.1125 -0.66088 0.11602 -0.66134 C 0.12018 -0.66227 0.12448 -0.66319 0.12878 -0.66412 C 0.14714 -0.66273 0.1612 -0.66227 0.18073 -0.6544 L 0.20547 -0.64467 C 0.21459 -0.63727 0.22344 -0.6294 0.23268 -0.62245 C 0.24453 -0.61366 0.24375 -0.61435 0.25183 -0.61134 C 0.26172 -0.60417 0.26654 -0.60254 0.27422 -0.5919 C 0.27995 -0.58403 0.28477 -0.57384 0.29102 -0.5669 C 0.29779 -0.55972 0.29857 -0.56018 0.30378 -0.54745 C 0.30651 -0.54097 0.3086 -0.53356 0.31094 -0.52662 C 0.31172 -0.5243 0.31276 -0.52222 0.31341 -0.51967 C 0.31393 -0.51782 0.31446 -0.5162 0.31498 -0.51412 C 0.3155 -0.51157 0.31576 -0.50856 0.31654 -0.50579 C 0.31706 -0.50393 0.31823 -0.50208 0.31901 -0.50023 C 0.31953 -0.49606 0.32005 -0.49213 0.32058 -0.48773 C 0.32084 -0.48518 0.32097 -0.48217 0.32136 -0.4794 C 0.32357 -0.45972 0.32031 -0.48912 0.32383 -0.46829 C 0.32396 -0.46713 0.32383 -0.46551 0.32383 -0.46412 L 0.32383 -0.46389 " pathEditMode="relative" rAng="0" ptsTypes="AAAAAAAAAAAAAAAAAAAAAAAAAAAAAAAAAAAAAAAA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22" y="-3013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2.08333E-7 0.00047 C 0.00052 -0.01342 0.00169 -0.02708 0.00156 -0.04074 C 0.00156 -0.04884 0.00013 -0.05671 -0.00065 -0.06412 C -0.00299 -0.08819 -0.00286 -0.08518 -0.00651 -0.11088 C -0.00807 -0.18564 -0.00781 -0.15949 -0.00573 -0.28634 C -0.0056 -0.29652 -0.00469 -0.30671 -0.0043 -0.31666 C -0.00378 -0.33287 -0.00339 -0.34907 -0.00286 -0.36527 C -0.00221 -0.50162 -0.00156 -0.53703 -0.00286 -0.66064 C -0.00299 -0.68032 -0.00378 -0.67963 -0.00508 -0.6993 C -0.00599 -0.71458 -0.00599 -0.72754 -0.00651 -0.74305 C -0.00625 -0.76851 -0.00625 -0.79398 -0.00573 -0.81898 C -0.00534 -0.83981 -0.00404 -0.85995 -0.00365 -0.88032 C -0.00273 -0.90972 -0.00286 -0.91805 -0.00286 -0.93865 L -0.00286 -0.93842 " pathEditMode="relative" rAng="0" ptsTypes="AAAAAAAAAAAAAAA">
                                      <p:cBhvr>
                                        <p:cTn id="3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" y="-4692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23 -0.00255 L -0.11523 -0.00232 C -0.11562 -0.00787 -0.11575 -0.01343 -0.11627 -0.01852 C -0.11745 -0.0301 -0.11953 -0.04144 -0.12031 -0.05278 C -0.12122 -0.06435 -0.12083 -0.07593 -0.12135 -0.08704 C -0.12213 -0.10139 -0.1237 -0.11528 -0.12435 -0.1294 C -0.12916 -0.21667 -0.12357 -0.15255 -0.12955 -0.21528 C -0.12877 -0.22778 -0.12747 -0.23982 -0.12747 -0.25209 C -0.12747 -0.27477 -0.12916 -0.28056 -0.13255 -0.29977 C -0.13476 -0.33565 -0.1332 -0.32199 -0.13554 -0.34051 C -0.13294 -0.35417 -0.12982 -0.36783 -0.12747 -0.38148 C -0.12539 -0.39514 -0.12435 -0.40903 -0.12239 -0.42246 C -0.11862 -0.44838 -0.11536 -0.46389 -0.10612 -0.48843 C -0.1013 -0.50139 -0.09518 -0.5132 -0.08971 -0.52547 C -0.08776 -0.53033 -0.08659 -0.53588 -0.08359 -0.53982 C -0.08125 -0.54352 -0.07851 -0.54676 -0.07656 -0.55047 C -0.0707 -0.56181 -0.06562 -0.57338 -0.06015 -0.58473 C -0.05742 -0.59051 -0.05573 -0.59746 -0.05208 -0.60209 C -0.04166 -0.61551 -0.03424 -0.62431 -0.02552 -0.63889 C -0.022 -0.64537 -0.0194 -0.65278 -0.01536 -0.6588 C 0.0043 -0.68982 0.03607 -0.72107 0.05703 -0.74445 C 0.0862 -0.77778 0.06875 -0.76042 0.08659 -0.77755 C 0.0875 -0.78287 0.08789 -0.78866 0.08959 -0.79329 C 0.09571 -0.81366 0.10404 -0.82871 0.11406 -0.8463 C 0.11745 -0.85255 0.12097 -0.85926 0.12526 -0.86459 C 0.12709 -0.8676 0.12982 -0.86922 0.13242 -0.8713 C 0.14597 -0.8831 0.14688 -0.88287 0.16393 -0.89514 C 0.16641 -0.89676 0.16875 -0.89861 0.1711 -0.90023 C 0.17422 -0.90301 0.17696 -0.90602 0.18034 -0.90834 C 0.18281 -0.90996 0.18568 -0.91088 0.18841 -0.91227 C 0.19675 -0.92315 0.18763 -0.91297 0.20378 -0.92269 C 0.21068 -0.92709 0.2168 -0.9338 0.22409 -0.93727 C 0.23177 -0.94144 0.24024 -0.9456 0.24753 -0.95047 C 0.2513 -0.95324 0.25469 -0.95741 0.25873 -0.95973 C 0.26094 -0.96135 0.26354 -0.96158 0.26589 -0.96227 C 0.26888 -0.96366 0.27201 -0.96505 0.275 -0.96621 C 0.2836 -0.96551 0.29206 -0.96574 0.30052 -0.96366 C 0.30378 -0.96297 0.30677 -0.96088 0.30977 -0.95834 C 0.31003 -0.9581 0.31823 -0.94931 0.31992 -0.94653 C 0.32266 -0.9419 0.32448 -0.93704 0.32709 -0.93195 C 0.32748 -0.93079 0.32839 -0.9294 0.32904 -0.92801 C 0.32969 -0.925 0.33021 -0.92199 0.33112 -0.91875 C 0.33125 -0.91736 0.33177 -0.91644 0.33216 -0.91482 C 0.33242 -0.9125 0.33281 -0.90949 0.33321 -0.90695 C 0.32995 -0.88912 0.33112 -0.89931 0.33112 -0.87662 L 0.33112 -0.87639 " pathEditMode="relative" rAng="0" ptsTypes="AAAAAAAAAAAAAAAAAAAAAAAAAAAAAAAAAAAAAAAAAAAAAA">
                                      <p:cBhvr>
                                        <p:cTn id="4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06" y="-4817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L -0.00013 0.00023 C 0.00013 -0.03125 0.00026 -0.06227 0.00065 -0.09305 C 0.00078 -0.10324 0.00182 -0.11366 0.00182 -0.12384 C 0.00182 -0.16296 0.00117 -0.20231 0.00065 -0.24166 C 0.00052 -0.26134 -0.00104 -0.27176 -0.00339 -0.29282 C -0.0043 -0.30324 -0.00664 -0.32361 -0.00664 -0.32315 C -0.00716 -0.33958 -0.00716 -0.35602 -0.00833 -0.37199 C -0.00912 -0.38518 -0.01107 -0.39791 -0.01224 -0.41088 L -0.01641 -0.4581 C -0.01797 -0.52037 -0.01589 -0.46273 -0.02122 -0.54699 C -0.02435 -0.59467 -0.01979 -0.56713 -0.02787 -0.60509 C -0.02865 -0.61666 -0.02852 -0.62847 -0.03021 -0.63958 C -0.03633 -0.67847 -0.0388 -0.67963 -0.04662 -0.70764 C -0.04922 -0.7169 -0.05117 -0.72662 -0.05404 -0.73541 C -0.05664 -0.74375 -0.0599 -0.75139 -0.06289 -0.75903 C -0.07461 -0.7868 -0.07057 -0.78009 -0.08021 -0.79375 C -0.08229 -0.78264 -0.08034 -0.79421 -0.07852 -0.77014 C -0.07787 -0.76366 -0.07474 -0.74676 -0.0776 -0.75069 C -0.08164 -0.75625 -0.08073 -0.76759 -0.08268 -0.77569 C -0.08399 -0.78217 -0.08607 -0.78773 -0.08919 -0.79236 C -0.09206 -0.79722 -0.0957 -0.80162 -0.09909 -0.80625 C -0.10104 -0.80949 -0.103 -0.81319 -0.10547 -0.81597 C -0.11719 -0.82754 -0.12891 -0.83912 -0.13997 -0.85324 C -0.15833 -0.8787 -0.14935 -0.87245 -0.1651 -0.87963 C -0.16693 -0.88171 -0.16862 -0.88403 -0.1707 -0.88518 C -0.17253 -0.88634 -0.17461 -0.88611 -0.17643 -0.88657 C -0.17891 -0.88727 -0.18138 -0.88773 -0.18399 -0.88819 L -0.1905 -0.88935 C -0.23372 -0.91296 -0.18867 -0.88866 -0.21979 -0.90486 C -0.22956 -0.90995 -0.2332 -0.9125 -0.24258 -0.91574 C -0.24583 -0.9169 -0.24922 -0.91759 -0.25234 -0.91852 C -0.25339 -0.91805 -0.25417 -0.9169 -0.25495 -0.91713 C -0.25638 -0.91782 -0.25768 -0.91967 -0.25899 -0.92129 C -0.26198 -0.92477 -0.26458 -0.92963 -0.26797 -0.93241 C -0.27018 -0.93426 -0.27292 -0.93426 -0.27526 -0.93518 C -0.27721 -0.93727 -0.27904 -0.93912 -0.28099 -0.94074 C -0.28607 -0.94491 -0.29479 -0.94097 -0.29818 -0.94074 C -0.30039 -0.94004 -0.30495 -0.93889 -0.30716 -0.93796 C -0.30794 -0.93773 -0.30872 -0.93727 -0.30964 -0.93657 C -0.31081 -0.93611 -0.31185 -0.93565 -0.31289 -0.93518 C -0.31393 -0.93287 -0.31484 -0.93009 -0.31615 -0.92824 C -0.31784 -0.92569 -0.32083 -0.92824 -0.31615 -0.92546 C -0.3069 -0.93009 -0.31094 -0.92963 -0.30482 -0.92963 L -0.31537 -0.87546 " pathEditMode="relative" rAng="0" ptsTypes="AAAAAAAAAAAAAAAAAAAAAAAAAAAAAAAAAAAAAAAAAAAAA">
                                      <p:cBhvr>
                                        <p:cTn id="5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33" y="-4710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0023 L -2.08333E-6 0.00023 C -0.00065 -0.10486 0.00013 -0.20972 -0.00117 -0.31412 C -0.0013 -0.32176 -0.00299 -0.32894 -0.00377 -0.33635 C -0.00442 -0.34329 -0.00469 -0.35047 -0.00547 -0.35695 C -0.00651 -0.36412 -0.00807 -0.37084 -0.00898 -0.37778 C -0.01094 -0.39005 -0.01276 -0.40255 -0.01432 -0.41505 C -0.01719 -0.43658 -0.01719 -0.44097 -0.02135 -0.46343 C -0.02278 -0.47014 -0.02409 -0.47685 -0.02591 -0.48264 C -0.02812 -0.49121 -0.03099 -0.49908 -0.03372 -0.50625 C -0.04791 -0.54283 -0.0595 -0.55417 -0.08333 -0.58935 C -0.10638 -0.62408 -0.10612 -0.63334 -0.13346 -0.64051 C -0.14062 -0.64236 -0.14765 -0.64144 -0.15482 -0.64167 C -0.16302 -0.64144 -0.17109 -0.64236 -0.17956 -0.64051 C -0.1845 -0.63959 -0.18893 -0.63588 -0.19349 -0.63357 C -0.22969 -0.61829 -0.21458 -0.62917 -0.23151 -0.61551 C -0.22916 -0.59167 -0.22317 -0.5426 -0.23047 -0.52593 C -0.23594 -0.51482 -0.24804 -0.52685 -0.25716 -0.52709 C -0.29713 -0.52153 -0.27604 -0.52801 -0.31354 -0.50926 C -0.32669 -0.50301 -0.31354 -0.51042 -0.32526 -0.50232 C -0.32929 -0.49931 -0.33737 -0.49375 -0.33737 -0.49352 L -0.33398 -0.4926 L -0.33398 -0.49236 " pathEditMode="relative" rAng="0" ptsTypes="AAAAAAAAAAAAAAAAAAAAAAA">
                                      <p:cBhvr>
                                        <p:cTn id="5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75" y="-3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2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2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32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32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32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1" grpId="2"/>
      <p:bldP spid="13" grpId="0" animBg="1"/>
      <p:bldP spid="13" grpId="1" animBg="1"/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54221-984A-46A1-5F10-F4438B0AE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4F931F1-DA18-CDC4-5AB0-0C941D72F940}"/>
              </a:ext>
            </a:extLst>
          </p:cNvPr>
          <p:cNvSpPr/>
          <p:nvPr/>
        </p:nvSpPr>
        <p:spPr>
          <a:xfrm>
            <a:off x="237744" y="228600"/>
            <a:ext cx="11686032" cy="6483096"/>
          </a:xfrm>
          <a:custGeom>
            <a:avLst/>
            <a:gdLst>
              <a:gd name="connsiteX0" fmla="*/ 0 w 11686032"/>
              <a:gd name="connsiteY0" fmla="*/ 0 h 6483096"/>
              <a:gd name="connsiteX1" fmla="*/ 11686032 w 11686032"/>
              <a:gd name="connsiteY1" fmla="*/ 0 h 6483096"/>
              <a:gd name="connsiteX2" fmla="*/ 11686032 w 11686032"/>
              <a:gd name="connsiteY2" fmla="*/ 6483096 h 6483096"/>
              <a:gd name="connsiteX3" fmla="*/ 0 w 11686032"/>
              <a:gd name="connsiteY3" fmla="*/ 6483096 h 6483096"/>
              <a:gd name="connsiteX4" fmla="*/ 0 w 11686032"/>
              <a:gd name="connsiteY4" fmla="*/ 0 h 64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6032" h="6483096" fill="none" extrusionOk="0">
                <a:moveTo>
                  <a:pt x="0" y="0"/>
                </a:moveTo>
                <a:cubicBezTo>
                  <a:pt x="1933814" y="-70574"/>
                  <a:pt x="7910011" y="-5047"/>
                  <a:pt x="11686032" y="0"/>
                </a:cubicBezTo>
                <a:cubicBezTo>
                  <a:pt x="11602162" y="1300796"/>
                  <a:pt x="11627962" y="3983848"/>
                  <a:pt x="11686032" y="6483096"/>
                </a:cubicBezTo>
                <a:cubicBezTo>
                  <a:pt x="9615200" y="6408654"/>
                  <a:pt x="5671263" y="6332054"/>
                  <a:pt x="0" y="6483096"/>
                </a:cubicBezTo>
                <a:cubicBezTo>
                  <a:pt x="66589" y="5170465"/>
                  <a:pt x="-85101" y="2805199"/>
                  <a:pt x="0" y="0"/>
                </a:cubicBezTo>
                <a:close/>
              </a:path>
              <a:path w="11686032" h="6483096" stroke="0" extrusionOk="0">
                <a:moveTo>
                  <a:pt x="0" y="0"/>
                </a:moveTo>
                <a:cubicBezTo>
                  <a:pt x="3038721" y="50070"/>
                  <a:pt x="7004937" y="-86840"/>
                  <a:pt x="11686032" y="0"/>
                </a:cubicBezTo>
                <a:cubicBezTo>
                  <a:pt x="11585744" y="1629312"/>
                  <a:pt x="11745186" y="3464585"/>
                  <a:pt x="11686032" y="6483096"/>
                </a:cubicBezTo>
                <a:cubicBezTo>
                  <a:pt x="6247643" y="6593898"/>
                  <a:pt x="2014780" y="6576170"/>
                  <a:pt x="0" y="6483096"/>
                </a:cubicBezTo>
                <a:cubicBezTo>
                  <a:pt x="107367" y="4228189"/>
                  <a:pt x="-125628" y="9734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10F1D"/>
            </a:solidFill>
            <a:extLst>
              <a:ext uri="{C807C97D-BFC1-408E-A445-0C87EB9F89A2}">
                <ask:lineSketchStyleProps xmlns:ask="http://schemas.microsoft.com/office/drawing/2018/sketchyshapes" sd="10790000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866CB9B-B06D-6295-D2D7-8372CC937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3747135"/>
            <a:ext cx="1362075" cy="3295650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DF4EB558-DCC2-E4B6-D719-E77FC44F9299}"/>
              </a:ext>
            </a:extLst>
          </p:cNvPr>
          <p:cNvSpPr/>
          <p:nvPr/>
        </p:nvSpPr>
        <p:spPr>
          <a:xfrm>
            <a:off x="0" y="585216"/>
            <a:ext cx="1362075" cy="457200"/>
          </a:xfrm>
          <a:custGeom>
            <a:avLst/>
            <a:gdLst>
              <a:gd name="connsiteX0" fmla="*/ 0 w 1362075"/>
              <a:gd name="connsiteY0" fmla="*/ 0 h 457200"/>
              <a:gd name="connsiteX1" fmla="*/ 1133475 w 1362075"/>
              <a:gd name="connsiteY1" fmla="*/ 0 h 457200"/>
              <a:gd name="connsiteX2" fmla="*/ 1362075 w 1362075"/>
              <a:gd name="connsiteY2" fmla="*/ 228600 h 457200"/>
              <a:gd name="connsiteX3" fmla="*/ 1133475 w 1362075"/>
              <a:gd name="connsiteY3" fmla="*/ 457200 h 457200"/>
              <a:gd name="connsiteX4" fmla="*/ 0 w 1362075"/>
              <a:gd name="connsiteY4" fmla="*/ 457200 h 457200"/>
              <a:gd name="connsiteX5" fmla="*/ 0 w 1362075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75" h="457200" fill="none" extrusionOk="0">
                <a:moveTo>
                  <a:pt x="0" y="0"/>
                </a:moveTo>
                <a:cubicBezTo>
                  <a:pt x="433715" y="-19337"/>
                  <a:pt x="1004685" y="-7259"/>
                  <a:pt x="1133475" y="0"/>
                </a:cubicBezTo>
                <a:cubicBezTo>
                  <a:pt x="1171645" y="66786"/>
                  <a:pt x="1297643" y="125143"/>
                  <a:pt x="1362075" y="228600"/>
                </a:cubicBezTo>
                <a:cubicBezTo>
                  <a:pt x="1268593" y="288639"/>
                  <a:pt x="1157086" y="396768"/>
                  <a:pt x="1133475" y="457200"/>
                </a:cubicBezTo>
                <a:cubicBezTo>
                  <a:pt x="599364" y="469847"/>
                  <a:pt x="183694" y="433639"/>
                  <a:pt x="0" y="457200"/>
                </a:cubicBezTo>
                <a:cubicBezTo>
                  <a:pt x="-7904" y="272998"/>
                  <a:pt x="7334" y="206482"/>
                  <a:pt x="0" y="0"/>
                </a:cubicBezTo>
                <a:close/>
              </a:path>
              <a:path w="1362075" h="457200" stroke="0" extrusionOk="0">
                <a:moveTo>
                  <a:pt x="0" y="0"/>
                </a:moveTo>
                <a:cubicBezTo>
                  <a:pt x="214474" y="-22395"/>
                  <a:pt x="717437" y="-18872"/>
                  <a:pt x="1133475" y="0"/>
                </a:cubicBezTo>
                <a:cubicBezTo>
                  <a:pt x="1201863" y="50713"/>
                  <a:pt x="1266083" y="172707"/>
                  <a:pt x="1362075" y="228600"/>
                </a:cubicBezTo>
                <a:cubicBezTo>
                  <a:pt x="1301263" y="319393"/>
                  <a:pt x="1241254" y="362917"/>
                  <a:pt x="1133475" y="457200"/>
                </a:cubicBezTo>
                <a:cubicBezTo>
                  <a:pt x="1012451" y="369983"/>
                  <a:pt x="342626" y="395550"/>
                  <a:pt x="0" y="457200"/>
                </a:cubicBezTo>
                <a:cubicBezTo>
                  <a:pt x="1200" y="337616"/>
                  <a:pt x="-22635" y="99198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extLst>
              <a:ext uri="{C807C97D-BFC1-408E-A445-0C87EB9F89A2}">
                <ask:lineSketchStyleProps xmlns:ask="http://schemas.microsoft.com/office/drawing/2018/sketchyshapes" sd="1670402538">
                  <a:prstGeom prst="homePlat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عرض الدرس</a:t>
            </a:r>
            <a:endParaRPr lang="en-AE" b="1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0B021ADE-8F4F-C0DB-DAFB-5F3AB8D48B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47894" y="4050981"/>
            <a:ext cx="842963" cy="73818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247CB77-4BF0-CE17-C1E2-1CA27FC609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6182" y="4949666"/>
            <a:ext cx="795338" cy="89058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C78AC61-C64E-51A3-7BB3-E175F4830A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366182" y="5904928"/>
            <a:ext cx="795338" cy="88106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3DBDBC6-23A9-3969-FE4D-5B65374292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84609" y="2376965"/>
            <a:ext cx="1081573" cy="171849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7A911A4-6281-664B-1705-1D0233EC4914}"/>
              </a:ext>
            </a:extLst>
          </p:cNvPr>
          <p:cNvSpPr/>
          <p:nvPr/>
        </p:nvSpPr>
        <p:spPr>
          <a:xfrm>
            <a:off x="7868328" y="3236214"/>
            <a:ext cx="2380147" cy="523220"/>
          </a:xfrm>
          <a:custGeom>
            <a:avLst/>
            <a:gdLst>
              <a:gd name="connsiteX0" fmla="*/ 0 w 2380147"/>
              <a:gd name="connsiteY0" fmla="*/ 0 h 523220"/>
              <a:gd name="connsiteX1" fmla="*/ 2380147 w 2380147"/>
              <a:gd name="connsiteY1" fmla="*/ 0 h 523220"/>
              <a:gd name="connsiteX2" fmla="*/ 2380147 w 2380147"/>
              <a:gd name="connsiteY2" fmla="*/ 523220 h 523220"/>
              <a:gd name="connsiteX3" fmla="*/ 0 w 2380147"/>
              <a:gd name="connsiteY3" fmla="*/ 523220 h 523220"/>
              <a:gd name="connsiteX4" fmla="*/ 0 w 2380147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0147" h="523220" fill="none" extrusionOk="0">
                <a:moveTo>
                  <a:pt x="0" y="0"/>
                </a:moveTo>
                <a:cubicBezTo>
                  <a:pt x="550384" y="-1177"/>
                  <a:pt x="1445581" y="-145336"/>
                  <a:pt x="2380147" y="0"/>
                </a:cubicBezTo>
                <a:cubicBezTo>
                  <a:pt x="2375372" y="122771"/>
                  <a:pt x="2346964" y="426843"/>
                  <a:pt x="2380147" y="523220"/>
                </a:cubicBezTo>
                <a:cubicBezTo>
                  <a:pt x="2067318" y="523690"/>
                  <a:pt x="474140" y="480600"/>
                  <a:pt x="0" y="523220"/>
                </a:cubicBezTo>
                <a:cubicBezTo>
                  <a:pt x="10306" y="294777"/>
                  <a:pt x="18296" y="102480"/>
                  <a:pt x="0" y="0"/>
                </a:cubicBezTo>
                <a:close/>
              </a:path>
              <a:path w="2380147" h="523220" stroke="0" extrusionOk="0">
                <a:moveTo>
                  <a:pt x="0" y="0"/>
                </a:moveTo>
                <a:cubicBezTo>
                  <a:pt x="349795" y="160358"/>
                  <a:pt x="1547640" y="106179"/>
                  <a:pt x="2380147" y="0"/>
                </a:cubicBezTo>
                <a:cubicBezTo>
                  <a:pt x="2361330" y="77605"/>
                  <a:pt x="2395345" y="285922"/>
                  <a:pt x="2380147" y="523220"/>
                </a:cubicBezTo>
                <a:cubicBezTo>
                  <a:pt x="1560949" y="527414"/>
                  <a:pt x="1082914" y="623348"/>
                  <a:pt x="0" y="523220"/>
                </a:cubicBezTo>
                <a:cubicBezTo>
                  <a:pt x="4603" y="426685"/>
                  <a:pt x="-11337" y="148309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6762260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الشخصيات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8292F9D-5C6D-F799-7AFA-2E4AB036AD28}"/>
              </a:ext>
            </a:extLst>
          </p:cNvPr>
          <p:cNvCxnSpPr/>
          <p:nvPr/>
        </p:nvCxnSpPr>
        <p:spPr>
          <a:xfrm flipH="1">
            <a:off x="7259103" y="3504355"/>
            <a:ext cx="60922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03D43365-B7C6-1257-6897-9D6B07CA67E0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865" t="7796" r="53389" b="5844"/>
          <a:stretch/>
        </p:blipFill>
        <p:spPr>
          <a:xfrm>
            <a:off x="3032102" y="1777185"/>
            <a:ext cx="3540034" cy="34543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F133E5-F0DC-CE02-1AE2-6271AD1A1D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-850160" y="2981687"/>
            <a:ext cx="2021747" cy="3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4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14F62-4EDC-BE8E-224C-A989DB59D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9662838-CD69-C5CE-5443-BC52DAE02570}"/>
              </a:ext>
            </a:extLst>
          </p:cNvPr>
          <p:cNvSpPr/>
          <p:nvPr/>
        </p:nvSpPr>
        <p:spPr>
          <a:xfrm>
            <a:off x="237744" y="228600"/>
            <a:ext cx="11686032" cy="6483096"/>
          </a:xfrm>
          <a:custGeom>
            <a:avLst/>
            <a:gdLst>
              <a:gd name="connsiteX0" fmla="*/ 0 w 11686032"/>
              <a:gd name="connsiteY0" fmla="*/ 0 h 6483096"/>
              <a:gd name="connsiteX1" fmla="*/ 11686032 w 11686032"/>
              <a:gd name="connsiteY1" fmla="*/ 0 h 6483096"/>
              <a:gd name="connsiteX2" fmla="*/ 11686032 w 11686032"/>
              <a:gd name="connsiteY2" fmla="*/ 6483096 h 6483096"/>
              <a:gd name="connsiteX3" fmla="*/ 0 w 11686032"/>
              <a:gd name="connsiteY3" fmla="*/ 6483096 h 6483096"/>
              <a:gd name="connsiteX4" fmla="*/ 0 w 11686032"/>
              <a:gd name="connsiteY4" fmla="*/ 0 h 64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6032" h="6483096" fill="none" extrusionOk="0">
                <a:moveTo>
                  <a:pt x="0" y="0"/>
                </a:moveTo>
                <a:cubicBezTo>
                  <a:pt x="1933814" y="-70574"/>
                  <a:pt x="7910011" y="-5047"/>
                  <a:pt x="11686032" y="0"/>
                </a:cubicBezTo>
                <a:cubicBezTo>
                  <a:pt x="11602162" y="1300796"/>
                  <a:pt x="11627962" y="3983848"/>
                  <a:pt x="11686032" y="6483096"/>
                </a:cubicBezTo>
                <a:cubicBezTo>
                  <a:pt x="9615200" y="6408654"/>
                  <a:pt x="5671263" y="6332054"/>
                  <a:pt x="0" y="6483096"/>
                </a:cubicBezTo>
                <a:cubicBezTo>
                  <a:pt x="66589" y="5170465"/>
                  <a:pt x="-85101" y="2805199"/>
                  <a:pt x="0" y="0"/>
                </a:cubicBezTo>
                <a:close/>
              </a:path>
              <a:path w="11686032" h="6483096" stroke="0" extrusionOk="0">
                <a:moveTo>
                  <a:pt x="0" y="0"/>
                </a:moveTo>
                <a:cubicBezTo>
                  <a:pt x="3038721" y="50070"/>
                  <a:pt x="7004937" y="-86840"/>
                  <a:pt x="11686032" y="0"/>
                </a:cubicBezTo>
                <a:cubicBezTo>
                  <a:pt x="11585744" y="1629312"/>
                  <a:pt x="11745186" y="3464585"/>
                  <a:pt x="11686032" y="6483096"/>
                </a:cubicBezTo>
                <a:cubicBezTo>
                  <a:pt x="6247643" y="6593898"/>
                  <a:pt x="2014780" y="6576170"/>
                  <a:pt x="0" y="6483096"/>
                </a:cubicBezTo>
                <a:cubicBezTo>
                  <a:pt x="107367" y="4228189"/>
                  <a:pt x="-125628" y="9734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10F1D"/>
            </a:solidFill>
            <a:extLst>
              <a:ext uri="{C807C97D-BFC1-408E-A445-0C87EB9F89A2}">
                <ask:lineSketchStyleProps xmlns:ask="http://schemas.microsoft.com/office/drawing/2018/sketchyshapes" sd="10790000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DC934CE-785A-F904-035E-A28AB93B9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3747135"/>
            <a:ext cx="1362075" cy="3295650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5020C2FE-FAE7-43F1-1589-43B1CE21C83E}"/>
              </a:ext>
            </a:extLst>
          </p:cNvPr>
          <p:cNvSpPr/>
          <p:nvPr/>
        </p:nvSpPr>
        <p:spPr>
          <a:xfrm>
            <a:off x="0" y="585216"/>
            <a:ext cx="1362075" cy="457200"/>
          </a:xfrm>
          <a:custGeom>
            <a:avLst/>
            <a:gdLst>
              <a:gd name="connsiteX0" fmla="*/ 0 w 1362075"/>
              <a:gd name="connsiteY0" fmla="*/ 0 h 457200"/>
              <a:gd name="connsiteX1" fmla="*/ 1133475 w 1362075"/>
              <a:gd name="connsiteY1" fmla="*/ 0 h 457200"/>
              <a:gd name="connsiteX2" fmla="*/ 1362075 w 1362075"/>
              <a:gd name="connsiteY2" fmla="*/ 228600 h 457200"/>
              <a:gd name="connsiteX3" fmla="*/ 1133475 w 1362075"/>
              <a:gd name="connsiteY3" fmla="*/ 457200 h 457200"/>
              <a:gd name="connsiteX4" fmla="*/ 0 w 1362075"/>
              <a:gd name="connsiteY4" fmla="*/ 457200 h 457200"/>
              <a:gd name="connsiteX5" fmla="*/ 0 w 1362075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75" h="457200" fill="none" extrusionOk="0">
                <a:moveTo>
                  <a:pt x="0" y="0"/>
                </a:moveTo>
                <a:cubicBezTo>
                  <a:pt x="433715" y="-19337"/>
                  <a:pt x="1004685" y="-7259"/>
                  <a:pt x="1133475" y="0"/>
                </a:cubicBezTo>
                <a:cubicBezTo>
                  <a:pt x="1171645" y="66786"/>
                  <a:pt x="1297643" y="125143"/>
                  <a:pt x="1362075" y="228600"/>
                </a:cubicBezTo>
                <a:cubicBezTo>
                  <a:pt x="1268593" y="288639"/>
                  <a:pt x="1157086" y="396768"/>
                  <a:pt x="1133475" y="457200"/>
                </a:cubicBezTo>
                <a:cubicBezTo>
                  <a:pt x="599364" y="469847"/>
                  <a:pt x="183694" y="433639"/>
                  <a:pt x="0" y="457200"/>
                </a:cubicBezTo>
                <a:cubicBezTo>
                  <a:pt x="-7904" y="272998"/>
                  <a:pt x="7334" y="206482"/>
                  <a:pt x="0" y="0"/>
                </a:cubicBezTo>
                <a:close/>
              </a:path>
              <a:path w="1362075" h="457200" stroke="0" extrusionOk="0">
                <a:moveTo>
                  <a:pt x="0" y="0"/>
                </a:moveTo>
                <a:cubicBezTo>
                  <a:pt x="214474" y="-22395"/>
                  <a:pt x="717437" y="-18872"/>
                  <a:pt x="1133475" y="0"/>
                </a:cubicBezTo>
                <a:cubicBezTo>
                  <a:pt x="1201863" y="50713"/>
                  <a:pt x="1266083" y="172707"/>
                  <a:pt x="1362075" y="228600"/>
                </a:cubicBezTo>
                <a:cubicBezTo>
                  <a:pt x="1301263" y="319393"/>
                  <a:pt x="1241254" y="362917"/>
                  <a:pt x="1133475" y="457200"/>
                </a:cubicBezTo>
                <a:cubicBezTo>
                  <a:pt x="1012451" y="369983"/>
                  <a:pt x="342626" y="395550"/>
                  <a:pt x="0" y="457200"/>
                </a:cubicBezTo>
                <a:cubicBezTo>
                  <a:pt x="1200" y="337616"/>
                  <a:pt x="-22635" y="99198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extLst>
              <a:ext uri="{C807C97D-BFC1-408E-A445-0C87EB9F89A2}">
                <ask:lineSketchStyleProps xmlns:ask="http://schemas.microsoft.com/office/drawing/2018/sketchyshapes" sd="1670402538">
                  <a:prstGeom prst="homePlat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عرض الدرس</a:t>
            </a:r>
            <a:endParaRPr lang="en-AE" b="1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F62D2D8-D8E9-0EAE-CFAE-C1D5A89293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47894" y="4050981"/>
            <a:ext cx="842963" cy="73818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9C36C88-76D8-8A0B-7716-16D94F0E3B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6182" y="4949666"/>
            <a:ext cx="795338" cy="89058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6961765-F3D3-0BD0-A53B-52D098DF17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366182" y="5904928"/>
            <a:ext cx="795338" cy="881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08F6F5-52DB-7DB9-7E92-96624F4FE5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99583" y="1557983"/>
            <a:ext cx="2164268" cy="20728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F461E8-3AB3-4CCA-9C02-F91F5858ACD8}"/>
              </a:ext>
            </a:extLst>
          </p:cNvPr>
          <p:cNvSpPr/>
          <p:nvPr/>
        </p:nvSpPr>
        <p:spPr>
          <a:xfrm>
            <a:off x="7265579" y="2812020"/>
            <a:ext cx="2380147" cy="523220"/>
          </a:xfrm>
          <a:custGeom>
            <a:avLst/>
            <a:gdLst>
              <a:gd name="connsiteX0" fmla="*/ 0 w 2380147"/>
              <a:gd name="connsiteY0" fmla="*/ 0 h 523220"/>
              <a:gd name="connsiteX1" fmla="*/ 2380147 w 2380147"/>
              <a:gd name="connsiteY1" fmla="*/ 0 h 523220"/>
              <a:gd name="connsiteX2" fmla="*/ 2380147 w 2380147"/>
              <a:gd name="connsiteY2" fmla="*/ 523220 h 523220"/>
              <a:gd name="connsiteX3" fmla="*/ 0 w 2380147"/>
              <a:gd name="connsiteY3" fmla="*/ 523220 h 523220"/>
              <a:gd name="connsiteX4" fmla="*/ 0 w 2380147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0147" h="523220" fill="none" extrusionOk="0">
                <a:moveTo>
                  <a:pt x="0" y="0"/>
                </a:moveTo>
                <a:cubicBezTo>
                  <a:pt x="744385" y="-112934"/>
                  <a:pt x="1260664" y="-56127"/>
                  <a:pt x="2380147" y="0"/>
                </a:cubicBezTo>
                <a:cubicBezTo>
                  <a:pt x="2400437" y="125800"/>
                  <a:pt x="2385900" y="268756"/>
                  <a:pt x="2380147" y="523220"/>
                </a:cubicBezTo>
                <a:cubicBezTo>
                  <a:pt x="2129285" y="455343"/>
                  <a:pt x="837267" y="640198"/>
                  <a:pt x="0" y="523220"/>
                </a:cubicBezTo>
                <a:cubicBezTo>
                  <a:pt x="5978" y="292333"/>
                  <a:pt x="166" y="75008"/>
                  <a:pt x="0" y="0"/>
                </a:cubicBezTo>
                <a:close/>
              </a:path>
              <a:path w="2380147" h="523220" stroke="0" extrusionOk="0">
                <a:moveTo>
                  <a:pt x="0" y="0"/>
                </a:moveTo>
                <a:cubicBezTo>
                  <a:pt x="537990" y="77840"/>
                  <a:pt x="1956450" y="-130473"/>
                  <a:pt x="2380147" y="0"/>
                </a:cubicBezTo>
                <a:cubicBezTo>
                  <a:pt x="2410833" y="214911"/>
                  <a:pt x="2398513" y="305247"/>
                  <a:pt x="2380147" y="523220"/>
                </a:cubicBezTo>
                <a:cubicBezTo>
                  <a:pt x="1940736" y="390353"/>
                  <a:pt x="817568" y="643504"/>
                  <a:pt x="0" y="523220"/>
                </a:cubicBezTo>
                <a:cubicBezTo>
                  <a:pt x="15590" y="379219"/>
                  <a:pt x="-22217" y="79362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0864016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الزمان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0CD8264-56BC-913F-7B2B-2630C98A70F8}"/>
              </a:ext>
            </a:extLst>
          </p:cNvPr>
          <p:cNvCxnSpPr/>
          <p:nvPr/>
        </p:nvCxnSpPr>
        <p:spPr>
          <a:xfrm flipH="1">
            <a:off x="6656354" y="3112469"/>
            <a:ext cx="60922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AEDDEC9-D5B7-401A-939D-16BC57F58D90}"/>
              </a:ext>
            </a:extLst>
          </p:cNvPr>
          <p:cNvSpPr/>
          <p:nvPr/>
        </p:nvSpPr>
        <p:spPr>
          <a:xfrm>
            <a:off x="330334" y="2831271"/>
            <a:ext cx="620714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AE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في أحد الأيام ، لعدم تحديد الوقت في القصة  .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E5F85C-B509-EF79-728F-24433C77C5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-850160" y="2981687"/>
            <a:ext cx="2021747" cy="3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3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69F20-C887-44E5-B5A5-D9C7C17EA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25A030-BC93-DAC9-45AA-29B28CF3876B}"/>
              </a:ext>
            </a:extLst>
          </p:cNvPr>
          <p:cNvSpPr/>
          <p:nvPr/>
        </p:nvSpPr>
        <p:spPr>
          <a:xfrm>
            <a:off x="237744" y="228600"/>
            <a:ext cx="11686032" cy="6483096"/>
          </a:xfrm>
          <a:custGeom>
            <a:avLst/>
            <a:gdLst>
              <a:gd name="connsiteX0" fmla="*/ 0 w 11686032"/>
              <a:gd name="connsiteY0" fmla="*/ 0 h 6483096"/>
              <a:gd name="connsiteX1" fmla="*/ 11686032 w 11686032"/>
              <a:gd name="connsiteY1" fmla="*/ 0 h 6483096"/>
              <a:gd name="connsiteX2" fmla="*/ 11686032 w 11686032"/>
              <a:gd name="connsiteY2" fmla="*/ 6483096 h 6483096"/>
              <a:gd name="connsiteX3" fmla="*/ 0 w 11686032"/>
              <a:gd name="connsiteY3" fmla="*/ 6483096 h 6483096"/>
              <a:gd name="connsiteX4" fmla="*/ 0 w 11686032"/>
              <a:gd name="connsiteY4" fmla="*/ 0 h 64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6032" h="6483096" fill="none" extrusionOk="0">
                <a:moveTo>
                  <a:pt x="0" y="0"/>
                </a:moveTo>
                <a:cubicBezTo>
                  <a:pt x="1933814" y="-70574"/>
                  <a:pt x="7910011" y="-5047"/>
                  <a:pt x="11686032" y="0"/>
                </a:cubicBezTo>
                <a:cubicBezTo>
                  <a:pt x="11602162" y="1300796"/>
                  <a:pt x="11627962" y="3983848"/>
                  <a:pt x="11686032" y="6483096"/>
                </a:cubicBezTo>
                <a:cubicBezTo>
                  <a:pt x="9615200" y="6408654"/>
                  <a:pt x="5671263" y="6332054"/>
                  <a:pt x="0" y="6483096"/>
                </a:cubicBezTo>
                <a:cubicBezTo>
                  <a:pt x="66589" y="5170465"/>
                  <a:pt x="-85101" y="2805199"/>
                  <a:pt x="0" y="0"/>
                </a:cubicBezTo>
                <a:close/>
              </a:path>
              <a:path w="11686032" h="6483096" stroke="0" extrusionOk="0">
                <a:moveTo>
                  <a:pt x="0" y="0"/>
                </a:moveTo>
                <a:cubicBezTo>
                  <a:pt x="3038721" y="50070"/>
                  <a:pt x="7004937" y="-86840"/>
                  <a:pt x="11686032" y="0"/>
                </a:cubicBezTo>
                <a:cubicBezTo>
                  <a:pt x="11585744" y="1629312"/>
                  <a:pt x="11745186" y="3464585"/>
                  <a:pt x="11686032" y="6483096"/>
                </a:cubicBezTo>
                <a:cubicBezTo>
                  <a:pt x="6247643" y="6593898"/>
                  <a:pt x="2014780" y="6576170"/>
                  <a:pt x="0" y="6483096"/>
                </a:cubicBezTo>
                <a:cubicBezTo>
                  <a:pt x="107367" y="4228189"/>
                  <a:pt x="-125628" y="9734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10F1D"/>
            </a:solidFill>
            <a:extLst>
              <a:ext uri="{C807C97D-BFC1-408E-A445-0C87EB9F89A2}">
                <ask:lineSketchStyleProps xmlns:ask="http://schemas.microsoft.com/office/drawing/2018/sketchyshapes" sd="10790000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3E099E2-4F6A-AD79-65DF-FB717948D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3747135"/>
            <a:ext cx="1362075" cy="3295650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7FF82BCC-7F48-F9E5-995A-7180F26AA611}"/>
              </a:ext>
            </a:extLst>
          </p:cNvPr>
          <p:cNvSpPr/>
          <p:nvPr/>
        </p:nvSpPr>
        <p:spPr>
          <a:xfrm>
            <a:off x="0" y="585216"/>
            <a:ext cx="1362075" cy="457200"/>
          </a:xfrm>
          <a:custGeom>
            <a:avLst/>
            <a:gdLst>
              <a:gd name="connsiteX0" fmla="*/ 0 w 1362075"/>
              <a:gd name="connsiteY0" fmla="*/ 0 h 457200"/>
              <a:gd name="connsiteX1" fmla="*/ 1133475 w 1362075"/>
              <a:gd name="connsiteY1" fmla="*/ 0 h 457200"/>
              <a:gd name="connsiteX2" fmla="*/ 1362075 w 1362075"/>
              <a:gd name="connsiteY2" fmla="*/ 228600 h 457200"/>
              <a:gd name="connsiteX3" fmla="*/ 1133475 w 1362075"/>
              <a:gd name="connsiteY3" fmla="*/ 457200 h 457200"/>
              <a:gd name="connsiteX4" fmla="*/ 0 w 1362075"/>
              <a:gd name="connsiteY4" fmla="*/ 457200 h 457200"/>
              <a:gd name="connsiteX5" fmla="*/ 0 w 1362075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75" h="457200" fill="none" extrusionOk="0">
                <a:moveTo>
                  <a:pt x="0" y="0"/>
                </a:moveTo>
                <a:cubicBezTo>
                  <a:pt x="433715" y="-19337"/>
                  <a:pt x="1004685" y="-7259"/>
                  <a:pt x="1133475" y="0"/>
                </a:cubicBezTo>
                <a:cubicBezTo>
                  <a:pt x="1171645" y="66786"/>
                  <a:pt x="1297643" y="125143"/>
                  <a:pt x="1362075" y="228600"/>
                </a:cubicBezTo>
                <a:cubicBezTo>
                  <a:pt x="1268593" y="288639"/>
                  <a:pt x="1157086" y="396768"/>
                  <a:pt x="1133475" y="457200"/>
                </a:cubicBezTo>
                <a:cubicBezTo>
                  <a:pt x="599364" y="469847"/>
                  <a:pt x="183694" y="433639"/>
                  <a:pt x="0" y="457200"/>
                </a:cubicBezTo>
                <a:cubicBezTo>
                  <a:pt x="-7904" y="272998"/>
                  <a:pt x="7334" y="206482"/>
                  <a:pt x="0" y="0"/>
                </a:cubicBezTo>
                <a:close/>
              </a:path>
              <a:path w="1362075" h="457200" stroke="0" extrusionOk="0">
                <a:moveTo>
                  <a:pt x="0" y="0"/>
                </a:moveTo>
                <a:cubicBezTo>
                  <a:pt x="214474" y="-22395"/>
                  <a:pt x="717437" y="-18872"/>
                  <a:pt x="1133475" y="0"/>
                </a:cubicBezTo>
                <a:cubicBezTo>
                  <a:pt x="1201863" y="50713"/>
                  <a:pt x="1266083" y="172707"/>
                  <a:pt x="1362075" y="228600"/>
                </a:cubicBezTo>
                <a:cubicBezTo>
                  <a:pt x="1301263" y="319393"/>
                  <a:pt x="1241254" y="362917"/>
                  <a:pt x="1133475" y="457200"/>
                </a:cubicBezTo>
                <a:cubicBezTo>
                  <a:pt x="1012451" y="369983"/>
                  <a:pt x="342626" y="395550"/>
                  <a:pt x="0" y="457200"/>
                </a:cubicBezTo>
                <a:cubicBezTo>
                  <a:pt x="1200" y="337616"/>
                  <a:pt x="-22635" y="99198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extLst>
              <a:ext uri="{C807C97D-BFC1-408E-A445-0C87EB9F89A2}">
                <ask:lineSketchStyleProps xmlns:ask="http://schemas.microsoft.com/office/drawing/2018/sketchyshapes" sd="1670402538">
                  <a:prstGeom prst="homePlat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عرض الدرس</a:t>
            </a:r>
            <a:endParaRPr lang="en-AE" b="1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1F3A751-58D1-CCCB-9D05-0CAAD368D2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47894" y="4050981"/>
            <a:ext cx="842963" cy="73818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CEB1D09-8555-9886-F581-4F555AC14E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6182" y="4949666"/>
            <a:ext cx="795338" cy="89058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9F1E1E77-E86D-6293-B645-3F282AD821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366182" y="5904928"/>
            <a:ext cx="795338" cy="8810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B61A95-1FC4-9726-C44C-DD7FD72416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02098" y="2544941"/>
            <a:ext cx="1961753" cy="167388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CB5BD7-70F5-F2BE-4508-C89FEB236051}"/>
              </a:ext>
            </a:extLst>
          </p:cNvPr>
          <p:cNvSpPr/>
          <p:nvPr/>
        </p:nvSpPr>
        <p:spPr>
          <a:xfrm>
            <a:off x="7541757" y="3429000"/>
            <a:ext cx="2380147" cy="523220"/>
          </a:xfrm>
          <a:custGeom>
            <a:avLst/>
            <a:gdLst>
              <a:gd name="connsiteX0" fmla="*/ 0 w 2380147"/>
              <a:gd name="connsiteY0" fmla="*/ 0 h 523220"/>
              <a:gd name="connsiteX1" fmla="*/ 2380147 w 2380147"/>
              <a:gd name="connsiteY1" fmla="*/ 0 h 523220"/>
              <a:gd name="connsiteX2" fmla="*/ 2380147 w 2380147"/>
              <a:gd name="connsiteY2" fmla="*/ 523220 h 523220"/>
              <a:gd name="connsiteX3" fmla="*/ 0 w 2380147"/>
              <a:gd name="connsiteY3" fmla="*/ 523220 h 523220"/>
              <a:gd name="connsiteX4" fmla="*/ 0 w 2380147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0147" h="523220" fill="none" extrusionOk="0">
                <a:moveTo>
                  <a:pt x="0" y="0"/>
                </a:moveTo>
                <a:cubicBezTo>
                  <a:pt x="550384" y="-1177"/>
                  <a:pt x="1445581" y="-145336"/>
                  <a:pt x="2380147" y="0"/>
                </a:cubicBezTo>
                <a:cubicBezTo>
                  <a:pt x="2375372" y="122771"/>
                  <a:pt x="2346964" y="426843"/>
                  <a:pt x="2380147" y="523220"/>
                </a:cubicBezTo>
                <a:cubicBezTo>
                  <a:pt x="2067318" y="523690"/>
                  <a:pt x="474140" y="480600"/>
                  <a:pt x="0" y="523220"/>
                </a:cubicBezTo>
                <a:cubicBezTo>
                  <a:pt x="10306" y="294777"/>
                  <a:pt x="18296" y="102480"/>
                  <a:pt x="0" y="0"/>
                </a:cubicBezTo>
                <a:close/>
              </a:path>
              <a:path w="2380147" h="523220" stroke="0" extrusionOk="0">
                <a:moveTo>
                  <a:pt x="0" y="0"/>
                </a:moveTo>
                <a:cubicBezTo>
                  <a:pt x="349795" y="160358"/>
                  <a:pt x="1547640" y="106179"/>
                  <a:pt x="2380147" y="0"/>
                </a:cubicBezTo>
                <a:cubicBezTo>
                  <a:pt x="2361330" y="77605"/>
                  <a:pt x="2395345" y="285922"/>
                  <a:pt x="2380147" y="523220"/>
                </a:cubicBezTo>
                <a:cubicBezTo>
                  <a:pt x="1560949" y="527414"/>
                  <a:pt x="1082914" y="623348"/>
                  <a:pt x="0" y="523220"/>
                </a:cubicBezTo>
                <a:cubicBezTo>
                  <a:pt x="4603" y="426685"/>
                  <a:pt x="-11337" y="148309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6762260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المكان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443D7B-4135-F1DB-EE5C-C0E4F8A5CDD7}"/>
              </a:ext>
            </a:extLst>
          </p:cNvPr>
          <p:cNvCxnSpPr/>
          <p:nvPr/>
        </p:nvCxnSpPr>
        <p:spPr>
          <a:xfrm flipH="1">
            <a:off x="6932532" y="3697141"/>
            <a:ext cx="60922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898D3BD-CB5A-1435-2FB9-6AB1B65070BB}"/>
              </a:ext>
            </a:extLst>
          </p:cNvPr>
          <p:cNvSpPr/>
          <p:nvPr/>
        </p:nvSpPr>
        <p:spPr>
          <a:xfrm>
            <a:off x="5319423" y="3273309"/>
            <a:ext cx="144943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AE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البيت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DFFE8C-21E7-2EC1-D838-3B97803AE8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-850160" y="2981687"/>
            <a:ext cx="2021747" cy="3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9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99CF1-A5B5-C7ED-E937-BAFDF20AA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0E1015-71AA-7972-14F0-C2E751DE2D33}"/>
              </a:ext>
            </a:extLst>
          </p:cNvPr>
          <p:cNvSpPr/>
          <p:nvPr/>
        </p:nvSpPr>
        <p:spPr>
          <a:xfrm>
            <a:off x="237744" y="228600"/>
            <a:ext cx="11686032" cy="6483096"/>
          </a:xfrm>
          <a:custGeom>
            <a:avLst/>
            <a:gdLst>
              <a:gd name="connsiteX0" fmla="*/ 0 w 11686032"/>
              <a:gd name="connsiteY0" fmla="*/ 0 h 6483096"/>
              <a:gd name="connsiteX1" fmla="*/ 11686032 w 11686032"/>
              <a:gd name="connsiteY1" fmla="*/ 0 h 6483096"/>
              <a:gd name="connsiteX2" fmla="*/ 11686032 w 11686032"/>
              <a:gd name="connsiteY2" fmla="*/ 6483096 h 6483096"/>
              <a:gd name="connsiteX3" fmla="*/ 0 w 11686032"/>
              <a:gd name="connsiteY3" fmla="*/ 6483096 h 6483096"/>
              <a:gd name="connsiteX4" fmla="*/ 0 w 11686032"/>
              <a:gd name="connsiteY4" fmla="*/ 0 h 64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6032" h="6483096" fill="none" extrusionOk="0">
                <a:moveTo>
                  <a:pt x="0" y="0"/>
                </a:moveTo>
                <a:cubicBezTo>
                  <a:pt x="1933814" y="-70574"/>
                  <a:pt x="7910011" y="-5047"/>
                  <a:pt x="11686032" y="0"/>
                </a:cubicBezTo>
                <a:cubicBezTo>
                  <a:pt x="11602162" y="1300796"/>
                  <a:pt x="11627962" y="3983848"/>
                  <a:pt x="11686032" y="6483096"/>
                </a:cubicBezTo>
                <a:cubicBezTo>
                  <a:pt x="9615200" y="6408654"/>
                  <a:pt x="5671263" y="6332054"/>
                  <a:pt x="0" y="6483096"/>
                </a:cubicBezTo>
                <a:cubicBezTo>
                  <a:pt x="66589" y="5170465"/>
                  <a:pt x="-85101" y="2805199"/>
                  <a:pt x="0" y="0"/>
                </a:cubicBezTo>
                <a:close/>
              </a:path>
              <a:path w="11686032" h="6483096" stroke="0" extrusionOk="0">
                <a:moveTo>
                  <a:pt x="0" y="0"/>
                </a:moveTo>
                <a:cubicBezTo>
                  <a:pt x="3038721" y="50070"/>
                  <a:pt x="7004937" y="-86840"/>
                  <a:pt x="11686032" y="0"/>
                </a:cubicBezTo>
                <a:cubicBezTo>
                  <a:pt x="11585744" y="1629312"/>
                  <a:pt x="11745186" y="3464585"/>
                  <a:pt x="11686032" y="6483096"/>
                </a:cubicBezTo>
                <a:cubicBezTo>
                  <a:pt x="6247643" y="6593898"/>
                  <a:pt x="2014780" y="6576170"/>
                  <a:pt x="0" y="6483096"/>
                </a:cubicBezTo>
                <a:cubicBezTo>
                  <a:pt x="107367" y="4228189"/>
                  <a:pt x="-125628" y="9734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10F1D"/>
            </a:solidFill>
            <a:extLst>
              <a:ext uri="{C807C97D-BFC1-408E-A445-0C87EB9F89A2}">
                <ask:lineSketchStyleProps xmlns:ask="http://schemas.microsoft.com/office/drawing/2018/sketchyshapes" sd="10790000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7FA398AA-372E-9E78-6FB9-E5ACCC51ED31}"/>
              </a:ext>
            </a:extLst>
          </p:cNvPr>
          <p:cNvSpPr/>
          <p:nvPr/>
        </p:nvSpPr>
        <p:spPr>
          <a:xfrm>
            <a:off x="0" y="585216"/>
            <a:ext cx="1362075" cy="457200"/>
          </a:xfrm>
          <a:custGeom>
            <a:avLst/>
            <a:gdLst>
              <a:gd name="connsiteX0" fmla="*/ 0 w 1362075"/>
              <a:gd name="connsiteY0" fmla="*/ 0 h 457200"/>
              <a:gd name="connsiteX1" fmla="*/ 1133475 w 1362075"/>
              <a:gd name="connsiteY1" fmla="*/ 0 h 457200"/>
              <a:gd name="connsiteX2" fmla="*/ 1362075 w 1362075"/>
              <a:gd name="connsiteY2" fmla="*/ 228600 h 457200"/>
              <a:gd name="connsiteX3" fmla="*/ 1133475 w 1362075"/>
              <a:gd name="connsiteY3" fmla="*/ 457200 h 457200"/>
              <a:gd name="connsiteX4" fmla="*/ 0 w 1362075"/>
              <a:gd name="connsiteY4" fmla="*/ 457200 h 457200"/>
              <a:gd name="connsiteX5" fmla="*/ 0 w 1362075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75" h="457200" fill="none" extrusionOk="0">
                <a:moveTo>
                  <a:pt x="0" y="0"/>
                </a:moveTo>
                <a:cubicBezTo>
                  <a:pt x="433715" y="-19337"/>
                  <a:pt x="1004685" y="-7259"/>
                  <a:pt x="1133475" y="0"/>
                </a:cubicBezTo>
                <a:cubicBezTo>
                  <a:pt x="1171645" y="66786"/>
                  <a:pt x="1297643" y="125143"/>
                  <a:pt x="1362075" y="228600"/>
                </a:cubicBezTo>
                <a:cubicBezTo>
                  <a:pt x="1268593" y="288639"/>
                  <a:pt x="1157086" y="396768"/>
                  <a:pt x="1133475" y="457200"/>
                </a:cubicBezTo>
                <a:cubicBezTo>
                  <a:pt x="599364" y="469847"/>
                  <a:pt x="183694" y="433639"/>
                  <a:pt x="0" y="457200"/>
                </a:cubicBezTo>
                <a:cubicBezTo>
                  <a:pt x="-7904" y="272998"/>
                  <a:pt x="7334" y="206482"/>
                  <a:pt x="0" y="0"/>
                </a:cubicBezTo>
                <a:close/>
              </a:path>
              <a:path w="1362075" h="457200" stroke="0" extrusionOk="0">
                <a:moveTo>
                  <a:pt x="0" y="0"/>
                </a:moveTo>
                <a:cubicBezTo>
                  <a:pt x="214474" y="-22395"/>
                  <a:pt x="717437" y="-18872"/>
                  <a:pt x="1133475" y="0"/>
                </a:cubicBezTo>
                <a:cubicBezTo>
                  <a:pt x="1201863" y="50713"/>
                  <a:pt x="1266083" y="172707"/>
                  <a:pt x="1362075" y="228600"/>
                </a:cubicBezTo>
                <a:cubicBezTo>
                  <a:pt x="1301263" y="319393"/>
                  <a:pt x="1241254" y="362917"/>
                  <a:pt x="1133475" y="457200"/>
                </a:cubicBezTo>
                <a:cubicBezTo>
                  <a:pt x="1012451" y="369983"/>
                  <a:pt x="342626" y="395550"/>
                  <a:pt x="0" y="457200"/>
                </a:cubicBezTo>
                <a:cubicBezTo>
                  <a:pt x="1200" y="337616"/>
                  <a:pt x="-22635" y="99198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extLst>
              <a:ext uri="{C807C97D-BFC1-408E-A445-0C87EB9F89A2}">
                <ask:lineSketchStyleProps xmlns:ask="http://schemas.microsoft.com/office/drawing/2018/sketchyshapes" sd="1670402538">
                  <a:prstGeom prst="homePlat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عرض الدرس</a:t>
            </a:r>
            <a:endParaRPr lang="en-AE" b="1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8907466-F4AD-E521-8E76-739D3EED3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47894" y="4050981"/>
            <a:ext cx="842963" cy="73818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9BC0A1A-1638-52BA-BE3D-E4596D9874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66182" y="4949666"/>
            <a:ext cx="795338" cy="89058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193E9ADF-AA05-C2B9-2BDA-7D963E3EF9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6182" y="5904928"/>
            <a:ext cx="795338" cy="88106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CB4ECE6-3DCC-8805-A4F5-F4D21B0E0B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60588" y="2462205"/>
            <a:ext cx="1068434" cy="169762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0F03911-D49F-FBA5-6BD3-BAEB46E270A4}"/>
              </a:ext>
            </a:extLst>
          </p:cNvPr>
          <p:cNvSpPr/>
          <p:nvPr/>
        </p:nvSpPr>
        <p:spPr>
          <a:xfrm>
            <a:off x="7907517" y="3412146"/>
            <a:ext cx="2380147" cy="523220"/>
          </a:xfrm>
          <a:custGeom>
            <a:avLst/>
            <a:gdLst>
              <a:gd name="connsiteX0" fmla="*/ 0 w 2380147"/>
              <a:gd name="connsiteY0" fmla="*/ 0 h 523220"/>
              <a:gd name="connsiteX1" fmla="*/ 2380147 w 2380147"/>
              <a:gd name="connsiteY1" fmla="*/ 0 h 523220"/>
              <a:gd name="connsiteX2" fmla="*/ 2380147 w 2380147"/>
              <a:gd name="connsiteY2" fmla="*/ 523220 h 523220"/>
              <a:gd name="connsiteX3" fmla="*/ 0 w 2380147"/>
              <a:gd name="connsiteY3" fmla="*/ 523220 h 523220"/>
              <a:gd name="connsiteX4" fmla="*/ 0 w 2380147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0147" h="523220" fill="none" extrusionOk="0">
                <a:moveTo>
                  <a:pt x="0" y="0"/>
                </a:moveTo>
                <a:cubicBezTo>
                  <a:pt x="550384" y="-1177"/>
                  <a:pt x="1445581" y="-145336"/>
                  <a:pt x="2380147" y="0"/>
                </a:cubicBezTo>
                <a:cubicBezTo>
                  <a:pt x="2375372" y="122771"/>
                  <a:pt x="2346964" y="426843"/>
                  <a:pt x="2380147" y="523220"/>
                </a:cubicBezTo>
                <a:cubicBezTo>
                  <a:pt x="2067318" y="523690"/>
                  <a:pt x="474140" y="480600"/>
                  <a:pt x="0" y="523220"/>
                </a:cubicBezTo>
                <a:cubicBezTo>
                  <a:pt x="10306" y="294777"/>
                  <a:pt x="18296" y="102480"/>
                  <a:pt x="0" y="0"/>
                </a:cubicBezTo>
                <a:close/>
              </a:path>
              <a:path w="2380147" h="523220" stroke="0" extrusionOk="0">
                <a:moveTo>
                  <a:pt x="0" y="0"/>
                </a:moveTo>
                <a:cubicBezTo>
                  <a:pt x="349795" y="160358"/>
                  <a:pt x="1547640" y="106179"/>
                  <a:pt x="2380147" y="0"/>
                </a:cubicBezTo>
                <a:cubicBezTo>
                  <a:pt x="2361330" y="77605"/>
                  <a:pt x="2395345" y="285922"/>
                  <a:pt x="2380147" y="523220"/>
                </a:cubicBezTo>
                <a:cubicBezTo>
                  <a:pt x="1560949" y="527414"/>
                  <a:pt x="1082914" y="623348"/>
                  <a:pt x="0" y="523220"/>
                </a:cubicBezTo>
                <a:cubicBezTo>
                  <a:pt x="4603" y="426685"/>
                  <a:pt x="-11337" y="148309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6762260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المشكلة 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B98DAF9-26C5-6286-87AE-5A9B323F49CF}"/>
              </a:ext>
            </a:extLst>
          </p:cNvPr>
          <p:cNvCxnSpPr/>
          <p:nvPr/>
        </p:nvCxnSpPr>
        <p:spPr>
          <a:xfrm flipH="1">
            <a:off x="7298292" y="3680287"/>
            <a:ext cx="60922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235D23D-1F94-94CF-0F04-E9048D61EB1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2258" y="2004813"/>
            <a:ext cx="6420746" cy="284837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823F9B8-2CDF-74DA-E010-B3ED12823EE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480" y="3747135"/>
            <a:ext cx="1362075" cy="32956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4A573F9-D674-47C8-EDB5-5E676AC83F18}"/>
              </a:ext>
            </a:extLst>
          </p:cNvPr>
          <p:cNvSpPr/>
          <p:nvPr/>
        </p:nvSpPr>
        <p:spPr>
          <a:xfrm>
            <a:off x="6921499" y="880010"/>
            <a:ext cx="44214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اقرأ الفقرة وحدد المشكلة  : 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D5439B-46F1-1372-616D-F7B628BDCDD8}"/>
              </a:ext>
            </a:extLst>
          </p:cNvPr>
          <p:cNvCxnSpPr/>
          <p:nvPr/>
        </p:nvCxnSpPr>
        <p:spPr>
          <a:xfrm flipH="1">
            <a:off x="2599509" y="3428999"/>
            <a:ext cx="3357154" cy="411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CEF138F-B524-2301-D5B2-2F4588B158C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-850160" y="2981687"/>
            <a:ext cx="2021747" cy="3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91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5C7E0-4CF7-3575-697B-05F5A48C3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D306CCB-B9F2-AEE2-42FE-6A6236071ABD}"/>
              </a:ext>
            </a:extLst>
          </p:cNvPr>
          <p:cNvSpPr/>
          <p:nvPr/>
        </p:nvSpPr>
        <p:spPr>
          <a:xfrm>
            <a:off x="237744" y="228600"/>
            <a:ext cx="11686032" cy="6483096"/>
          </a:xfrm>
          <a:custGeom>
            <a:avLst/>
            <a:gdLst>
              <a:gd name="connsiteX0" fmla="*/ 0 w 11686032"/>
              <a:gd name="connsiteY0" fmla="*/ 0 h 6483096"/>
              <a:gd name="connsiteX1" fmla="*/ 11686032 w 11686032"/>
              <a:gd name="connsiteY1" fmla="*/ 0 h 6483096"/>
              <a:gd name="connsiteX2" fmla="*/ 11686032 w 11686032"/>
              <a:gd name="connsiteY2" fmla="*/ 6483096 h 6483096"/>
              <a:gd name="connsiteX3" fmla="*/ 0 w 11686032"/>
              <a:gd name="connsiteY3" fmla="*/ 6483096 h 6483096"/>
              <a:gd name="connsiteX4" fmla="*/ 0 w 11686032"/>
              <a:gd name="connsiteY4" fmla="*/ 0 h 64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6032" h="6483096" fill="none" extrusionOk="0">
                <a:moveTo>
                  <a:pt x="0" y="0"/>
                </a:moveTo>
                <a:cubicBezTo>
                  <a:pt x="1933814" y="-70574"/>
                  <a:pt x="7910011" y="-5047"/>
                  <a:pt x="11686032" y="0"/>
                </a:cubicBezTo>
                <a:cubicBezTo>
                  <a:pt x="11602162" y="1300796"/>
                  <a:pt x="11627962" y="3983848"/>
                  <a:pt x="11686032" y="6483096"/>
                </a:cubicBezTo>
                <a:cubicBezTo>
                  <a:pt x="9615200" y="6408654"/>
                  <a:pt x="5671263" y="6332054"/>
                  <a:pt x="0" y="6483096"/>
                </a:cubicBezTo>
                <a:cubicBezTo>
                  <a:pt x="66589" y="5170465"/>
                  <a:pt x="-85101" y="2805199"/>
                  <a:pt x="0" y="0"/>
                </a:cubicBezTo>
                <a:close/>
              </a:path>
              <a:path w="11686032" h="6483096" stroke="0" extrusionOk="0">
                <a:moveTo>
                  <a:pt x="0" y="0"/>
                </a:moveTo>
                <a:cubicBezTo>
                  <a:pt x="3038721" y="50070"/>
                  <a:pt x="7004937" y="-86840"/>
                  <a:pt x="11686032" y="0"/>
                </a:cubicBezTo>
                <a:cubicBezTo>
                  <a:pt x="11585744" y="1629312"/>
                  <a:pt x="11745186" y="3464585"/>
                  <a:pt x="11686032" y="6483096"/>
                </a:cubicBezTo>
                <a:cubicBezTo>
                  <a:pt x="6247643" y="6593898"/>
                  <a:pt x="2014780" y="6576170"/>
                  <a:pt x="0" y="6483096"/>
                </a:cubicBezTo>
                <a:cubicBezTo>
                  <a:pt x="107367" y="4228189"/>
                  <a:pt x="-125628" y="9734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10F1D"/>
            </a:solidFill>
            <a:extLst>
              <a:ext uri="{C807C97D-BFC1-408E-A445-0C87EB9F89A2}">
                <ask:lineSketchStyleProps xmlns:ask="http://schemas.microsoft.com/office/drawing/2018/sketchyshapes" sd="10790000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4320BCC5-51EE-366E-051E-258980935869}"/>
              </a:ext>
            </a:extLst>
          </p:cNvPr>
          <p:cNvSpPr/>
          <p:nvPr/>
        </p:nvSpPr>
        <p:spPr>
          <a:xfrm>
            <a:off x="0" y="585216"/>
            <a:ext cx="1362075" cy="457200"/>
          </a:xfrm>
          <a:custGeom>
            <a:avLst/>
            <a:gdLst>
              <a:gd name="connsiteX0" fmla="*/ 0 w 1362075"/>
              <a:gd name="connsiteY0" fmla="*/ 0 h 457200"/>
              <a:gd name="connsiteX1" fmla="*/ 1133475 w 1362075"/>
              <a:gd name="connsiteY1" fmla="*/ 0 h 457200"/>
              <a:gd name="connsiteX2" fmla="*/ 1362075 w 1362075"/>
              <a:gd name="connsiteY2" fmla="*/ 228600 h 457200"/>
              <a:gd name="connsiteX3" fmla="*/ 1133475 w 1362075"/>
              <a:gd name="connsiteY3" fmla="*/ 457200 h 457200"/>
              <a:gd name="connsiteX4" fmla="*/ 0 w 1362075"/>
              <a:gd name="connsiteY4" fmla="*/ 457200 h 457200"/>
              <a:gd name="connsiteX5" fmla="*/ 0 w 1362075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75" h="457200" fill="none" extrusionOk="0">
                <a:moveTo>
                  <a:pt x="0" y="0"/>
                </a:moveTo>
                <a:cubicBezTo>
                  <a:pt x="433715" y="-19337"/>
                  <a:pt x="1004685" y="-7259"/>
                  <a:pt x="1133475" y="0"/>
                </a:cubicBezTo>
                <a:cubicBezTo>
                  <a:pt x="1171645" y="66786"/>
                  <a:pt x="1297643" y="125143"/>
                  <a:pt x="1362075" y="228600"/>
                </a:cubicBezTo>
                <a:cubicBezTo>
                  <a:pt x="1268593" y="288639"/>
                  <a:pt x="1157086" y="396768"/>
                  <a:pt x="1133475" y="457200"/>
                </a:cubicBezTo>
                <a:cubicBezTo>
                  <a:pt x="599364" y="469847"/>
                  <a:pt x="183694" y="433639"/>
                  <a:pt x="0" y="457200"/>
                </a:cubicBezTo>
                <a:cubicBezTo>
                  <a:pt x="-7904" y="272998"/>
                  <a:pt x="7334" y="206482"/>
                  <a:pt x="0" y="0"/>
                </a:cubicBezTo>
                <a:close/>
              </a:path>
              <a:path w="1362075" h="457200" stroke="0" extrusionOk="0">
                <a:moveTo>
                  <a:pt x="0" y="0"/>
                </a:moveTo>
                <a:cubicBezTo>
                  <a:pt x="214474" y="-22395"/>
                  <a:pt x="717437" y="-18872"/>
                  <a:pt x="1133475" y="0"/>
                </a:cubicBezTo>
                <a:cubicBezTo>
                  <a:pt x="1201863" y="50713"/>
                  <a:pt x="1266083" y="172707"/>
                  <a:pt x="1362075" y="228600"/>
                </a:cubicBezTo>
                <a:cubicBezTo>
                  <a:pt x="1301263" y="319393"/>
                  <a:pt x="1241254" y="362917"/>
                  <a:pt x="1133475" y="457200"/>
                </a:cubicBezTo>
                <a:cubicBezTo>
                  <a:pt x="1012451" y="369983"/>
                  <a:pt x="342626" y="395550"/>
                  <a:pt x="0" y="457200"/>
                </a:cubicBezTo>
                <a:cubicBezTo>
                  <a:pt x="1200" y="337616"/>
                  <a:pt x="-22635" y="99198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extLst>
              <a:ext uri="{C807C97D-BFC1-408E-A445-0C87EB9F89A2}">
                <ask:lineSketchStyleProps xmlns:ask="http://schemas.microsoft.com/office/drawing/2018/sketchyshapes" sd="1670402538">
                  <a:prstGeom prst="homePlat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عرض الدرس</a:t>
            </a:r>
            <a:endParaRPr lang="en-AE" b="1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D9020DD-4051-9992-754F-82AC3BD12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47894" y="4050981"/>
            <a:ext cx="842963" cy="73818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4E7A9E14-F4CE-211E-3943-6FACA6BC33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66182" y="4949666"/>
            <a:ext cx="795338" cy="89058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166259ED-F162-1F38-4441-E75C4D9349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6182" y="5904928"/>
            <a:ext cx="795338" cy="8810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E2BC8B-3CC5-28EE-ABBE-BD8DD4D4E7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07880" y="2109792"/>
            <a:ext cx="1835055" cy="21581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87BA3FF-FAA5-581C-F30D-35DA65218237}"/>
              </a:ext>
            </a:extLst>
          </p:cNvPr>
          <p:cNvSpPr/>
          <p:nvPr/>
        </p:nvSpPr>
        <p:spPr>
          <a:xfrm>
            <a:off x="7907517" y="3412146"/>
            <a:ext cx="2380147" cy="523220"/>
          </a:xfrm>
          <a:custGeom>
            <a:avLst/>
            <a:gdLst>
              <a:gd name="connsiteX0" fmla="*/ 0 w 2380147"/>
              <a:gd name="connsiteY0" fmla="*/ 0 h 523220"/>
              <a:gd name="connsiteX1" fmla="*/ 2380147 w 2380147"/>
              <a:gd name="connsiteY1" fmla="*/ 0 h 523220"/>
              <a:gd name="connsiteX2" fmla="*/ 2380147 w 2380147"/>
              <a:gd name="connsiteY2" fmla="*/ 523220 h 523220"/>
              <a:gd name="connsiteX3" fmla="*/ 0 w 2380147"/>
              <a:gd name="connsiteY3" fmla="*/ 523220 h 523220"/>
              <a:gd name="connsiteX4" fmla="*/ 0 w 2380147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0147" h="523220" fill="none" extrusionOk="0">
                <a:moveTo>
                  <a:pt x="0" y="0"/>
                </a:moveTo>
                <a:cubicBezTo>
                  <a:pt x="550384" y="-1177"/>
                  <a:pt x="1445581" y="-145336"/>
                  <a:pt x="2380147" y="0"/>
                </a:cubicBezTo>
                <a:cubicBezTo>
                  <a:pt x="2375372" y="122771"/>
                  <a:pt x="2346964" y="426843"/>
                  <a:pt x="2380147" y="523220"/>
                </a:cubicBezTo>
                <a:cubicBezTo>
                  <a:pt x="2067318" y="523690"/>
                  <a:pt x="474140" y="480600"/>
                  <a:pt x="0" y="523220"/>
                </a:cubicBezTo>
                <a:cubicBezTo>
                  <a:pt x="10306" y="294777"/>
                  <a:pt x="18296" y="102480"/>
                  <a:pt x="0" y="0"/>
                </a:cubicBezTo>
                <a:close/>
              </a:path>
              <a:path w="2380147" h="523220" stroke="0" extrusionOk="0">
                <a:moveTo>
                  <a:pt x="0" y="0"/>
                </a:moveTo>
                <a:cubicBezTo>
                  <a:pt x="349795" y="160358"/>
                  <a:pt x="1547640" y="106179"/>
                  <a:pt x="2380147" y="0"/>
                </a:cubicBezTo>
                <a:cubicBezTo>
                  <a:pt x="2361330" y="77605"/>
                  <a:pt x="2395345" y="285922"/>
                  <a:pt x="2380147" y="523220"/>
                </a:cubicBezTo>
                <a:cubicBezTo>
                  <a:pt x="1560949" y="527414"/>
                  <a:pt x="1082914" y="623348"/>
                  <a:pt x="0" y="523220"/>
                </a:cubicBezTo>
                <a:cubicBezTo>
                  <a:pt x="4603" y="426685"/>
                  <a:pt x="-11337" y="148309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6762260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الحل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4367CDF-4870-1A33-2355-D44FBAC1403A}"/>
              </a:ext>
            </a:extLst>
          </p:cNvPr>
          <p:cNvCxnSpPr/>
          <p:nvPr/>
        </p:nvCxnSpPr>
        <p:spPr>
          <a:xfrm flipH="1">
            <a:off x="7298292" y="3680287"/>
            <a:ext cx="60922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8B7290B-2F33-C5CD-1263-9BEEB79C7F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1145" y="2445505"/>
            <a:ext cx="6157147" cy="182245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05E7FA0-CBA1-57C4-39C2-72BFB86CBF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0" y="3747135"/>
            <a:ext cx="1362075" cy="32956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30F6E2-B3FC-CEE0-4489-96A300CCA1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200000">
            <a:off x="-850160" y="2981687"/>
            <a:ext cx="2021747" cy="3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5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AAF9C-03C7-B8D4-B178-077B4738A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66D120D-A25C-9343-DC75-33A643D60013}"/>
              </a:ext>
            </a:extLst>
          </p:cNvPr>
          <p:cNvSpPr/>
          <p:nvPr/>
        </p:nvSpPr>
        <p:spPr>
          <a:xfrm>
            <a:off x="237744" y="228600"/>
            <a:ext cx="11686032" cy="6483096"/>
          </a:xfrm>
          <a:custGeom>
            <a:avLst/>
            <a:gdLst>
              <a:gd name="connsiteX0" fmla="*/ 0 w 11686032"/>
              <a:gd name="connsiteY0" fmla="*/ 0 h 6483096"/>
              <a:gd name="connsiteX1" fmla="*/ 11686032 w 11686032"/>
              <a:gd name="connsiteY1" fmla="*/ 0 h 6483096"/>
              <a:gd name="connsiteX2" fmla="*/ 11686032 w 11686032"/>
              <a:gd name="connsiteY2" fmla="*/ 6483096 h 6483096"/>
              <a:gd name="connsiteX3" fmla="*/ 0 w 11686032"/>
              <a:gd name="connsiteY3" fmla="*/ 6483096 h 6483096"/>
              <a:gd name="connsiteX4" fmla="*/ 0 w 11686032"/>
              <a:gd name="connsiteY4" fmla="*/ 0 h 64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6032" h="6483096" fill="none" extrusionOk="0">
                <a:moveTo>
                  <a:pt x="0" y="0"/>
                </a:moveTo>
                <a:cubicBezTo>
                  <a:pt x="1933814" y="-70574"/>
                  <a:pt x="7910011" y="-5047"/>
                  <a:pt x="11686032" y="0"/>
                </a:cubicBezTo>
                <a:cubicBezTo>
                  <a:pt x="11602162" y="1300796"/>
                  <a:pt x="11627962" y="3983848"/>
                  <a:pt x="11686032" y="6483096"/>
                </a:cubicBezTo>
                <a:cubicBezTo>
                  <a:pt x="9615200" y="6408654"/>
                  <a:pt x="5671263" y="6332054"/>
                  <a:pt x="0" y="6483096"/>
                </a:cubicBezTo>
                <a:cubicBezTo>
                  <a:pt x="66589" y="5170465"/>
                  <a:pt x="-85101" y="2805199"/>
                  <a:pt x="0" y="0"/>
                </a:cubicBezTo>
                <a:close/>
              </a:path>
              <a:path w="11686032" h="6483096" stroke="0" extrusionOk="0">
                <a:moveTo>
                  <a:pt x="0" y="0"/>
                </a:moveTo>
                <a:cubicBezTo>
                  <a:pt x="3038721" y="50070"/>
                  <a:pt x="7004937" y="-86840"/>
                  <a:pt x="11686032" y="0"/>
                </a:cubicBezTo>
                <a:cubicBezTo>
                  <a:pt x="11585744" y="1629312"/>
                  <a:pt x="11745186" y="3464585"/>
                  <a:pt x="11686032" y="6483096"/>
                </a:cubicBezTo>
                <a:cubicBezTo>
                  <a:pt x="6247643" y="6593898"/>
                  <a:pt x="2014780" y="6576170"/>
                  <a:pt x="0" y="6483096"/>
                </a:cubicBezTo>
                <a:cubicBezTo>
                  <a:pt x="107367" y="4228189"/>
                  <a:pt x="-125628" y="9734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10F1D"/>
            </a:solidFill>
            <a:extLst>
              <a:ext uri="{C807C97D-BFC1-408E-A445-0C87EB9F89A2}">
                <ask:lineSketchStyleProps xmlns:ask="http://schemas.microsoft.com/office/drawing/2018/sketchyshapes" sd="10790000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2AC95E52-D438-5AD4-1FCB-B8E103563FA5}"/>
              </a:ext>
            </a:extLst>
          </p:cNvPr>
          <p:cNvSpPr/>
          <p:nvPr/>
        </p:nvSpPr>
        <p:spPr>
          <a:xfrm>
            <a:off x="0" y="585216"/>
            <a:ext cx="1362075" cy="457200"/>
          </a:xfrm>
          <a:custGeom>
            <a:avLst/>
            <a:gdLst>
              <a:gd name="connsiteX0" fmla="*/ 0 w 1362075"/>
              <a:gd name="connsiteY0" fmla="*/ 0 h 457200"/>
              <a:gd name="connsiteX1" fmla="*/ 1133475 w 1362075"/>
              <a:gd name="connsiteY1" fmla="*/ 0 h 457200"/>
              <a:gd name="connsiteX2" fmla="*/ 1362075 w 1362075"/>
              <a:gd name="connsiteY2" fmla="*/ 228600 h 457200"/>
              <a:gd name="connsiteX3" fmla="*/ 1133475 w 1362075"/>
              <a:gd name="connsiteY3" fmla="*/ 457200 h 457200"/>
              <a:gd name="connsiteX4" fmla="*/ 0 w 1362075"/>
              <a:gd name="connsiteY4" fmla="*/ 457200 h 457200"/>
              <a:gd name="connsiteX5" fmla="*/ 0 w 1362075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75" h="457200" fill="none" extrusionOk="0">
                <a:moveTo>
                  <a:pt x="0" y="0"/>
                </a:moveTo>
                <a:cubicBezTo>
                  <a:pt x="433715" y="-19337"/>
                  <a:pt x="1004685" y="-7259"/>
                  <a:pt x="1133475" y="0"/>
                </a:cubicBezTo>
                <a:cubicBezTo>
                  <a:pt x="1171645" y="66786"/>
                  <a:pt x="1297643" y="125143"/>
                  <a:pt x="1362075" y="228600"/>
                </a:cubicBezTo>
                <a:cubicBezTo>
                  <a:pt x="1268593" y="288639"/>
                  <a:pt x="1157086" y="396768"/>
                  <a:pt x="1133475" y="457200"/>
                </a:cubicBezTo>
                <a:cubicBezTo>
                  <a:pt x="599364" y="469847"/>
                  <a:pt x="183694" y="433639"/>
                  <a:pt x="0" y="457200"/>
                </a:cubicBezTo>
                <a:cubicBezTo>
                  <a:pt x="-7904" y="272998"/>
                  <a:pt x="7334" y="206482"/>
                  <a:pt x="0" y="0"/>
                </a:cubicBezTo>
                <a:close/>
              </a:path>
              <a:path w="1362075" h="457200" stroke="0" extrusionOk="0">
                <a:moveTo>
                  <a:pt x="0" y="0"/>
                </a:moveTo>
                <a:cubicBezTo>
                  <a:pt x="214474" y="-22395"/>
                  <a:pt x="717437" y="-18872"/>
                  <a:pt x="1133475" y="0"/>
                </a:cubicBezTo>
                <a:cubicBezTo>
                  <a:pt x="1201863" y="50713"/>
                  <a:pt x="1266083" y="172707"/>
                  <a:pt x="1362075" y="228600"/>
                </a:cubicBezTo>
                <a:cubicBezTo>
                  <a:pt x="1301263" y="319393"/>
                  <a:pt x="1241254" y="362917"/>
                  <a:pt x="1133475" y="457200"/>
                </a:cubicBezTo>
                <a:cubicBezTo>
                  <a:pt x="1012451" y="369983"/>
                  <a:pt x="342626" y="395550"/>
                  <a:pt x="0" y="457200"/>
                </a:cubicBezTo>
                <a:cubicBezTo>
                  <a:pt x="1200" y="337616"/>
                  <a:pt x="-22635" y="99198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extLst>
              <a:ext uri="{C807C97D-BFC1-408E-A445-0C87EB9F89A2}">
                <ask:lineSketchStyleProps xmlns:ask="http://schemas.microsoft.com/office/drawing/2018/sketchyshapes" sd="1670402538">
                  <a:prstGeom prst="homePlat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عرض الدرس</a:t>
            </a:r>
            <a:endParaRPr lang="en-AE" b="1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80781C0-0351-2DE5-0FBF-E5CAF4B3E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47894" y="4050981"/>
            <a:ext cx="842963" cy="73818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AF1FD022-267A-C80D-9D9D-5D012F4129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66182" y="4949666"/>
            <a:ext cx="795338" cy="89058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6DF04A3-89CD-5BEA-E6AA-4B78E19B3C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6182" y="5904928"/>
            <a:ext cx="795338" cy="88106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C1330A4-8BEF-CCE3-6D51-A70123FCB8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0" y="3747135"/>
            <a:ext cx="1362075" cy="32956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51BCA98-B6D4-882C-17A9-C5AFA6239FFC}"/>
              </a:ext>
            </a:extLst>
          </p:cNvPr>
          <p:cNvSpPr/>
          <p:nvPr/>
        </p:nvSpPr>
        <p:spPr>
          <a:xfrm>
            <a:off x="7977113" y="616805"/>
            <a:ext cx="33890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سَم الصور التالية  : 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098" name="Picture 2" descr="إشارة ضوئي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A5A2329D-51C7-6BA2-D63C-D255B8B23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395" y="2023584"/>
            <a:ext cx="2765585" cy="276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لغة الإشارة للصم – المعهد المصرفي الفلسطيني">
            <a:extLst>
              <a:ext uri="{FF2B5EF4-FFF2-40B4-BE49-F238E27FC236}">
                <a16:creationId xmlns:a16="http://schemas.microsoft.com/office/drawing/2014/main" id="{D11962E0-F635-FA6A-2294-510C82505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685" y="2419063"/>
            <a:ext cx="2704889" cy="210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CB119F-2354-BF34-B3C6-52E319B092B6}"/>
              </a:ext>
            </a:extLst>
          </p:cNvPr>
          <p:cNvSpPr txBox="1"/>
          <p:nvPr/>
        </p:nvSpPr>
        <p:spPr>
          <a:xfrm>
            <a:off x="8529739" y="4935537"/>
            <a:ext cx="18117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000" b="1" dirty="0"/>
              <a:t>إشارة </a:t>
            </a:r>
            <a:endParaRPr lang="en-AE" sz="6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66757C-07D5-274B-995D-F2772CC52347}"/>
              </a:ext>
            </a:extLst>
          </p:cNvPr>
          <p:cNvSpPr txBox="1"/>
          <p:nvPr/>
        </p:nvSpPr>
        <p:spPr>
          <a:xfrm>
            <a:off x="6673096" y="4935537"/>
            <a:ext cx="20794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000" b="1" dirty="0"/>
              <a:t>المرور </a:t>
            </a:r>
            <a:endParaRPr lang="en-AE" sz="6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5D5B75-8CA1-22EC-26FD-F5BFB2733E80}"/>
              </a:ext>
            </a:extLst>
          </p:cNvPr>
          <p:cNvSpPr txBox="1"/>
          <p:nvPr/>
        </p:nvSpPr>
        <p:spPr>
          <a:xfrm>
            <a:off x="4178297" y="4949666"/>
            <a:ext cx="11753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000" b="1" dirty="0"/>
              <a:t>لغة </a:t>
            </a:r>
            <a:endParaRPr lang="en-AE" sz="6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CA01DD-4BEA-465D-6DC0-9CEDC1F36669}"/>
              </a:ext>
            </a:extLst>
          </p:cNvPr>
          <p:cNvSpPr txBox="1"/>
          <p:nvPr/>
        </p:nvSpPr>
        <p:spPr>
          <a:xfrm>
            <a:off x="2449790" y="4935537"/>
            <a:ext cx="20249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000" b="1" dirty="0"/>
              <a:t>إشارة  </a:t>
            </a:r>
            <a:endParaRPr lang="en-AE" sz="60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2CC337-342F-0B00-D901-C217BEF6C59F}"/>
              </a:ext>
            </a:extLst>
          </p:cNvPr>
          <p:cNvSpPr/>
          <p:nvPr/>
        </p:nvSpPr>
        <p:spPr>
          <a:xfrm>
            <a:off x="4765958" y="1224592"/>
            <a:ext cx="295946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AE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 المُشترك بينهما ؟ 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A9FCD9-84E0-3D26-8288-A94A7900BC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200000">
            <a:off x="-850160" y="2981687"/>
            <a:ext cx="2021747" cy="3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19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69973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69973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7" grpId="0"/>
      <p:bldP spid="7" grpId="1"/>
      <p:bldP spid="8" grpId="0"/>
      <p:bldP spid="8" grpId="1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A4F93-F084-51A4-9FC2-268ED3CFF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7DAA894-E01F-8DB5-851A-A22E3AA1F685}"/>
              </a:ext>
            </a:extLst>
          </p:cNvPr>
          <p:cNvSpPr/>
          <p:nvPr/>
        </p:nvSpPr>
        <p:spPr>
          <a:xfrm>
            <a:off x="237744" y="228600"/>
            <a:ext cx="11686032" cy="6483096"/>
          </a:xfrm>
          <a:custGeom>
            <a:avLst/>
            <a:gdLst>
              <a:gd name="connsiteX0" fmla="*/ 0 w 11686032"/>
              <a:gd name="connsiteY0" fmla="*/ 0 h 6483096"/>
              <a:gd name="connsiteX1" fmla="*/ 11686032 w 11686032"/>
              <a:gd name="connsiteY1" fmla="*/ 0 h 6483096"/>
              <a:gd name="connsiteX2" fmla="*/ 11686032 w 11686032"/>
              <a:gd name="connsiteY2" fmla="*/ 6483096 h 6483096"/>
              <a:gd name="connsiteX3" fmla="*/ 0 w 11686032"/>
              <a:gd name="connsiteY3" fmla="*/ 6483096 h 6483096"/>
              <a:gd name="connsiteX4" fmla="*/ 0 w 11686032"/>
              <a:gd name="connsiteY4" fmla="*/ 0 h 64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6032" h="6483096" fill="none" extrusionOk="0">
                <a:moveTo>
                  <a:pt x="0" y="0"/>
                </a:moveTo>
                <a:cubicBezTo>
                  <a:pt x="1933814" y="-70574"/>
                  <a:pt x="7910011" y="-5047"/>
                  <a:pt x="11686032" y="0"/>
                </a:cubicBezTo>
                <a:cubicBezTo>
                  <a:pt x="11602162" y="1300796"/>
                  <a:pt x="11627962" y="3983848"/>
                  <a:pt x="11686032" y="6483096"/>
                </a:cubicBezTo>
                <a:cubicBezTo>
                  <a:pt x="9615200" y="6408654"/>
                  <a:pt x="5671263" y="6332054"/>
                  <a:pt x="0" y="6483096"/>
                </a:cubicBezTo>
                <a:cubicBezTo>
                  <a:pt x="66589" y="5170465"/>
                  <a:pt x="-85101" y="2805199"/>
                  <a:pt x="0" y="0"/>
                </a:cubicBezTo>
                <a:close/>
              </a:path>
              <a:path w="11686032" h="6483096" stroke="0" extrusionOk="0">
                <a:moveTo>
                  <a:pt x="0" y="0"/>
                </a:moveTo>
                <a:cubicBezTo>
                  <a:pt x="3038721" y="50070"/>
                  <a:pt x="7004937" y="-86840"/>
                  <a:pt x="11686032" y="0"/>
                </a:cubicBezTo>
                <a:cubicBezTo>
                  <a:pt x="11585744" y="1629312"/>
                  <a:pt x="11745186" y="3464585"/>
                  <a:pt x="11686032" y="6483096"/>
                </a:cubicBezTo>
                <a:cubicBezTo>
                  <a:pt x="6247643" y="6593898"/>
                  <a:pt x="2014780" y="6576170"/>
                  <a:pt x="0" y="6483096"/>
                </a:cubicBezTo>
                <a:cubicBezTo>
                  <a:pt x="107367" y="4228189"/>
                  <a:pt x="-125628" y="9734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10F1D"/>
            </a:solidFill>
            <a:extLst>
              <a:ext uri="{C807C97D-BFC1-408E-A445-0C87EB9F89A2}">
                <ask:lineSketchStyleProps xmlns:ask="http://schemas.microsoft.com/office/drawing/2018/sketchyshapes" sd="10790000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D39B02B8-A3CD-9BBC-E21A-2EAAED8E5F8D}"/>
              </a:ext>
            </a:extLst>
          </p:cNvPr>
          <p:cNvSpPr/>
          <p:nvPr/>
        </p:nvSpPr>
        <p:spPr>
          <a:xfrm>
            <a:off x="0" y="585216"/>
            <a:ext cx="1362075" cy="457200"/>
          </a:xfrm>
          <a:custGeom>
            <a:avLst/>
            <a:gdLst>
              <a:gd name="connsiteX0" fmla="*/ 0 w 1362075"/>
              <a:gd name="connsiteY0" fmla="*/ 0 h 457200"/>
              <a:gd name="connsiteX1" fmla="*/ 1133475 w 1362075"/>
              <a:gd name="connsiteY1" fmla="*/ 0 h 457200"/>
              <a:gd name="connsiteX2" fmla="*/ 1362075 w 1362075"/>
              <a:gd name="connsiteY2" fmla="*/ 228600 h 457200"/>
              <a:gd name="connsiteX3" fmla="*/ 1133475 w 1362075"/>
              <a:gd name="connsiteY3" fmla="*/ 457200 h 457200"/>
              <a:gd name="connsiteX4" fmla="*/ 0 w 1362075"/>
              <a:gd name="connsiteY4" fmla="*/ 457200 h 457200"/>
              <a:gd name="connsiteX5" fmla="*/ 0 w 1362075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75" h="457200" fill="none" extrusionOk="0">
                <a:moveTo>
                  <a:pt x="0" y="0"/>
                </a:moveTo>
                <a:cubicBezTo>
                  <a:pt x="433715" y="-19337"/>
                  <a:pt x="1004685" y="-7259"/>
                  <a:pt x="1133475" y="0"/>
                </a:cubicBezTo>
                <a:cubicBezTo>
                  <a:pt x="1171645" y="66786"/>
                  <a:pt x="1297643" y="125143"/>
                  <a:pt x="1362075" y="228600"/>
                </a:cubicBezTo>
                <a:cubicBezTo>
                  <a:pt x="1268593" y="288639"/>
                  <a:pt x="1157086" y="396768"/>
                  <a:pt x="1133475" y="457200"/>
                </a:cubicBezTo>
                <a:cubicBezTo>
                  <a:pt x="599364" y="469847"/>
                  <a:pt x="183694" y="433639"/>
                  <a:pt x="0" y="457200"/>
                </a:cubicBezTo>
                <a:cubicBezTo>
                  <a:pt x="-7904" y="272998"/>
                  <a:pt x="7334" y="206482"/>
                  <a:pt x="0" y="0"/>
                </a:cubicBezTo>
                <a:close/>
              </a:path>
              <a:path w="1362075" h="457200" stroke="0" extrusionOk="0">
                <a:moveTo>
                  <a:pt x="0" y="0"/>
                </a:moveTo>
                <a:cubicBezTo>
                  <a:pt x="214474" y="-22395"/>
                  <a:pt x="717437" y="-18872"/>
                  <a:pt x="1133475" y="0"/>
                </a:cubicBezTo>
                <a:cubicBezTo>
                  <a:pt x="1201863" y="50713"/>
                  <a:pt x="1266083" y="172707"/>
                  <a:pt x="1362075" y="228600"/>
                </a:cubicBezTo>
                <a:cubicBezTo>
                  <a:pt x="1301263" y="319393"/>
                  <a:pt x="1241254" y="362917"/>
                  <a:pt x="1133475" y="457200"/>
                </a:cubicBezTo>
                <a:cubicBezTo>
                  <a:pt x="1012451" y="369983"/>
                  <a:pt x="342626" y="395550"/>
                  <a:pt x="0" y="457200"/>
                </a:cubicBezTo>
                <a:cubicBezTo>
                  <a:pt x="1200" y="337616"/>
                  <a:pt x="-22635" y="99198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extLst>
              <a:ext uri="{C807C97D-BFC1-408E-A445-0C87EB9F89A2}">
                <ask:lineSketchStyleProps xmlns:ask="http://schemas.microsoft.com/office/drawing/2018/sketchyshapes" sd="1670402538">
                  <a:prstGeom prst="homePlat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عرض الدرس</a:t>
            </a:r>
            <a:endParaRPr lang="en-AE" b="1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2DC0C9F-51CF-A7E2-53B2-50A54CF5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47894" y="4050981"/>
            <a:ext cx="842963" cy="73818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8380EB3-8FB8-809E-81F6-C7C8C5847D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66182" y="4949666"/>
            <a:ext cx="795338" cy="89058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CB7C4D34-6001-EF7A-D797-A346BDED13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6182" y="5904928"/>
            <a:ext cx="795338" cy="88106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7DADB0C-6289-79AE-6161-6BACBB2BD8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0" y="3747135"/>
            <a:ext cx="1362075" cy="32956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422B91-FDBF-874E-C356-3028527F212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99898" y="456635"/>
            <a:ext cx="6283000" cy="60270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9F7CDA-9EF1-9344-58E7-0CFA0B7BE3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-850160" y="2981687"/>
            <a:ext cx="2021747" cy="3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64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229C1-2F9C-FAC2-C4D2-B70C05D20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9F16D1-CD96-B6CD-B0DA-24C54EF43E36}"/>
              </a:ext>
            </a:extLst>
          </p:cNvPr>
          <p:cNvSpPr/>
          <p:nvPr/>
        </p:nvSpPr>
        <p:spPr>
          <a:xfrm>
            <a:off x="237744" y="228600"/>
            <a:ext cx="11686032" cy="6483096"/>
          </a:xfrm>
          <a:custGeom>
            <a:avLst/>
            <a:gdLst>
              <a:gd name="connsiteX0" fmla="*/ 0 w 11686032"/>
              <a:gd name="connsiteY0" fmla="*/ 0 h 6483096"/>
              <a:gd name="connsiteX1" fmla="*/ 11686032 w 11686032"/>
              <a:gd name="connsiteY1" fmla="*/ 0 h 6483096"/>
              <a:gd name="connsiteX2" fmla="*/ 11686032 w 11686032"/>
              <a:gd name="connsiteY2" fmla="*/ 6483096 h 6483096"/>
              <a:gd name="connsiteX3" fmla="*/ 0 w 11686032"/>
              <a:gd name="connsiteY3" fmla="*/ 6483096 h 6483096"/>
              <a:gd name="connsiteX4" fmla="*/ 0 w 11686032"/>
              <a:gd name="connsiteY4" fmla="*/ 0 h 64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6032" h="6483096" fill="none" extrusionOk="0">
                <a:moveTo>
                  <a:pt x="0" y="0"/>
                </a:moveTo>
                <a:cubicBezTo>
                  <a:pt x="1933814" y="-70574"/>
                  <a:pt x="7910011" y="-5047"/>
                  <a:pt x="11686032" y="0"/>
                </a:cubicBezTo>
                <a:cubicBezTo>
                  <a:pt x="11602162" y="1300796"/>
                  <a:pt x="11627962" y="3983848"/>
                  <a:pt x="11686032" y="6483096"/>
                </a:cubicBezTo>
                <a:cubicBezTo>
                  <a:pt x="9615200" y="6408654"/>
                  <a:pt x="5671263" y="6332054"/>
                  <a:pt x="0" y="6483096"/>
                </a:cubicBezTo>
                <a:cubicBezTo>
                  <a:pt x="66589" y="5170465"/>
                  <a:pt x="-85101" y="2805199"/>
                  <a:pt x="0" y="0"/>
                </a:cubicBezTo>
                <a:close/>
              </a:path>
              <a:path w="11686032" h="6483096" stroke="0" extrusionOk="0">
                <a:moveTo>
                  <a:pt x="0" y="0"/>
                </a:moveTo>
                <a:cubicBezTo>
                  <a:pt x="3038721" y="50070"/>
                  <a:pt x="7004937" y="-86840"/>
                  <a:pt x="11686032" y="0"/>
                </a:cubicBezTo>
                <a:cubicBezTo>
                  <a:pt x="11585744" y="1629312"/>
                  <a:pt x="11745186" y="3464585"/>
                  <a:pt x="11686032" y="6483096"/>
                </a:cubicBezTo>
                <a:cubicBezTo>
                  <a:pt x="6247643" y="6593898"/>
                  <a:pt x="2014780" y="6576170"/>
                  <a:pt x="0" y="6483096"/>
                </a:cubicBezTo>
                <a:cubicBezTo>
                  <a:pt x="107367" y="4228189"/>
                  <a:pt x="-125628" y="9734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10F1D"/>
            </a:solidFill>
            <a:extLst>
              <a:ext uri="{C807C97D-BFC1-408E-A445-0C87EB9F89A2}">
                <ask:lineSketchStyleProps xmlns:ask="http://schemas.microsoft.com/office/drawing/2018/sketchyshapes" sd="10790000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F7168CB9-91DE-D549-7EC8-F0F0580F27BC}"/>
              </a:ext>
            </a:extLst>
          </p:cNvPr>
          <p:cNvSpPr/>
          <p:nvPr/>
        </p:nvSpPr>
        <p:spPr>
          <a:xfrm>
            <a:off x="0" y="585216"/>
            <a:ext cx="1362075" cy="457200"/>
          </a:xfrm>
          <a:custGeom>
            <a:avLst/>
            <a:gdLst>
              <a:gd name="connsiteX0" fmla="*/ 0 w 1362075"/>
              <a:gd name="connsiteY0" fmla="*/ 0 h 457200"/>
              <a:gd name="connsiteX1" fmla="*/ 1133475 w 1362075"/>
              <a:gd name="connsiteY1" fmla="*/ 0 h 457200"/>
              <a:gd name="connsiteX2" fmla="*/ 1362075 w 1362075"/>
              <a:gd name="connsiteY2" fmla="*/ 228600 h 457200"/>
              <a:gd name="connsiteX3" fmla="*/ 1133475 w 1362075"/>
              <a:gd name="connsiteY3" fmla="*/ 457200 h 457200"/>
              <a:gd name="connsiteX4" fmla="*/ 0 w 1362075"/>
              <a:gd name="connsiteY4" fmla="*/ 457200 h 457200"/>
              <a:gd name="connsiteX5" fmla="*/ 0 w 1362075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75" h="457200" fill="none" extrusionOk="0">
                <a:moveTo>
                  <a:pt x="0" y="0"/>
                </a:moveTo>
                <a:cubicBezTo>
                  <a:pt x="433715" y="-19337"/>
                  <a:pt x="1004685" y="-7259"/>
                  <a:pt x="1133475" y="0"/>
                </a:cubicBezTo>
                <a:cubicBezTo>
                  <a:pt x="1171645" y="66786"/>
                  <a:pt x="1297643" y="125143"/>
                  <a:pt x="1362075" y="228600"/>
                </a:cubicBezTo>
                <a:cubicBezTo>
                  <a:pt x="1268593" y="288639"/>
                  <a:pt x="1157086" y="396768"/>
                  <a:pt x="1133475" y="457200"/>
                </a:cubicBezTo>
                <a:cubicBezTo>
                  <a:pt x="599364" y="469847"/>
                  <a:pt x="183694" y="433639"/>
                  <a:pt x="0" y="457200"/>
                </a:cubicBezTo>
                <a:cubicBezTo>
                  <a:pt x="-7904" y="272998"/>
                  <a:pt x="7334" y="206482"/>
                  <a:pt x="0" y="0"/>
                </a:cubicBezTo>
                <a:close/>
              </a:path>
              <a:path w="1362075" h="457200" stroke="0" extrusionOk="0">
                <a:moveTo>
                  <a:pt x="0" y="0"/>
                </a:moveTo>
                <a:cubicBezTo>
                  <a:pt x="214474" y="-22395"/>
                  <a:pt x="717437" y="-18872"/>
                  <a:pt x="1133475" y="0"/>
                </a:cubicBezTo>
                <a:cubicBezTo>
                  <a:pt x="1201863" y="50713"/>
                  <a:pt x="1266083" y="172707"/>
                  <a:pt x="1362075" y="228600"/>
                </a:cubicBezTo>
                <a:cubicBezTo>
                  <a:pt x="1301263" y="319393"/>
                  <a:pt x="1241254" y="362917"/>
                  <a:pt x="1133475" y="457200"/>
                </a:cubicBezTo>
                <a:cubicBezTo>
                  <a:pt x="1012451" y="369983"/>
                  <a:pt x="342626" y="395550"/>
                  <a:pt x="0" y="457200"/>
                </a:cubicBezTo>
                <a:cubicBezTo>
                  <a:pt x="1200" y="337616"/>
                  <a:pt x="-22635" y="99198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extLst>
              <a:ext uri="{C807C97D-BFC1-408E-A445-0C87EB9F89A2}">
                <ask:lineSketchStyleProps xmlns:ask="http://schemas.microsoft.com/office/drawing/2018/sketchyshapes" sd="1670402538">
                  <a:prstGeom prst="homePlat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b="1" dirty="0"/>
              <a:t>التقويم الختامي</a:t>
            </a:r>
            <a:endParaRPr lang="en-AE" sz="1600" b="1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0E1DF81C-163F-B706-7C1B-631A54F8F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47894" y="4050981"/>
            <a:ext cx="842963" cy="73818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99DECCC7-D41C-08C7-D2A4-659B42865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66182" y="4949666"/>
            <a:ext cx="795338" cy="89058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EB32FD3-6778-D559-B9B9-706CED1344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6182" y="5904928"/>
            <a:ext cx="795338" cy="88106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979DE36-7E6B-E82C-77C2-8B9F9CBD76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0" y="3747135"/>
            <a:ext cx="1362075" cy="329565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E4B73C8-581E-34BF-205F-2DF2BDBD8647}"/>
              </a:ext>
            </a:extLst>
          </p:cNvPr>
          <p:cNvGrpSpPr/>
          <p:nvPr/>
        </p:nvGrpSpPr>
        <p:grpSpPr>
          <a:xfrm>
            <a:off x="1599819" y="378823"/>
            <a:ext cx="9573653" cy="6107596"/>
            <a:chOff x="1599819" y="378823"/>
            <a:chExt cx="9573653" cy="610759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EB61619-F7A5-DE85-70F1-B7994616D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778635" y="585216"/>
              <a:ext cx="9394837" cy="590120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7CC4E7-82E6-8DA6-94A2-B6052EAF78D6}"/>
                </a:ext>
              </a:extLst>
            </p:cNvPr>
            <p:cNvSpPr/>
            <p:nvPr/>
          </p:nvSpPr>
          <p:spPr>
            <a:xfrm>
              <a:off x="1599819" y="378823"/>
              <a:ext cx="4056398" cy="33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sp>
        <p:nvSpPr>
          <p:cNvPr id="7" name="مربع نص 5">
            <a:extLst>
              <a:ext uri="{FF2B5EF4-FFF2-40B4-BE49-F238E27FC236}">
                <a16:creationId xmlns:a16="http://schemas.microsoft.com/office/drawing/2014/main" id="{C46158D4-4024-51BC-4ECA-030C88D65158}"/>
              </a:ext>
            </a:extLst>
          </p:cNvPr>
          <p:cNvSpPr txBox="1"/>
          <p:nvPr/>
        </p:nvSpPr>
        <p:spPr>
          <a:xfrm>
            <a:off x="6476053" y="3276640"/>
            <a:ext cx="3412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400" b="1" dirty="0">
                <a:solidFill>
                  <a:srgbClr val="E4665F"/>
                </a:solidFill>
              </a:rPr>
              <a:t>إشارَةُ الْـخَطَـرَ</a:t>
            </a:r>
            <a:endParaRPr lang="en-US" sz="4400" b="1" dirty="0">
              <a:solidFill>
                <a:srgbClr val="E4665F"/>
              </a:solidFill>
            </a:endParaRPr>
          </a:p>
        </p:txBody>
      </p:sp>
      <p:sp>
        <p:nvSpPr>
          <p:cNvPr id="8" name="مربع نص 6">
            <a:extLst>
              <a:ext uri="{FF2B5EF4-FFF2-40B4-BE49-F238E27FC236}">
                <a16:creationId xmlns:a16="http://schemas.microsoft.com/office/drawing/2014/main" id="{D0EFDD13-F4F1-C79F-FC15-B88DD06A3049}"/>
              </a:ext>
            </a:extLst>
          </p:cNvPr>
          <p:cNvSpPr txBox="1"/>
          <p:nvPr/>
        </p:nvSpPr>
        <p:spPr>
          <a:xfrm>
            <a:off x="6288241" y="4055497"/>
            <a:ext cx="3412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400" b="1" dirty="0">
                <a:solidFill>
                  <a:srgbClr val="E4665F"/>
                </a:solidFill>
              </a:rPr>
              <a:t>لُـغَـةُ الإِشارَةِ</a:t>
            </a:r>
            <a:endParaRPr lang="en-US" sz="4400" b="1" dirty="0">
              <a:solidFill>
                <a:srgbClr val="E4665F"/>
              </a:solidFill>
            </a:endParaRPr>
          </a:p>
        </p:txBody>
      </p:sp>
      <p:sp>
        <p:nvSpPr>
          <p:cNvPr id="9" name="مربع نص 7">
            <a:extLst>
              <a:ext uri="{FF2B5EF4-FFF2-40B4-BE49-F238E27FC236}">
                <a16:creationId xmlns:a16="http://schemas.microsoft.com/office/drawing/2014/main" id="{7FA1A2BF-010E-A498-87D7-F4C1C704DF07}"/>
              </a:ext>
            </a:extLst>
          </p:cNvPr>
          <p:cNvSpPr txBox="1"/>
          <p:nvPr/>
        </p:nvSpPr>
        <p:spPr>
          <a:xfrm>
            <a:off x="6614073" y="4853083"/>
            <a:ext cx="3412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400" b="1" dirty="0">
                <a:solidFill>
                  <a:srgbClr val="E4665F"/>
                </a:solidFill>
              </a:rPr>
              <a:t>إشارَةٌ لاسِلْكِيَّةٌ</a:t>
            </a:r>
            <a:endParaRPr lang="en-US" sz="4400" b="1" dirty="0">
              <a:solidFill>
                <a:srgbClr val="E4665F"/>
              </a:solidFill>
            </a:endParaRPr>
          </a:p>
        </p:txBody>
      </p:sp>
      <p:sp>
        <p:nvSpPr>
          <p:cNvPr id="11" name="مربع نص 8">
            <a:extLst>
              <a:ext uri="{FF2B5EF4-FFF2-40B4-BE49-F238E27FC236}">
                <a16:creationId xmlns:a16="http://schemas.microsoft.com/office/drawing/2014/main" id="{20D070FD-46C2-4AF8-EFC5-133E27DA6A47}"/>
              </a:ext>
            </a:extLst>
          </p:cNvPr>
          <p:cNvSpPr txBox="1"/>
          <p:nvPr/>
        </p:nvSpPr>
        <p:spPr>
          <a:xfrm>
            <a:off x="6989225" y="5584492"/>
            <a:ext cx="3412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400" b="1" dirty="0">
                <a:solidFill>
                  <a:srgbClr val="E4665F"/>
                </a:solidFill>
              </a:rPr>
              <a:t>الإشارَةُ الضَّوْئِيَّةُ</a:t>
            </a:r>
            <a:endParaRPr lang="en-US" sz="4400" b="1" dirty="0">
              <a:solidFill>
                <a:srgbClr val="E4665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052A4E-9BF7-0D2E-5E6C-DB872A0608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-850160" y="2981687"/>
            <a:ext cx="2021747" cy="3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2AA79-8658-7064-85AF-D1D3B22E9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6F0CB43-ADDD-F638-5445-3798F8770AFF}"/>
              </a:ext>
            </a:extLst>
          </p:cNvPr>
          <p:cNvSpPr/>
          <p:nvPr/>
        </p:nvSpPr>
        <p:spPr>
          <a:xfrm>
            <a:off x="237744" y="228600"/>
            <a:ext cx="11686032" cy="6483096"/>
          </a:xfrm>
          <a:custGeom>
            <a:avLst/>
            <a:gdLst>
              <a:gd name="connsiteX0" fmla="*/ 0 w 11686032"/>
              <a:gd name="connsiteY0" fmla="*/ 0 h 6483096"/>
              <a:gd name="connsiteX1" fmla="*/ 11686032 w 11686032"/>
              <a:gd name="connsiteY1" fmla="*/ 0 h 6483096"/>
              <a:gd name="connsiteX2" fmla="*/ 11686032 w 11686032"/>
              <a:gd name="connsiteY2" fmla="*/ 6483096 h 6483096"/>
              <a:gd name="connsiteX3" fmla="*/ 0 w 11686032"/>
              <a:gd name="connsiteY3" fmla="*/ 6483096 h 6483096"/>
              <a:gd name="connsiteX4" fmla="*/ 0 w 11686032"/>
              <a:gd name="connsiteY4" fmla="*/ 0 h 64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6032" h="6483096" fill="none" extrusionOk="0">
                <a:moveTo>
                  <a:pt x="0" y="0"/>
                </a:moveTo>
                <a:cubicBezTo>
                  <a:pt x="1933814" y="-70574"/>
                  <a:pt x="7910011" y="-5047"/>
                  <a:pt x="11686032" y="0"/>
                </a:cubicBezTo>
                <a:cubicBezTo>
                  <a:pt x="11602162" y="1300796"/>
                  <a:pt x="11627962" y="3983848"/>
                  <a:pt x="11686032" y="6483096"/>
                </a:cubicBezTo>
                <a:cubicBezTo>
                  <a:pt x="9615200" y="6408654"/>
                  <a:pt x="5671263" y="6332054"/>
                  <a:pt x="0" y="6483096"/>
                </a:cubicBezTo>
                <a:cubicBezTo>
                  <a:pt x="66589" y="5170465"/>
                  <a:pt x="-85101" y="2805199"/>
                  <a:pt x="0" y="0"/>
                </a:cubicBezTo>
                <a:close/>
              </a:path>
              <a:path w="11686032" h="6483096" stroke="0" extrusionOk="0">
                <a:moveTo>
                  <a:pt x="0" y="0"/>
                </a:moveTo>
                <a:cubicBezTo>
                  <a:pt x="3038721" y="50070"/>
                  <a:pt x="7004937" y="-86840"/>
                  <a:pt x="11686032" y="0"/>
                </a:cubicBezTo>
                <a:cubicBezTo>
                  <a:pt x="11585744" y="1629312"/>
                  <a:pt x="11745186" y="3464585"/>
                  <a:pt x="11686032" y="6483096"/>
                </a:cubicBezTo>
                <a:cubicBezTo>
                  <a:pt x="6247643" y="6593898"/>
                  <a:pt x="2014780" y="6576170"/>
                  <a:pt x="0" y="6483096"/>
                </a:cubicBezTo>
                <a:cubicBezTo>
                  <a:pt x="107367" y="4228189"/>
                  <a:pt x="-125628" y="97343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10F1D"/>
            </a:solidFill>
            <a:extLst>
              <a:ext uri="{C807C97D-BFC1-408E-A445-0C87EB9F89A2}">
                <ask:lineSketchStyleProps xmlns:ask="http://schemas.microsoft.com/office/drawing/2018/sketchyshapes" sd="10790000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DBC528-AD62-61C3-040D-77FF085A4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7" y="609302"/>
            <a:ext cx="10915650" cy="5663482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076AF3B9-72A2-D090-CD9B-1A3DA1142D50}"/>
              </a:ext>
            </a:extLst>
          </p:cNvPr>
          <p:cNvSpPr/>
          <p:nvPr/>
        </p:nvSpPr>
        <p:spPr>
          <a:xfrm>
            <a:off x="0" y="585216"/>
            <a:ext cx="1362075" cy="457200"/>
          </a:xfrm>
          <a:custGeom>
            <a:avLst/>
            <a:gdLst>
              <a:gd name="connsiteX0" fmla="*/ 0 w 1362075"/>
              <a:gd name="connsiteY0" fmla="*/ 0 h 457200"/>
              <a:gd name="connsiteX1" fmla="*/ 1133475 w 1362075"/>
              <a:gd name="connsiteY1" fmla="*/ 0 h 457200"/>
              <a:gd name="connsiteX2" fmla="*/ 1362075 w 1362075"/>
              <a:gd name="connsiteY2" fmla="*/ 228600 h 457200"/>
              <a:gd name="connsiteX3" fmla="*/ 1133475 w 1362075"/>
              <a:gd name="connsiteY3" fmla="*/ 457200 h 457200"/>
              <a:gd name="connsiteX4" fmla="*/ 0 w 1362075"/>
              <a:gd name="connsiteY4" fmla="*/ 457200 h 457200"/>
              <a:gd name="connsiteX5" fmla="*/ 0 w 1362075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75" h="457200" fill="none" extrusionOk="0">
                <a:moveTo>
                  <a:pt x="0" y="0"/>
                </a:moveTo>
                <a:cubicBezTo>
                  <a:pt x="433715" y="-19337"/>
                  <a:pt x="1004685" y="-7259"/>
                  <a:pt x="1133475" y="0"/>
                </a:cubicBezTo>
                <a:cubicBezTo>
                  <a:pt x="1171645" y="66786"/>
                  <a:pt x="1297643" y="125143"/>
                  <a:pt x="1362075" y="228600"/>
                </a:cubicBezTo>
                <a:cubicBezTo>
                  <a:pt x="1268593" y="288639"/>
                  <a:pt x="1157086" y="396768"/>
                  <a:pt x="1133475" y="457200"/>
                </a:cubicBezTo>
                <a:cubicBezTo>
                  <a:pt x="599364" y="469847"/>
                  <a:pt x="183694" y="433639"/>
                  <a:pt x="0" y="457200"/>
                </a:cubicBezTo>
                <a:cubicBezTo>
                  <a:pt x="-7904" y="272998"/>
                  <a:pt x="7334" y="206482"/>
                  <a:pt x="0" y="0"/>
                </a:cubicBezTo>
                <a:close/>
              </a:path>
              <a:path w="1362075" h="457200" stroke="0" extrusionOk="0">
                <a:moveTo>
                  <a:pt x="0" y="0"/>
                </a:moveTo>
                <a:cubicBezTo>
                  <a:pt x="214474" y="-22395"/>
                  <a:pt x="717437" y="-18872"/>
                  <a:pt x="1133475" y="0"/>
                </a:cubicBezTo>
                <a:cubicBezTo>
                  <a:pt x="1201863" y="50713"/>
                  <a:pt x="1266083" y="172707"/>
                  <a:pt x="1362075" y="228600"/>
                </a:cubicBezTo>
                <a:cubicBezTo>
                  <a:pt x="1301263" y="319393"/>
                  <a:pt x="1241254" y="362917"/>
                  <a:pt x="1133475" y="457200"/>
                </a:cubicBezTo>
                <a:cubicBezTo>
                  <a:pt x="1012451" y="369983"/>
                  <a:pt x="342626" y="395550"/>
                  <a:pt x="0" y="457200"/>
                </a:cubicBezTo>
                <a:cubicBezTo>
                  <a:pt x="1200" y="337616"/>
                  <a:pt x="-22635" y="99198"/>
                  <a:pt x="0" y="0"/>
                </a:cubicBezTo>
                <a:close/>
              </a:path>
            </a:pathLst>
          </a:custGeom>
          <a:solidFill>
            <a:srgbClr val="FF877B"/>
          </a:solidFill>
          <a:ln>
            <a:extLst>
              <a:ext uri="{C807C97D-BFC1-408E-A445-0C87EB9F89A2}">
                <ask:lineSketchStyleProps xmlns:ask="http://schemas.microsoft.com/office/drawing/2018/sketchyshapes" sd="1670402538">
                  <a:prstGeom prst="homePlat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b="1" dirty="0"/>
              <a:t>التقويم الختامي</a:t>
            </a:r>
            <a:endParaRPr lang="en-AE" sz="1600" b="1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CA081ED-8D15-008A-7395-F3EC5EF08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47894" y="4050981"/>
            <a:ext cx="842963" cy="73818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0E82D02A-F152-962D-CF72-726F45CA71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66182" y="4949666"/>
            <a:ext cx="795338" cy="89058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82CDB35-572E-93D5-3A27-0E71686DEF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66182" y="5904928"/>
            <a:ext cx="795338" cy="88106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309E15A-BCB7-6C04-38A0-83500CB51F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0" y="3747135"/>
            <a:ext cx="1362075" cy="3295650"/>
          </a:xfrm>
          <a:prstGeom prst="rect">
            <a:avLst/>
          </a:prstGeom>
        </p:spPr>
      </p:pic>
      <p:sp>
        <p:nvSpPr>
          <p:cNvPr id="4" name="مربع نص 5">
            <a:extLst>
              <a:ext uri="{FF2B5EF4-FFF2-40B4-BE49-F238E27FC236}">
                <a16:creationId xmlns:a16="http://schemas.microsoft.com/office/drawing/2014/main" id="{E202DCAC-702C-53E8-2DA0-3CE92A18E9CA}"/>
              </a:ext>
            </a:extLst>
          </p:cNvPr>
          <p:cNvSpPr txBox="1"/>
          <p:nvPr/>
        </p:nvSpPr>
        <p:spPr>
          <a:xfrm>
            <a:off x="8181593" y="2469403"/>
            <a:ext cx="341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E4665F"/>
                </a:solidFill>
              </a:rPr>
              <a:t>الْإيـماء</a:t>
            </a:r>
            <a:endParaRPr lang="en-US" sz="4800" b="1" dirty="0">
              <a:solidFill>
                <a:srgbClr val="E4665F"/>
              </a:solidFill>
            </a:endParaRPr>
          </a:p>
        </p:txBody>
      </p:sp>
      <p:sp>
        <p:nvSpPr>
          <p:cNvPr id="5" name="مربع نص 6">
            <a:extLst>
              <a:ext uri="{FF2B5EF4-FFF2-40B4-BE49-F238E27FC236}">
                <a16:creationId xmlns:a16="http://schemas.microsoft.com/office/drawing/2014/main" id="{F2A7681B-610E-1124-C285-3FF3B5F462CA}"/>
              </a:ext>
            </a:extLst>
          </p:cNvPr>
          <p:cNvSpPr txBox="1"/>
          <p:nvPr/>
        </p:nvSpPr>
        <p:spPr>
          <a:xfrm>
            <a:off x="1133093" y="2470820"/>
            <a:ext cx="341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E4665F"/>
                </a:solidFill>
              </a:rPr>
              <a:t>إ / </a:t>
            </a:r>
            <a:r>
              <a:rPr lang="ar-AE" sz="4800" b="1" dirty="0" err="1">
                <a:solidFill>
                  <a:srgbClr val="E4665F"/>
                </a:solidFill>
              </a:rPr>
              <a:t>شا</a:t>
            </a:r>
            <a:r>
              <a:rPr lang="ar-AE" sz="4800" b="1" dirty="0">
                <a:solidFill>
                  <a:srgbClr val="E4665F"/>
                </a:solidFill>
              </a:rPr>
              <a:t> / رَ/ةٌ</a:t>
            </a:r>
            <a:endParaRPr lang="en-US" sz="4800" b="1" dirty="0">
              <a:solidFill>
                <a:srgbClr val="E4665F"/>
              </a:solidFill>
            </a:endParaRPr>
          </a:p>
        </p:txBody>
      </p:sp>
      <p:sp>
        <p:nvSpPr>
          <p:cNvPr id="7" name="مربع نص 7">
            <a:extLst>
              <a:ext uri="{FF2B5EF4-FFF2-40B4-BE49-F238E27FC236}">
                <a16:creationId xmlns:a16="http://schemas.microsoft.com/office/drawing/2014/main" id="{5C0DD02C-48B9-C05D-CAFA-BA18F50663F7}"/>
              </a:ext>
            </a:extLst>
          </p:cNvPr>
          <p:cNvSpPr txBox="1"/>
          <p:nvPr/>
        </p:nvSpPr>
        <p:spPr>
          <a:xfrm>
            <a:off x="3678764" y="5191833"/>
            <a:ext cx="4920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solidFill>
                  <a:srgbClr val="E4665F"/>
                </a:solidFill>
              </a:rPr>
              <a:t>تَعَلَّمتُ لغَة الإشارة . </a:t>
            </a:r>
            <a:endParaRPr lang="en-US" sz="4800" b="1" dirty="0">
              <a:solidFill>
                <a:srgbClr val="E4665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AB2834-BDCF-A322-C22C-39943480A0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-850160" y="2981687"/>
            <a:ext cx="2021747" cy="3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2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117</Words>
  <Application>Microsoft Office PowerPoint</Application>
  <PresentationFormat>Widescreen</PresentationFormat>
  <Paragraphs>57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Khalifa</dc:creator>
  <cp:lastModifiedBy>Khalifa</cp:lastModifiedBy>
  <cp:revision>14</cp:revision>
  <dcterms:created xsi:type="dcterms:W3CDTF">2025-05-03T03:40:38Z</dcterms:created>
  <dcterms:modified xsi:type="dcterms:W3CDTF">2025-05-04T03:08:37Z</dcterms:modified>
</cp:coreProperties>
</file>