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2CFB905-27B3-4F1B-B41D-0AA5E17E0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A0D5D67-33BD-4306-9BD0-D52FAFE236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E5D465B-00C3-4D92-90D9-81AC68A6C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C212331-63D0-4DB8-B59D-AF460EFD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C5DAA32-DED8-4CD1-AB01-1CC6EDEBD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43816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6141FC7-D884-4E23-A828-838EE8869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C77986F-FC0E-43EA-A0DE-7F7A8D545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19E2C2B-4F11-4CA0-B2F7-92291F02C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DB37A53-FD51-462A-A938-C720F40BE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E8DE73E-AF0B-4EC4-B956-49221DB2E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58414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D6594E0-5ACF-43D6-8CF8-B504313FC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ED3118E-BEAA-4EE5-BF86-22C5C2638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A7ADD67-030E-4691-8248-E01FC06BE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276FECA-E0AB-4742-9114-C0BF52B2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13007BA-7747-4612-9796-823208F3E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03699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ED5D7E0-D152-43E9-8C12-962F3E8E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01CBEEA-88E3-41E6-94DD-38AD839406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68C9DA7-4A71-44D3-83B0-2A95BED6D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9000A1A-DCE1-403E-B044-50E7B82CD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E96D2A0-AA3D-491B-A06B-4F5667E51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A9B1457-C674-412C-AA5E-F7C4BBFB9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73278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9E078AB-4357-495B-AFA2-CA29E71E6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9CA3FC1-389A-43C8-A498-A414884F9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FDE5C8E-0527-4A0F-B4C6-355EACBE7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F4953995-E883-441D-8816-B09106DA3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1831A205-3EB6-450E-AD06-61BB56128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BE455A1-EAA5-421D-8750-88E4DC60F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C0354A4-124F-4297-A676-CAA0F037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C924D427-A7B9-4671-B078-386F96D02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91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DAA665-1250-4C18-A8FD-46DD6518E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5C9ECE54-DAED-47BB-857A-E14EC63AD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AAF32D33-AE42-4296-BD23-B87919B1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0AFDE68-C615-41F2-A2BF-A504CFBEE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3870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3041F3DC-534E-4178-8BBB-464798B42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1C54D66D-381F-441D-B5B9-FC6D4B128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2644705-D5D7-4AC0-A3FD-4FDA69BA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2195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D7589D8-310A-46DF-9096-F6B57A654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2BCA62C-562C-45EB-8E6A-D91DFB345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81C4376-A101-4AB5-8FD6-DE7D6DED8B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A70170D-3B00-4820-8477-D092EBC08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3783966-AB60-488C-9D17-A05745BAB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BE1F041-7224-46D1-855F-36F031CA6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73645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2B0F0F8-C96C-4D19-AB0A-2220E26F5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FBD49E0-2A8B-4516-901D-C6983FEB4E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70C38F4-0944-47DF-872E-2CE23EF8C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0A8DE86-9469-4CB2-9F7E-E9418A213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4712C3B-3D08-41A0-9F85-5033338D0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291D24B-9073-4025-9197-F37D4B3F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31791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107064C-6445-4E2E-9D0A-506DD0D0A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890EB95-BB0A-41D4-A09B-3C045BFC8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1E63CAA-0A6F-469C-93E2-0B59A9BEA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7550A9B-A177-4EB3-A541-065D2C67B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6120439-30EB-40CF-BEB0-04DD2EEB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82532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0AAF2BE-D19F-4EA8-AA4B-32097A304B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AF7F99F-7274-459B-9286-2A0639F64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74FED4C-3ECB-46EB-A2FB-310965545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2933E18-1093-45EC-9C07-84DF8383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1E76D84-938B-4E4F-B591-E5E9C619E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09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40348050-83DF-473D-A7F3-B47D8910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B29649B-0F93-422F-8F51-6CD912CA5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4995D52-D556-408C-A54C-C5FC22FD5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CBB3D-6C1A-4479-A58D-2091CA2B6E15}" type="datetimeFigureOut">
              <a:rPr lang="en-AE" smtClean="0"/>
              <a:t>09/02/2024</a:t>
            </a:fld>
            <a:endParaRPr lang="en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89F84B3-85CC-40CE-AF7E-E233CB52E0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1D4B107-0F65-427E-8D66-0CC60D103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5902A-319A-421B-9CDA-0B4AA6A53E2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9832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 /><Relationship Id="rId3" Type="http://schemas.openxmlformats.org/officeDocument/2006/relationships/image" Target="../media/image2.jpeg" /><Relationship Id="rId7" Type="http://schemas.openxmlformats.org/officeDocument/2006/relationships/image" Target="../media/image6.png" /><Relationship Id="rId12" Type="http://schemas.openxmlformats.org/officeDocument/2006/relationships/image" Target="../media/image11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jpeg" /><Relationship Id="rId11" Type="http://schemas.openxmlformats.org/officeDocument/2006/relationships/image" Target="../media/image10.jpeg" /><Relationship Id="rId5" Type="http://schemas.openxmlformats.org/officeDocument/2006/relationships/image" Target="../media/image4.jpeg" /><Relationship Id="rId10" Type="http://schemas.openxmlformats.org/officeDocument/2006/relationships/image" Target="../media/image9.png" /><Relationship Id="rId4" Type="http://schemas.openxmlformats.org/officeDocument/2006/relationships/image" Target="../media/image3.jpeg" /><Relationship Id="rId9" Type="http://schemas.openxmlformats.org/officeDocument/2006/relationships/image" Target="../media/image8.jpe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 /><Relationship Id="rId3" Type="http://schemas.openxmlformats.org/officeDocument/2006/relationships/image" Target="../media/image13.png" /><Relationship Id="rId7" Type="http://schemas.openxmlformats.org/officeDocument/2006/relationships/image" Target="../media/image16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5.png" /><Relationship Id="rId5" Type="http://schemas.openxmlformats.org/officeDocument/2006/relationships/image" Target="../media/image8.jpeg" /><Relationship Id="rId10" Type="http://schemas.openxmlformats.org/officeDocument/2006/relationships/image" Target="../media/image17.jpeg" /><Relationship Id="rId4" Type="http://schemas.openxmlformats.org/officeDocument/2006/relationships/image" Target="../media/image14.jpeg" /><Relationship Id="rId9" Type="http://schemas.openxmlformats.org/officeDocument/2006/relationships/image" Target="../media/image1.jpe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 /><Relationship Id="rId3" Type="http://schemas.openxmlformats.org/officeDocument/2006/relationships/image" Target="../media/image19.jpeg" /><Relationship Id="rId7" Type="http://schemas.openxmlformats.org/officeDocument/2006/relationships/image" Target="../media/image23.jpeg" /><Relationship Id="rId12" Type="http://schemas.openxmlformats.org/officeDocument/2006/relationships/image" Target="../media/image28.jpeg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2.jpeg" /><Relationship Id="rId11" Type="http://schemas.openxmlformats.org/officeDocument/2006/relationships/image" Target="../media/image27.jpeg" /><Relationship Id="rId5" Type="http://schemas.openxmlformats.org/officeDocument/2006/relationships/image" Target="../media/image21.jpeg" /><Relationship Id="rId10" Type="http://schemas.openxmlformats.org/officeDocument/2006/relationships/image" Target="../media/image26.png" /><Relationship Id="rId4" Type="http://schemas.openxmlformats.org/officeDocument/2006/relationships/image" Target="../media/image20.jpeg" /><Relationship Id="rId9" Type="http://schemas.openxmlformats.org/officeDocument/2006/relationships/image" Target="../media/image25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 /><Relationship Id="rId3" Type="http://schemas.openxmlformats.org/officeDocument/2006/relationships/image" Target="../media/image30.jpeg" /><Relationship Id="rId7" Type="http://schemas.openxmlformats.org/officeDocument/2006/relationships/image" Target="../media/image34.jpeg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3.jpeg" /><Relationship Id="rId5" Type="http://schemas.openxmlformats.org/officeDocument/2006/relationships/image" Target="../media/image32.jpeg" /><Relationship Id="rId4" Type="http://schemas.openxmlformats.org/officeDocument/2006/relationships/image" Target="../media/image31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3817F629-567B-4C68-A5C3-F07BF1690721}"/>
              </a:ext>
            </a:extLst>
          </p:cNvPr>
          <p:cNvSpPr/>
          <p:nvPr/>
        </p:nvSpPr>
        <p:spPr>
          <a:xfrm>
            <a:off x="9248502" y="313509"/>
            <a:ext cx="2704011" cy="457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الدرس الأول  : كوكب الأرض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A6DEC1D7-E6F1-42A0-9983-0F9A8FF5EACD}"/>
              </a:ext>
            </a:extLst>
          </p:cNvPr>
          <p:cNvSpPr/>
          <p:nvPr/>
        </p:nvSpPr>
        <p:spPr>
          <a:xfrm>
            <a:off x="5512526" y="313509"/>
            <a:ext cx="2704011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75000"/>
                  </a:schemeClr>
                </a:solidFill>
              </a:rPr>
              <a:t>الوحدة الأولى  : كوكبنا الأرضي</a:t>
            </a:r>
            <a:endParaRPr lang="en-A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E0B86429-6434-46C2-BC50-9B0854B3561C}"/>
              </a:ext>
            </a:extLst>
          </p:cNvPr>
          <p:cNvSpPr/>
          <p:nvPr/>
        </p:nvSpPr>
        <p:spPr>
          <a:xfrm>
            <a:off x="9912234" y="1031966"/>
            <a:ext cx="2050867" cy="457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أولا : أرضنا في الفضاء 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BF4A3026-7DF6-4E0C-8DEA-04650A37CCAA}"/>
              </a:ext>
            </a:extLst>
          </p:cNvPr>
          <p:cNvSpPr/>
          <p:nvPr/>
        </p:nvSpPr>
        <p:spPr>
          <a:xfrm>
            <a:off x="10502537" y="1761990"/>
            <a:ext cx="1449976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الكلمات الجديدة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شخصية الكرة الأرضية ، كارتون الكرة الأرضية ، الكرة الأرضية, متنوعة, تصوير  png">
            <a:extLst>
              <a:ext uri="{FF2B5EF4-FFF2-40B4-BE49-F238E27FC236}">
                <a16:creationId xmlns:a16="http://schemas.microsoft.com/office/drawing/2014/main" id="{D727C5D2-73AB-4BCA-AA0E-158DDE1D2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441" y="1750423"/>
            <a:ext cx="815585" cy="84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الفضاء والفضاء كارتون رائد فضاء خلفية فيديو قالب Ae | فيديو AEP تحميل مجاني  - Pikbest">
            <a:extLst>
              <a:ext uri="{FF2B5EF4-FFF2-40B4-BE49-F238E27FC236}">
                <a16:creationId xmlns:a16="http://schemas.microsoft.com/office/drawing/2014/main" id="{ED3261A9-B94D-4621-A417-57B7AA94D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046" y="1791279"/>
            <a:ext cx="81558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اليابسة, اليابسة, جنون, الجفاف PNG وملف PSD للتحميل مجانا">
            <a:extLst>
              <a:ext uri="{FF2B5EF4-FFF2-40B4-BE49-F238E27FC236}">
                <a16:creationId xmlns:a16="http://schemas.microsoft.com/office/drawing/2014/main" id="{8890ADFB-FE2E-46D7-811D-0249887EC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638" y="1750423"/>
            <a:ext cx="1084897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ماء كرتون – ايميجز">
            <a:extLst>
              <a:ext uri="{FF2B5EF4-FFF2-40B4-BE49-F238E27FC236}">
                <a16:creationId xmlns:a16="http://schemas.microsoft.com/office/drawing/2014/main" id="{571D38D5-0F88-49CC-9F04-E658C3D48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659" y="1728636"/>
            <a:ext cx="1138238" cy="100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MEI-WAECE">
            <a:extLst>
              <a:ext uri="{FF2B5EF4-FFF2-40B4-BE49-F238E27FC236}">
                <a16:creationId xmlns:a16="http://schemas.microsoft.com/office/drawing/2014/main" id="{8EEC1CB8-C66F-4D19-B379-1DBE697A4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485" y="1728902"/>
            <a:ext cx="1384663" cy="98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006AE8FB-A968-478F-AF41-1755FD9C199D}"/>
              </a:ext>
            </a:extLst>
          </p:cNvPr>
          <p:cNvSpPr/>
          <p:nvPr/>
        </p:nvSpPr>
        <p:spPr>
          <a:xfrm>
            <a:off x="1227909" y="2766337"/>
            <a:ext cx="10699003" cy="8489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أنتم جميعا تعيشون على سطحي و من يراني يعتقد أنني مستوية السطح ولكن شكلي الأصلي يشبه              لذلك سميت ب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36" name="Picture 12" descr="Premium Vector | Beach ball cartoon vector illustration colorful beach  ballon for holidays summer flat icon outline">
            <a:extLst>
              <a:ext uri="{FF2B5EF4-FFF2-40B4-BE49-F238E27FC236}">
                <a16:creationId xmlns:a16="http://schemas.microsoft.com/office/drawing/2014/main" id="{F4EC69B5-7350-4A64-B497-5BAEE6C9E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256" y="2848801"/>
            <a:ext cx="644841" cy="64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شخصية الكرة الأرضية ، كارتون الكرة الأرضية ، الكرة الأرضية, متنوعة, تصوير  png">
            <a:extLst>
              <a:ext uri="{FF2B5EF4-FFF2-40B4-BE49-F238E27FC236}">
                <a16:creationId xmlns:a16="http://schemas.microsoft.com/office/drawing/2014/main" id="{DAA08F82-649C-46B7-BF16-0F3F4CCF5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412" y="2853480"/>
            <a:ext cx="648148" cy="67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0FB89A82-8E97-4EB7-90B2-D5F84EF5E41E}"/>
              </a:ext>
            </a:extLst>
          </p:cNvPr>
          <p:cNvSpPr/>
          <p:nvPr/>
        </p:nvSpPr>
        <p:spPr>
          <a:xfrm>
            <a:off x="10213767" y="3869297"/>
            <a:ext cx="1738746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يتكون كوكب الأرض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9" name="Picture 6" descr="اليابسة, اليابسة, جنون, الجفاف PNG وملف PSD للتحميل مجانا">
            <a:extLst>
              <a:ext uri="{FF2B5EF4-FFF2-40B4-BE49-F238E27FC236}">
                <a16:creationId xmlns:a16="http://schemas.microsoft.com/office/drawing/2014/main" id="{450CE858-F298-4DDF-9F0D-85656D30D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649" y="3784755"/>
            <a:ext cx="1084897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ماء كرتون – ايميجز">
            <a:extLst>
              <a:ext uri="{FF2B5EF4-FFF2-40B4-BE49-F238E27FC236}">
                <a16:creationId xmlns:a16="http://schemas.microsoft.com/office/drawing/2014/main" id="{41E2E905-D7D9-4390-836C-95E6E77D8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301" y="3757544"/>
            <a:ext cx="1138238" cy="100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2BD5C8F8-1797-4CE5-A9B8-5A1179988AF4}"/>
              </a:ext>
            </a:extLst>
          </p:cNvPr>
          <p:cNvSpPr/>
          <p:nvPr/>
        </p:nvSpPr>
        <p:spPr>
          <a:xfrm>
            <a:off x="6361963" y="3921410"/>
            <a:ext cx="1138239" cy="5744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ويحيط به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38" name="Picture 14" descr="Air Cartoon Images - Free Download on Freepik">
            <a:extLst>
              <a:ext uri="{FF2B5EF4-FFF2-40B4-BE49-F238E27FC236}">
                <a16:creationId xmlns:a16="http://schemas.microsoft.com/office/drawing/2014/main" id="{2189B99D-4E1F-424B-AF71-25D353F70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63" y="3971245"/>
            <a:ext cx="1008900" cy="57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E1584F36-36FD-41CD-B335-263C3D78982B}"/>
              </a:ext>
            </a:extLst>
          </p:cNvPr>
          <p:cNvSpPr/>
          <p:nvPr/>
        </p:nvSpPr>
        <p:spPr>
          <a:xfrm>
            <a:off x="10213767" y="4762432"/>
            <a:ext cx="1883131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من يعيش على أرضي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4" name="Picture 10" descr="AMEI-WAECE">
            <a:extLst>
              <a:ext uri="{FF2B5EF4-FFF2-40B4-BE49-F238E27FC236}">
                <a16:creationId xmlns:a16="http://schemas.microsoft.com/office/drawing/2014/main" id="{A72B3AE5-00A6-42AC-9411-FDA7A5E90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215" y="4762433"/>
            <a:ext cx="1248020" cy="8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13A4C8DC-CAF5-48BF-96AD-74E10609BF15}"/>
              </a:ext>
            </a:extLst>
          </p:cNvPr>
          <p:cNvSpPr/>
          <p:nvPr/>
        </p:nvSpPr>
        <p:spPr>
          <a:xfrm>
            <a:off x="7784762" y="4965297"/>
            <a:ext cx="730992" cy="5744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مثل  :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40" name="Picture 16" descr="الإبهام هومو العاقل سلوك الإنسان ، كارتون بوي, شخصية للرسوم المتحركة, الطفل  png">
            <a:extLst>
              <a:ext uri="{FF2B5EF4-FFF2-40B4-BE49-F238E27FC236}">
                <a16:creationId xmlns:a16="http://schemas.microsoft.com/office/drawing/2014/main" id="{5A345F6B-7E94-487A-A41D-4A3990122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789" y="4920597"/>
            <a:ext cx="786673" cy="78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القط هريرة رسم الكرتون ، قتال القط, القط مثل الثدييات, والحيوانات آكلة  اللحوم png">
            <a:extLst>
              <a:ext uri="{FF2B5EF4-FFF2-40B4-BE49-F238E27FC236}">
                <a16:creationId xmlns:a16="http://schemas.microsoft.com/office/drawing/2014/main" id="{B50AAC2E-B722-463D-9B9C-61FDAF99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723" y="4854823"/>
            <a:ext cx="848950" cy="84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Lovepik- صورة PSD-401531244 id الرسومات بحث - صور نبات الكرتون الأخضر">
            <a:extLst>
              <a:ext uri="{FF2B5EF4-FFF2-40B4-BE49-F238E27FC236}">
                <a16:creationId xmlns:a16="http://schemas.microsoft.com/office/drawing/2014/main" id="{632EC2ED-B280-4854-8566-E2D60A943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07" y="4882104"/>
            <a:ext cx="906316" cy="90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ماء كرتون – ايميجز">
            <a:extLst>
              <a:ext uri="{FF2B5EF4-FFF2-40B4-BE49-F238E27FC236}">
                <a16:creationId xmlns:a16="http://schemas.microsoft.com/office/drawing/2014/main" id="{D766CA06-13F3-47A7-A577-890C1E9BA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480" y="5645459"/>
            <a:ext cx="1138238" cy="100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76E9471F-F219-45D9-AE1B-6C8497D70E39}"/>
              </a:ext>
            </a:extLst>
          </p:cNvPr>
          <p:cNvSpPr/>
          <p:nvPr/>
        </p:nvSpPr>
        <p:spPr>
          <a:xfrm>
            <a:off x="9539069" y="5864645"/>
            <a:ext cx="1248020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أساس الحياة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48" name="Picture 24" descr="100 مليون عام من التغيرات.. نموذج مناخي تفاعلي يكشف تاريخ كوكب الأرض | علوم  | الجزيرة نت">
            <a:extLst>
              <a:ext uri="{FF2B5EF4-FFF2-40B4-BE49-F238E27FC236}">
                <a16:creationId xmlns:a16="http://schemas.microsoft.com/office/drawing/2014/main" id="{9418B453-5AA0-4B7C-B307-0C6793A76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301" y="5788420"/>
            <a:ext cx="1474238" cy="98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DA94C660-2005-43CB-BF2D-ECF67F3BEC50}"/>
              </a:ext>
            </a:extLst>
          </p:cNvPr>
          <p:cNvSpPr/>
          <p:nvPr/>
        </p:nvSpPr>
        <p:spPr>
          <a:xfrm>
            <a:off x="4710107" y="5996225"/>
            <a:ext cx="2722559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لونه : أزرق " الكوكب الأزرق "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007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A2A98AAF-9F3C-4F4F-8557-5257B5177B40}"/>
              </a:ext>
            </a:extLst>
          </p:cNvPr>
          <p:cNvSpPr/>
          <p:nvPr/>
        </p:nvSpPr>
        <p:spPr>
          <a:xfrm>
            <a:off x="5603966" y="287383"/>
            <a:ext cx="6492240" cy="507831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4C67E4DF-811D-4D28-972D-7B5D6C05B469}"/>
              </a:ext>
            </a:extLst>
          </p:cNvPr>
          <p:cNvCxnSpPr>
            <a:cxnSpLocks/>
          </p:cNvCxnSpPr>
          <p:nvPr/>
        </p:nvCxnSpPr>
        <p:spPr>
          <a:xfrm>
            <a:off x="8850085" y="287383"/>
            <a:ext cx="0" cy="507831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7D51FA4-C53E-4095-80BA-4302AA0F6AD8}"/>
              </a:ext>
            </a:extLst>
          </p:cNvPr>
          <p:cNvSpPr txBox="1"/>
          <p:nvPr/>
        </p:nvSpPr>
        <p:spPr>
          <a:xfrm>
            <a:off x="6313714" y="1166318"/>
            <a:ext cx="56409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لونه :</a:t>
            </a:r>
          </a:p>
          <a:p>
            <a:endParaRPr lang="ar-AE" dirty="0"/>
          </a:p>
          <a:p>
            <a:endParaRPr lang="en-US" dirty="0"/>
          </a:p>
          <a:p>
            <a:endParaRPr lang="ar-AE" dirty="0"/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تستخدم </a:t>
            </a:r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en-AE" dirty="0"/>
          </a:p>
        </p:txBody>
      </p:sp>
      <p:pic>
        <p:nvPicPr>
          <p:cNvPr id="2050" name="Picture 2" descr="Black Splat Clip Art at Clker.com - vector clip art online, royalty free &amp;  public domain">
            <a:extLst>
              <a:ext uri="{FF2B5EF4-FFF2-40B4-BE49-F238E27FC236}">
                <a16:creationId xmlns:a16="http://schemas.microsoft.com/office/drawing/2014/main" id="{A58BF56A-7395-4EFB-83B4-DFFF37E80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586" y="906458"/>
            <a:ext cx="776866" cy="73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hite Splash Clip Art at Clker.com - vector clip art online, royalty free &amp;  public domain">
            <a:extLst>
              <a:ext uri="{FF2B5EF4-FFF2-40B4-BE49-F238E27FC236}">
                <a16:creationId xmlns:a16="http://schemas.microsoft.com/office/drawing/2014/main" id="{6F90DED3-1CC3-4ED0-BEC0-26119D993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306" y="942916"/>
            <a:ext cx="840278" cy="79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rtoon little boy playing football 5113061 Vector Art at Vecteezy">
            <a:extLst>
              <a:ext uri="{FF2B5EF4-FFF2-40B4-BE49-F238E27FC236}">
                <a16:creationId xmlns:a16="http://schemas.microsoft.com/office/drawing/2014/main" id="{724116D2-104A-450E-B088-DFCBCEA0A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7174" y="2092107"/>
            <a:ext cx="840278" cy="107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FE9020DB-9138-49A1-8C6F-9102E41244FD}"/>
              </a:ext>
            </a:extLst>
          </p:cNvPr>
          <p:cNvSpPr/>
          <p:nvPr/>
        </p:nvSpPr>
        <p:spPr>
          <a:xfrm>
            <a:off x="8969611" y="398126"/>
            <a:ext cx="1119052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كرة القدم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39D897E5-A68A-4D38-AEB5-4B166A6683C5}"/>
              </a:ext>
            </a:extLst>
          </p:cNvPr>
          <p:cNvSpPr/>
          <p:nvPr/>
        </p:nvSpPr>
        <p:spPr>
          <a:xfrm>
            <a:off x="7415786" y="442435"/>
            <a:ext cx="1317169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الكرة الأرضية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44178B1-FF0F-4F39-9D39-04985A73F0EC}"/>
              </a:ext>
            </a:extLst>
          </p:cNvPr>
          <p:cNvSpPr txBox="1"/>
          <p:nvPr/>
        </p:nvSpPr>
        <p:spPr>
          <a:xfrm>
            <a:off x="3067593" y="942916"/>
            <a:ext cx="564097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كرة يعيش عليها :</a:t>
            </a:r>
          </a:p>
          <a:p>
            <a:endParaRPr lang="ar-AE" dirty="0"/>
          </a:p>
          <a:p>
            <a:endParaRPr lang="en-US" dirty="0"/>
          </a:p>
          <a:p>
            <a:endParaRPr lang="ar-AE" dirty="0"/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لونه :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توجد بها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خلقها الله تعالى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أحب أن أعيش على  </a:t>
            </a:r>
          </a:p>
          <a:p>
            <a:endParaRPr lang="ar-AE" dirty="0"/>
          </a:p>
          <a:p>
            <a:endParaRPr lang="ar-AE" dirty="0"/>
          </a:p>
          <a:p>
            <a:endParaRPr lang="ar-AE" dirty="0"/>
          </a:p>
          <a:p>
            <a:endParaRPr lang="en-AE" dirty="0"/>
          </a:p>
        </p:txBody>
      </p:sp>
      <p:pic>
        <p:nvPicPr>
          <p:cNvPr id="14" name="Picture 16" descr="الإبهام هومو العاقل سلوك الإنسان ، كارتون بوي, شخصية للرسوم المتحركة, الطفل  png">
            <a:extLst>
              <a:ext uri="{FF2B5EF4-FFF2-40B4-BE49-F238E27FC236}">
                <a16:creationId xmlns:a16="http://schemas.microsoft.com/office/drawing/2014/main" id="{1B6FEC7F-6156-4403-941D-C041158B6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26" y="865484"/>
            <a:ext cx="742658" cy="73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ree Color Blue Cliparts, Download Free Color Blue Cliparts png images,  Free ClipArts on Clipart Library">
            <a:extLst>
              <a:ext uri="{FF2B5EF4-FFF2-40B4-BE49-F238E27FC236}">
                <a16:creationId xmlns:a16="http://schemas.microsoft.com/office/drawing/2014/main" id="{A046B2F8-8241-498C-B559-10A575F26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937" y="1775158"/>
            <a:ext cx="1019174" cy="970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green color clipart - Clip Art Library">
            <a:extLst>
              <a:ext uri="{FF2B5EF4-FFF2-40B4-BE49-F238E27FC236}">
                <a16:creationId xmlns:a16="http://schemas.microsoft.com/office/drawing/2014/main" id="{80D3B9A8-B9A8-423F-820F-3ABC25675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964" y="1955554"/>
            <a:ext cx="873026" cy="83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ماء كرتون – ايميجز">
            <a:extLst>
              <a:ext uri="{FF2B5EF4-FFF2-40B4-BE49-F238E27FC236}">
                <a16:creationId xmlns:a16="http://schemas.microsoft.com/office/drawing/2014/main" id="{31FF4354-7C5F-4DC3-86FC-98B205D31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953" y="2968991"/>
            <a:ext cx="666669" cy="58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شخصية الكرة الأرضية ، كارتون الكرة الأرضية ، الكرة الأرضية, متنوعة, تصوير  png">
            <a:extLst>
              <a:ext uri="{FF2B5EF4-FFF2-40B4-BE49-F238E27FC236}">
                <a16:creationId xmlns:a16="http://schemas.microsoft.com/office/drawing/2014/main" id="{D68144A7-A46E-4DF3-AAAC-1093DEE96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676" y="4540877"/>
            <a:ext cx="649557" cy="67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كارتون يوم كوكب الأرض كارتون يوم الأرض كارتون الأرض, يوم الأرض المرسومة,  كرتون, يوم كوكب الأرض PNG وملف PSD للتحميل مجانا | Earth day clip art,  Earth clipart, Earth day">
            <a:extLst>
              <a:ext uri="{FF2B5EF4-FFF2-40B4-BE49-F238E27FC236}">
                <a16:creationId xmlns:a16="http://schemas.microsoft.com/office/drawing/2014/main" id="{16B3A972-04C2-42C5-A938-7D061E9F0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657" y="1559704"/>
            <a:ext cx="2235241" cy="223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184D72FE-B206-47C8-AB8A-ECA9FF4FF13F}"/>
              </a:ext>
            </a:extLst>
          </p:cNvPr>
          <p:cNvSpPr/>
          <p:nvPr/>
        </p:nvSpPr>
        <p:spPr>
          <a:xfrm>
            <a:off x="354657" y="4030707"/>
            <a:ext cx="5095185" cy="26699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494FC3D0-B5F5-42B1-8CC0-F218C61D9F45}"/>
              </a:ext>
            </a:extLst>
          </p:cNvPr>
          <p:cNvSpPr txBox="1"/>
          <p:nvPr/>
        </p:nvSpPr>
        <p:spPr>
          <a:xfrm>
            <a:off x="719747" y="4046218"/>
            <a:ext cx="44994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أنا ................................................................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لون الماء هو اللون .............................................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تعيش على سطحي ..............................................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اللون الأخضر هو لون .........................................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D38BBD50-F6FD-41C4-8367-90D6D80FFA29}"/>
              </a:ext>
            </a:extLst>
          </p:cNvPr>
          <p:cNvSpPr/>
          <p:nvPr/>
        </p:nvSpPr>
        <p:spPr>
          <a:xfrm rot="20539076">
            <a:off x="229036" y="311221"/>
            <a:ext cx="3517132" cy="168112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الكلمات المساعدة  :</a:t>
            </a:r>
          </a:p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دائري – اليابسة – الأزرق – الكائنات الحية – الكرة الأرضية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612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973ACFFE-4257-4995-A239-27A1AD6C2BC6}"/>
              </a:ext>
            </a:extLst>
          </p:cNvPr>
          <p:cNvSpPr/>
          <p:nvPr/>
        </p:nvSpPr>
        <p:spPr>
          <a:xfrm>
            <a:off x="9431384" y="169818"/>
            <a:ext cx="2590800" cy="457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ثانيا : الحركة اليومية للأرض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63449330-A16C-4CD5-AA17-EA0B486E8614}"/>
              </a:ext>
            </a:extLst>
          </p:cNvPr>
          <p:cNvSpPr/>
          <p:nvPr/>
        </p:nvSpPr>
        <p:spPr>
          <a:xfrm>
            <a:off x="10572208" y="834527"/>
            <a:ext cx="1449976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الكلمات الجديدة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فيديو تعليمي للأطفال عن تعاقب الليل والنهار #شوشو_كيدز_فيديوهات - YouTube">
            <a:extLst>
              <a:ext uri="{FF2B5EF4-FFF2-40B4-BE49-F238E27FC236}">
                <a16:creationId xmlns:a16="http://schemas.microsoft.com/office/drawing/2014/main" id="{7F2FB4C1-F8EB-422F-B68B-C20A35B8D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84" y="834527"/>
            <a:ext cx="963174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الكرتون الأزرق ليلة في الهواء الطلق, كرتون, الليل, الرعب صورة الخلفية  للتحميل مجانا">
            <a:extLst>
              <a:ext uri="{FF2B5EF4-FFF2-40B4-BE49-F238E27FC236}">
                <a16:creationId xmlns:a16="http://schemas.microsoft.com/office/drawing/2014/main" id="{E41A6DD0-385B-443F-A9CA-DDFFDB21D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559" y="834527"/>
            <a:ext cx="963175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aboura.net - مشاهد لبعض أنشطة الليل و النهار🌅😍🌛🌄🌞🌑🛌⏰... | Facebook">
            <a:extLst>
              <a:ext uri="{FF2B5EF4-FFF2-40B4-BE49-F238E27FC236}">
                <a16:creationId xmlns:a16="http://schemas.microsoft.com/office/drawing/2014/main" id="{74C2F3DF-24C4-4925-A4B5-6D8BC7CCD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072" y="834526"/>
            <a:ext cx="985837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كرتون شمس مبتسمة, كرتون شمس, أصفر png">
            <a:extLst>
              <a:ext uri="{FF2B5EF4-FFF2-40B4-BE49-F238E27FC236}">
                <a16:creationId xmlns:a16="http://schemas.microsoft.com/office/drawing/2014/main" id="{92BB3552-2EA2-40AE-9325-17042B8D0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258" y="856705"/>
            <a:ext cx="696164" cy="69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فروع الرياح خيال الكامل الليل الكرتون خلفية القمر صورة خلفية للتنزيل  المجاني | Cartoon background, Watercolor flower illustration, Moon cartoon">
            <a:extLst>
              <a:ext uri="{FF2B5EF4-FFF2-40B4-BE49-F238E27FC236}">
                <a16:creationId xmlns:a16="http://schemas.microsoft.com/office/drawing/2014/main" id="{18685FD5-59AB-4D30-BFF1-45554D548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281" y="834526"/>
            <a:ext cx="758462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E1D06445-A9AB-472E-BDE2-10A607E925FC}"/>
              </a:ext>
            </a:extLst>
          </p:cNvPr>
          <p:cNvSpPr/>
          <p:nvPr/>
        </p:nvSpPr>
        <p:spPr>
          <a:xfrm>
            <a:off x="235131" y="1849075"/>
            <a:ext cx="11787053" cy="8418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الكرة الأرضية التي تعيش عليها هي كرة كبيرة جدا و هي تدور حول نفسها باستمرار ولا تتوقف و يستغرق دورانها يوما واحدا مدته 24 ساعة و ينتج عن دورانها تعاقب الليل و النهار. 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F0666E4-CFE9-4918-9775-F664D3CD374E}"/>
              </a:ext>
            </a:extLst>
          </p:cNvPr>
          <p:cNvSpPr/>
          <p:nvPr/>
        </p:nvSpPr>
        <p:spPr>
          <a:xfrm>
            <a:off x="6784684" y="2939142"/>
            <a:ext cx="5237499" cy="374903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1" name="Picture 6" descr="Saboura.net - مشاهد لبعض أنشطة الليل و النهار🌅😍🌛🌄🌞🌑🛌⏰... | Facebook">
            <a:extLst>
              <a:ext uri="{FF2B5EF4-FFF2-40B4-BE49-F238E27FC236}">
                <a16:creationId xmlns:a16="http://schemas.microsoft.com/office/drawing/2014/main" id="{9C1A9EB3-E1D3-4470-BB7B-09AF3BC3C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465" y="3029117"/>
            <a:ext cx="985837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FEEDE726-D4A5-4973-A5FE-C09ED183FAC2}"/>
              </a:ext>
            </a:extLst>
          </p:cNvPr>
          <p:cNvSpPr txBox="1"/>
          <p:nvPr/>
        </p:nvSpPr>
        <p:spPr>
          <a:xfrm>
            <a:off x="1645779" y="3681893"/>
            <a:ext cx="10277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1- عمري 12 ساعة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 2- أتيت نتيجة لدوران الأرض حول نفسها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3- أمدكم بالنور الذي ينير الأرض بمساعدة الشمس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4- أوقظكم للذهاب الى المدرسة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84" name="Picture 12" descr="ماذا ينتج عن دوران الأرض - موضوع">
            <a:extLst>
              <a:ext uri="{FF2B5EF4-FFF2-40B4-BE49-F238E27FC236}">
                <a16:creationId xmlns:a16="http://schemas.microsoft.com/office/drawing/2014/main" id="{BD634C2E-704B-443F-BC93-0D7AA1CD1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253" y="4233791"/>
            <a:ext cx="1552575" cy="43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كرتون شمس مبتسمة, كرتون شمس, أصفر png">
            <a:extLst>
              <a:ext uri="{FF2B5EF4-FFF2-40B4-BE49-F238E27FC236}">
                <a16:creationId xmlns:a16="http://schemas.microsoft.com/office/drawing/2014/main" id="{FC1DDCB1-07D8-4BB6-8033-92A000326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908" y="4836071"/>
            <a:ext cx="696164" cy="69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Vector of colorful School Building with cartoon style. Back to school.  5104853 Vector Art at Vecteezy">
            <a:extLst>
              <a:ext uri="{FF2B5EF4-FFF2-40B4-BE49-F238E27FC236}">
                <a16:creationId xmlns:a16="http://schemas.microsoft.com/office/drawing/2014/main" id="{2F652CBB-A780-4468-8D30-628F3D360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619" y="5844943"/>
            <a:ext cx="873220" cy="69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48A66ED8-B064-4970-83EF-F1B0E9F7C421}"/>
              </a:ext>
            </a:extLst>
          </p:cNvPr>
          <p:cNvSpPr/>
          <p:nvPr/>
        </p:nvSpPr>
        <p:spPr>
          <a:xfrm>
            <a:off x="1711524" y="863746"/>
            <a:ext cx="3104607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ينتج عن حركة الأرض حول نفسها في كل يوم تعاقب الليل و النهار 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B285BB36-A23D-493B-AFD5-E4420D69A6CF}"/>
              </a:ext>
            </a:extLst>
          </p:cNvPr>
          <p:cNvSpPr/>
          <p:nvPr/>
        </p:nvSpPr>
        <p:spPr>
          <a:xfrm>
            <a:off x="1226060" y="2840052"/>
            <a:ext cx="5237499" cy="374903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C41CC31-0FDC-4B3E-977C-ECED24749EAC}"/>
              </a:ext>
            </a:extLst>
          </p:cNvPr>
          <p:cNvSpPr txBox="1"/>
          <p:nvPr/>
        </p:nvSpPr>
        <p:spPr>
          <a:xfrm>
            <a:off x="-3850080" y="3333061"/>
            <a:ext cx="10277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1- عمري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12 </a:t>
            </a:r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ساعة 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 2- أظهر بعد غياب الشمس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3-فيحل الظلام على الأرض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4-تزدان سمائي بنجوم متلألئة و قمر منير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5- يأتي معي وقت النوم و الراحة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6" name="Picture 16" descr="شاطئ الغروب الغسق الكرتون تصميم الخلفية, خلفية الكرتون, خلفية بانر, خلفية  البحر صورة الخلفية للتحميل مجانا">
            <a:extLst>
              <a:ext uri="{FF2B5EF4-FFF2-40B4-BE49-F238E27FC236}">
                <a16:creationId xmlns:a16="http://schemas.microsoft.com/office/drawing/2014/main" id="{19BBF2F3-46EF-4E75-A831-CF3ABB1DC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872" y="3638514"/>
            <a:ext cx="1398402" cy="124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2" descr="من ناحية رسم يوم النوم العالمي للأطفال النوم عناصر الكرتون, أصلي, محبوب,  كارتون PNG وملف PSD للتحميل مجانا">
            <a:extLst>
              <a:ext uri="{FF2B5EF4-FFF2-40B4-BE49-F238E27FC236}">
                <a16:creationId xmlns:a16="http://schemas.microsoft.com/office/drawing/2014/main" id="{E61B5A94-CC31-4184-B1FA-CBBE8A22A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303" y="5750658"/>
            <a:ext cx="1228820" cy="59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نجوم الكرتون, كرتون, أصفر png">
            <a:extLst>
              <a:ext uri="{FF2B5EF4-FFF2-40B4-BE49-F238E27FC236}">
                <a16:creationId xmlns:a16="http://schemas.microsoft.com/office/drawing/2014/main" id="{EBF2DFEA-EEC9-406C-9341-2F2F5A889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777" y="4947935"/>
            <a:ext cx="892018" cy="61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الكرتون الأزرق ليلة في الهواء الطلق, كرتون, الليل, الرعب صورة الخلفية  للتحميل مجانا">
            <a:extLst>
              <a:ext uri="{FF2B5EF4-FFF2-40B4-BE49-F238E27FC236}">
                <a16:creationId xmlns:a16="http://schemas.microsoft.com/office/drawing/2014/main" id="{F9071652-7402-463A-86D9-F36E1FEDD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128" y="2994780"/>
            <a:ext cx="963175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0" descr="صور القمر جميلة ورائعة">
            <a:extLst>
              <a:ext uri="{FF2B5EF4-FFF2-40B4-BE49-F238E27FC236}">
                <a16:creationId xmlns:a16="http://schemas.microsoft.com/office/drawing/2014/main" id="{9ABDD11E-B89D-4829-B2E0-EB9CD6543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072" y="4899374"/>
            <a:ext cx="698567" cy="85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096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AD74531A-2D3D-46D5-AFF7-FB04B03F6E39}"/>
              </a:ext>
            </a:extLst>
          </p:cNvPr>
          <p:cNvSpPr/>
          <p:nvPr/>
        </p:nvSpPr>
        <p:spPr>
          <a:xfrm>
            <a:off x="9026434" y="250886"/>
            <a:ext cx="3017519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تظهر الشمس ب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6A69435B-E732-4598-AAE8-03D90E07EEEB}"/>
              </a:ext>
            </a:extLst>
          </p:cNvPr>
          <p:cNvSpPr/>
          <p:nvPr/>
        </p:nvSpPr>
        <p:spPr>
          <a:xfrm>
            <a:off x="9026433" y="1082555"/>
            <a:ext cx="3017519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أبي يعمل في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9430EDA-BBBC-46D0-906E-F8F52AE39592}"/>
              </a:ext>
            </a:extLst>
          </p:cNvPr>
          <p:cNvSpPr/>
          <p:nvPr/>
        </p:nvSpPr>
        <p:spPr>
          <a:xfrm>
            <a:off x="9026433" y="1914224"/>
            <a:ext cx="3017519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القمر يظهر في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64E4D02C-4EF0-4B0C-AA9D-4EF1C735E876}"/>
              </a:ext>
            </a:extLst>
          </p:cNvPr>
          <p:cNvSpPr/>
          <p:nvPr/>
        </p:nvSpPr>
        <p:spPr>
          <a:xfrm>
            <a:off x="9026431" y="3783642"/>
            <a:ext cx="3017519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ينام أخي في 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063183B3-D052-42A5-B72E-6BEC34ECC55D}"/>
              </a:ext>
            </a:extLst>
          </p:cNvPr>
          <p:cNvSpPr/>
          <p:nvPr/>
        </p:nvSpPr>
        <p:spPr>
          <a:xfrm>
            <a:off x="9026431" y="2840540"/>
            <a:ext cx="3017519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أذهب للمدرسة في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6" descr="Saboura.net - مشاهد لبعض أنشطة الليل و النهار🌅😍🌛🌄🌞🌑🛌⏰... | Facebook">
            <a:extLst>
              <a:ext uri="{FF2B5EF4-FFF2-40B4-BE49-F238E27FC236}">
                <a16:creationId xmlns:a16="http://schemas.microsoft.com/office/drawing/2014/main" id="{E35EBFD3-9DD1-4C56-ADF2-DA1824854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712" y="197137"/>
            <a:ext cx="985837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aboura.net - مشاهد لبعض أنشطة الليل و النهار🌅😍🌛🌄🌞🌑🛌⏰... | Facebook">
            <a:extLst>
              <a:ext uri="{FF2B5EF4-FFF2-40B4-BE49-F238E27FC236}">
                <a16:creationId xmlns:a16="http://schemas.microsoft.com/office/drawing/2014/main" id="{FACCC8CD-1EB5-4576-8BC5-BD9AC61D0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712" y="1028806"/>
            <a:ext cx="985837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Saboura.net - مشاهد لبعض أنشطة الليل و النهار🌅😍🌛🌄🌞🌑🛌⏰... | Facebook">
            <a:extLst>
              <a:ext uri="{FF2B5EF4-FFF2-40B4-BE49-F238E27FC236}">
                <a16:creationId xmlns:a16="http://schemas.microsoft.com/office/drawing/2014/main" id="{9B2E4B08-CF4A-4CD1-8465-FAD815D31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711" y="2743763"/>
            <a:ext cx="985837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الكرتون الأزرق ليلة في الهواء الطلق, كرتون, الليل, الرعب صورة الخلفية  للتحميل مجانا">
            <a:extLst>
              <a:ext uri="{FF2B5EF4-FFF2-40B4-BE49-F238E27FC236}">
                <a16:creationId xmlns:a16="http://schemas.microsoft.com/office/drawing/2014/main" id="{F7127E80-7056-47D4-A274-B5F810962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373" y="1860475"/>
            <a:ext cx="963175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الكرتون الأزرق ليلة في الهواء الطلق, كرتون, الليل, الرعب صورة الخلفية  للتحميل مجانا">
            <a:extLst>
              <a:ext uri="{FF2B5EF4-FFF2-40B4-BE49-F238E27FC236}">
                <a16:creationId xmlns:a16="http://schemas.microsoft.com/office/drawing/2014/main" id="{8387C2E7-A194-4BE7-9EE0-7B8195D03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373" y="3753562"/>
            <a:ext cx="963175" cy="7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A75E9326-A040-4796-94F4-3512F3A2A4E4}"/>
              </a:ext>
            </a:extLst>
          </p:cNvPr>
          <p:cNvSpPr/>
          <p:nvPr/>
        </p:nvSpPr>
        <p:spPr>
          <a:xfrm>
            <a:off x="9026431" y="4726744"/>
            <a:ext cx="3017519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الأشخاص ينامون في 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BEE2ECA3-54E3-4C16-8D57-15F63396F710}"/>
              </a:ext>
            </a:extLst>
          </p:cNvPr>
          <p:cNvSpPr/>
          <p:nvPr/>
        </p:nvSpPr>
        <p:spPr>
          <a:xfrm>
            <a:off x="733269" y="670727"/>
            <a:ext cx="6544491" cy="43629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F4F57390-E3A8-436D-B56C-FDD97E28489B}"/>
              </a:ext>
            </a:extLst>
          </p:cNvPr>
          <p:cNvSpPr txBox="1"/>
          <p:nvPr/>
        </p:nvSpPr>
        <p:spPr>
          <a:xfrm>
            <a:off x="811645" y="2438831"/>
            <a:ext cx="63877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1- أنا ................ أشكل المصدر الرئيس للحرارة .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2- أنا  ................ أنير الأرض ليلا.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3- أبدا عند طلوع الشمس , فأنا  .................... .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4- المكان الذي توجد به الأرض و الشمس و القمر هو ................ .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3ECB4021-D0F7-4727-B9F6-934BD3D304FB}"/>
              </a:ext>
            </a:extLst>
          </p:cNvPr>
          <p:cNvSpPr/>
          <p:nvPr/>
        </p:nvSpPr>
        <p:spPr>
          <a:xfrm>
            <a:off x="2730137" y="965372"/>
            <a:ext cx="4349932" cy="73113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الكلمات المساعدة : الشمس – النهار – القمر – الفضاء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414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FABC7095-0097-46CC-BD19-4190C7097B01}"/>
              </a:ext>
            </a:extLst>
          </p:cNvPr>
          <p:cNvSpPr/>
          <p:nvPr/>
        </p:nvSpPr>
        <p:spPr>
          <a:xfrm>
            <a:off x="9431384" y="169818"/>
            <a:ext cx="2590800" cy="457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ثالثا : الحركة السنوية للأرض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07E8F260-8401-4A6C-B949-4933FC9081BC}"/>
              </a:ext>
            </a:extLst>
          </p:cNvPr>
          <p:cNvSpPr/>
          <p:nvPr/>
        </p:nvSpPr>
        <p:spPr>
          <a:xfrm>
            <a:off x="10572208" y="834527"/>
            <a:ext cx="1449976" cy="6139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الكلمات الجديدة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98" name="Picture 2" descr="ما هي حركات الأرض ونتائجها ؟ - موقع مثال">
            <a:extLst>
              <a:ext uri="{FF2B5EF4-FFF2-40B4-BE49-F238E27FC236}">
                <a16:creationId xmlns:a16="http://schemas.microsoft.com/office/drawing/2014/main" id="{AEE3DD23-39EF-4351-B634-E9F061094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362" y="834527"/>
            <a:ext cx="1439580" cy="79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مراحل تقدم الفصول الأربعة في الوطن العربي">
            <a:extLst>
              <a:ext uri="{FF2B5EF4-FFF2-40B4-BE49-F238E27FC236}">
                <a16:creationId xmlns:a16="http://schemas.microsoft.com/office/drawing/2014/main" id="{66D9A78B-D981-4771-96DA-46761B34E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623" y="767444"/>
            <a:ext cx="1954473" cy="86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تعبير عن فصل الربيع">
            <a:extLst>
              <a:ext uri="{FF2B5EF4-FFF2-40B4-BE49-F238E27FC236}">
                <a16:creationId xmlns:a16="http://schemas.microsoft.com/office/drawing/2014/main" id="{78867B6A-7817-4E58-834F-7A7CD43D0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80" y="770800"/>
            <a:ext cx="1459717" cy="8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أجمل صور ورسومات ملونة عن الصيف .. رسم عن فصل الصيف ⋆ بالعربي نتعلم">
            <a:extLst>
              <a:ext uri="{FF2B5EF4-FFF2-40B4-BE49-F238E27FC236}">
                <a16:creationId xmlns:a16="http://schemas.microsoft.com/office/drawing/2014/main" id="{B2A93029-8FE5-438D-B943-E523DC45A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537" y="767444"/>
            <a:ext cx="1459717" cy="8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الخريف.. فصل الحصاد - صحيفة الاتحاد">
            <a:extLst>
              <a:ext uri="{FF2B5EF4-FFF2-40B4-BE49-F238E27FC236}">
                <a16:creationId xmlns:a16="http://schemas.microsoft.com/office/drawing/2014/main" id="{E4DFD449-C961-49DB-A773-B418CBB12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167" y="767444"/>
            <a:ext cx="1476103" cy="8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رسومات اطفال ملونة عن فصل الشتاء .. صور كرتون عن الشتاء للاطفال ⋆ بالعربي  نتعلم">
            <a:extLst>
              <a:ext uri="{FF2B5EF4-FFF2-40B4-BE49-F238E27FC236}">
                <a16:creationId xmlns:a16="http://schemas.microsoft.com/office/drawing/2014/main" id="{A7792D21-E688-4CE0-A532-AE33DC2BD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97" y="767444"/>
            <a:ext cx="1563723" cy="8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7C64A80-5CB0-4E5F-8350-2F9463A68681}"/>
              </a:ext>
            </a:extLst>
          </p:cNvPr>
          <p:cNvSpPr/>
          <p:nvPr/>
        </p:nvSpPr>
        <p:spPr>
          <a:xfrm>
            <a:off x="235131" y="1849075"/>
            <a:ext cx="11787053" cy="8418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تدور الأرض حول الشمس من الغرب الى الشرق و تستغرق هذه الدورة سنة كاملة " الحركة السنوية "</a:t>
            </a:r>
          </a:p>
          <a:p>
            <a:pPr algn="ctr"/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عندما تدور الأرض يكون أحد نصفي الأرض مائلا نحو الشمس و النصف الآخر يميل بعيدا عن الشمس  " حدوث الفصول الأربعة "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110" name="Picture 14" descr="لماذا تحصل الفصول الأربعة؟ | ثقافة أونلاين">
            <a:extLst>
              <a:ext uri="{FF2B5EF4-FFF2-40B4-BE49-F238E27FC236}">
                <a16:creationId xmlns:a16="http://schemas.microsoft.com/office/drawing/2014/main" id="{4F6D5725-7C11-475B-A984-8F47E806A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774" y="2907165"/>
            <a:ext cx="2247410" cy="206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DA3299DF-6A90-4A31-9584-2F8A724C7B32}"/>
              </a:ext>
            </a:extLst>
          </p:cNvPr>
          <p:cNvSpPr/>
          <p:nvPr/>
        </p:nvSpPr>
        <p:spPr>
          <a:xfrm>
            <a:off x="2121052" y="2851558"/>
            <a:ext cx="7641771" cy="24388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048ECB4-B5CB-4144-8DA1-22C06DC65C56}"/>
              </a:ext>
            </a:extLst>
          </p:cNvPr>
          <p:cNvSpPr txBox="1"/>
          <p:nvPr/>
        </p:nvSpPr>
        <p:spPr>
          <a:xfrm>
            <a:off x="2429177" y="3091542"/>
            <a:ext cx="72498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الربيع : جوي معتدل – شمسي مشرقة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الصيف : يذهب الناس في أيامي الى شواطئ البحر فيستمتعون و يلعبون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الخريف : تتساقط الأوراق أشجاري لتنمو في الربيع و تتجدد </a:t>
            </a:r>
          </a:p>
          <a:p>
            <a:endParaRPr lang="ar-AE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AE" b="1" dirty="0">
                <a:solidFill>
                  <a:schemeClr val="accent6">
                    <a:lumMod val="50000"/>
                  </a:schemeClr>
                </a:solidFill>
              </a:rPr>
              <a:t>الشتاء : مطري غزير – خيري وفير – شمسي دافئة ويأتي السياح ليستمتعوا بي </a:t>
            </a:r>
            <a:endParaRPr lang="en-AE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95733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372</Words>
  <Application>Microsoft Office PowerPoint</Application>
  <PresentationFormat>Widescreen</PresentationFormat>
  <Paragraphs>95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POINT</dc:creator>
  <cp:lastModifiedBy>asifhammoud1978@gmail.com</cp:lastModifiedBy>
  <cp:revision>4</cp:revision>
  <dcterms:created xsi:type="dcterms:W3CDTF">2023-09-02T15:12:01Z</dcterms:created>
  <dcterms:modified xsi:type="dcterms:W3CDTF">2024-09-02T07:17:59Z</dcterms:modified>
</cp:coreProperties>
</file>