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65" r:id="rId4"/>
    <p:sldId id="274" r:id="rId5"/>
    <p:sldId id="276" r:id="rId6"/>
    <p:sldId id="275" r:id="rId7"/>
    <p:sldId id="273" r:id="rId8"/>
    <p:sldId id="277" r:id="rId9"/>
    <p:sldId id="27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02" y="-9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4660-B417-49EE-9CEF-18E3F3498251}" type="datetimeFigureOut">
              <a:rPr lang="en-US" smtClean="0"/>
              <a:pPr/>
              <a:t>10/22/2017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66DA-8C9B-4361-9D57-C9E6155FAB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4660-B417-49EE-9CEF-18E3F3498251}" type="datetimeFigureOut">
              <a:rPr lang="en-US" smtClean="0"/>
              <a:pPr/>
              <a:t>10/22/2017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66DA-8C9B-4361-9D57-C9E6155FAB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4660-B417-49EE-9CEF-18E3F3498251}" type="datetimeFigureOut">
              <a:rPr lang="en-US" smtClean="0"/>
              <a:pPr/>
              <a:t>10/22/2017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66DA-8C9B-4361-9D57-C9E6155FAB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4660-B417-49EE-9CEF-18E3F3498251}" type="datetimeFigureOut">
              <a:rPr lang="en-US" smtClean="0"/>
              <a:pPr/>
              <a:t>10/22/2017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66DA-8C9B-4361-9D57-C9E6155FAB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4660-B417-49EE-9CEF-18E3F3498251}" type="datetimeFigureOut">
              <a:rPr lang="en-US" smtClean="0"/>
              <a:pPr/>
              <a:t>10/22/2017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66DA-8C9B-4361-9D57-C9E6155FAB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4660-B417-49EE-9CEF-18E3F3498251}" type="datetimeFigureOut">
              <a:rPr lang="en-US" smtClean="0"/>
              <a:pPr/>
              <a:t>10/22/2017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66DA-8C9B-4361-9D57-C9E6155FAB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4660-B417-49EE-9CEF-18E3F3498251}" type="datetimeFigureOut">
              <a:rPr lang="en-US" smtClean="0"/>
              <a:pPr/>
              <a:t>10/22/2017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66DA-8C9B-4361-9D57-C9E6155FAB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4660-B417-49EE-9CEF-18E3F3498251}" type="datetimeFigureOut">
              <a:rPr lang="en-US" smtClean="0"/>
              <a:pPr/>
              <a:t>10/22/2017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66DA-8C9B-4361-9D57-C9E6155FAB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4660-B417-49EE-9CEF-18E3F3498251}" type="datetimeFigureOut">
              <a:rPr lang="en-US" smtClean="0"/>
              <a:pPr/>
              <a:t>10/22/2017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66DA-8C9B-4361-9D57-C9E6155FAB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4660-B417-49EE-9CEF-18E3F3498251}" type="datetimeFigureOut">
              <a:rPr lang="en-US" smtClean="0"/>
              <a:pPr/>
              <a:t>10/22/2017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66DA-8C9B-4361-9D57-C9E6155FAB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4660-B417-49EE-9CEF-18E3F3498251}" type="datetimeFigureOut">
              <a:rPr lang="en-US" smtClean="0"/>
              <a:pPr/>
              <a:t>10/22/2017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66DA-8C9B-4361-9D57-C9E6155FAB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84660-B417-49EE-9CEF-18E3F3498251}" type="datetimeFigureOut">
              <a:rPr lang="en-US" smtClean="0"/>
              <a:pPr/>
              <a:t>10/22/2017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166DA-8C9B-4361-9D57-C9E6155FAB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4953000" y="577839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AE" sz="5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عنوان درسنا</a:t>
            </a:r>
            <a:endParaRPr lang="en-US" sz="54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514600" y="2667000"/>
            <a:ext cx="449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AE" sz="5400" b="1" dirty="0">
                <a:ln w="11430"/>
                <a:solidFill>
                  <a:srgbClr val="EEECE1">
                    <a:lumMod val="2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اليابسة و الماء</a:t>
            </a:r>
            <a:endParaRPr lang="en-US" sz="5400" b="1" dirty="0">
              <a:ln w="11430"/>
              <a:solidFill>
                <a:srgbClr val="EEECE1">
                  <a:lumMod val="2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4953000" y="990600"/>
            <a:ext cx="31229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AE" sz="5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اهداف درسي</a:t>
            </a:r>
            <a:endParaRPr lang="en-US" sz="54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7"/>
          <p:cNvSpPr/>
          <p:nvPr/>
        </p:nvSpPr>
        <p:spPr>
          <a:xfrm>
            <a:off x="533400" y="2057400"/>
            <a:ext cx="7791145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ar-AE" sz="28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ان يتعرف </a:t>
            </a:r>
            <a:r>
              <a:rPr lang="ar-SA" sz="28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الطالب على السنتمتر و الديسيمتر</a:t>
            </a:r>
            <a:r>
              <a:rPr lang="ar-AE" sz="28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 algn="r"/>
            <a:r>
              <a:rPr lang="en-US" sz="28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r-AE" sz="2800" b="1" dirty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</a:t>
            </a:r>
            <a:r>
              <a:rPr lang="ar-AE" sz="28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ان </a:t>
            </a:r>
            <a:r>
              <a:rPr lang="ar-SA" sz="28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يقدر الطالب </a:t>
            </a:r>
            <a:r>
              <a:rPr lang="ar-SA" sz="2800" b="1" dirty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طول </a:t>
            </a:r>
            <a:r>
              <a:rPr lang="ar-SA" sz="28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الاشياء بالسنتمتر </a:t>
            </a:r>
            <a:r>
              <a:rPr lang="ar-SA" sz="2800" b="1" dirty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 الديسيمتر</a:t>
            </a:r>
            <a:r>
              <a:rPr lang="ar-AE" sz="28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 algn="r"/>
            <a:r>
              <a:rPr lang="ar-SA" sz="28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يبتكر الطالب مسطرة بوحدة الديسيمتر</a:t>
            </a:r>
            <a:r>
              <a:rPr lang="ar-AE" sz="28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r>
              <a:rPr lang="en-US" sz="28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r-AE" sz="28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ان</a:t>
            </a:r>
          </a:p>
        </p:txBody>
      </p:sp>
    </p:spTree>
    <p:extLst>
      <p:ext uri="{BB962C8B-B14F-4D97-AF65-F5344CB8AC3E}">
        <p14:creationId xmlns:p14="http://schemas.microsoft.com/office/powerpoint/2010/main" val="183589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/>
        </p:nvSpPr>
        <p:spPr>
          <a:xfrm>
            <a:off x="3962400" y="3276600"/>
            <a:ext cx="3558988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الغلاف الارضي</a:t>
            </a:r>
            <a:endParaRPr lang="en-US" sz="8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13488572" y="4038600"/>
            <a:ext cx="184731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8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7"/>
          <p:cNvSpPr/>
          <p:nvPr/>
        </p:nvSpPr>
        <p:spPr>
          <a:xfrm>
            <a:off x="12258604" y="5638800"/>
            <a:ext cx="184731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8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" name="صورة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" y="0"/>
            <a:ext cx="9144000" cy="690595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219200" y="1524000"/>
            <a:ext cx="3886200" cy="10940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ستطيل 11"/>
          <p:cNvSpPr/>
          <p:nvPr/>
        </p:nvSpPr>
        <p:spPr>
          <a:xfrm>
            <a:off x="688075" y="5497632"/>
            <a:ext cx="3886200" cy="10940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AE" sz="5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الغلاف </a:t>
            </a:r>
            <a:r>
              <a:rPr lang="ar-AE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الارضي</a:t>
            </a:r>
            <a:endParaRPr lang="en-US" sz="8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2631175" y="4199930"/>
            <a:ext cx="3886200" cy="10940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13"/>
          <p:cNvSpPr/>
          <p:nvPr/>
        </p:nvSpPr>
        <p:spPr>
          <a:xfrm>
            <a:off x="304800" y="2922868"/>
            <a:ext cx="3886200" cy="10940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ربع نص 5"/>
          <p:cNvSpPr txBox="1"/>
          <p:nvPr/>
        </p:nvSpPr>
        <p:spPr>
          <a:xfrm>
            <a:off x="1352550" y="1609369"/>
            <a:ext cx="3619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AE" sz="5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المياه المالحة</a:t>
            </a:r>
            <a:endParaRPr lang="en-US" sz="8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52400" y="3008237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AE" sz="5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المياه العذبة</a:t>
            </a:r>
            <a:endParaRPr lang="en-US" sz="8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4572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AE" sz="40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كلماتي الجديدة</a:t>
            </a:r>
            <a:r>
              <a:rPr lang="ar-AE" sz="5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endParaRPr lang="en-US" sz="54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2362200" y="4199930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AE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الغلاف المائي</a:t>
            </a:r>
            <a:endParaRPr lang="en-US" sz="8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57818"/>
            <a:ext cx="7620000" cy="43001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6221972" y="1092396"/>
            <a:ext cx="2472151" cy="144655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ماء ..</a:t>
            </a:r>
          </a:p>
          <a:p>
            <a:pPr algn="ctr"/>
            <a:r>
              <a:rPr lang="ar-AE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القسم الذي يغطيه الماء</a:t>
            </a:r>
          </a:p>
          <a:p>
            <a:pPr algn="ctr"/>
            <a:r>
              <a:rPr lang="ar-AE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يسمى غلاف </a:t>
            </a:r>
            <a:r>
              <a:rPr lang="ar-AE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مائي</a:t>
            </a:r>
            <a:endParaRPr lang="ar-SA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457200" y="945206"/>
            <a:ext cx="2767103" cy="144655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يابسة ..</a:t>
            </a:r>
          </a:p>
          <a:p>
            <a:pPr algn="ctr"/>
            <a:r>
              <a:rPr lang="ar-AE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القسم الذي تغطيه اليابسة </a:t>
            </a:r>
          </a:p>
          <a:p>
            <a:pPr algn="ctr"/>
            <a:r>
              <a:rPr lang="ar-AE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يسمى غلاف ارضي</a:t>
            </a:r>
            <a:endParaRPr lang="ar-SA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91756"/>
            <a:ext cx="1908175" cy="150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060" y="2538946"/>
            <a:ext cx="1133475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723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8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6" y="228600"/>
            <a:ext cx="3487737" cy="4213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2743200" y="381000"/>
            <a:ext cx="626645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الماء</a:t>
            </a:r>
            <a:r>
              <a:rPr lang="ar-AE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 </a:t>
            </a:r>
            <a:r>
              <a:rPr lang="ar-AE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القسم الاكبر من الكرة الارضية يغطيه الماء </a:t>
            </a:r>
          </a:p>
          <a:p>
            <a:pPr algn="ctr"/>
            <a:r>
              <a:rPr lang="ar-AE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 توجد على شكل</a:t>
            </a:r>
            <a:endParaRPr lang="en-US" sz="8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324600" y="1524000"/>
            <a:ext cx="2438400" cy="21336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بحار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733800" y="1524000"/>
            <a:ext cx="2438400" cy="21336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محيطات</a:t>
            </a:r>
            <a:endParaRPr lang="en-US" sz="1200" dirty="0"/>
          </a:p>
        </p:txBody>
      </p:sp>
      <p:sp>
        <p:nvSpPr>
          <p:cNvPr id="8" name="مستطيل 7"/>
          <p:cNvSpPr/>
          <p:nvPr/>
        </p:nvSpPr>
        <p:spPr>
          <a:xfrm>
            <a:off x="3700818" y="3951027"/>
            <a:ext cx="2438400" cy="21336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8"/>
          <p:cNvSpPr/>
          <p:nvPr/>
        </p:nvSpPr>
        <p:spPr>
          <a:xfrm>
            <a:off x="6351896" y="3946478"/>
            <a:ext cx="2438400" cy="21336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8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انهار</a:t>
            </a:r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>
            <a:off x="4114800" y="4114800"/>
            <a:ext cx="16002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خلجان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 flipH="1">
            <a:off x="1981200" y="888831"/>
            <a:ext cx="2133600" cy="63516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V="1">
            <a:off x="2362200" y="3193576"/>
            <a:ext cx="0" cy="121920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ربع نص 15"/>
          <p:cNvSpPr txBox="1"/>
          <p:nvPr/>
        </p:nvSpPr>
        <p:spPr>
          <a:xfrm>
            <a:off x="914400" y="4457700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اليابسة</a:t>
            </a:r>
            <a:r>
              <a:rPr lang="ar-AE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 </a:t>
            </a:r>
            <a:r>
              <a:rPr lang="ar-AE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توجد على شكل قارات</a:t>
            </a:r>
            <a:endParaRPr lang="en-US" sz="2800" dirty="0"/>
          </a:p>
        </p:txBody>
      </p:sp>
      <p:sp>
        <p:nvSpPr>
          <p:cNvPr id="17" name="مستطيل 16"/>
          <p:cNvSpPr/>
          <p:nvPr/>
        </p:nvSpPr>
        <p:spPr>
          <a:xfrm>
            <a:off x="609600" y="76200"/>
            <a:ext cx="1752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النسبة المئوية لليابسة و الماء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23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0" y="2362200"/>
            <a:ext cx="2404849" cy="44958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405576" y="835967"/>
            <a:ext cx="79944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صديقاتي.. عرفنا ان نسبه المياه على الكرة الارضية </a:t>
            </a:r>
          </a:p>
          <a:p>
            <a:pPr algn="ctr"/>
            <a:r>
              <a:rPr lang="ar-AE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هي الاكبر .. </a:t>
            </a:r>
          </a:p>
          <a:p>
            <a:pPr algn="ctr"/>
            <a:r>
              <a:rPr lang="ar-AE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لكن ما يحيرني من الاكثر المياه العذبة ام المالحة ؟</a:t>
            </a:r>
            <a:endParaRPr lang="ar-SA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723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0" y="0"/>
            <a:ext cx="9144000" cy="69342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مستطيل 3"/>
          <p:cNvSpPr/>
          <p:nvPr/>
        </p:nvSpPr>
        <p:spPr>
          <a:xfrm>
            <a:off x="3429000" y="838200"/>
            <a:ext cx="8382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ربع نص 4"/>
          <p:cNvSpPr txBox="1"/>
          <p:nvPr/>
        </p:nvSpPr>
        <p:spPr>
          <a:xfrm>
            <a:off x="4267200" y="14478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3%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061648" y="5410200"/>
            <a:ext cx="9906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ربع نص 7"/>
          <p:cNvSpPr txBox="1"/>
          <p:nvPr/>
        </p:nvSpPr>
        <p:spPr>
          <a:xfrm>
            <a:off x="3779293" y="4650938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97%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105400" y="1078467"/>
            <a:ext cx="3352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 smtClean="0">
                <a:solidFill>
                  <a:schemeClr val="bg1"/>
                </a:solidFill>
              </a:rPr>
              <a:t>المياه العذبة.. </a:t>
            </a:r>
            <a:r>
              <a:rPr lang="ar-AE" sz="2800" b="1" dirty="0">
                <a:solidFill>
                  <a:schemeClr val="bg1"/>
                </a:solidFill>
              </a:rPr>
              <a:t>هو ماء لا يحتوي على ملح </a:t>
            </a:r>
            <a:r>
              <a:rPr lang="ar-AE" sz="2800" b="1" dirty="0" smtClean="0">
                <a:solidFill>
                  <a:schemeClr val="bg1"/>
                </a:solidFill>
              </a:rPr>
              <a:t>وتشمل الانهار و البحيرات </a:t>
            </a:r>
          </a:p>
          <a:p>
            <a:pPr algn="ctr"/>
            <a:r>
              <a:rPr lang="ar-AE" sz="2800" b="1" dirty="0" smtClean="0">
                <a:solidFill>
                  <a:schemeClr val="bg1"/>
                </a:solidFill>
              </a:rPr>
              <a:t>و البرك العذبة </a:t>
            </a:r>
            <a:r>
              <a:rPr lang="ar-AE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76200" y="4957169"/>
            <a:ext cx="27187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 smtClean="0">
                <a:solidFill>
                  <a:schemeClr val="bg1"/>
                </a:solidFill>
              </a:rPr>
              <a:t>المياه المالحة.. تتكون من البحار و المحيطات و الخلجان و البحيرات المالحة </a:t>
            </a:r>
            <a:r>
              <a:rPr lang="ar-AE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7620000" y="3200400"/>
            <a:ext cx="1447800" cy="1371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3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685800" y="533400"/>
            <a:ext cx="7696200" cy="59436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7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8600"/>
            <a:ext cx="8077199" cy="6477000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762000" y="4648200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 smtClean="0">
                <a:solidFill>
                  <a:schemeClr val="accent2"/>
                </a:solidFill>
              </a:rPr>
              <a:t>جسمنا يحتاج الى كمية كبيرة من الماء .. لنحافظ على شربه يوميا</a:t>
            </a:r>
            <a:endParaRPr lang="en-US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65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164</Words>
  <Application>Microsoft Office PowerPoint</Application>
  <PresentationFormat>عرض على الشاشة (3:4)‏</PresentationFormat>
  <Paragraphs>35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SAMSUNG USER</dc:creator>
  <cp:lastModifiedBy>Windows User</cp:lastModifiedBy>
  <cp:revision>50</cp:revision>
  <dcterms:created xsi:type="dcterms:W3CDTF">2014-05-20T00:49:41Z</dcterms:created>
  <dcterms:modified xsi:type="dcterms:W3CDTF">2017-10-23T03:13:52Z</dcterms:modified>
</cp:coreProperties>
</file>