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BA22B-A9B6-4C9D-9DBC-FF1C0120255F}" v="25" dt="2022-02-12T08:52:49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m Boualaid" userId="ef4bcdba-cb35-4d83-b734-4b62d755e6a4" providerId="ADAL" clId="{410BA22B-A9B6-4C9D-9DBC-FF1C0120255F}"/>
    <pc:docChg chg="undo custSel addSld delSld modSld">
      <pc:chgData name="Mariem Boualaid" userId="ef4bcdba-cb35-4d83-b734-4b62d755e6a4" providerId="ADAL" clId="{410BA22B-A9B6-4C9D-9DBC-FF1C0120255F}" dt="2022-02-12T08:52:38.528" v="955" actId="20577"/>
      <pc:docMkLst>
        <pc:docMk/>
      </pc:docMkLst>
      <pc:sldChg chg="new del">
        <pc:chgData name="Mariem Boualaid" userId="ef4bcdba-cb35-4d83-b734-4b62d755e6a4" providerId="ADAL" clId="{410BA22B-A9B6-4C9D-9DBC-FF1C0120255F}" dt="2022-02-12T08:43:49.449" v="845" actId="47"/>
        <pc:sldMkLst>
          <pc:docMk/>
          <pc:sldMk cId="2674168963" sldId="256"/>
        </pc:sldMkLst>
      </pc:sldChg>
      <pc:sldChg chg="addSp delSp modSp new mod chgLayout">
        <pc:chgData name="Mariem Boualaid" userId="ef4bcdba-cb35-4d83-b734-4b62d755e6a4" providerId="ADAL" clId="{410BA22B-A9B6-4C9D-9DBC-FF1C0120255F}" dt="2022-02-12T08:52:38.528" v="955" actId="20577"/>
        <pc:sldMkLst>
          <pc:docMk/>
          <pc:sldMk cId="2359089721" sldId="257"/>
        </pc:sldMkLst>
        <pc:spChg chg="mod ord">
          <ac:chgData name="Mariem Boualaid" userId="ef4bcdba-cb35-4d83-b734-4b62d755e6a4" providerId="ADAL" clId="{410BA22B-A9B6-4C9D-9DBC-FF1C0120255F}" dt="2022-02-12T08:52:38.528" v="955" actId="20577"/>
          <ac:spMkLst>
            <pc:docMk/>
            <pc:sldMk cId="2359089721" sldId="257"/>
            <ac:spMk id="2" creationId="{023A5F04-8AD9-4859-A733-359B7B6B1B90}"/>
          </ac:spMkLst>
        </pc:spChg>
        <pc:spChg chg="del mod">
          <ac:chgData name="Mariem Boualaid" userId="ef4bcdba-cb35-4d83-b734-4b62d755e6a4" providerId="ADAL" clId="{410BA22B-A9B6-4C9D-9DBC-FF1C0120255F}" dt="2022-02-12T08:08:02.755" v="8" actId="22"/>
          <ac:spMkLst>
            <pc:docMk/>
            <pc:sldMk cId="2359089721" sldId="257"/>
            <ac:spMk id="3" creationId="{8B215693-BA64-4F27-AD83-4E5C73DBB1AF}"/>
          </ac:spMkLst>
        </pc:spChg>
        <pc:spChg chg="mod ord">
          <ac:chgData name="Mariem Boualaid" userId="ef4bcdba-cb35-4d83-b734-4b62d755e6a4" providerId="ADAL" clId="{410BA22B-A9B6-4C9D-9DBC-FF1C0120255F}" dt="2022-02-12T08:48:02.107" v="910" actId="700"/>
          <ac:spMkLst>
            <pc:docMk/>
            <pc:sldMk cId="2359089721" sldId="257"/>
            <ac:spMk id="4" creationId="{50EF854A-98FD-4492-8A86-C70A1DFB2DB3}"/>
          </ac:spMkLst>
        </pc:spChg>
        <pc:spChg chg="add mod">
          <ac:chgData name="Mariem Boualaid" userId="ef4bcdba-cb35-4d83-b734-4b62d755e6a4" providerId="ADAL" clId="{410BA22B-A9B6-4C9D-9DBC-FF1C0120255F}" dt="2022-02-12T08:42:00.871" v="804" actId="404"/>
          <ac:spMkLst>
            <pc:docMk/>
            <pc:sldMk cId="2359089721" sldId="257"/>
            <ac:spMk id="7" creationId="{2D61D28E-12E1-4FEE-80DE-372378667BDF}"/>
          </ac:spMkLst>
        </pc:spChg>
        <pc:spChg chg="add mod">
          <ac:chgData name="Mariem Boualaid" userId="ef4bcdba-cb35-4d83-b734-4b62d755e6a4" providerId="ADAL" clId="{410BA22B-A9B6-4C9D-9DBC-FF1C0120255F}" dt="2022-02-12T08:42:05.292" v="805" actId="113"/>
          <ac:spMkLst>
            <pc:docMk/>
            <pc:sldMk cId="2359089721" sldId="257"/>
            <ac:spMk id="13" creationId="{6F655DEC-534F-4961-BCC2-5FE76E2E6009}"/>
          </ac:spMkLst>
        </pc:spChg>
        <pc:spChg chg="add mod">
          <ac:chgData name="Mariem Boualaid" userId="ef4bcdba-cb35-4d83-b734-4b62d755e6a4" providerId="ADAL" clId="{410BA22B-A9B6-4C9D-9DBC-FF1C0120255F}" dt="2022-02-12T08:42:17.355" v="808" actId="14100"/>
          <ac:spMkLst>
            <pc:docMk/>
            <pc:sldMk cId="2359089721" sldId="257"/>
            <ac:spMk id="16" creationId="{89FC0D11-14B1-4896-8983-5C983999F3DB}"/>
          </ac:spMkLst>
        </pc:spChg>
        <pc:spChg chg="add mod">
          <ac:chgData name="Mariem Boualaid" userId="ef4bcdba-cb35-4d83-b734-4b62d755e6a4" providerId="ADAL" clId="{410BA22B-A9B6-4C9D-9DBC-FF1C0120255F}" dt="2022-02-12T08:42:29.993" v="809" actId="113"/>
          <ac:spMkLst>
            <pc:docMk/>
            <pc:sldMk cId="2359089721" sldId="257"/>
            <ac:spMk id="17" creationId="{66E9E652-A65E-410E-9BAB-709E1AC46381}"/>
          </ac:spMkLst>
        </pc:spChg>
        <pc:spChg chg="add mod">
          <ac:chgData name="Mariem Boualaid" userId="ef4bcdba-cb35-4d83-b734-4b62d755e6a4" providerId="ADAL" clId="{410BA22B-A9B6-4C9D-9DBC-FF1C0120255F}" dt="2022-02-12T08:44:02.351" v="846" actId="313"/>
          <ac:spMkLst>
            <pc:docMk/>
            <pc:sldMk cId="2359089721" sldId="257"/>
            <ac:spMk id="18" creationId="{98663C8F-0C9C-4833-B1F7-8F06CE029821}"/>
          </ac:spMkLst>
        </pc:spChg>
        <pc:spChg chg="add del mod">
          <ac:chgData name="Mariem Boualaid" userId="ef4bcdba-cb35-4d83-b734-4b62d755e6a4" providerId="ADAL" clId="{410BA22B-A9B6-4C9D-9DBC-FF1C0120255F}" dt="2022-02-12T08:43:48.382" v="842"/>
          <ac:spMkLst>
            <pc:docMk/>
            <pc:sldMk cId="2359089721" sldId="257"/>
            <ac:spMk id="19" creationId="{9D6F2DA0-CE2D-430D-94BE-2E98C2F005BE}"/>
          </ac:spMkLst>
        </pc:spChg>
        <pc:spChg chg="add del mod">
          <ac:chgData name="Mariem Boualaid" userId="ef4bcdba-cb35-4d83-b734-4b62d755e6a4" providerId="ADAL" clId="{410BA22B-A9B6-4C9D-9DBC-FF1C0120255F}" dt="2022-02-12T08:43:48.383" v="844"/>
          <ac:spMkLst>
            <pc:docMk/>
            <pc:sldMk cId="2359089721" sldId="257"/>
            <ac:spMk id="22" creationId="{FD70FEFF-91E4-489E-87A2-F8CDF1B5F226}"/>
          </ac:spMkLst>
        </pc:spChg>
        <pc:spChg chg="add mod">
          <ac:chgData name="Mariem Boualaid" userId="ef4bcdba-cb35-4d83-b734-4b62d755e6a4" providerId="ADAL" clId="{410BA22B-A9B6-4C9D-9DBC-FF1C0120255F}" dt="2022-02-12T08:42:53.261" v="812" actId="113"/>
          <ac:spMkLst>
            <pc:docMk/>
            <pc:sldMk cId="2359089721" sldId="257"/>
            <ac:spMk id="23" creationId="{EB2655D5-4C73-47BF-A06B-7B2ECC9BB4FC}"/>
          </ac:spMkLst>
        </pc:spChg>
        <pc:spChg chg="add mod">
          <ac:chgData name="Mariem Boualaid" userId="ef4bcdba-cb35-4d83-b734-4b62d755e6a4" providerId="ADAL" clId="{410BA22B-A9B6-4C9D-9DBC-FF1C0120255F}" dt="2022-02-12T08:43:04.401" v="815" actId="20577"/>
          <ac:spMkLst>
            <pc:docMk/>
            <pc:sldMk cId="2359089721" sldId="257"/>
            <ac:spMk id="26" creationId="{8189B06D-C36E-4578-A4B6-792E1DE4D94B}"/>
          </ac:spMkLst>
        </pc:spChg>
        <pc:spChg chg="add mod">
          <ac:chgData name="Mariem Boualaid" userId="ef4bcdba-cb35-4d83-b734-4b62d755e6a4" providerId="ADAL" clId="{410BA22B-A9B6-4C9D-9DBC-FF1C0120255F}" dt="2022-02-12T08:43:11.933" v="816" actId="207"/>
          <ac:spMkLst>
            <pc:docMk/>
            <pc:sldMk cId="2359089721" sldId="257"/>
            <ac:spMk id="27" creationId="{648C617C-89A2-47BD-BEB5-0A72E0825649}"/>
          </ac:spMkLst>
        </pc:spChg>
        <pc:spChg chg="add del mod">
          <ac:chgData name="Mariem Boualaid" userId="ef4bcdba-cb35-4d83-b734-4b62d755e6a4" providerId="ADAL" clId="{410BA22B-A9B6-4C9D-9DBC-FF1C0120255F}" dt="2022-02-12T08:46:25.977" v="906"/>
          <ac:spMkLst>
            <pc:docMk/>
            <pc:sldMk cId="2359089721" sldId="257"/>
            <ac:spMk id="28" creationId="{7A358AC5-6C71-4CC4-9C4B-A8EFB7EAFBF9}"/>
          </ac:spMkLst>
        </pc:spChg>
        <pc:picChg chg="add mod ord">
          <ac:chgData name="Mariem Boualaid" userId="ef4bcdba-cb35-4d83-b734-4b62d755e6a4" providerId="ADAL" clId="{410BA22B-A9B6-4C9D-9DBC-FF1C0120255F}" dt="2022-02-12T08:48:02.107" v="910" actId="700"/>
          <ac:picMkLst>
            <pc:docMk/>
            <pc:sldMk cId="2359089721" sldId="257"/>
            <ac:picMk id="6" creationId="{365B1F0C-AD0F-4AE5-B510-39939FED8167}"/>
          </ac:picMkLst>
        </pc:picChg>
        <pc:picChg chg="add del mod">
          <ac:chgData name="Mariem Boualaid" userId="ef4bcdba-cb35-4d83-b734-4b62d755e6a4" providerId="ADAL" clId="{410BA22B-A9B6-4C9D-9DBC-FF1C0120255F}" dt="2022-02-12T08:10:43.341" v="71" actId="22"/>
          <ac:picMkLst>
            <pc:docMk/>
            <pc:sldMk cId="2359089721" sldId="257"/>
            <ac:picMk id="9" creationId="{74AD4507-7A17-410D-AF08-21F7B2965560}"/>
          </ac:picMkLst>
        </pc:picChg>
        <pc:picChg chg="add mod">
          <ac:chgData name="Mariem Boualaid" userId="ef4bcdba-cb35-4d83-b734-4b62d755e6a4" providerId="ADAL" clId="{410BA22B-A9B6-4C9D-9DBC-FF1C0120255F}" dt="2022-02-12T08:11:37.353" v="80" actId="1076"/>
          <ac:picMkLst>
            <pc:docMk/>
            <pc:sldMk cId="2359089721" sldId="257"/>
            <ac:picMk id="11" creationId="{FF57E3DC-E49D-4AF3-92FF-4649C7B03AF4}"/>
          </ac:picMkLst>
        </pc:picChg>
        <pc:picChg chg="add mod">
          <ac:chgData name="Mariem Boualaid" userId="ef4bcdba-cb35-4d83-b734-4b62d755e6a4" providerId="ADAL" clId="{410BA22B-A9B6-4C9D-9DBC-FF1C0120255F}" dt="2022-02-12T08:13:19.686" v="115" actId="14100"/>
          <ac:picMkLst>
            <pc:docMk/>
            <pc:sldMk cId="2359089721" sldId="257"/>
            <ac:picMk id="15" creationId="{3CF08911-7D60-4D9F-9E06-B89B4630F906}"/>
          </ac:picMkLst>
        </pc:picChg>
        <pc:picChg chg="add mod">
          <ac:chgData name="Mariem Boualaid" userId="ef4bcdba-cb35-4d83-b734-4b62d755e6a4" providerId="ADAL" clId="{410BA22B-A9B6-4C9D-9DBC-FF1C0120255F}" dt="2022-02-12T08:28:37.091" v="533" actId="14100"/>
          <ac:picMkLst>
            <pc:docMk/>
            <pc:sldMk cId="2359089721" sldId="257"/>
            <ac:picMk id="21" creationId="{47DB11F1-B423-4551-B76F-3D073FE57BE0}"/>
          </ac:picMkLst>
        </pc:picChg>
        <pc:picChg chg="add mod">
          <ac:chgData name="Mariem Boualaid" userId="ef4bcdba-cb35-4d83-b734-4b62d755e6a4" providerId="ADAL" clId="{410BA22B-A9B6-4C9D-9DBC-FF1C0120255F}" dt="2022-02-12T08:40:56.670" v="780" actId="1076"/>
          <ac:picMkLst>
            <pc:docMk/>
            <pc:sldMk cId="2359089721" sldId="257"/>
            <ac:picMk id="25" creationId="{D6DEF0B5-8F6C-41B4-BE76-8611379A0A51}"/>
          </ac:picMkLst>
        </pc:picChg>
        <pc:picChg chg="add mod">
          <ac:chgData name="Mariem Boualaid" userId="ef4bcdba-cb35-4d83-b734-4b62d755e6a4" providerId="ADAL" clId="{410BA22B-A9B6-4C9D-9DBC-FF1C0120255F}" dt="2022-02-12T08:23:50.349" v="298" actId="1076"/>
          <ac:picMkLst>
            <pc:docMk/>
            <pc:sldMk cId="2359089721" sldId="257"/>
            <ac:picMk id="1026" creationId="{CEA1279A-1893-4C01-B46F-A7AD776A66FB}"/>
          </ac:picMkLst>
        </pc:picChg>
        <pc:cxnChg chg="add del">
          <ac:chgData name="Mariem Boualaid" userId="ef4bcdba-cb35-4d83-b734-4b62d755e6a4" providerId="ADAL" clId="{410BA22B-A9B6-4C9D-9DBC-FF1C0120255F}" dt="2022-02-12T08:51:39.396" v="939" actId="478"/>
          <ac:cxnSpMkLst>
            <pc:docMk/>
            <pc:sldMk cId="2359089721" sldId="257"/>
            <ac:cxnSpMk id="30" creationId="{D6166BA5-BE45-416C-AB1C-22E58B424F5A}"/>
          </ac:cxnSpMkLst>
        </pc:cxnChg>
        <pc:cxnChg chg="add mod">
          <ac:chgData name="Mariem Boualaid" userId="ef4bcdba-cb35-4d83-b734-4b62d755e6a4" providerId="ADAL" clId="{410BA22B-A9B6-4C9D-9DBC-FF1C0120255F}" dt="2022-02-12T08:52:01.820" v="941" actId="13822"/>
          <ac:cxnSpMkLst>
            <pc:docMk/>
            <pc:sldMk cId="2359089721" sldId="257"/>
            <ac:cxnSpMk id="32" creationId="{C5C741E2-F2E8-4B50-841E-FE3F8DE82DA7}"/>
          </ac:cxnSpMkLst>
        </pc:cxnChg>
      </pc:sldChg>
      <pc:sldChg chg="addSp delSp modSp new del mod">
        <pc:chgData name="Mariem Boualaid" userId="ef4bcdba-cb35-4d83-b734-4b62d755e6a4" providerId="ADAL" clId="{410BA22B-A9B6-4C9D-9DBC-FF1C0120255F}" dt="2022-02-12T08:52:18.597" v="948" actId="47"/>
        <pc:sldMkLst>
          <pc:docMk/>
          <pc:sldMk cId="585606906" sldId="258"/>
        </pc:sldMkLst>
        <pc:spChg chg="del">
          <ac:chgData name="Mariem Boualaid" userId="ef4bcdba-cb35-4d83-b734-4b62d755e6a4" providerId="ADAL" clId="{410BA22B-A9B6-4C9D-9DBC-FF1C0120255F}" dt="2022-02-12T08:48:27.121" v="911" actId="22"/>
          <ac:spMkLst>
            <pc:docMk/>
            <pc:sldMk cId="585606906" sldId="258"/>
            <ac:spMk id="3" creationId="{D1DBB5B3-FA21-4331-BA61-E0ADEB148627}"/>
          </ac:spMkLst>
        </pc:spChg>
        <pc:spChg chg="del">
          <ac:chgData name="Mariem Boualaid" userId="ef4bcdba-cb35-4d83-b734-4b62d755e6a4" providerId="ADAL" clId="{410BA22B-A9B6-4C9D-9DBC-FF1C0120255F}" dt="2022-02-12T08:49:15.731" v="914" actId="22"/>
          <ac:spMkLst>
            <pc:docMk/>
            <pc:sldMk cId="585606906" sldId="258"/>
            <ac:spMk id="4" creationId="{439F9B4A-D399-4EC8-9EFD-BF9FD4AC3371}"/>
          </ac:spMkLst>
        </pc:spChg>
        <pc:picChg chg="add mod ord">
          <ac:chgData name="Mariem Boualaid" userId="ef4bcdba-cb35-4d83-b734-4b62d755e6a4" providerId="ADAL" clId="{410BA22B-A9B6-4C9D-9DBC-FF1C0120255F}" dt="2022-02-12T08:48:34.868" v="913" actId="14100"/>
          <ac:picMkLst>
            <pc:docMk/>
            <pc:sldMk cId="585606906" sldId="258"/>
            <ac:picMk id="6" creationId="{97E1BB36-9971-459F-9095-DD11F83CA6CF}"/>
          </ac:picMkLst>
        </pc:picChg>
        <pc:picChg chg="add mod ord">
          <ac:chgData name="Mariem Boualaid" userId="ef4bcdba-cb35-4d83-b734-4b62d755e6a4" providerId="ADAL" clId="{410BA22B-A9B6-4C9D-9DBC-FF1C0120255F}" dt="2022-02-12T08:49:36.584" v="915" actId="14100"/>
          <ac:picMkLst>
            <pc:docMk/>
            <pc:sldMk cId="585606906" sldId="258"/>
            <ac:picMk id="8" creationId="{E06150B1-3663-4DCE-8FCA-88FB23AC56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3ED9B-BCEF-4382-95F6-B81477559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F054A-7E59-4082-95DB-EC45B466B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C1609-3C54-4B34-B6CD-FACBD21B5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AF385-CB56-4487-9056-A89B89218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40C8C-2C85-4F78-95DB-7AA6742A2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1058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2364-BCC4-462C-9046-E62E04E96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08114-EF5B-43A8-B806-55FA13519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8CFBE-8C99-4ECF-B5A9-38D93DEA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2D794-CB61-4027-966A-8766A84D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603F0-BD90-4AC3-AC75-9FBE1C07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05585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6ED5E-FDDC-4642-90C5-2350B6F3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27251-CC71-4329-9F35-EBD5622ED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1D91F-195D-4021-9B5D-F73135B23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60392-CA5A-4799-BC7D-4533B505D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3714B-1FA4-4D2B-A583-F1F10981E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8270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AD79-FD03-444A-8B19-51DF9BEC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07A18-78B5-4BFF-8BED-5F1555EC9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7E89A-1CD1-4E3B-AC62-D7A4C4E59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C7428-7662-45ED-BE5A-33D2ABC2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68FB3-B41E-4426-8C6C-9EBF9E4B5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63C7B-EFA3-47DB-9D98-CB5B08E02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2669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7321-2D4C-4892-9597-7076A37A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5F442-53BD-4DC1-8C8D-93FB93EB9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2A49BD-64FC-4B82-BFA1-2648D5E2B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AC0E7-FAF6-4CAF-B576-C8502AF31A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8C50D1-B548-408F-A192-7CA4B4717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10802-32F4-4DBD-8DCF-D285A3D5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F38F6-0B67-4C94-82EE-A9F9C81B9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EBE1E0-52A4-4F3E-AA27-AF4E0FEA5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2586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891BE-7516-459B-BB50-45F5AD16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5D2350-2EFD-4A74-9578-F146D7E7F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65449-6A79-4E0B-B6C5-9A9C82B7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74F4F-6B95-4D12-A41B-3C3DC805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0316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9CD9F-74F7-40DE-B361-6C2E51D6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02751-299F-4A7A-A8A1-ACB07023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E65177-AD41-4A06-B28F-321016375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3544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3EA9B-5D01-4230-8A47-B7D859331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0FFEE-D5B8-4D82-8CE7-786868BE3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5BA50-1199-41D6-876D-505C90407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9C301-54E0-4297-8BFD-D34ABC357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FD923-FB48-46EA-BFCA-31957D4D9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D1534-9A99-4313-A808-A767FBDEA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74427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EF3FE-7B06-4F18-B43B-BCD2029ED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1EADFB-3822-45CE-B1F9-E3427E804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4986-D02E-4B4D-A27C-4EB4E34A4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8956E-32CE-45A6-ACD0-8F18E769A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2F376-0E3D-49F1-9947-38C2FB3F8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AB967-A496-4D1E-B97B-A895AAD3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2569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85B2E-AC29-46ED-9547-23B9BD653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7A4043-1613-44F0-AB08-D082A6509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74205-C86B-4D60-95A8-56B7D6CA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85412-70AD-4875-8884-CC01A26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47350-B32D-46A8-99BA-B9A261EBB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7029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AB059-D802-47C7-B3BC-ADA6F08AAA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E9F0E-4DBF-47C1-A795-56A3D619C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9C739-148A-4EFB-9107-90AAECAA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A7FC6-9ECE-47AA-A7D2-C62F6EA59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A496B-848B-412E-9F72-414ED2AB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372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AA4117-94A4-4CD3-BA0B-4F44E021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DF42C-12DE-4DB8-8645-037C8758A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93AC-9DB7-4E80-93E7-0F20778D6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FF55E-61B6-4AE2-A2D7-8C8CCB6036EC}" type="datetimeFigureOut">
              <a:rPr lang="en-AE" smtClean="0"/>
              <a:t>12/02/2022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38DC3-8A64-46BC-9307-FBC9A186C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96EA7-2E8F-4767-BDAA-47A0A89AA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84648-6FE3-4337-8B29-F0FF5A3300C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0142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A5F04-8AD9-4859-A733-359B7B6B1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705"/>
            <a:ext cx="10515600" cy="67430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badi" panose="020B0604020104020204" pitchFamily="34" charset="0"/>
              </a:rPr>
              <a:t>Math Quiz 2</a:t>
            </a:r>
            <a:br>
              <a:rPr lang="en-US" dirty="0">
                <a:latin typeface="Abadi" panose="020B0604020104020204" pitchFamily="34" charset="0"/>
              </a:rPr>
            </a:br>
            <a:r>
              <a:rPr lang="en-US" dirty="0">
                <a:latin typeface="Abadi" panose="020B0604020104020204" pitchFamily="34" charset="0"/>
              </a:rPr>
              <a:t>Name</a:t>
            </a:r>
            <a:r>
              <a:rPr lang="en-US">
                <a:latin typeface="Abadi" panose="020B0604020104020204" pitchFamily="34" charset="0"/>
              </a:rPr>
              <a:t>:                                      </a:t>
            </a:r>
            <a:r>
              <a:rPr lang="en-US" dirty="0">
                <a:latin typeface="Abadi" panose="020B0604020104020204" pitchFamily="34" charset="0"/>
              </a:rPr>
              <a:t>Class:                  </a:t>
            </a:r>
            <a:endParaRPr lang="en-AE" dirty="0">
              <a:latin typeface="Abadi" panose="020B0604020104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5B1F0C-AD0F-4AE5-B510-39939FED81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61209"/>
            <a:ext cx="3961071" cy="58585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F854A-98FD-4492-8A86-C70A1DFB2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09823"/>
            <a:ext cx="5310187" cy="4667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5: How much string A is longer than string B</a:t>
            </a:r>
            <a:r>
              <a:rPr lang="en-US" sz="1600" b="1" dirty="0">
                <a:solidFill>
                  <a:srgbClr val="FF0000"/>
                </a:solidFill>
              </a:rPr>
              <a:t>?    ( 2points)</a:t>
            </a:r>
            <a:endParaRPr lang="en-AE" sz="16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61D28E-12E1-4FEE-80DE-372378667BDF}"/>
              </a:ext>
            </a:extLst>
          </p:cNvPr>
          <p:cNvSpPr txBox="1"/>
          <p:nvPr/>
        </p:nvSpPr>
        <p:spPr>
          <a:xfrm>
            <a:off x="509200" y="1619975"/>
            <a:ext cx="523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1:The length of the pencil is …………….inches</a:t>
            </a:r>
            <a:r>
              <a:rPr lang="en-US" b="1" dirty="0">
                <a:solidFill>
                  <a:srgbClr val="FF0000"/>
                </a:solidFill>
              </a:rPr>
              <a:t>.(2points)</a:t>
            </a:r>
            <a:endParaRPr lang="en-AE" b="1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57E3DC-E49D-4AF3-92FF-4649C7B03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29" y="3143250"/>
            <a:ext cx="4514297" cy="571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655DEC-534F-4961-BCC2-5FE76E2E6009}"/>
              </a:ext>
            </a:extLst>
          </p:cNvPr>
          <p:cNvSpPr txBox="1"/>
          <p:nvPr/>
        </p:nvSpPr>
        <p:spPr>
          <a:xfrm>
            <a:off x="509200" y="2848431"/>
            <a:ext cx="6158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2:The length of the brush  is ………….Centimeters</a:t>
            </a:r>
            <a:r>
              <a:rPr lang="en-US" b="1" dirty="0">
                <a:solidFill>
                  <a:srgbClr val="FF0000"/>
                </a:solidFill>
              </a:rPr>
              <a:t>.(2points)</a:t>
            </a:r>
            <a:endParaRPr lang="en-AE" b="1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F08911-7D60-4D9F-9E06-B89B4630F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32" y="4186075"/>
            <a:ext cx="5310188" cy="9919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9FC0D11-14B1-4896-8983-5C983999F3DB}"/>
              </a:ext>
            </a:extLst>
          </p:cNvPr>
          <p:cNvSpPr txBox="1"/>
          <p:nvPr/>
        </p:nvSpPr>
        <p:spPr>
          <a:xfrm>
            <a:off x="569837" y="3737341"/>
            <a:ext cx="544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3:The length of the stapler is  .………..Inches</a:t>
            </a:r>
            <a:r>
              <a:rPr lang="en-US" b="1" dirty="0">
                <a:solidFill>
                  <a:srgbClr val="FF0000"/>
                </a:solidFill>
              </a:rPr>
              <a:t>.(2 points)</a:t>
            </a:r>
            <a:endParaRPr lang="en-AE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School Smart Smooth Paper Clip, Jumbo, 2 Inches, Steel, Pk Of 1000 : Target">
            <a:extLst>
              <a:ext uri="{FF2B5EF4-FFF2-40B4-BE49-F238E27FC236}">
                <a16:creationId xmlns:a16="http://schemas.microsoft.com/office/drawing/2014/main" id="{CEA1279A-1893-4C01-B46F-A7AD776A6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55676" y="4742861"/>
            <a:ext cx="769369" cy="179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6E9E652-A65E-410E-9BAB-709E1AC46381}"/>
              </a:ext>
            </a:extLst>
          </p:cNvPr>
          <p:cNvSpPr txBox="1"/>
          <p:nvPr/>
        </p:nvSpPr>
        <p:spPr>
          <a:xfrm>
            <a:off x="569838" y="5414531"/>
            <a:ext cx="455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4:A paper clip is about : </a:t>
            </a:r>
            <a:r>
              <a:rPr lang="en-US" b="1" dirty="0">
                <a:solidFill>
                  <a:srgbClr val="FF0000"/>
                </a:solidFill>
              </a:rPr>
              <a:t>(2points)</a:t>
            </a:r>
            <a:endParaRPr lang="en-AE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63C8F-0C9C-4833-B1F7-8F06CE029821}"/>
              </a:ext>
            </a:extLst>
          </p:cNvPr>
          <p:cNvSpPr txBox="1"/>
          <p:nvPr/>
        </p:nvSpPr>
        <p:spPr>
          <a:xfrm>
            <a:off x="838200" y="6176963"/>
            <a:ext cx="485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Inch                          1 Foot                    1 yard </a:t>
            </a:r>
            <a:endParaRPr lang="en-AE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7DB11F1-B423-4551-B76F-3D073FE57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6326" y="2279191"/>
            <a:ext cx="4267200" cy="12116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B2655D5-4C73-47BF-A06B-7B2ECC9BB4FC}"/>
              </a:ext>
            </a:extLst>
          </p:cNvPr>
          <p:cNvSpPr txBox="1"/>
          <p:nvPr/>
        </p:nvSpPr>
        <p:spPr>
          <a:xfrm>
            <a:off x="6346861" y="3701534"/>
            <a:ext cx="49603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6:1 Meter =                              Centimeters </a:t>
            </a:r>
            <a:r>
              <a:rPr lang="en-US" b="1" dirty="0">
                <a:solidFill>
                  <a:srgbClr val="FF0000"/>
                </a:solidFill>
              </a:rPr>
              <a:t>( 2points)</a:t>
            </a:r>
          </a:p>
          <a:p>
            <a:r>
              <a:rPr lang="en-US" b="1" dirty="0"/>
              <a:t>7:1 Feet =                                  Inches </a:t>
            </a:r>
            <a:r>
              <a:rPr lang="en-US" b="1" dirty="0">
                <a:solidFill>
                  <a:srgbClr val="FF0000"/>
                </a:solidFill>
              </a:rPr>
              <a:t>( 2points)</a:t>
            </a:r>
          </a:p>
          <a:p>
            <a:r>
              <a:rPr lang="en-US" b="1" dirty="0"/>
              <a:t>8:1 yard =                                  Inches </a:t>
            </a:r>
            <a:r>
              <a:rPr lang="en-US" b="1" dirty="0">
                <a:solidFill>
                  <a:srgbClr val="FF0000"/>
                </a:solidFill>
              </a:rPr>
              <a:t>(2points)</a:t>
            </a:r>
          </a:p>
          <a:p>
            <a:endParaRPr lang="en-AE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6DEF0B5-8F6C-41B4-BE76-8611379A0A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610" y="4887543"/>
            <a:ext cx="5077711" cy="5810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189B06D-C36E-4578-A4B6-792E1DE4D94B}"/>
              </a:ext>
            </a:extLst>
          </p:cNvPr>
          <p:cNvSpPr txBox="1"/>
          <p:nvPr/>
        </p:nvSpPr>
        <p:spPr>
          <a:xfrm>
            <a:off x="6346861" y="4901863"/>
            <a:ext cx="1478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9:</a:t>
            </a:r>
            <a:endParaRPr lang="en-AE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8C617C-89A2-47BD-BEB5-0A72E0825649}"/>
              </a:ext>
            </a:extLst>
          </p:cNvPr>
          <p:cNvSpPr txBox="1"/>
          <p:nvPr/>
        </p:nvSpPr>
        <p:spPr>
          <a:xfrm>
            <a:off x="10135041" y="5178055"/>
            <a:ext cx="116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(4Points)</a:t>
            </a:r>
            <a:endParaRPr lang="en-AE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5C741E2-F2E8-4B50-841E-FE3F8DE82DA7}"/>
              </a:ext>
            </a:extLst>
          </p:cNvPr>
          <p:cNvCxnSpPr>
            <a:stCxn id="2" idx="2"/>
          </p:cNvCxnSpPr>
          <p:nvPr/>
        </p:nvCxnSpPr>
        <p:spPr>
          <a:xfrm>
            <a:off x="6096000" y="986014"/>
            <a:ext cx="76199" cy="58719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089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Calibri</vt:lpstr>
      <vt:lpstr>Calibri Light</vt:lpstr>
      <vt:lpstr>Office Theme</vt:lpstr>
      <vt:lpstr>Math Quiz 2 Name:                                      Class: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Quiz 2 Name:                                      Class:                  </dc:title>
  <dc:creator>Mariem Boualaid</dc:creator>
  <cp:lastModifiedBy>Mariem Boualaid</cp:lastModifiedBy>
  <cp:revision>1</cp:revision>
  <cp:lastPrinted>2022-02-12T08:52:50Z</cp:lastPrinted>
  <dcterms:created xsi:type="dcterms:W3CDTF">2022-02-12T08:04:30Z</dcterms:created>
  <dcterms:modified xsi:type="dcterms:W3CDTF">2022-02-12T08:52:57Z</dcterms:modified>
</cp:coreProperties>
</file>