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121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5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BD978-0CB1-4C28-907A-F8290AC59E99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ED5F4-F6AC-499B-9D3F-95F3CB442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53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088B4-275E-4081-87F8-4FC84CA801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828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B3A76-86EE-45CE-BA6D-FF0949D8E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47A93-D534-471C-AC40-E9F94E170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DEAB6-095B-4455-A9C5-42BC06C80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EA3ED-80A9-4833-AD5F-778DA7871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AEBA7-BAB5-432E-8385-FA58DD6DE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1BC47-F208-41EC-BCA8-18F9479F4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FFE3D-40A3-48A3-B245-4A7880A6D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CA60A-2F32-422D-B4AD-7A4AF50FC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CCEC5-D900-40F0-8DD5-E6664BC92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39F3F-43E7-4E88-8243-5D9F4E800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6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7B097-907C-439A-A03B-3BDD5D6BE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19156-E30D-4546-BFDE-C1F02A739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D9758-0B5F-4F32-886F-4D4CC9E59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93885-D90E-47F2-80C2-A7B69CC5A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F3260-71AB-446A-9174-14C05F32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83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2D32A-3941-441F-BE53-9133D250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695B-0AD8-4FFA-BB4F-9D2335807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299B7-6ACF-40B2-ACB8-5B8D98655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6DDE4-2BAB-4ABA-A7D6-1FA3F001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173BD-BF7E-4DAE-AEBF-744B96DAC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09F01-643C-4549-B3FD-09C37C537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08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DA8A-A753-47F9-A2D8-64F214F89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5E9C3-E2CC-4427-9465-DA0348CC6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16D8B-EA0A-43C0-A29C-E84144EE9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80A4B8-F6AA-4D4D-8A7B-0C34118C6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AE842-5A7A-4DDF-926C-31575F473E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E57A00-5FEF-4024-937A-10629DE9E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ACCC62-74ED-403E-B937-F5E631879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DF72EF-579B-4021-903D-724BBCDE0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1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8E6B6-75F1-48FB-89E9-88352B6B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E0524-79D6-431D-9AC4-F3F7647AD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99EA79-5AFE-4EE4-80CA-ACC0F697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DFCE2-1D7C-4A6C-8018-EAA9997D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0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1649C2-E97A-4F12-9670-E30EFEB4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D0BD84-C13A-4F8E-B945-9667277FC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07385-5F00-4266-B179-AC53863DB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26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561E2-A634-4980-83E3-43EC2C2A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9EA61-C9FF-4E09-98CE-A069230B3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84773-962A-4903-BFF1-6D79680C7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E9408-5DB7-42E4-A9DA-205EA0261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61067-3D0C-4209-A865-0B4DF8062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89D6C-6128-4854-8E5F-E56FD0AFB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7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0D5C-10C7-4A34-8581-CB5AA8F77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72C716-9A8E-4644-8FBA-322BC93EA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3B067-2F13-44B3-81C9-1AD3ADB4A5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A33B3-4D1E-42B6-B8FB-13349B5E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DC060-62AD-4E8F-BF99-1ED20AC33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7BBC7-A9FB-4C61-9886-FBD24DAD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0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840C5-9269-463B-8623-67DA2592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D6FDFF-CED2-46CC-933C-3565E1ED95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6B6C5-C3E4-4DCF-A4D1-88321A742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95C06-5D1D-4553-A9F2-1A44F02EA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E98F1-1C4C-49FA-B60A-132D0FB1C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1028BA-FBDF-4E47-A22E-F4F875107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538692-4156-4FB4-A91C-6E5AD7F17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FE91B-C061-4A8E-9AA0-EF8B3A6CD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6776C-38D8-43C5-BBFD-82D820209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30569-D76F-478A-B491-521B54CEE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5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E94356-B947-42B6-B61D-BE5618386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89F5A-A9B0-4F8A-9FF8-C614504D4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BB552-3B5E-440F-B34F-757D67826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DF927-DB44-479D-B6B0-9986D9A1D5DF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D0FAD-1DEE-43CB-A753-39EE97954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0A6FC-938E-4ABE-916D-17D026EDD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A912B-E765-4F32-8903-29B480831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3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362508-2BB8-4BF5-9056-76F26C15C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6363"/>
            <a:ext cx="9144000" cy="2521594"/>
          </a:xfrm>
        </p:spPr>
        <p:txBody>
          <a:bodyPr>
            <a:normAutofit/>
          </a:bodyPr>
          <a:lstStyle/>
          <a:p>
            <a:r>
              <a:rPr lang="en-US" sz="7000" dirty="0"/>
              <a:t>Skill check Revision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96783-C351-499C-8AB5-F84FF5BEE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17728"/>
            <a:ext cx="9144000" cy="944339"/>
          </a:xfrm>
        </p:spPr>
        <p:txBody>
          <a:bodyPr>
            <a:normAutofit/>
          </a:bodyPr>
          <a:lstStyle/>
          <a:p>
            <a:r>
              <a:rPr lang="en-US" sz="3600" dirty="0"/>
              <a:t>Monday  25-10-2021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A75EE9-0DE4-4982-A870-290AD61E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864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E9B2C116-2DAC-4639-9358-FA51250BDA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5" r="1" b="8709"/>
          <a:stretch/>
        </p:blipFill>
        <p:spPr>
          <a:xfrm>
            <a:off x="2604062" y="342927"/>
            <a:ext cx="6983875" cy="6172145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08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1A3138-0FDA-41FD-913C-FB1CA0A5B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6" t="20515" r="24049" b="6645"/>
          <a:stretch/>
        </p:blipFill>
        <p:spPr>
          <a:xfrm>
            <a:off x="293440" y="632950"/>
            <a:ext cx="11474490" cy="59401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FD582-08DE-45FF-ADB6-CA6B0EC03A09}"/>
              </a:ext>
            </a:extLst>
          </p:cNvPr>
          <p:cNvSpPr txBox="1"/>
          <p:nvPr/>
        </p:nvSpPr>
        <p:spPr>
          <a:xfrm>
            <a:off x="2663687" y="4545494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ball is on the table .</a:t>
            </a:r>
          </a:p>
        </p:txBody>
      </p:sp>
    </p:spTree>
    <p:extLst>
      <p:ext uri="{BB962C8B-B14F-4D97-AF65-F5344CB8AC3E}">
        <p14:creationId xmlns:p14="http://schemas.microsoft.com/office/powerpoint/2010/main" val="115586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E5621E-6FAD-4093-A55D-177190455E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15" t="16915" r="23810" b="5375"/>
          <a:stretch/>
        </p:blipFill>
        <p:spPr>
          <a:xfrm>
            <a:off x="303538" y="265043"/>
            <a:ext cx="11623419" cy="64273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3A2F12-67DF-4074-A8C2-877A9E39AE66}"/>
              </a:ext>
            </a:extLst>
          </p:cNvPr>
          <p:cNvSpPr txBox="1"/>
          <p:nvPr/>
        </p:nvSpPr>
        <p:spPr>
          <a:xfrm>
            <a:off x="2027583" y="2743198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ball is under the table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A84ACC-8DA4-4859-A729-8AC77D8BD579}"/>
              </a:ext>
            </a:extLst>
          </p:cNvPr>
          <p:cNvSpPr txBox="1"/>
          <p:nvPr/>
        </p:nvSpPr>
        <p:spPr>
          <a:xfrm>
            <a:off x="2146852" y="5738190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bear is next to the table .</a:t>
            </a:r>
          </a:p>
        </p:txBody>
      </p:sp>
    </p:spTree>
    <p:extLst>
      <p:ext uri="{BB962C8B-B14F-4D97-AF65-F5344CB8AC3E}">
        <p14:creationId xmlns:p14="http://schemas.microsoft.com/office/powerpoint/2010/main" val="282783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B94BF2-8A62-4533-A0B4-626C542CE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16280" r="23572" b="6222"/>
          <a:stretch/>
        </p:blipFill>
        <p:spPr>
          <a:xfrm>
            <a:off x="549019" y="238539"/>
            <a:ext cx="11377938" cy="64140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57BF04-DD00-40E2-B631-C75755DB170F}"/>
              </a:ext>
            </a:extLst>
          </p:cNvPr>
          <p:cNvSpPr txBox="1"/>
          <p:nvPr/>
        </p:nvSpPr>
        <p:spPr>
          <a:xfrm>
            <a:off x="3826092" y="2478155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 hut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72B875-8473-4D7B-96A7-66D0632742B8}"/>
              </a:ext>
            </a:extLst>
          </p:cNvPr>
          <p:cNvSpPr txBox="1"/>
          <p:nvPr/>
        </p:nvSpPr>
        <p:spPr>
          <a:xfrm>
            <a:off x="3233530" y="5963477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 villa .</a:t>
            </a:r>
          </a:p>
        </p:txBody>
      </p:sp>
    </p:spTree>
    <p:extLst>
      <p:ext uri="{BB962C8B-B14F-4D97-AF65-F5344CB8AC3E}">
        <p14:creationId xmlns:p14="http://schemas.microsoft.com/office/powerpoint/2010/main" val="180224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F75D1B-D52D-4C0C-8143-D9373E2CBC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29" t="18186" r="28691" b="6646"/>
          <a:stretch/>
        </p:blipFill>
        <p:spPr>
          <a:xfrm>
            <a:off x="462562" y="92134"/>
            <a:ext cx="11557159" cy="6673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D51749-4755-407B-A506-C848836D19C6}"/>
              </a:ext>
            </a:extLst>
          </p:cNvPr>
          <p:cNvSpPr txBox="1"/>
          <p:nvPr/>
        </p:nvSpPr>
        <p:spPr>
          <a:xfrm>
            <a:off x="2464905" y="3059668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window is made of glass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56A8D-38C3-4609-B4D7-29D51C9B9D46}"/>
              </a:ext>
            </a:extLst>
          </p:cNvPr>
          <p:cNvSpPr txBox="1"/>
          <p:nvPr/>
        </p:nvSpPr>
        <p:spPr>
          <a:xfrm>
            <a:off x="2464904" y="6185364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wall is made of stone .</a:t>
            </a:r>
          </a:p>
        </p:txBody>
      </p:sp>
    </p:spTree>
    <p:extLst>
      <p:ext uri="{BB962C8B-B14F-4D97-AF65-F5344CB8AC3E}">
        <p14:creationId xmlns:p14="http://schemas.microsoft.com/office/powerpoint/2010/main" val="1047174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A9292D-5F90-44C1-A104-6B75E8F851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91" t="17550" r="29048" b="7069"/>
          <a:stretch/>
        </p:blipFill>
        <p:spPr>
          <a:xfrm>
            <a:off x="290284" y="261257"/>
            <a:ext cx="11596916" cy="65967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7D8F26-9A2D-4C65-AD8D-2E311901E456}"/>
              </a:ext>
            </a:extLst>
          </p:cNvPr>
          <p:cNvSpPr txBox="1"/>
          <p:nvPr/>
        </p:nvSpPr>
        <p:spPr>
          <a:xfrm>
            <a:off x="2425148" y="2650433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boy is in the bedroom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6CABB5-22B8-474A-99AD-96CB16FE5D2F}"/>
              </a:ext>
            </a:extLst>
          </p:cNvPr>
          <p:cNvSpPr txBox="1"/>
          <p:nvPr/>
        </p:nvSpPr>
        <p:spPr>
          <a:xfrm>
            <a:off x="2292626" y="5923720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 is in the garden .</a:t>
            </a:r>
          </a:p>
        </p:txBody>
      </p:sp>
    </p:spTree>
    <p:extLst>
      <p:ext uri="{BB962C8B-B14F-4D97-AF65-F5344CB8AC3E}">
        <p14:creationId xmlns:p14="http://schemas.microsoft.com/office/powerpoint/2010/main" val="1379245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0EDA15-C024-49A7-A85E-0CB4FB0C83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61" t="16068" r="29167" b="37772"/>
          <a:stretch/>
        </p:blipFill>
        <p:spPr>
          <a:xfrm>
            <a:off x="281629" y="852714"/>
            <a:ext cx="11628742" cy="51525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A9B143-D62C-4948-9E87-B6DF54EA337E}"/>
              </a:ext>
            </a:extLst>
          </p:cNvPr>
          <p:cNvSpPr txBox="1"/>
          <p:nvPr/>
        </p:nvSpPr>
        <p:spPr>
          <a:xfrm>
            <a:off x="2981739" y="5181599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Long blonde hair .</a:t>
            </a:r>
          </a:p>
        </p:txBody>
      </p:sp>
    </p:spTree>
    <p:extLst>
      <p:ext uri="{BB962C8B-B14F-4D97-AF65-F5344CB8AC3E}">
        <p14:creationId xmlns:p14="http://schemas.microsoft.com/office/powerpoint/2010/main" val="124693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111682-9880-4F40-A9E7-C122F30B01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53" t="19668" r="29286" b="7068"/>
          <a:stretch/>
        </p:blipFill>
        <p:spPr>
          <a:xfrm>
            <a:off x="682170" y="0"/>
            <a:ext cx="1098731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4B1BEC-F35D-43FC-8C99-C6D696FC200B}"/>
              </a:ext>
            </a:extLst>
          </p:cNvPr>
          <p:cNvSpPr txBox="1"/>
          <p:nvPr/>
        </p:nvSpPr>
        <p:spPr>
          <a:xfrm>
            <a:off x="2517913" y="2464903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</a:t>
            </a:r>
            <a:r>
              <a:rPr lang="en-US" dirty="0" err="1"/>
              <a:t>likr</a:t>
            </a:r>
            <a:r>
              <a:rPr lang="en-US" dirty="0"/>
              <a:t> to eat salad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38503-A96D-41F9-967A-E8C825AA27FC}"/>
              </a:ext>
            </a:extLst>
          </p:cNvPr>
          <p:cNvSpPr txBox="1"/>
          <p:nvPr/>
        </p:nvSpPr>
        <p:spPr>
          <a:xfrm>
            <a:off x="2517913" y="5114472"/>
            <a:ext cx="482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don’t like to </a:t>
            </a:r>
            <a:r>
              <a:rPr lang="en-US"/>
              <a:t>eat pizza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2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DA9260-E415-42E5-A185-A5FF779FCC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86" t="17127" r="29762" b="5799"/>
          <a:stretch/>
        </p:blipFill>
        <p:spPr>
          <a:xfrm>
            <a:off x="203200" y="261258"/>
            <a:ext cx="10116457" cy="6357256"/>
          </a:xfrm>
          <a:prstGeom prst="rect">
            <a:avLst/>
          </a:prstGeom>
        </p:spPr>
      </p:pic>
      <p:pic>
        <p:nvPicPr>
          <p:cNvPr id="4" name="Picture 3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822AAAFE-5E1D-460B-BCB3-3261A3EC7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506" y="1573688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5E62ADA8-B101-4A37-B94B-71C3BCC8B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595" y="2495345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3327D441-92AD-4BED-9A9F-044CFEC3A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595" y="3439886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FAB9E366-C691-4F8A-AF04-A10DCDB60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673" y="4454773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671840F2-E7F8-4CBE-8F07-27EB2C050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167" y="5528831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F679D474-4112-49A4-87C2-576A0BA9B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906" y="6297986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27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2E9AB-A2FC-401F-B70C-6BB7712C23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3" t="20303" r="46428" b="19350"/>
          <a:stretch/>
        </p:blipFill>
        <p:spPr>
          <a:xfrm>
            <a:off x="1349827" y="377372"/>
            <a:ext cx="7445829" cy="6489484"/>
          </a:xfrm>
          <a:prstGeom prst="rect">
            <a:avLst/>
          </a:prstGeom>
        </p:spPr>
      </p:pic>
      <p:pic>
        <p:nvPicPr>
          <p:cNvPr id="4" name="Picture 3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8C3C0EE4-BBF5-4DDB-962B-D08E14100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21896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8B5BFC51-413D-47D3-AB35-8904169FE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833" y="2586948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2BB1FB9F-5BBD-403D-9BEF-7E669BEFE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765" y="3846435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04A39DBD-73F3-43E2-AF94-8934DD3E2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866" y="5196381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6856B7FC-7EE3-43F2-805D-59DFA8AB6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598" y="6320364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0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70C81F-4366-439B-934B-0EAAD2C198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67" t="19879" r="30595" b="7704"/>
          <a:stretch/>
        </p:blipFill>
        <p:spPr>
          <a:xfrm>
            <a:off x="580571" y="0"/>
            <a:ext cx="9071429" cy="6686269"/>
          </a:xfrm>
          <a:prstGeom prst="rect">
            <a:avLst/>
          </a:prstGeom>
        </p:spPr>
      </p:pic>
      <p:pic>
        <p:nvPicPr>
          <p:cNvPr id="4" name="Picture 3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0B521AB3-D412-4CFE-B374-6105E410B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65" y="964087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4AE80830-1157-4EFC-8B03-7EA6A7495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619" y="2024261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BFE5A208-28CA-4F2D-8C53-CCD5C2690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66" y="3108472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DC6486EB-C82E-4CE9-8ACD-1071F1EDE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4" y="4157861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1FB32B97-79AA-4CB8-A1FC-E5161A64F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00" y="5297548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F336F0CC-3857-4285-91D7-590767AA4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619" y="6365741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70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065F02-E4B9-46DD-9645-1C79E109B1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4" t="21362" r="35951" b="7068"/>
          <a:stretch/>
        </p:blipFill>
        <p:spPr>
          <a:xfrm>
            <a:off x="943429" y="0"/>
            <a:ext cx="8142514" cy="6795480"/>
          </a:xfrm>
          <a:prstGeom prst="rect">
            <a:avLst/>
          </a:prstGeom>
        </p:spPr>
      </p:pic>
      <p:pic>
        <p:nvPicPr>
          <p:cNvPr id="4" name="Picture 3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7DA08B8E-B1F6-46CD-86AE-B386F9F46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60" y="1083357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E3D064B4-B6AC-4473-BAA6-020C0A93F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196539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536E9786-1217-4DA2-8D6C-21B01B9CD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396895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26657ED7-3A8F-4946-BD20-61424E5F4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66" y="4356643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C50E1428-F407-488C-9EEC-9CFA81368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567" y="5536088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right Green Tick Clip Art at Clker.com - vector clip art online, royalty  free &amp; public domain">
            <a:extLst>
              <a:ext uri="{FF2B5EF4-FFF2-40B4-BE49-F238E27FC236}">
                <a16:creationId xmlns:a16="http://schemas.microsoft.com/office/drawing/2014/main" id="{056F63E2-5E17-4C7D-94D9-FCFC72F13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233" y="6470366"/>
            <a:ext cx="479666" cy="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13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80</Words>
  <Application>Microsoft Office PowerPoint</Application>
  <PresentationFormat>Widescreen</PresentationFormat>
  <Paragraphs>15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Skill check Revision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عائشه محمد المعمري</dc:creator>
  <cp:lastModifiedBy>عائشه محمد المعمري</cp:lastModifiedBy>
  <cp:revision>8</cp:revision>
  <dcterms:created xsi:type="dcterms:W3CDTF">2021-10-24T05:12:35Z</dcterms:created>
  <dcterms:modified xsi:type="dcterms:W3CDTF">2021-10-29T08:57:53Z</dcterms:modified>
</cp:coreProperties>
</file>