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3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87FF-6BE4-482F-8EA5-F7B94AADC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F86ABB-D754-4C4F-BB2A-A3E3CE9A1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F2655-4421-47CB-ADDD-356631CD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4F46A-8F6B-4407-86FF-4877564E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F4DAB-A57B-457B-9F33-4E04DC14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4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81893-5E58-4E2B-8D47-FA4A0016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F0517-7FD0-4DCF-ABAC-96FE10FD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36649-2D0D-4737-925F-3C1051A03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B8E84-F013-45E9-9B8C-87FEBE6A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5CF4A-2237-4995-9524-E60ABE6F6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8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F3482-2F7D-4051-862F-D11719C48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3E422-866A-4202-9C68-47DCAFA26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9587A-BE10-42CB-A5FE-2A39622A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7F439-E5B5-42F6-9BCA-D002826E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2B71F-A4B2-4F9C-9376-85D9491EE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76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4EDC3-45FA-407A-ADAB-2E030C66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A483F-568B-4867-8F03-9A38365D5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21959A-E4A0-47CA-98D8-D3B40AB0F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30532-5039-4EB2-BEC0-725A5A20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6BDFE-3EC4-4718-8701-70A1C8BE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A14C5-C6F3-49B4-A213-C51BFFB9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4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6994-DACC-46D0-8191-F909394C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76F40-FE32-4163-851C-7DD75A957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3392C-CC9D-4371-9387-C5395D425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2398F-F16F-4616-8C04-3D6512720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9934A-524A-4D29-A16F-16F87B99E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3C71D-A3A1-4432-BC54-E9829DA4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65009-A552-44E9-8FC2-33249909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75F1E-FFF4-4777-BB5F-26F6B0DB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72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8BA27-23BE-4DC8-BE33-A882E737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CE16F-34C1-4836-BC97-078C3D322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87BBC-7ABD-46F8-A7AD-0BAD48B4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7004D-C056-4ACA-B398-A432432F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3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1B4FDD-4C25-42E0-9F79-0EEB36084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A4577A-070B-4551-A08B-80CF0437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0C00B-0671-4664-8CE6-D5B5712DE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3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2955E-A224-4AF0-BC29-1B94A77D4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7D8C9-C18D-475A-88F0-CC1677162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94A7C-C158-46CA-AFE0-9ECF92824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0ADA2-103C-4D04-A027-C88D0E55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35A2D-978C-4671-8B6E-DB03D003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9DEC57-B067-46BC-9F87-32001870F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9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5BC4-CBB4-49D7-894D-11AF928E4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08DF81-E5CF-4BBE-900E-783182896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D452A-483B-40BE-824E-581D13D53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39E82-BEF7-4BF5-8613-A90A20DA9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B8D37-FB34-4192-88C8-650CC6D1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342B7-68FA-44C7-A546-DF2CBC8C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3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F2FA-7308-4D22-BEE2-CCD161D1E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D713F-CAA0-4E32-B8B8-EDCB9D3B7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51F7E-35E6-4E15-900C-E43FC88F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42E5A-9060-455B-B568-CE02808B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A5E47-2C9C-4E49-9CEB-B932BCC8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3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A7848-1347-4F0F-AC03-BDC60D024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4E7C5-89F8-4A71-8ED4-04348742C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75B4D-AB0B-43E7-A6EB-0CC8A78C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C3C4B-FF41-497A-9E0F-475AC990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092EC-618D-4E9C-81CB-1ADFD33A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6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096A7E-7D2A-4746-A055-7CD8CC80E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23F05-774D-40C1-8B32-C55AC7F41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7B86B-2015-4E9E-A5AC-FEEFF02F0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164FF-6C8D-4C59-8596-20D333CF530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EA282-BE01-4441-8B21-9F5477953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DDA89-E253-438A-9DF4-99F4D1F89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440B8-3876-4F0E-A0BA-53C1CB46B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3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F4CB13-27B5-415F-A2A7-791AD582E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24988" r="31375" b="22653"/>
          <a:stretch/>
        </p:blipFill>
        <p:spPr>
          <a:xfrm>
            <a:off x="0" y="0"/>
            <a:ext cx="12192000" cy="68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9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743F97-50EB-45AD-B064-607E255D26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4" t="25988" r="22001" b="1264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34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E04AE-D8CD-414A-8FF9-88BF9F693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62" t="27989" r="22000" b="14316"/>
          <a:stretch/>
        </p:blipFill>
        <p:spPr>
          <a:xfrm>
            <a:off x="0" y="288486"/>
            <a:ext cx="12001500" cy="656951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0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A8ADEC-B834-49AB-BDFA-AA521823B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00" t="24655" r="31750" b="1364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9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Aisha Almehrezi</dc:creator>
  <cp:lastModifiedBy>Aisha Almehrezi</cp:lastModifiedBy>
  <cp:revision>2</cp:revision>
  <dcterms:created xsi:type="dcterms:W3CDTF">2021-09-27T10:12:13Z</dcterms:created>
  <dcterms:modified xsi:type="dcterms:W3CDTF">2021-09-27T10:23:48Z</dcterms:modified>
</cp:coreProperties>
</file>