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7EB3F-7ACD-40DD-9251-55B2AFE51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79BDB-40E5-40F0-834D-338AFAD39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4BA51-A677-4A5F-BAB6-44824B52B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F5699-BF51-4BBE-872E-0F581007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A1972-D861-40B7-8EDD-001CE052B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43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F670E-709E-426C-B697-E7863792A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39103-FBDD-44B5-BA8C-CE16F0DC4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DFE43-B059-4490-ACE4-4EB21A140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8C89C-760D-43F9-98D4-7BB3634FD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4ABC1-A336-40E8-B6EE-F5B89328A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3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726D0-E412-4C00-AD64-AFA4A9ACC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87081-A742-4572-93BC-7987E8232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3618D-FB4B-46C1-8C27-80030EB4C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9CD30-EEAC-4796-8F35-101E5C003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225FC-72A0-4D2A-88AE-6FE685FF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1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B492-FDC1-4762-A127-60178A62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4BD6C-A90B-44F6-8020-99C3E91FB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5AE3F-BD04-4874-8E13-CA1EA830A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9EE31-CCFD-4250-9B60-2F52A803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EC895-9750-4C43-ADB1-258B31376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48785B-7EF5-4392-9C7A-8A163229E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2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08D48-56A0-47B9-B95F-A1BE3E42E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FB3F3-D325-4B51-AFBF-B1D3A0A05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E1565C-EE2E-4A99-AF31-554701264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C28A38-7C23-4319-B563-AB6A49E85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CF99D9-D19E-44B2-A192-9196BE48EE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7C25F3-3C8E-4900-9705-35372ABA8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C98618-FA69-4610-9697-A3B715D0B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44DB54-171F-4A82-810F-FCA8CEF6F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6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4A6A-1696-467A-97E5-9934F9F6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ABB267-A7CA-4946-9FFA-2C6BB9CB4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6C8D58-F586-4876-B490-FA5C48C1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8409B1-06B0-46BE-87CE-93E93B823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41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EB94DD-C51F-46C7-8A3A-BD46BD2A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70B9E-D51E-4F36-9FCB-C7FDED082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F953D-7AB9-46F7-A4D9-48630755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2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F5140-9B22-4327-9326-2C4685F10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38D7D-D7B0-4CDE-B612-8AEBB0112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42EB0-0B75-4B8F-A0F0-62C7FC099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57AB1-BB03-4530-B879-846E60569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81F9D-9889-4BED-BE9E-6D05CCA61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26C5B-9FA0-4709-995E-79E61EBF1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8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6266-E779-416B-B9C9-924D33375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573E01-4FD3-4799-97C4-A199C40B0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1FA30-5158-439C-B56A-0B676D25C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F789E-FCD2-4613-896A-7A58B5603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0BD9F-9B96-4B9C-8082-CD5496F7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185BA-AAA1-489B-886B-E03B6A23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3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A4E6C-6FC4-4F17-9685-A7C9F76C4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2D12F9-30F5-4576-863C-88D64F52E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8C23C-6582-4232-971C-E55256F62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A0F8F-1B52-4670-B17F-2A6C7F5C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68E84-F570-46C8-87CF-B789DE7D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2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2C1146-4163-461C-AD93-682006E232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D4830F-3556-4ACF-9321-505B2486B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EDD52-4FAC-4425-A28F-98365FEC3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424A7-D5EB-4070-9C8E-DCCCF5DC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EB2E9-A3DB-4693-844A-DB6404F3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79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F7BF56-B3F0-46BD-8421-88062B5DA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249FB-19BB-42FC-9DA3-38FE7BA7E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29098-4C48-4B33-9356-EFFFEFD0F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FFBF3-8EB1-4325-9A7B-658041F780F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92568-B7E5-4542-AAC3-40B41FCF2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ADCDD-D20D-462B-AABC-BF0DB666B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71277-0598-43A0-9ECD-570E5B69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2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D346-1B94-4E7F-A73B-577C2DCA4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ar-SA" b="1" dirty="0"/>
              <a:t>إجابة درس الإيمان بالرسل عليهم السلام 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C3A27-9EA1-4CD4-ACC6-2E54DA066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ar-SA" sz="4000" b="1" dirty="0">
                <a:solidFill>
                  <a:srgbClr val="FF0000"/>
                </a:solidFill>
              </a:rPr>
              <a:t>المجلد الرابع </a:t>
            </a:r>
          </a:p>
          <a:p>
            <a:r>
              <a:rPr lang="ar-SA" sz="4000" b="1" dirty="0">
                <a:solidFill>
                  <a:srgbClr val="FF0000"/>
                </a:solidFill>
              </a:rPr>
              <a:t>صفحة 104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5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529F1F-4767-42BD-88DD-AEE37ADE8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4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E553C2-763D-4738-9DA5-1A840FB04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87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4C9C26-5E74-4431-98D9-946F49D83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36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DB30F7-04B1-4977-AD07-0FDE1BBB4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56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</Words>
  <Application>Microsoft Office PowerPoint</Application>
  <PresentationFormat>Grand écran</PresentationFormat>
  <Paragraphs>3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Office Theme</vt:lpstr>
      <vt:lpstr>إجابة درس الإيمان بالرسل عليهم السلام 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علي الهبهوب</dc:creator>
  <cp:lastModifiedBy>asifhammoud1978@gmail.com</cp:lastModifiedBy>
  <cp:revision>5</cp:revision>
  <dcterms:created xsi:type="dcterms:W3CDTF">2022-01-20T04:39:15Z</dcterms:created>
  <dcterms:modified xsi:type="dcterms:W3CDTF">2023-01-11T06:59:02Z</dcterms:modified>
</cp:coreProperties>
</file>