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50" d="100"/>
          <a:sy n="150" d="100"/>
        </p:scale>
        <p:origin x="19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143D17-9483-4306-BBA4-94E1FB607F05}" type="datetimeFigureOut">
              <a:rPr lang="en-US" smtClean="0"/>
              <a:t>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26418D-65A9-44DF-B1BC-E5346E6FF53C}" type="slidenum">
              <a:rPr lang="en-US" smtClean="0"/>
              <a:t>‹#›</a:t>
            </a:fld>
            <a:endParaRPr lang="en-US"/>
          </a:p>
        </p:txBody>
      </p:sp>
    </p:spTree>
    <p:extLst>
      <p:ext uri="{BB962C8B-B14F-4D97-AF65-F5344CB8AC3E}">
        <p14:creationId xmlns:p14="http://schemas.microsoft.com/office/powerpoint/2010/main" val="3627297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143D17-9483-4306-BBA4-94E1FB607F05}" type="datetimeFigureOut">
              <a:rPr lang="en-US" smtClean="0"/>
              <a:t>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26418D-65A9-44DF-B1BC-E5346E6FF53C}" type="slidenum">
              <a:rPr lang="en-US" smtClean="0"/>
              <a:t>‹#›</a:t>
            </a:fld>
            <a:endParaRPr lang="en-US"/>
          </a:p>
        </p:txBody>
      </p:sp>
    </p:spTree>
    <p:extLst>
      <p:ext uri="{BB962C8B-B14F-4D97-AF65-F5344CB8AC3E}">
        <p14:creationId xmlns:p14="http://schemas.microsoft.com/office/powerpoint/2010/main" val="2351231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143D17-9483-4306-BBA4-94E1FB607F05}" type="datetimeFigureOut">
              <a:rPr lang="en-US" smtClean="0"/>
              <a:t>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26418D-65A9-44DF-B1BC-E5346E6FF53C}" type="slidenum">
              <a:rPr lang="en-US" smtClean="0"/>
              <a:t>‹#›</a:t>
            </a:fld>
            <a:endParaRPr lang="en-US"/>
          </a:p>
        </p:txBody>
      </p:sp>
    </p:spTree>
    <p:extLst>
      <p:ext uri="{BB962C8B-B14F-4D97-AF65-F5344CB8AC3E}">
        <p14:creationId xmlns:p14="http://schemas.microsoft.com/office/powerpoint/2010/main" val="3339027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143D17-9483-4306-BBA4-94E1FB607F05}" type="datetimeFigureOut">
              <a:rPr lang="en-US" smtClean="0"/>
              <a:t>11/7/2022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26418D-65A9-44DF-B1BC-E5346E6FF53C}" type="slidenum">
              <a:rPr lang="en-US" smtClean="0"/>
              <a:t>‹#›</a:t>
            </a:fld>
            <a:endParaRPr lang="en-US"/>
          </a:p>
        </p:txBody>
      </p:sp>
    </p:spTree>
    <p:extLst>
      <p:ext uri="{BB962C8B-B14F-4D97-AF65-F5344CB8AC3E}">
        <p14:creationId xmlns:p14="http://schemas.microsoft.com/office/powerpoint/2010/main" val="1796739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143D17-9483-4306-BBA4-94E1FB607F05}" type="datetimeFigureOut">
              <a:rPr lang="en-US" smtClean="0"/>
              <a:t>11/7/2022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26418D-65A9-44DF-B1BC-E5346E6FF53C}" type="slidenum">
              <a:rPr lang="en-US" smtClean="0"/>
              <a:t>‹#›</a:t>
            </a:fld>
            <a:endParaRPr lang="en-US"/>
          </a:p>
        </p:txBody>
      </p:sp>
    </p:spTree>
    <p:extLst>
      <p:ext uri="{BB962C8B-B14F-4D97-AF65-F5344CB8AC3E}">
        <p14:creationId xmlns:p14="http://schemas.microsoft.com/office/powerpoint/2010/main" val="455350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1143D17-9483-4306-BBA4-94E1FB607F05}" type="datetimeFigureOut">
              <a:rPr lang="en-US" smtClean="0"/>
              <a:t>11/7/2022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26418D-65A9-44DF-B1BC-E5346E6FF53C}" type="slidenum">
              <a:rPr lang="en-US" smtClean="0"/>
              <a:t>‹#›</a:t>
            </a:fld>
            <a:endParaRPr lang="en-US"/>
          </a:p>
        </p:txBody>
      </p:sp>
    </p:spTree>
    <p:extLst>
      <p:ext uri="{BB962C8B-B14F-4D97-AF65-F5344CB8AC3E}">
        <p14:creationId xmlns:p14="http://schemas.microsoft.com/office/powerpoint/2010/main" val="3149653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143D17-9483-4306-BBA4-94E1FB607F05}" type="datetimeFigureOut">
              <a:rPr lang="en-US" smtClean="0"/>
              <a:t>11/7/2022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26418D-65A9-44DF-B1BC-E5346E6FF53C}" type="slidenum">
              <a:rPr lang="en-US" smtClean="0"/>
              <a:t>‹#›</a:t>
            </a:fld>
            <a:endParaRPr lang="en-US"/>
          </a:p>
        </p:txBody>
      </p:sp>
    </p:spTree>
    <p:extLst>
      <p:ext uri="{BB962C8B-B14F-4D97-AF65-F5344CB8AC3E}">
        <p14:creationId xmlns:p14="http://schemas.microsoft.com/office/powerpoint/2010/main" val="4224113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1143D17-9483-4306-BBA4-94E1FB607F05}" type="datetimeFigureOut">
              <a:rPr lang="en-US" smtClean="0"/>
              <a:t>11/7/2022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26418D-65A9-44DF-B1BC-E5346E6FF53C}" type="slidenum">
              <a:rPr lang="en-US" smtClean="0"/>
              <a:t>‹#›</a:t>
            </a:fld>
            <a:endParaRPr lang="en-US"/>
          </a:p>
        </p:txBody>
      </p:sp>
    </p:spTree>
    <p:extLst>
      <p:ext uri="{BB962C8B-B14F-4D97-AF65-F5344CB8AC3E}">
        <p14:creationId xmlns:p14="http://schemas.microsoft.com/office/powerpoint/2010/main" val="63073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1143D17-9483-4306-BBA4-94E1FB607F05}" type="datetimeFigureOut">
              <a:rPr lang="en-US" smtClean="0"/>
              <a:t>11/7/2022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26418D-65A9-44DF-B1BC-E5346E6FF53C}" type="slidenum">
              <a:rPr lang="en-US" smtClean="0"/>
              <a:t>‹#›</a:t>
            </a:fld>
            <a:endParaRPr lang="en-US"/>
          </a:p>
        </p:txBody>
      </p:sp>
    </p:spTree>
    <p:extLst>
      <p:ext uri="{BB962C8B-B14F-4D97-AF65-F5344CB8AC3E}">
        <p14:creationId xmlns:p14="http://schemas.microsoft.com/office/powerpoint/2010/main" val="3855562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143D17-9483-4306-BBA4-94E1FB607F05}" type="datetimeFigureOut">
              <a:rPr lang="en-US" smtClean="0"/>
              <a:t>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26418D-65A9-44DF-B1BC-E5346E6FF53C}" type="slidenum">
              <a:rPr lang="en-US" smtClean="0"/>
              <a:t>‹#›</a:t>
            </a:fld>
            <a:endParaRPr lang="en-US"/>
          </a:p>
        </p:txBody>
      </p:sp>
    </p:spTree>
    <p:extLst>
      <p:ext uri="{BB962C8B-B14F-4D97-AF65-F5344CB8AC3E}">
        <p14:creationId xmlns:p14="http://schemas.microsoft.com/office/powerpoint/2010/main" val="2144559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143D17-9483-4306-BBA4-94E1FB607F05}" type="datetimeFigureOut">
              <a:rPr lang="en-US" smtClean="0"/>
              <a:t>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26418D-65A9-44DF-B1BC-E5346E6FF53C}" type="slidenum">
              <a:rPr lang="en-US" smtClean="0"/>
              <a:t>‹#›</a:t>
            </a:fld>
            <a:endParaRPr lang="en-US"/>
          </a:p>
        </p:txBody>
      </p:sp>
    </p:spTree>
    <p:extLst>
      <p:ext uri="{BB962C8B-B14F-4D97-AF65-F5344CB8AC3E}">
        <p14:creationId xmlns:p14="http://schemas.microsoft.com/office/powerpoint/2010/main" val="1269891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51143D17-9483-4306-BBA4-94E1FB607F05}" type="datetimeFigureOut">
              <a:rPr lang="en-US" smtClean="0"/>
              <a:t>11/7/2022</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1226418D-65A9-44DF-B1BC-E5346E6FF53C}" type="slidenum">
              <a:rPr lang="en-US" smtClean="0"/>
              <a:t>‹#›</a:t>
            </a:fld>
            <a:endParaRPr lang="en-US"/>
          </a:p>
        </p:txBody>
      </p:sp>
    </p:spTree>
    <p:extLst>
      <p:ext uri="{BB962C8B-B14F-4D97-AF65-F5344CB8AC3E}">
        <p14:creationId xmlns:p14="http://schemas.microsoft.com/office/powerpoint/2010/main" val="37726204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a:extLst>
              <a:ext uri="{FF2B5EF4-FFF2-40B4-BE49-F238E27FC236}">
                <a16:creationId xmlns:a16="http://schemas.microsoft.com/office/drawing/2014/main" id="{9B451222-3FEB-48D7-8B19-3AD827EB49BF}"/>
              </a:ext>
            </a:extLst>
          </p:cNvPr>
          <p:cNvSpPr txBox="1"/>
          <p:nvPr/>
        </p:nvSpPr>
        <p:spPr>
          <a:xfrm>
            <a:off x="95250" y="972177"/>
            <a:ext cx="6661917" cy="11295400"/>
          </a:xfrm>
          <a:custGeom>
            <a:avLst/>
            <a:gdLst>
              <a:gd name="connsiteX0" fmla="*/ 0 w 6661917"/>
              <a:gd name="connsiteY0" fmla="*/ 0 h 11295400"/>
              <a:gd name="connsiteX1" fmla="*/ 421921 w 6661917"/>
              <a:gd name="connsiteY1" fmla="*/ 0 h 11295400"/>
              <a:gd name="connsiteX2" fmla="*/ 1110320 w 6661917"/>
              <a:gd name="connsiteY2" fmla="*/ 0 h 11295400"/>
              <a:gd name="connsiteX3" fmla="*/ 1465622 w 6661917"/>
              <a:gd name="connsiteY3" fmla="*/ 0 h 11295400"/>
              <a:gd name="connsiteX4" fmla="*/ 1887543 w 6661917"/>
              <a:gd name="connsiteY4" fmla="*/ 0 h 11295400"/>
              <a:gd name="connsiteX5" fmla="*/ 2509322 w 6661917"/>
              <a:gd name="connsiteY5" fmla="*/ 0 h 11295400"/>
              <a:gd name="connsiteX6" fmla="*/ 3064482 w 6661917"/>
              <a:gd name="connsiteY6" fmla="*/ 0 h 11295400"/>
              <a:gd name="connsiteX7" fmla="*/ 3752880 w 6661917"/>
              <a:gd name="connsiteY7" fmla="*/ 0 h 11295400"/>
              <a:gd name="connsiteX8" fmla="*/ 4374659 w 6661917"/>
              <a:gd name="connsiteY8" fmla="*/ 0 h 11295400"/>
              <a:gd name="connsiteX9" fmla="*/ 4929819 w 6661917"/>
              <a:gd name="connsiteY9" fmla="*/ 0 h 11295400"/>
              <a:gd name="connsiteX10" fmla="*/ 5351740 w 6661917"/>
              <a:gd name="connsiteY10" fmla="*/ 0 h 11295400"/>
              <a:gd name="connsiteX11" fmla="*/ 5707042 w 6661917"/>
              <a:gd name="connsiteY11" fmla="*/ 0 h 11295400"/>
              <a:gd name="connsiteX12" fmla="*/ 6661917 w 6661917"/>
              <a:gd name="connsiteY12" fmla="*/ 0 h 11295400"/>
              <a:gd name="connsiteX13" fmla="*/ 6661917 w 6661917"/>
              <a:gd name="connsiteY13" fmla="*/ 594495 h 11295400"/>
              <a:gd name="connsiteX14" fmla="*/ 6661917 w 6661917"/>
              <a:gd name="connsiteY14" fmla="*/ 963081 h 11295400"/>
              <a:gd name="connsiteX15" fmla="*/ 6661917 w 6661917"/>
              <a:gd name="connsiteY15" fmla="*/ 1557576 h 11295400"/>
              <a:gd name="connsiteX16" fmla="*/ 6661917 w 6661917"/>
              <a:gd name="connsiteY16" fmla="*/ 1926163 h 11295400"/>
              <a:gd name="connsiteX17" fmla="*/ 6661917 w 6661917"/>
              <a:gd name="connsiteY17" fmla="*/ 2181796 h 11295400"/>
              <a:gd name="connsiteX18" fmla="*/ 6661917 w 6661917"/>
              <a:gd name="connsiteY18" fmla="*/ 2550382 h 11295400"/>
              <a:gd name="connsiteX19" fmla="*/ 6661917 w 6661917"/>
              <a:gd name="connsiteY19" fmla="*/ 2806015 h 11295400"/>
              <a:gd name="connsiteX20" fmla="*/ 6661917 w 6661917"/>
              <a:gd name="connsiteY20" fmla="*/ 3061648 h 11295400"/>
              <a:gd name="connsiteX21" fmla="*/ 6661917 w 6661917"/>
              <a:gd name="connsiteY21" fmla="*/ 3317281 h 11295400"/>
              <a:gd name="connsiteX22" fmla="*/ 6661917 w 6661917"/>
              <a:gd name="connsiteY22" fmla="*/ 3572913 h 11295400"/>
              <a:gd name="connsiteX23" fmla="*/ 6661917 w 6661917"/>
              <a:gd name="connsiteY23" fmla="*/ 4393316 h 11295400"/>
              <a:gd name="connsiteX24" fmla="*/ 6661917 w 6661917"/>
              <a:gd name="connsiteY24" fmla="*/ 4987811 h 11295400"/>
              <a:gd name="connsiteX25" fmla="*/ 6661917 w 6661917"/>
              <a:gd name="connsiteY25" fmla="*/ 5695260 h 11295400"/>
              <a:gd name="connsiteX26" fmla="*/ 6661917 w 6661917"/>
              <a:gd name="connsiteY26" fmla="*/ 6176800 h 11295400"/>
              <a:gd name="connsiteX27" fmla="*/ 6661917 w 6661917"/>
              <a:gd name="connsiteY27" fmla="*/ 6771295 h 11295400"/>
              <a:gd name="connsiteX28" fmla="*/ 6661917 w 6661917"/>
              <a:gd name="connsiteY28" fmla="*/ 7139882 h 11295400"/>
              <a:gd name="connsiteX29" fmla="*/ 6661917 w 6661917"/>
              <a:gd name="connsiteY29" fmla="*/ 7734377 h 11295400"/>
              <a:gd name="connsiteX30" fmla="*/ 6661917 w 6661917"/>
              <a:gd name="connsiteY30" fmla="*/ 8102963 h 11295400"/>
              <a:gd name="connsiteX31" fmla="*/ 6661917 w 6661917"/>
              <a:gd name="connsiteY31" fmla="*/ 8810412 h 11295400"/>
              <a:gd name="connsiteX32" fmla="*/ 6661917 w 6661917"/>
              <a:gd name="connsiteY32" fmla="*/ 9630815 h 11295400"/>
              <a:gd name="connsiteX33" fmla="*/ 6661917 w 6661917"/>
              <a:gd name="connsiteY33" fmla="*/ 9999401 h 11295400"/>
              <a:gd name="connsiteX34" fmla="*/ 6661917 w 6661917"/>
              <a:gd name="connsiteY34" fmla="*/ 10480942 h 11295400"/>
              <a:gd name="connsiteX35" fmla="*/ 6661917 w 6661917"/>
              <a:gd name="connsiteY35" fmla="*/ 11295400 h 11295400"/>
              <a:gd name="connsiteX36" fmla="*/ 6306615 w 6661917"/>
              <a:gd name="connsiteY36" fmla="*/ 11295400 h 11295400"/>
              <a:gd name="connsiteX37" fmla="*/ 5951313 w 6661917"/>
              <a:gd name="connsiteY37" fmla="*/ 11295400 h 11295400"/>
              <a:gd name="connsiteX38" fmla="*/ 5529391 w 6661917"/>
              <a:gd name="connsiteY38" fmla="*/ 11295400 h 11295400"/>
              <a:gd name="connsiteX39" fmla="*/ 5107470 w 6661917"/>
              <a:gd name="connsiteY39" fmla="*/ 11295400 h 11295400"/>
              <a:gd name="connsiteX40" fmla="*/ 4618929 w 6661917"/>
              <a:gd name="connsiteY40" fmla="*/ 11295400 h 11295400"/>
              <a:gd name="connsiteX41" fmla="*/ 4130389 w 6661917"/>
              <a:gd name="connsiteY41" fmla="*/ 11295400 h 11295400"/>
              <a:gd name="connsiteX42" fmla="*/ 3508610 w 6661917"/>
              <a:gd name="connsiteY42" fmla="*/ 11295400 h 11295400"/>
              <a:gd name="connsiteX43" fmla="*/ 3086688 w 6661917"/>
              <a:gd name="connsiteY43" fmla="*/ 11295400 h 11295400"/>
              <a:gd name="connsiteX44" fmla="*/ 2664767 w 6661917"/>
              <a:gd name="connsiteY44" fmla="*/ 11295400 h 11295400"/>
              <a:gd name="connsiteX45" fmla="*/ 1976369 w 6661917"/>
              <a:gd name="connsiteY45" fmla="*/ 11295400 h 11295400"/>
              <a:gd name="connsiteX46" fmla="*/ 1354590 w 6661917"/>
              <a:gd name="connsiteY46" fmla="*/ 11295400 h 11295400"/>
              <a:gd name="connsiteX47" fmla="*/ 799430 w 6661917"/>
              <a:gd name="connsiteY47" fmla="*/ 11295400 h 11295400"/>
              <a:gd name="connsiteX48" fmla="*/ 0 w 6661917"/>
              <a:gd name="connsiteY48" fmla="*/ 11295400 h 11295400"/>
              <a:gd name="connsiteX49" fmla="*/ 0 w 6661917"/>
              <a:gd name="connsiteY49" fmla="*/ 10700905 h 11295400"/>
              <a:gd name="connsiteX50" fmla="*/ 0 w 6661917"/>
              <a:gd name="connsiteY50" fmla="*/ 10445273 h 11295400"/>
              <a:gd name="connsiteX51" fmla="*/ 0 w 6661917"/>
              <a:gd name="connsiteY51" fmla="*/ 9850778 h 11295400"/>
              <a:gd name="connsiteX52" fmla="*/ 0 w 6661917"/>
              <a:gd name="connsiteY52" fmla="*/ 9482191 h 11295400"/>
              <a:gd name="connsiteX53" fmla="*/ 0 w 6661917"/>
              <a:gd name="connsiteY53" fmla="*/ 8887696 h 11295400"/>
              <a:gd name="connsiteX54" fmla="*/ 0 w 6661917"/>
              <a:gd name="connsiteY54" fmla="*/ 8519110 h 11295400"/>
              <a:gd name="connsiteX55" fmla="*/ 0 w 6661917"/>
              <a:gd name="connsiteY55" fmla="*/ 8037569 h 11295400"/>
              <a:gd name="connsiteX56" fmla="*/ 0 w 6661917"/>
              <a:gd name="connsiteY56" fmla="*/ 7781936 h 11295400"/>
              <a:gd name="connsiteX57" fmla="*/ 0 w 6661917"/>
              <a:gd name="connsiteY57" fmla="*/ 7413349 h 11295400"/>
              <a:gd name="connsiteX58" fmla="*/ 0 w 6661917"/>
              <a:gd name="connsiteY58" fmla="*/ 6931809 h 11295400"/>
              <a:gd name="connsiteX59" fmla="*/ 0 w 6661917"/>
              <a:gd name="connsiteY59" fmla="*/ 6676176 h 11295400"/>
              <a:gd name="connsiteX60" fmla="*/ 0 w 6661917"/>
              <a:gd name="connsiteY60" fmla="*/ 6081681 h 11295400"/>
              <a:gd name="connsiteX61" fmla="*/ 0 w 6661917"/>
              <a:gd name="connsiteY61" fmla="*/ 5826048 h 11295400"/>
              <a:gd name="connsiteX62" fmla="*/ 0 w 6661917"/>
              <a:gd name="connsiteY62" fmla="*/ 5457462 h 11295400"/>
              <a:gd name="connsiteX63" fmla="*/ 0 w 6661917"/>
              <a:gd name="connsiteY63" fmla="*/ 5088875 h 11295400"/>
              <a:gd name="connsiteX64" fmla="*/ 0 w 6661917"/>
              <a:gd name="connsiteY64" fmla="*/ 4494380 h 11295400"/>
              <a:gd name="connsiteX65" fmla="*/ 0 w 6661917"/>
              <a:gd name="connsiteY65" fmla="*/ 3673977 h 11295400"/>
              <a:gd name="connsiteX66" fmla="*/ 0 w 6661917"/>
              <a:gd name="connsiteY66" fmla="*/ 2966529 h 11295400"/>
              <a:gd name="connsiteX67" fmla="*/ 0 w 6661917"/>
              <a:gd name="connsiteY67" fmla="*/ 2259080 h 11295400"/>
              <a:gd name="connsiteX68" fmla="*/ 0 w 6661917"/>
              <a:gd name="connsiteY68" fmla="*/ 2003447 h 11295400"/>
              <a:gd name="connsiteX69" fmla="*/ 0 w 6661917"/>
              <a:gd name="connsiteY69" fmla="*/ 1747815 h 11295400"/>
              <a:gd name="connsiteX70" fmla="*/ 0 w 6661917"/>
              <a:gd name="connsiteY70" fmla="*/ 1266274 h 11295400"/>
              <a:gd name="connsiteX71" fmla="*/ 0 w 6661917"/>
              <a:gd name="connsiteY71" fmla="*/ 1010641 h 11295400"/>
              <a:gd name="connsiteX72" fmla="*/ 0 w 6661917"/>
              <a:gd name="connsiteY72" fmla="*/ 755008 h 11295400"/>
              <a:gd name="connsiteX73" fmla="*/ 0 w 6661917"/>
              <a:gd name="connsiteY73" fmla="*/ 0 h 1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661917" h="11295400" extrusionOk="0">
                <a:moveTo>
                  <a:pt x="0" y="0"/>
                </a:moveTo>
                <a:cubicBezTo>
                  <a:pt x="209694" y="-39886"/>
                  <a:pt x="307387" y="15245"/>
                  <a:pt x="421921" y="0"/>
                </a:cubicBezTo>
                <a:cubicBezTo>
                  <a:pt x="536455" y="-15245"/>
                  <a:pt x="947195" y="21946"/>
                  <a:pt x="1110320" y="0"/>
                </a:cubicBezTo>
                <a:cubicBezTo>
                  <a:pt x="1273445" y="-21946"/>
                  <a:pt x="1298543" y="37236"/>
                  <a:pt x="1465622" y="0"/>
                </a:cubicBezTo>
                <a:cubicBezTo>
                  <a:pt x="1632701" y="-37236"/>
                  <a:pt x="1702571" y="27017"/>
                  <a:pt x="1887543" y="0"/>
                </a:cubicBezTo>
                <a:cubicBezTo>
                  <a:pt x="2072515" y="-27017"/>
                  <a:pt x="2363089" y="29320"/>
                  <a:pt x="2509322" y="0"/>
                </a:cubicBezTo>
                <a:cubicBezTo>
                  <a:pt x="2655555" y="-29320"/>
                  <a:pt x="2929287" y="23435"/>
                  <a:pt x="3064482" y="0"/>
                </a:cubicBezTo>
                <a:cubicBezTo>
                  <a:pt x="3199677" y="-23435"/>
                  <a:pt x="3555143" y="64907"/>
                  <a:pt x="3752880" y="0"/>
                </a:cubicBezTo>
                <a:cubicBezTo>
                  <a:pt x="3950617" y="-64907"/>
                  <a:pt x="4240705" y="69181"/>
                  <a:pt x="4374659" y="0"/>
                </a:cubicBezTo>
                <a:cubicBezTo>
                  <a:pt x="4508613" y="-69181"/>
                  <a:pt x="4791870" y="8289"/>
                  <a:pt x="4929819" y="0"/>
                </a:cubicBezTo>
                <a:cubicBezTo>
                  <a:pt x="5067768" y="-8289"/>
                  <a:pt x="5240255" y="2349"/>
                  <a:pt x="5351740" y="0"/>
                </a:cubicBezTo>
                <a:cubicBezTo>
                  <a:pt x="5463225" y="-2349"/>
                  <a:pt x="5563107" y="14346"/>
                  <a:pt x="5707042" y="0"/>
                </a:cubicBezTo>
                <a:cubicBezTo>
                  <a:pt x="5850977" y="-14346"/>
                  <a:pt x="6458979" y="67539"/>
                  <a:pt x="6661917" y="0"/>
                </a:cubicBezTo>
                <a:cubicBezTo>
                  <a:pt x="6668809" y="215749"/>
                  <a:pt x="6654076" y="401800"/>
                  <a:pt x="6661917" y="594495"/>
                </a:cubicBezTo>
                <a:cubicBezTo>
                  <a:pt x="6669758" y="787190"/>
                  <a:pt x="6655138" y="836940"/>
                  <a:pt x="6661917" y="963081"/>
                </a:cubicBezTo>
                <a:cubicBezTo>
                  <a:pt x="6668696" y="1089222"/>
                  <a:pt x="6612202" y="1279825"/>
                  <a:pt x="6661917" y="1557576"/>
                </a:cubicBezTo>
                <a:cubicBezTo>
                  <a:pt x="6711632" y="1835327"/>
                  <a:pt x="6628959" y="1834327"/>
                  <a:pt x="6661917" y="1926163"/>
                </a:cubicBezTo>
                <a:cubicBezTo>
                  <a:pt x="6694875" y="2017999"/>
                  <a:pt x="6658228" y="2083977"/>
                  <a:pt x="6661917" y="2181796"/>
                </a:cubicBezTo>
                <a:cubicBezTo>
                  <a:pt x="6665606" y="2279615"/>
                  <a:pt x="6649047" y="2464600"/>
                  <a:pt x="6661917" y="2550382"/>
                </a:cubicBezTo>
                <a:cubicBezTo>
                  <a:pt x="6674787" y="2636164"/>
                  <a:pt x="6644022" y="2717375"/>
                  <a:pt x="6661917" y="2806015"/>
                </a:cubicBezTo>
                <a:cubicBezTo>
                  <a:pt x="6679812" y="2894655"/>
                  <a:pt x="6637565" y="2961813"/>
                  <a:pt x="6661917" y="3061648"/>
                </a:cubicBezTo>
                <a:cubicBezTo>
                  <a:pt x="6686269" y="3161483"/>
                  <a:pt x="6657122" y="3250343"/>
                  <a:pt x="6661917" y="3317281"/>
                </a:cubicBezTo>
                <a:cubicBezTo>
                  <a:pt x="6666712" y="3384219"/>
                  <a:pt x="6653002" y="3496031"/>
                  <a:pt x="6661917" y="3572913"/>
                </a:cubicBezTo>
                <a:cubicBezTo>
                  <a:pt x="6670832" y="3649795"/>
                  <a:pt x="6654701" y="4165853"/>
                  <a:pt x="6661917" y="4393316"/>
                </a:cubicBezTo>
                <a:cubicBezTo>
                  <a:pt x="6669133" y="4620779"/>
                  <a:pt x="6633780" y="4799353"/>
                  <a:pt x="6661917" y="4987811"/>
                </a:cubicBezTo>
                <a:cubicBezTo>
                  <a:pt x="6690054" y="5176270"/>
                  <a:pt x="6596025" y="5457796"/>
                  <a:pt x="6661917" y="5695260"/>
                </a:cubicBezTo>
                <a:cubicBezTo>
                  <a:pt x="6727809" y="5932724"/>
                  <a:pt x="6621909" y="6052258"/>
                  <a:pt x="6661917" y="6176800"/>
                </a:cubicBezTo>
                <a:cubicBezTo>
                  <a:pt x="6701925" y="6301342"/>
                  <a:pt x="6616613" y="6511345"/>
                  <a:pt x="6661917" y="6771295"/>
                </a:cubicBezTo>
                <a:cubicBezTo>
                  <a:pt x="6707221" y="7031245"/>
                  <a:pt x="6628128" y="6983359"/>
                  <a:pt x="6661917" y="7139882"/>
                </a:cubicBezTo>
                <a:cubicBezTo>
                  <a:pt x="6695706" y="7296405"/>
                  <a:pt x="6601621" y="7460204"/>
                  <a:pt x="6661917" y="7734377"/>
                </a:cubicBezTo>
                <a:cubicBezTo>
                  <a:pt x="6722213" y="8008550"/>
                  <a:pt x="6635379" y="8006114"/>
                  <a:pt x="6661917" y="8102963"/>
                </a:cubicBezTo>
                <a:cubicBezTo>
                  <a:pt x="6688455" y="8199812"/>
                  <a:pt x="6589554" y="8589299"/>
                  <a:pt x="6661917" y="8810412"/>
                </a:cubicBezTo>
                <a:cubicBezTo>
                  <a:pt x="6734280" y="9031525"/>
                  <a:pt x="6598047" y="9417494"/>
                  <a:pt x="6661917" y="9630815"/>
                </a:cubicBezTo>
                <a:cubicBezTo>
                  <a:pt x="6725787" y="9844136"/>
                  <a:pt x="6633618" y="9898956"/>
                  <a:pt x="6661917" y="9999401"/>
                </a:cubicBezTo>
                <a:cubicBezTo>
                  <a:pt x="6690216" y="10099846"/>
                  <a:pt x="6604393" y="10345823"/>
                  <a:pt x="6661917" y="10480942"/>
                </a:cubicBezTo>
                <a:cubicBezTo>
                  <a:pt x="6719441" y="10616061"/>
                  <a:pt x="6650960" y="10950538"/>
                  <a:pt x="6661917" y="11295400"/>
                </a:cubicBezTo>
                <a:cubicBezTo>
                  <a:pt x="6569246" y="11331210"/>
                  <a:pt x="6461960" y="11268764"/>
                  <a:pt x="6306615" y="11295400"/>
                </a:cubicBezTo>
                <a:cubicBezTo>
                  <a:pt x="6151270" y="11322036"/>
                  <a:pt x="6046128" y="11286102"/>
                  <a:pt x="5951313" y="11295400"/>
                </a:cubicBezTo>
                <a:cubicBezTo>
                  <a:pt x="5856498" y="11304698"/>
                  <a:pt x="5656119" y="11263231"/>
                  <a:pt x="5529391" y="11295400"/>
                </a:cubicBezTo>
                <a:cubicBezTo>
                  <a:pt x="5402663" y="11327569"/>
                  <a:pt x="5208444" y="11273581"/>
                  <a:pt x="5107470" y="11295400"/>
                </a:cubicBezTo>
                <a:cubicBezTo>
                  <a:pt x="5006496" y="11317219"/>
                  <a:pt x="4741709" y="11251863"/>
                  <a:pt x="4618929" y="11295400"/>
                </a:cubicBezTo>
                <a:cubicBezTo>
                  <a:pt x="4496149" y="11338937"/>
                  <a:pt x="4305125" y="11278487"/>
                  <a:pt x="4130389" y="11295400"/>
                </a:cubicBezTo>
                <a:cubicBezTo>
                  <a:pt x="3955653" y="11312313"/>
                  <a:pt x="3809257" y="11271591"/>
                  <a:pt x="3508610" y="11295400"/>
                </a:cubicBezTo>
                <a:cubicBezTo>
                  <a:pt x="3207963" y="11319209"/>
                  <a:pt x="3185583" y="11259915"/>
                  <a:pt x="3086688" y="11295400"/>
                </a:cubicBezTo>
                <a:cubicBezTo>
                  <a:pt x="2987793" y="11330885"/>
                  <a:pt x="2776841" y="11245293"/>
                  <a:pt x="2664767" y="11295400"/>
                </a:cubicBezTo>
                <a:cubicBezTo>
                  <a:pt x="2552693" y="11345507"/>
                  <a:pt x="2298524" y="11273003"/>
                  <a:pt x="1976369" y="11295400"/>
                </a:cubicBezTo>
                <a:cubicBezTo>
                  <a:pt x="1654214" y="11317797"/>
                  <a:pt x="1611568" y="11243062"/>
                  <a:pt x="1354590" y="11295400"/>
                </a:cubicBezTo>
                <a:cubicBezTo>
                  <a:pt x="1097612" y="11347738"/>
                  <a:pt x="971824" y="11289703"/>
                  <a:pt x="799430" y="11295400"/>
                </a:cubicBezTo>
                <a:cubicBezTo>
                  <a:pt x="627036" y="11301097"/>
                  <a:pt x="355768" y="11257765"/>
                  <a:pt x="0" y="11295400"/>
                </a:cubicBezTo>
                <a:cubicBezTo>
                  <a:pt x="-42023" y="11155624"/>
                  <a:pt x="35140" y="10884200"/>
                  <a:pt x="0" y="10700905"/>
                </a:cubicBezTo>
                <a:cubicBezTo>
                  <a:pt x="-35140" y="10517610"/>
                  <a:pt x="5000" y="10546660"/>
                  <a:pt x="0" y="10445273"/>
                </a:cubicBezTo>
                <a:cubicBezTo>
                  <a:pt x="-5000" y="10343886"/>
                  <a:pt x="42345" y="10148024"/>
                  <a:pt x="0" y="9850778"/>
                </a:cubicBezTo>
                <a:cubicBezTo>
                  <a:pt x="-42345" y="9553533"/>
                  <a:pt x="68" y="9635961"/>
                  <a:pt x="0" y="9482191"/>
                </a:cubicBezTo>
                <a:cubicBezTo>
                  <a:pt x="-68" y="9328421"/>
                  <a:pt x="14420" y="9162419"/>
                  <a:pt x="0" y="8887696"/>
                </a:cubicBezTo>
                <a:cubicBezTo>
                  <a:pt x="-14420" y="8612973"/>
                  <a:pt x="40794" y="8665824"/>
                  <a:pt x="0" y="8519110"/>
                </a:cubicBezTo>
                <a:cubicBezTo>
                  <a:pt x="-40794" y="8372396"/>
                  <a:pt x="43697" y="8195981"/>
                  <a:pt x="0" y="8037569"/>
                </a:cubicBezTo>
                <a:cubicBezTo>
                  <a:pt x="-43697" y="7879157"/>
                  <a:pt x="26586" y="7870581"/>
                  <a:pt x="0" y="7781936"/>
                </a:cubicBezTo>
                <a:cubicBezTo>
                  <a:pt x="-26586" y="7693291"/>
                  <a:pt x="32621" y="7543635"/>
                  <a:pt x="0" y="7413349"/>
                </a:cubicBezTo>
                <a:cubicBezTo>
                  <a:pt x="-32621" y="7283063"/>
                  <a:pt x="37191" y="7047659"/>
                  <a:pt x="0" y="6931809"/>
                </a:cubicBezTo>
                <a:cubicBezTo>
                  <a:pt x="-37191" y="6815959"/>
                  <a:pt x="3063" y="6780520"/>
                  <a:pt x="0" y="6676176"/>
                </a:cubicBezTo>
                <a:cubicBezTo>
                  <a:pt x="-3063" y="6571832"/>
                  <a:pt x="20525" y="6327709"/>
                  <a:pt x="0" y="6081681"/>
                </a:cubicBezTo>
                <a:cubicBezTo>
                  <a:pt x="-20525" y="5835653"/>
                  <a:pt x="8880" y="5890856"/>
                  <a:pt x="0" y="5826048"/>
                </a:cubicBezTo>
                <a:cubicBezTo>
                  <a:pt x="-8880" y="5761240"/>
                  <a:pt x="14705" y="5572143"/>
                  <a:pt x="0" y="5457462"/>
                </a:cubicBezTo>
                <a:cubicBezTo>
                  <a:pt x="-14705" y="5342781"/>
                  <a:pt x="1211" y="5237612"/>
                  <a:pt x="0" y="5088875"/>
                </a:cubicBezTo>
                <a:cubicBezTo>
                  <a:pt x="-1211" y="4940138"/>
                  <a:pt x="36605" y="4668900"/>
                  <a:pt x="0" y="4494380"/>
                </a:cubicBezTo>
                <a:cubicBezTo>
                  <a:pt x="-36605" y="4319860"/>
                  <a:pt x="37340" y="3968898"/>
                  <a:pt x="0" y="3673977"/>
                </a:cubicBezTo>
                <a:cubicBezTo>
                  <a:pt x="-37340" y="3379056"/>
                  <a:pt x="75989" y="3231072"/>
                  <a:pt x="0" y="2966529"/>
                </a:cubicBezTo>
                <a:cubicBezTo>
                  <a:pt x="-75989" y="2701986"/>
                  <a:pt x="81535" y="2471106"/>
                  <a:pt x="0" y="2259080"/>
                </a:cubicBezTo>
                <a:cubicBezTo>
                  <a:pt x="-81535" y="2047054"/>
                  <a:pt x="14631" y="2121279"/>
                  <a:pt x="0" y="2003447"/>
                </a:cubicBezTo>
                <a:cubicBezTo>
                  <a:pt x="-14631" y="1885615"/>
                  <a:pt x="26189" y="1815812"/>
                  <a:pt x="0" y="1747815"/>
                </a:cubicBezTo>
                <a:cubicBezTo>
                  <a:pt x="-26189" y="1679818"/>
                  <a:pt x="5553" y="1413815"/>
                  <a:pt x="0" y="1266274"/>
                </a:cubicBezTo>
                <a:cubicBezTo>
                  <a:pt x="-5553" y="1118733"/>
                  <a:pt x="3203" y="1127917"/>
                  <a:pt x="0" y="1010641"/>
                </a:cubicBezTo>
                <a:cubicBezTo>
                  <a:pt x="-3203" y="893365"/>
                  <a:pt x="5239" y="866033"/>
                  <a:pt x="0" y="755008"/>
                </a:cubicBezTo>
                <a:cubicBezTo>
                  <a:pt x="-5239" y="643983"/>
                  <a:pt x="19508" y="232462"/>
                  <a:pt x="0" y="0"/>
                </a:cubicBezTo>
                <a:close/>
              </a:path>
            </a:pathLst>
          </a:custGeom>
          <a:noFill/>
          <a:ln>
            <a:solidFill>
              <a:schemeClr val="tx1"/>
            </a:solidFill>
            <a:extLst>
              <a:ext uri="{C807C97D-BFC1-408E-A445-0C87EB9F89A2}">
                <ask:lineSketchStyleProps xmlns:ask="http://schemas.microsoft.com/office/drawing/2018/sketchyshapes" sd="3632931465">
                  <a:prstGeom prst="rect">
                    <a:avLst/>
                  </a:prstGeom>
                  <ask:type>
                    <ask:lineSketchScribble/>
                  </ask:type>
                </ask:lineSketchStyleProps>
              </a:ext>
            </a:extLst>
          </a:ln>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AE" sz="1400" b="1" dirty="0">
                <a:latin typeface="Calibri" panose="020F0502020204030204"/>
              </a:rPr>
              <a:t>أولاً:</a:t>
            </a:r>
            <a:r>
              <a:rPr kumimoji="0" lang="ar-AE" sz="1400" b="1" i="0" u="sng" strike="noStrike" kern="1200" cap="none" spc="0" normalizeH="0" baseline="0" noProof="0" dirty="0">
                <a:ln>
                  <a:noFill/>
                </a:ln>
                <a:effectLst/>
                <a:uLnTx/>
                <a:uFillTx/>
                <a:latin typeface="Calibri" panose="020F0502020204030204"/>
                <a:ea typeface="+mn-ea"/>
                <a:cs typeface="Arial" panose="020B0604020202020204" pitchFamily="34" charset="0"/>
              </a:rPr>
              <a:t>ضع المفردات القرآنية التالية أمام المعنى المناسب  لها:</a:t>
            </a: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 وَالْعَصْرِ  /  الصَّالِحَاتِ  /  وَتَوَاصَوْا  </a:t>
            </a:r>
            <a:endParaRPr kumimoji="0" lang="ar-AE" sz="1800" b="1" i="0" u="none" strike="noStrike" kern="1200" cap="none" spc="0" normalizeH="0" baseline="0" noProof="0" dirty="0">
              <a:ln>
                <a:noFill/>
              </a:ln>
              <a:effectLst/>
              <a:uLnTx/>
              <a:uFillTx/>
              <a:latin typeface="conv_original-hafs"/>
              <a:ea typeface="+mn-ea"/>
              <a:cs typeface="Arial" panose="020B0604020202020204" pitchFamily="34" charset="0"/>
            </a:endParaRPr>
          </a:p>
          <a:p>
            <a:pPr algn="r" rtl="1">
              <a:defRPr/>
            </a:pPr>
            <a:r>
              <a:rPr kumimoji="0" lang="ar-AE" sz="1800" b="1" i="0" u="none" strike="noStrike" kern="1200" cap="none" spc="0" normalizeH="0" baseline="0" noProof="0" dirty="0">
                <a:ln>
                  <a:noFill/>
                </a:ln>
                <a:effectLst/>
                <a:uLnTx/>
                <a:uFillTx/>
                <a:latin typeface="conv_original-hafs"/>
                <a:ea typeface="+mn-ea"/>
                <a:cs typeface="Arial" panose="020B0604020202020204" pitchFamily="34" charset="0"/>
              </a:rPr>
              <a:t>أ- </a:t>
            </a: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 </a:t>
            </a:r>
            <a:r>
              <a:rPr lang="ar-AE" sz="1600" b="1" dirty="0">
                <a:latin typeface="conv_original-hafs"/>
              </a:rPr>
              <a:t>‏الأعمال الحسنة التي </a:t>
            </a:r>
            <a:r>
              <a:rPr lang="ar-AE" sz="1600" b="1" dirty="0" err="1">
                <a:latin typeface="conv_original-hafs"/>
              </a:rPr>
              <a:t>يرضاها</a:t>
            </a:r>
            <a:r>
              <a:rPr lang="ar-AE" sz="1600" b="1" dirty="0">
                <a:latin typeface="conv_original-hafs"/>
              </a:rPr>
              <a:t> الله.</a:t>
            </a:r>
            <a:endPar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endParaRPr>
          </a:p>
          <a:p>
            <a:pPr lvl="0" algn="r" rtl="1">
              <a:defRPr/>
            </a:pPr>
            <a:r>
              <a:rPr kumimoji="0" lang="ar-AE" sz="1800" b="1" i="0" u="none" strike="noStrike" kern="1200" cap="none" spc="0" normalizeH="0" baseline="0" noProof="0" dirty="0">
                <a:ln>
                  <a:noFill/>
                </a:ln>
                <a:effectLst/>
                <a:uLnTx/>
                <a:uFillTx/>
                <a:latin typeface="conv_original-hafs"/>
                <a:ea typeface="+mn-ea"/>
                <a:cs typeface="Arial" panose="020B0604020202020204" pitchFamily="34" charset="0"/>
              </a:rPr>
              <a:t>ب-</a:t>
            </a: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a:t>
            </a:r>
            <a:r>
              <a:rPr lang="ar-AE" sz="1600" b="1" dirty="0">
                <a:latin typeface="conv_original-hafs"/>
              </a:rPr>
              <a:t> نصح بعضهم بعضا بطاعة الله وعمل الخير.</a:t>
            </a:r>
            <a:endPar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endParaRPr>
          </a:p>
          <a:p>
            <a:pPr lvl="0" algn="r" rtl="1">
              <a:defRPr/>
            </a:pP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 </a:t>
            </a:r>
            <a:r>
              <a:rPr kumimoji="0" lang="ar-AE" sz="1800" b="1" i="0" u="none" strike="noStrike" kern="1200" cap="none" spc="0" normalizeH="0" baseline="0" noProof="0" dirty="0">
                <a:ln>
                  <a:noFill/>
                </a:ln>
                <a:effectLst/>
                <a:uLnTx/>
                <a:uFillTx/>
                <a:latin typeface="conv_original-hafs"/>
                <a:ea typeface="+mn-ea"/>
                <a:cs typeface="Arial" panose="020B0604020202020204" pitchFamily="34" charset="0"/>
              </a:rPr>
              <a:t>ت-</a:t>
            </a:r>
            <a:r>
              <a:rPr lang="ar-AE" sz="1600" b="1" dirty="0">
                <a:latin typeface="conv_original-hafs"/>
              </a:rPr>
              <a:t>(...........................) الزمن وهو الوقت الممتد من بعد الظهر إلى الغروب...</a:t>
            </a:r>
            <a:endPar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AE" sz="1400" b="1" i="0" u="sng" strike="noStrike" kern="1200" cap="none" spc="0" normalizeH="0" baseline="0" noProof="0" dirty="0">
              <a:ln>
                <a:noFill/>
              </a:ln>
              <a:effectLst/>
              <a:uLnTx/>
              <a:uFillTx/>
              <a:latin typeface="Calibri" panose="020F0502020204030204"/>
              <a:ea typeface="+mn-ea"/>
              <a:cs typeface="Arial" panose="020B0604020202020204" pitchFamily="34" charset="0"/>
            </a:endParaRPr>
          </a:p>
          <a:p>
            <a:pPr marL="0" marR="0" lvl="0" indent="0" algn="r" defTabSz="457200" rtl="1" eaLnBrk="1" fontAlgn="auto" latinLnBrk="0" hangingPunct="1">
              <a:lnSpc>
                <a:spcPct val="100000"/>
              </a:lnSpc>
              <a:spcBef>
                <a:spcPts val="0"/>
              </a:spcBef>
              <a:spcAft>
                <a:spcPts val="0"/>
              </a:spcAft>
              <a:buClrTx/>
              <a:buSzTx/>
              <a:buFontTx/>
              <a:buNone/>
              <a:tabLst/>
              <a:defRPr/>
            </a:pPr>
            <a:r>
              <a:rPr lang="ar-AE" sz="1400" b="1" dirty="0">
                <a:latin typeface="Calibri" panose="020F0502020204030204"/>
              </a:rPr>
              <a:t>ثانياً: </a:t>
            </a:r>
            <a:r>
              <a:rPr lang="ar-AE" sz="1400" b="1" u="sng" dirty="0">
                <a:latin typeface="Calibri" panose="020F0502020204030204"/>
                <a:cs typeface="Arial" panose="020B0604020202020204" pitchFamily="34" charset="0"/>
              </a:rPr>
              <a:t>اختر الاجابة الصحيحة بوضع خط تحتها :</a:t>
            </a:r>
          </a:p>
          <a:p>
            <a:pPr algn="r" rtl="1">
              <a:defRPr/>
            </a:pPr>
            <a:r>
              <a:rPr lang="ar-AE" b="1" dirty="0">
                <a:latin typeface="conv_original-hafs"/>
                <a:cs typeface="Arial" panose="020B0604020202020204" pitchFamily="34" charset="0"/>
              </a:rPr>
              <a:t>1- </a:t>
            </a:r>
            <a:r>
              <a:rPr lang="ar-SA" b="1" dirty="0">
                <a:latin typeface="conv_original-hafs"/>
                <a:cs typeface="Arial" panose="020B0604020202020204" pitchFamily="34" charset="0"/>
              </a:rPr>
              <a:t>‏ </a:t>
            </a:r>
            <a:r>
              <a:rPr lang="ar-AE" b="1" dirty="0">
                <a:latin typeface="conv_original-hafs"/>
              </a:rPr>
              <a:t>ما معنى كتاب الله ؟</a:t>
            </a:r>
            <a:r>
              <a:rPr lang="ar-SA" b="1" dirty="0">
                <a:latin typeface="conv_original-hafs"/>
              </a:rPr>
              <a:t> في حديث الرسول </a:t>
            </a:r>
            <a:r>
              <a:rPr lang="ar-SA" b="1" dirty="0">
                <a:latin typeface="Times New Roman" panose="02020603050405020304" pitchFamily="18" charset="0"/>
                <a:cs typeface="Times New Roman" panose="02020603050405020304" pitchFamily="18" charset="0"/>
              </a:rPr>
              <a:t>ﷺ</a:t>
            </a:r>
            <a:r>
              <a:rPr lang="ar-SA" sz="1400" b="1" dirty="0">
                <a:latin typeface="conv_original-hafs"/>
              </a:rPr>
              <a:t>:" من قرأ حرفا من كتاب الله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أ- </a:t>
            </a:r>
            <a:r>
              <a:rPr lang="ar-SA" sz="1600" b="1" dirty="0">
                <a:effectLst/>
                <a:latin typeface="Dubai" panose="020B0503030403030204" pitchFamily="34" charset="-78"/>
                <a:ea typeface="Calibri" panose="020F0502020204030204" pitchFamily="34" charset="0"/>
              </a:rPr>
              <a:t>القرآن الكريم. </a:t>
            </a:r>
            <a:endParaRPr lang="ar-AE" sz="1600" b="1" dirty="0">
              <a:effectLst/>
              <a:latin typeface="Dubai" panose="020B0503030403030204" pitchFamily="34" charset="-78"/>
              <a:ea typeface="Calibri" panose="020F0502020204030204" pitchFamily="34" charset="0"/>
            </a:endParaRP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ب-</a:t>
            </a:r>
            <a:r>
              <a:rPr lang="ar-SA" sz="1400" dirty="0">
                <a:effectLst/>
                <a:latin typeface="Dubai" panose="020B0503030403030204" pitchFamily="34" charset="-78"/>
                <a:ea typeface="Calibri" panose="020F0502020204030204" pitchFamily="34" charset="0"/>
              </a:rPr>
              <a:t> </a:t>
            </a:r>
            <a:r>
              <a:rPr lang="ar-SA" sz="1600" b="1" dirty="0">
                <a:latin typeface="Dubai" panose="020B0503030403030204" pitchFamily="34" charset="-78"/>
              </a:rPr>
              <a:t>الحديث الشريف</a:t>
            </a:r>
            <a:r>
              <a:rPr lang="ar-AE" sz="1600" b="1" dirty="0">
                <a:latin typeface="Dubai" panose="020B0503030403030204" pitchFamily="34" charset="-78"/>
              </a:rPr>
              <a:t>. </a:t>
            </a:r>
          </a:p>
          <a:p>
            <a:pPr algn="r" rtl="1">
              <a:defRPr/>
            </a:pP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ت-</a:t>
            </a:r>
            <a:r>
              <a:rPr lang="ar-SA" sz="1600" b="1" dirty="0">
                <a:latin typeface="Dubai" panose="020B0503030403030204" pitchFamily="34" charset="-78"/>
              </a:rPr>
              <a:t> </a:t>
            </a:r>
            <a:r>
              <a:rPr lang="ar-AE" sz="1600" b="1" dirty="0">
                <a:latin typeface="Dubai" panose="020B0503030403030204" pitchFamily="34" charset="-78"/>
              </a:rPr>
              <a:t>التفاسير و كتب الفقه.</a:t>
            </a:r>
          </a:p>
          <a:p>
            <a:pPr algn="r" rtl="1">
              <a:defRPr/>
            </a:pPr>
            <a:endParaRPr lang="ar-AE" sz="1600" b="1" dirty="0">
              <a:latin typeface="Dubai" panose="020B0503030403030204" pitchFamily="34" charset="-78"/>
            </a:endParaRPr>
          </a:p>
          <a:p>
            <a:pPr lvl="0" algn="r" rtl="1">
              <a:defRPr/>
            </a:pPr>
            <a:r>
              <a:rPr kumimoji="0" lang="ar-AE" b="1" i="0" u="none" strike="noStrike" kern="1200" cap="none" spc="0" normalizeH="0" baseline="0" noProof="0" dirty="0">
                <a:ln>
                  <a:noFill/>
                </a:ln>
                <a:effectLst/>
                <a:uLnTx/>
                <a:uFillTx/>
                <a:latin typeface="conv_original-hafs"/>
                <a:ea typeface="+mn-ea"/>
                <a:cs typeface="Arial" panose="020B0604020202020204" pitchFamily="34" charset="0"/>
              </a:rPr>
              <a:t>2- </a:t>
            </a:r>
            <a:r>
              <a:rPr kumimoji="0" lang="ar-SA" b="1" i="0" u="none" strike="noStrike" kern="1200" cap="none" spc="0" normalizeH="0" baseline="0" noProof="0" dirty="0">
                <a:ln>
                  <a:noFill/>
                </a:ln>
                <a:effectLst/>
                <a:uLnTx/>
                <a:uFillTx/>
                <a:latin typeface="conv_original-hafs"/>
                <a:ea typeface="+mn-ea"/>
                <a:cs typeface="Arial" panose="020B0604020202020204" pitchFamily="34" charset="0"/>
              </a:rPr>
              <a:t>ما هي السورة التي تعدل ثلث القرآن الكريم في الأجر ؟</a:t>
            </a:r>
            <a:br>
              <a:rPr kumimoji="0" lang="en-US" sz="1600" b="1" i="0" u="none" strike="noStrike" kern="1200" cap="none" spc="0" normalizeH="0" baseline="0" noProof="0" dirty="0">
                <a:ln>
                  <a:noFill/>
                </a:ln>
                <a:effectLst/>
                <a:uLnTx/>
                <a:uFillTx/>
                <a:latin typeface="conv_original-hafs"/>
                <a:ea typeface="+mn-ea"/>
                <a:cs typeface="Arial" panose="020B0604020202020204" pitchFamily="34" charset="0"/>
              </a:rPr>
            </a:b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أ- </a:t>
            </a:r>
            <a:r>
              <a:rPr kumimoji="0" lang="ar-AE" sz="1600" b="1" i="0" u="none" strike="noStrike" kern="1200" cap="none" spc="0" normalizeH="0" baseline="0" noProof="0" dirty="0">
                <a:ln>
                  <a:noFill/>
                </a:ln>
                <a:effectLst/>
                <a:uLnTx/>
                <a:uFillTx/>
                <a:latin typeface="Dubai" panose="020B0503030403030204" pitchFamily="34" charset="-78"/>
                <a:ea typeface="Calibri" panose="020F0502020204030204" pitchFamily="34" charset="0"/>
                <a:cs typeface="Arial" panose="020B0604020202020204" pitchFamily="34" charset="0"/>
              </a:rPr>
              <a:t>سورة الفاتحة</a:t>
            </a:r>
          </a:p>
          <a:p>
            <a:pPr lvl="0" algn="r" rtl="1">
              <a:defRPr/>
            </a:pP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ب-</a:t>
            </a:r>
            <a:r>
              <a:rPr lang="ar-AE" sz="1600" b="1" dirty="0">
                <a:latin typeface="Dubai" panose="020B0503030403030204" pitchFamily="34" charset="-78"/>
              </a:rPr>
              <a:t>سورة الكوثر.</a:t>
            </a:r>
            <a:endParaRPr lang="ar-AE" sz="700" b="1" dirty="0">
              <a:latin typeface="Dubai" panose="020B0503030403030204" pitchFamily="34" charset="-78"/>
            </a:endParaRP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ت- </a:t>
            </a:r>
            <a:r>
              <a:rPr lang="ar-AE" sz="1600" b="1" dirty="0">
                <a:latin typeface="Dubai" panose="020B0503030403030204" pitchFamily="34" charset="-78"/>
                <a:cs typeface="Arial" panose="020B0604020202020204" pitchFamily="34" charset="0"/>
              </a:rPr>
              <a:t>سورة الإخلاص.</a:t>
            </a:r>
            <a:endParaRPr lang="ar-AE" sz="800" b="1" dirty="0">
              <a:latin typeface="Dubai" panose="020B0503030403030204" pitchFamily="34" charset="-78"/>
              <a:cs typeface="Arial" panose="020B0604020202020204" pitchFamily="34" charset="0"/>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lang="ar-AE" sz="800" b="1" dirty="0">
              <a:latin typeface="Dubai" panose="020B0503030403030204" pitchFamily="34" charset="-78"/>
              <a:cs typeface="Arial" panose="020B0604020202020204" pitchFamily="34" charset="0"/>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AE" sz="800" b="1" i="0" u="none" strike="noStrike" kern="1200" cap="none" spc="0" normalizeH="0" baseline="0" noProof="0" dirty="0">
              <a:ln>
                <a:noFill/>
              </a:ln>
              <a:effectLst/>
              <a:uLnTx/>
              <a:uFillTx/>
              <a:latin typeface="Dubai" panose="020B0503030403030204" pitchFamily="34" charset="-78"/>
              <a:ea typeface="+mn-ea"/>
              <a:cs typeface="Arial" panose="020B0604020202020204" pitchFamily="34" charset="0"/>
            </a:endParaRP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b="1" i="0" u="none" strike="noStrike" kern="1200" cap="none" spc="0" normalizeH="0" baseline="0" noProof="0" dirty="0">
                <a:ln>
                  <a:noFill/>
                </a:ln>
                <a:effectLst/>
                <a:uLnTx/>
                <a:uFillTx/>
                <a:latin typeface="conv_original-hafs"/>
                <a:ea typeface="+mn-ea"/>
                <a:cs typeface="Arial" panose="020B0604020202020204" pitchFamily="34" charset="0"/>
              </a:rPr>
              <a:t>3- </a:t>
            </a:r>
            <a:r>
              <a:rPr kumimoji="0" lang="ar-SA" b="1" i="0" u="none" strike="noStrike" kern="1200" cap="none" spc="0" normalizeH="0" baseline="0" noProof="0" dirty="0">
                <a:ln>
                  <a:noFill/>
                </a:ln>
                <a:effectLst/>
                <a:uLnTx/>
                <a:uFillTx/>
                <a:latin typeface="conv_original-hafs"/>
                <a:ea typeface="+mn-ea"/>
                <a:cs typeface="Arial" panose="020B0604020202020204" pitchFamily="34" charset="0"/>
              </a:rPr>
              <a:t>‏متى يتضاعف أجر قارئ القرآن</a:t>
            </a:r>
            <a:r>
              <a:rPr kumimoji="0" lang="ar-AE" b="1" i="0" u="none" strike="noStrike" kern="1200" cap="none" spc="0" normalizeH="0" baseline="0" noProof="0" dirty="0">
                <a:ln>
                  <a:noFill/>
                </a:ln>
                <a:effectLst/>
                <a:uLnTx/>
                <a:uFillTx/>
                <a:latin typeface="conv_original-hafs"/>
                <a:ea typeface="+mn-ea"/>
                <a:cs typeface="Arial" panose="020B0604020202020204" pitchFamily="34" charset="0"/>
              </a:rPr>
              <a:t> </a:t>
            </a:r>
            <a:r>
              <a:rPr kumimoji="0" lang="ar-SA" b="1" i="0" u="none" strike="noStrike" kern="1200" cap="none" spc="0" normalizeH="0" baseline="0" noProof="0" dirty="0">
                <a:ln>
                  <a:noFill/>
                </a:ln>
                <a:effectLst/>
                <a:uLnTx/>
                <a:uFillTx/>
                <a:latin typeface="conv_original-hafs"/>
                <a:ea typeface="+mn-ea"/>
                <a:cs typeface="Arial" panose="020B0604020202020204" pitchFamily="34" charset="0"/>
              </a:rPr>
              <a:t>الكريم؟</a:t>
            </a:r>
            <a:endParaRPr kumimoji="0" lang="ar-AE" b="1" i="0" u="none" strike="noStrike" kern="1200" cap="none" spc="0" normalizeH="0" baseline="0" noProof="0" dirty="0">
              <a:ln>
                <a:noFill/>
              </a:ln>
              <a:effectLst/>
              <a:uLnTx/>
              <a:uFillTx/>
              <a:latin typeface="conv_original-hafs"/>
              <a:ea typeface="+mn-ea"/>
              <a:cs typeface="Arial" panose="020B0604020202020204" pitchFamily="34" charset="0"/>
            </a:endParaRP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effectLst/>
                <a:uLnTx/>
                <a:uFillTx/>
                <a:latin typeface="conv_original-hafs"/>
                <a:ea typeface="+mn-ea"/>
                <a:cs typeface="Arial" panose="020B0604020202020204" pitchFamily="34" charset="0"/>
              </a:rPr>
              <a:t>أ- </a:t>
            </a:r>
            <a:r>
              <a:rPr kumimoji="0" lang="ar-SA" sz="1600" b="1" i="0" u="none" strike="noStrike" kern="1200" cap="none" spc="0" normalizeH="0" baseline="0" noProof="0" dirty="0">
                <a:ln>
                  <a:noFill/>
                </a:ln>
                <a:effectLst/>
                <a:uLnTx/>
                <a:uFillTx/>
                <a:latin typeface="Dubai" panose="020B0503030403030204" pitchFamily="34" charset="-78"/>
                <a:ea typeface="Calibri" panose="020F0502020204030204" pitchFamily="34" charset="0"/>
                <a:cs typeface="Arial" panose="020B0604020202020204" pitchFamily="34" charset="0"/>
              </a:rPr>
              <a:t>إذا نافس زملاءه في عد حروف سور القرآن الكريم.</a:t>
            </a:r>
            <a:endParaRPr kumimoji="0" lang="ar-AE" sz="1600" b="1" i="0" u="none" strike="noStrike" kern="1200" cap="none" spc="0" normalizeH="0" baseline="0" noProof="0" dirty="0">
              <a:ln>
                <a:noFill/>
              </a:ln>
              <a:effectLst/>
              <a:uLnTx/>
              <a:uFillTx/>
              <a:latin typeface="Dubai" panose="020B0503030403030204" pitchFamily="34" charset="-78"/>
              <a:ea typeface="Calibri" panose="020F0502020204030204" pitchFamily="34" charset="0"/>
              <a:cs typeface="Arial" panose="020B0604020202020204" pitchFamily="34" charset="0"/>
            </a:endParaRP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ب-</a:t>
            </a:r>
            <a:r>
              <a:rPr lang="ar-SA" sz="1600" b="1" dirty="0">
                <a:latin typeface="Dubai" panose="020B0503030403030204" pitchFamily="34" charset="-78"/>
              </a:rPr>
              <a:t>إذا تدبر قراءة القرآن وأخلص النية لله.</a:t>
            </a:r>
            <a:br>
              <a:rPr kumimoji="0" lang="ar-SA" sz="1600" b="1" i="0" u="none" strike="noStrike" kern="1200" cap="none" spc="0" normalizeH="0" baseline="0" noProof="0" dirty="0">
                <a:ln>
                  <a:noFill/>
                </a:ln>
                <a:effectLst/>
                <a:uLnTx/>
                <a:uFillTx/>
                <a:latin typeface="Dubai" panose="020B0503030403030204" pitchFamily="34" charset="-78"/>
                <a:ea typeface="+mn-ea"/>
                <a:cs typeface="Arial" panose="020B0604020202020204" pitchFamily="34" charset="0"/>
              </a:rPr>
            </a:b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ت-</a:t>
            </a:r>
            <a:r>
              <a:rPr kumimoji="0" lang="ar-SA" sz="1600" b="1" i="0" u="none" strike="noStrike" kern="1200" cap="none" spc="0" normalizeH="0" baseline="0" noProof="0" dirty="0">
                <a:ln>
                  <a:noFill/>
                </a:ln>
                <a:effectLst/>
                <a:uLnTx/>
                <a:uFillTx/>
                <a:latin typeface="Dubai" panose="020B0503030403030204" pitchFamily="34" charset="-78"/>
                <a:ea typeface="+mn-ea"/>
                <a:cs typeface="Arial" panose="020B0604020202020204" pitchFamily="34" charset="0"/>
              </a:rPr>
              <a:t> </a:t>
            </a:r>
            <a:r>
              <a:rPr lang="ar-SA" sz="1600" dirty="0">
                <a:latin typeface="Dubai" panose="020B0503030403030204" pitchFamily="34" charset="-78"/>
                <a:ea typeface="Calibri" panose="020F0502020204030204" pitchFamily="34" charset="0"/>
              </a:rPr>
              <a:t> </a:t>
            </a:r>
            <a:r>
              <a:rPr lang="ar-SA" sz="1600" b="1" dirty="0">
                <a:latin typeface="Dubai" panose="020B0503030403030204" pitchFamily="34" charset="-78"/>
              </a:rPr>
              <a:t>إذا قرأ ليشارك في المسابقة.</a:t>
            </a:r>
            <a:endParaRPr lang="ar-AE" sz="1600" b="1" dirty="0">
              <a:latin typeface="Dubai" panose="020B0503030403030204" pitchFamily="34" charset="-78"/>
            </a:endParaRPr>
          </a:p>
          <a:p>
            <a:pPr lvl="0" algn="r" rtl="1">
              <a:defRPr/>
            </a:pPr>
            <a:endParaRPr kumimoji="0" lang="ar-AE" sz="1600" b="1" i="0" u="none" strike="noStrike" kern="1200" cap="none" spc="0" normalizeH="0" baseline="0" noProof="0" dirty="0">
              <a:ln>
                <a:noFill/>
              </a:ln>
              <a:effectLst/>
              <a:uLnTx/>
              <a:uFillTx/>
              <a:latin typeface="Calibri" panose="020F0502020204030204"/>
              <a:ea typeface="+mn-ea"/>
              <a:cs typeface="Arial" panose="020B0604020202020204" pitchFamily="34" charset="0"/>
            </a:endParaRPr>
          </a:p>
          <a:p>
            <a:pPr marL="0" marR="0" lvl="0" indent="0" algn="r" defTabSz="457200" rtl="1" eaLnBrk="1" fontAlgn="auto" latinLnBrk="0" hangingPunct="1">
              <a:lnSpc>
                <a:spcPct val="100000"/>
              </a:lnSpc>
              <a:spcBef>
                <a:spcPts val="0"/>
              </a:spcBef>
              <a:spcAft>
                <a:spcPts val="0"/>
              </a:spcAft>
              <a:buClrTx/>
              <a:buSzTx/>
              <a:buFontTx/>
              <a:buNone/>
              <a:tabLst/>
              <a:defRPr/>
            </a:pPr>
            <a:r>
              <a:rPr lang="en-US" b="1" dirty="0">
                <a:latin typeface="conv_original-hafs"/>
                <a:cs typeface="Arial" panose="020B0604020202020204" pitchFamily="34" charset="0"/>
              </a:rPr>
              <a:t>4</a:t>
            </a:r>
            <a:r>
              <a:rPr lang="ar-AE" b="1" dirty="0">
                <a:latin typeface="conv_original-hafs"/>
                <a:cs typeface="Arial" panose="020B0604020202020204" pitchFamily="34" charset="0"/>
              </a:rPr>
              <a:t>- </a:t>
            </a:r>
            <a:r>
              <a:rPr lang="ar-SA" b="1" dirty="0">
                <a:latin typeface="conv_original-hafs"/>
                <a:cs typeface="Arial" panose="020B0604020202020204" pitchFamily="34" charset="0"/>
              </a:rPr>
              <a:t>من الفاروق عمر بن الخطاب ؟</a:t>
            </a:r>
            <a:endParaRPr lang="ar-AE" b="1" dirty="0">
              <a:latin typeface="conv_original-hafs"/>
              <a:cs typeface="Arial" panose="020B0604020202020204" pitchFamily="34" charset="0"/>
            </a:endParaRP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أ- </a:t>
            </a:r>
            <a:r>
              <a:rPr lang="ar-AE" sz="1600" b="1" dirty="0">
                <a:effectLst/>
                <a:latin typeface="Dubai" panose="020B0503030403030204" pitchFamily="34" charset="-78"/>
                <a:ea typeface="Calibri" panose="020F0502020204030204" pitchFamily="34" charset="0"/>
              </a:rPr>
              <a:t>أول</a:t>
            </a:r>
            <a:r>
              <a:rPr lang="ar-SA" sz="1600" b="1" dirty="0">
                <a:effectLst/>
                <a:latin typeface="Dubai" panose="020B0503030403030204" pitchFamily="34" charset="-78"/>
                <a:ea typeface="Calibri" panose="020F0502020204030204" pitchFamily="34" charset="0"/>
              </a:rPr>
              <a:t> الخلفاء الراشدين.</a:t>
            </a:r>
            <a:endParaRPr lang="ar-AE" sz="1600" b="1" dirty="0">
              <a:latin typeface="Dubai" panose="020B0503030403030204" pitchFamily="34" charset="-78"/>
            </a:endParaRP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ب-</a:t>
            </a:r>
            <a:r>
              <a:rPr lang="ar-SA" sz="1600" dirty="0">
                <a:effectLst/>
                <a:latin typeface="Dubai" panose="020B0503030403030204" pitchFamily="34" charset="-78"/>
                <a:ea typeface="Calibri" panose="020F0502020204030204" pitchFamily="34" charset="0"/>
              </a:rPr>
              <a:t> </a:t>
            </a:r>
            <a:r>
              <a:rPr lang="ar-SA" sz="1600" b="1" dirty="0">
                <a:latin typeface="Dubai" panose="020B0503030403030204" pitchFamily="34" charset="-78"/>
              </a:rPr>
              <a:t>ثاني الخلفاء </a:t>
            </a:r>
            <a:r>
              <a:rPr lang="ar-SA" sz="1600" b="1" dirty="0" err="1">
                <a:latin typeface="Dubai" panose="020B0503030403030204" pitchFamily="34" charset="-78"/>
              </a:rPr>
              <a:t>الراشدين.</a:t>
            </a:r>
            <a:r>
              <a:rPr lang="ar-SA" sz="1600" b="1" dirty="0" err="1">
                <a:latin typeface="Times New Roman" panose="02020603050405020304" pitchFamily="18" charset="0"/>
                <a:cs typeface="Times New Roman" panose="02020603050405020304" pitchFamily="18" charset="0"/>
              </a:rPr>
              <a:t>ﷺ</a:t>
            </a:r>
            <a:r>
              <a:rPr lang="ar-SA" sz="1600" b="1" dirty="0">
                <a:latin typeface="Dubai" panose="020B0503030403030204" pitchFamily="34" charset="-78"/>
              </a:rPr>
              <a:t>.</a:t>
            </a:r>
            <a:endParaRPr lang="ar-AE" sz="1600" b="1" dirty="0">
              <a:latin typeface="Dubai" panose="020B0503030403030204" pitchFamily="34" charset="-78"/>
            </a:endParaRPr>
          </a:p>
          <a:p>
            <a:pPr algn="r" rtl="1">
              <a:defRPr/>
            </a:pP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ت-</a:t>
            </a:r>
            <a:r>
              <a:rPr lang="ar-SA" sz="1600" b="1" dirty="0">
                <a:latin typeface="Dubai" panose="020B0503030403030204" pitchFamily="34" charset="-78"/>
              </a:rPr>
              <a:t> </a:t>
            </a:r>
            <a:r>
              <a:rPr lang="ar-AE" sz="1600" b="1" dirty="0">
                <a:latin typeface="Dubai" panose="020B0503030403030204" pitchFamily="34" charset="-78"/>
              </a:rPr>
              <a:t>ثالث</a:t>
            </a:r>
            <a:r>
              <a:rPr lang="ar-SA" sz="1600" b="1" dirty="0">
                <a:latin typeface="Dubai" panose="020B0503030403030204" pitchFamily="34" charset="-78"/>
              </a:rPr>
              <a:t> الخلفاء الراشدين.</a:t>
            </a:r>
            <a:endParaRPr lang="ar-AE" sz="1600" b="1" dirty="0">
              <a:latin typeface="Dubai" panose="020B0503030403030204" pitchFamily="34" charset="-78"/>
            </a:endParaRPr>
          </a:p>
          <a:p>
            <a:pPr algn="r" rtl="1">
              <a:defRPr/>
            </a:pPr>
            <a:endParaRPr kumimoji="0" lang="ar-AE" sz="1400" b="1" i="0" u="none" strike="noStrike" kern="1200" cap="none" spc="0" normalizeH="0" baseline="0" noProof="0" dirty="0">
              <a:ln>
                <a:noFill/>
              </a:ln>
              <a:effectLst/>
              <a:uLnTx/>
              <a:uFillTx/>
              <a:latin typeface="Calibri" panose="020F0502020204030204"/>
              <a:ea typeface="+mn-ea"/>
              <a:cs typeface="Arial" panose="020B0604020202020204" pitchFamily="34" charset="0"/>
            </a:endParaRPr>
          </a:p>
          <a:p>
            <a:pPr algn="r" rtl="1">
              <a:defRPr/>
            </a:pPr>
            <a:r>
              <a:rPr lang="en-US" b="1" dirty="0">
                <a:latin typeface="conv_original-hafs"/>
                <a:cs typeface="Arial" panose="020B0604020202020204" pitchFamily="34" charset="0"/>
              </a:rPr>
              <a:t>5</a:t>
            </a:r>
            <a:r>
              <a:rPr lang="ar-AE" b="1" dirty="0">
                <a:latin typeface="conv_original-hafs"/>
                <a:cs typeface="Arial" panose="020B0604020202020204" pitchFamily="34" charset="0"/>
              </a:rPr>
              <a:t>- ما أشهر صفة تميز بها عمر بن الخطاب </a:t>
            </a:r>
            <a:r>
              <a:rPr lang="ar-AE" sz="1100" b="1" dirty="0">
                <a:latin typeface="conv_original-hafs"/>
                <a:cs typeface="Arial" panose="020B0604020202020204" pitchFamily="34" charset="0"/>
              </a:rPr>
              <a:t>رضي الله عنه</a:t>
            </a:r>
            <a:r>
              <a:rPr lang="ar-AE" sz="1600" b="1" dirty="0">
                <a:latin typeface="conv_original-hafs"/>
                <a:cs typeface="Arial" panose="020B0604020202020204" pitchFamily="34" charset="0"/>
              </a:rPr>
              <a:t>؟</a:t>
            </a:r>
          </a:p>
          <a:p>
            <a:pPr lvl="0" algn="r" rtl="1">
              <a:defRPr/>
            </a:pP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أ- </a:t>
            </a:r>
            <a:r>
              <a:rPr lang="ar-AE" sz="1600" b="1" dirty="0">
                <a:latin typeface="Dubai" panose="020B0503030403030204" pitchFamily="34" charset="-78"/>
                <a:ea typeface="Calibri" panose="020F0502020204030204" pitchFamily="34" charset="0"/>
              </a:rPr>
              <a:t>نظم الشعر. </a:t>
            </a:r>
            <a:endParaRPr kumimoji="0" lang="ar-AE" sz="1600" b="1" i="0" u="none" strike="noStrike" kern="1200" cap="none" spc="0" normalizeH="0" baseline="0" noProof="0" dirty="0">
              <a:ln>
                <a:noFill/>
              </a:ln>
              <a:effectLst/>
              <a:uLnTx/>
              <a:uFillTx/>
              <a:latin typeface="Dubai" panose="020B0503030403030204" pitchFamily="34" charset="-78"/>
              <a:ea typeface="Calibri" panose="020F0502020204030204" pitchFamily="34" charset="0"/>
              <a:cs typeface="Arial" panose="020B0604020202020204" pitchFamily="34" charset="0"/>
            </a:endParaRP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ب-</a:t>
            </a:r>
            <a:r>
              <a:rPr kumimoji="0" lang="ar-SA" sz="1600" b="0" i="0" u="none" strike="noStrike" kern="1200" cap="none" spc="0" normalizeH="0" baseline="0" noProof="0" dirty="0">
                <a:ln>
                  <a:noFill/>
                </a:ln>
                <a:effectLst/>
                <a:uLnTx/>
                <a:uFillTx/>
                <a:latin typeface="Dubai" panose="020B0503030403030204" pitchFamily="34" charset="-78"/>
                <a:ea typeface="Calibri" panose="020F0502020204030204" pitchFamily="34" charset="0"/>
                <a:cs typeface="Arial" panose="020B0604020202020204" pitchFamily="34" charset="0"/>
              </a:rPr>
              <a:t> </a:t>
            </a:r>
            <a:r>
              <a:rPr kumimoji="0" lang="ar-AE" sz="1600" b="1" i="0" u="none" strike="noStrike" kern="1200" cap="none" spc="0" normalizeH="0" baseline="0" noProof="0" dirty="0">
                <a:ln>
                  <a:noFill/>
                </a:ln>
                <a:effectLst/>
                <a:uLnTx/>
                <a:uFillTx/>
                <a:latin typeface="Dubai" panose="020B0503030403030204" pitchFamily="34" charset="-78"/>
                <a:ea typeface="Calibri" panose="020F0502020204030204" pitchFamily="34" charset="0"/>
                <a:cs typeface="Arial" panose="020B0604020202020204" pitchFamily="34" charset="0"/>
              </a:rPr>
              <a:t>الفروسية.</a:t>
            </a:r>
          </a:p>
          <a:p>
            <a:pPr lvl="0" algn="r" rtl="1">
              <a:defRPr/>
            </a:pP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ت-</a:t>
            </a:r>
            <a:r>
              <a:rPr lang="ar-AE" sz="1600" b="1" dirty="0">
                <a:latin typeface="Dubai" panose="020B0503030403030204" pitchFamily="34" charset="-78"/>
                <a:ea typeface="Calibri" panose="020F0502020204030204" pitchFamily="34" charset="0"/>
              </a:rPr>
              <a:t>العدل.</a:t>
            </a:r>
            <a:endParaRPr kumimoji="0" lang="ar-AE" sz="1600" b="1" i="0" u="none" strike="noStrike" kern="1200" cap="none" spc="0" normalizeH="0" baseline="0" noProof="0" dirty="0">
              <a:ln>
                <a:noFill/>
              </a:ln>
              <a:effectLst/>
              <a:uLnTx/>
              <a:uFillTx/>
              <a:latin typeface="Dubai" panose="020B0503030403030204" pitchFamily="34" charset="-78"/>
              <a:ea typeface="Calibri" panose="020F0502020204030204" pitchFamily="34" charset="0"/>
              <a:cs typeface="Arial" panose="020B0604020202020204" pitchFamily="34" charset="0"/>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lang="ar-AE" sz="1400" b="1" dirty="0"/>
          </a:p>
          <a:p>
            <a:pPr algn="r" rtl="1">
              <a:defRPr/>
            </a:pPr>
            <a:r>
              <a:rPr lang="ar-AE" sz="1400" b="1" dirty="0">
                <a:latin typeface="Calibri" panose="020F0502020204030204"/>
              </a:rPr>
              <a:t>ثالثاً: </a:t>
            </a:r>
            <a:r>
              <a:rPr kumimoji="0" lang="ar-AE" sz="1400" b="1" i="0" u="sng" strike="noStrike" kern="1200" cap="none" spc="0" normalizeH="0" baseline="0" noProof="0" dirty="0">
                <a:ln>
                  <a:noFill/>
                </a:ln>
                <a:effectLst/>
                <a:uLnTx/>
                <a:uFillTx/>
                <a:latin typeface="Calibri" panose="020F0502020204030204"/>
                <a:ea typeface="+mn-ea"/>
                <a:cs typeface="Arial" panose="020B0604020202020204" pitchFamily="34" charset="0"/>
              </a:rPr>
              <a:t>اقرأ الآيات الكريمة واكتب امامها الصفات المناسبة( خاسر/ رابح)</a:t>
            </a:r>
            <a:endParaRPr lang="ar-AE" sz="1400" b="1" dirty="0"/>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أ- </a:t>
            </a:r>
            <a:r>
              <a:rPr lang="ar-AE" sz="1600" b="1" dirty="0">
                <a:latin typeface="conv_original-hafs"/>
              </a:rPr>
              <a:t>(......................)</a:t>
            </a: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a:t>
            </a:r>
            <a:r>
              <a:rPr kumimoji="0" lang="ar-AE" sz="1600" b="1" i="0" u="none" strike="noStrike" kern="1200" cap="none" spc="0" normalizeH="0" baseline="0" noProof="0" dirty="0">
                <a:ln>
                  <a:noFill/>
                </a:ln>
                <a:effectLst/>
                <a:uLnTx/>
                <a:uFillTx/>
                <a:latin typeface="Dubai" panose="020B0503030403030204" pitchFamily="34" charset="-78"/>
                <a:ea typeface="+mn-ea"/>
                <a:cs typeface="Arial" panose="020B0604020202020204" pitchFamily="34" charset="0"/>
              </a:rPr>
              <a:t>فَأَمَّا مَنْ أُوتِيَ كِتَابَهُ بِيَمِينِهِ فَيَقُولُ هَاؤُمُ اقْرَؤُوا كِتَابِيَهْ"</a:t>
            </a:r>
            <a:r>
              <a:rPr lang="ar-AE" sz="800" b="1" dirty="0">
                <a:latin typeface="conv_original-hafs"/>
                <a:cs typeface="Arial" panose="020B0604020202020204" pitchFamily="34" charset="0"/>
              </a:rPr>
              <a:t>سورة الحاقة</a:t>
            </a:r>
            <a:br>
              <a:rPr kumimoji="0" lang="ar-SA" sz="1600" b="1" i="0" u="none" strike="noStrike" kern="1200" cap="none" spc="0" normalizeH="0" baseline="0" noProof="0" dirty="0">
                <a:ln>
                  <a:noFill/>
                </a:ln>
                <a:effectLst/>
                <a:uLnTx/>
                <a:uFillTx/>
                <a:latin typeface="Dubai" panose="020B0503030403030204" pitchFamily="34" charset="-78"/>
                <a:ea typeface="+mn-ea"/>
                <a:cs typeface="Arial" panose="020B0604020202020204" pitchFamily="34" charset="0"/>
              </a:rPr>
            </a:b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ب-</a:t>
            </a:r>
            <a:r>
              <a:rPr lang="ar-AE" sz="1600" b="1" dirty="0">
                <a:latin typeface="conv_original-hafs"/>
              </a:rPr>
              <a:t>(......................)</a:t>
            </a:r>
            <a:r>
              <a:rPr kumimoji="0" lang="ar-AE" sz="1600" b="1" i="0" u="none" strike="noStrike" kern="1200" cap="none" spc="0" normalizeH="0" baseline="0" noProof="0" dirty="0">
                <a:ln>
                  <a:noFill/>
                </a:ln>
                <a:effectLst/>
                <a:uLnTx/>
                <a:uFillTx/>
                <a:latin typeface="conv_original-hafs"/>
                <a:ea typeface="+mn-ea"/>
                <a:cs typeface="Arial" panose="020B0604020202020204" pitchFamily="34" charset="0"/>
              </a:rPr>
              <a:t>"يَقُولُ يَا لَيْتَنِي قَدَّمْتُ لِحَيَاتِي" </a:t>
            </a:r>
            <a:r>
              <a:rPr kumimoji="0" lang="ar-AE" sz="800" b="1" i="0" u="none" strike="noStrike" kern="1200" cap="none" spc="0" normalizeH="0" baseline="0" noProof="0" dirty="0">
                <a:ln>
                  <a:noFill/>
                </a:ln>
                <a:effectLst/>
                <a:uLnTx/>
                <a:uFillTx/>
                <a:latin typeface="conv_original-hafs"/>
                <a:ea typeface="+mn-ea"/>
                <a:cs typeface="Arial" panose="020B0604020202020204" pitchFamily="34" charset="0"/>
              </a:rPr>
              <a:t>سورة الفجر</a:t>
            </a:r>
            <a:endParaRPr lang="ar-AE" sz="700" b="1" dirty="0"/>
          </a:p>
          <a:p>
            <a:pPr algn="r" rtl="1">
              <a:defRPr/>
            </a:pPr>
            <a:endParaRPr lang="ar-AE" sz="1400" b="1" dirty="0"/>
          </a:p>
          <a:p>
            <a:pPr algn="r" rtl="1"/>
            <a:r>
              <a:rPr lang="ar-AE" sz="1600" b="1" dirty="0">
                <a:latin typeface="Calibri" panose="020F0502020204030204"/>
              </a:rPr>
              <a:t>رابعاً: </a:t>
            </a:r>
            <a:r>
              <a:rPr kumimoji="0" lang="ar-AE" sz="1600" b="1" i="0" u="sng" strike="noStrike" kern="1200" cap="none" spc="0" normalizeH="0" baseline="0" noProof="0" dirty="0">
                <a:ln>
                  <a:noFill/>
                </a:ln>
                <a:effectLst/>
                <a:uLnTx/>
                <a:uFillTx/>
                <a:latin typeface="Calibri" panose="020F0502020204030204"/>
                <a:ea typeface="+mn-ea"/>
                <a:cs typeface="Arial" panose="020B0604020202020204" pitchFamily="34" charset="0"/>
              </a:rPr>
              <a:t>(سؤال مساعد):استخرج من نص وعاء العمر</a:t>
            </a:r>
            <a:endParaRPr kumimoji="0" lang="ar-AE" sz="1400" b="1" i="0" u="sng" strike="noStrike" kern="1200" cap="none" spc="0" normalizeH="0" baseline="0" noProof="0" dirty="0">
              <a:ln>
                <a:noFill/>
              </a:ln>
              <a:effectLst/>
              <a:uLnTx/>
              <a:uFillTx/>
              <a:latin typeface="Calibri" panose="020F0502020204030204"/>
              <a:ea typeface="+mn-ea"/>
              <a:cs typeface="Arial" panose="020B0604020202020204" pitchFamily="34" charset="0"/>
            </a:endParaRPr>
          </a:p>
          <a:p>
            <a:pPr algn="r" rtl="1"/>
            <a:r>
              <a:rPr kumimoji="0" lang="ar-AE" sz="1200" b="1" i="0" strike="noStrike" kern="1200" cap="none" spc="0" normalizeH="0" baseline="0" noProof="0" dirty="0">
                <a:ln>
                  <a:noFill/>
                </a:ln>
                <a:effectLst/>
                <a:uLnTx/>
                <a:uFillTx/>
                <a:latin typeface="Calibri" panose="020F0502020204030204"/>
                <a:ea typeface="+mn-ea"/>
                <a:cs typeface="Arial" panose="020B0604020202020204" pitchFamily="34" charset="0"/>
              </a:rPr>
              <a:t>وبعد مرور سنة ذهب خالد وسعيد لزيارة أحمد فتفاجاً بشجيرة مورقة مزهرة في الوعاء الفخاري، تزين حديقة بيتهم. شعر سعيد بشيء من الندم، وهو يقارن بين نبتته الذابلة وشجيرة أحمد النضرة الجميلة. أما خالد فقد أحس بالندم الشديد. </a:t>
            </a:r>
          </a:p>
          <a:p>
            <a:pPr algn="r" rtl="1"/>
            <a:r>
              <a:rPr kumimoji="0" lang="ar-AE" sz="1200" b="1" i="0" strike="noStrike" kern="1200" cap="none" spc="0" normalizeH="0" baseline="0" noProof="0" dirty="0">
                <a:ln>
                  <a:noFill/>
                </a:ln>
                <a:effectLst/>
                <a:uLnTx/>
                <a:uFillTx/>
                <a:latin typeface="Calibri" panose="020F0502020204030204"/>
                <a:ea typeface="+mn-ea"/>
                <a:cs typeface="Arial" panose="020B0604020202020204" pitchFamily="34" charset="0"/>
              </a:rPr>
              <a:t>إن عمر الإنسان يشبه هذا الوعاء، وما يفعله في حياته يشبه الأصدقاء بوعائه. فعلى المسلم أن يختار الإيمان والعمل الصالح، والخلق الطيب الكريم الذي سيجعل عمرة زاخرا بالخير، أخضر كشجرة وارفة مزهرة،</a:t>
            </a:r>
            <a:endParaRPr kumimoji="0" lang="en-US" sz="1200" b="1" i="0" strike="noStrike" kern="1200" cap="none" spc="0" normalizeH="0" baseline="0" noProof="0" dirty="0">
              <a:ln>
                <a:noFill/>
              </a:ln>
              <a:effectLst/>
              <a:uLnTx/>
              <a:uFillTx/>
              <a:latin typeface="Calibri" panose="020F0502020204030204"/>
              <a:ea typeface="+mn-ea"/>
              <a:cs typeface="Arial" panose="020B0604020202020204" pitchFamily="34" charset="0"/>
            </a:endParaRPr>
          </a:p>
          <a:p>
            <a:pPr algn="r" rtl="1"/>
            <a:endParaRPr kumimoji="0" lang="ar-AE" sz="1200" b="1" i="0" strike="noStrike" kern="1200" cap="none" spc="0" normalizeH="0" baseline="0" noProof="0" dirty="0">
              <a:ln>
                <a:noFill/>
              </a:ln>
              <a:effectLst/>
              <a:uLnTx/>
              <a:uFillTx/>
              <a:latin typeface="Calibri" panose="020F0502020204030204"/>
              <a:ea typeface="+mn-ea"/>
              <a:cs typeface="Arial" panose="020B0604020202020204" pitchFamily="34" charset="0"/>
            </a:endParaRPr>
          </a:p>
          <a:p>
            <a:pPr algn="r" rtl="1"/>
            <a:r>
              <a:rPr lang="ar-AE" sz="1600" b="1" dirty="0"/>
              <a:t>1-  ما معنى وعاء العمر في ضوء فهمك لسورة العصر و للقصة؟</a:t>
            </a:r>
          </a:p>
          <a:p>
            <a:pPr algn="r" rtl="1"/>
            <a:r>
              <a:rPr lang="ar-AE" sz="1400" b="1" dirty="0"/>
              <a:t>.................................................................................................................</a:t>
            </a:r>
          </a:p>
          <a:p>
            <a:pPr algn="r" rtl="1"/>
            <a:endParaRPr lang="ar-AE" sz="1400" b="1" dirty="0"/>
          </a:p>
          <a:p>
            <a:pPr algn="r" rtl="1"/>
            <a:r>
              <a:rPr lang="ar-AE" sz="1600" b="1" dirty="0"/>
              <a:t>2-اكتب صفتان من  الصفات الأربع التي يتصف بها الرابحون كما وردت في سورة العصر.</a:t>
            </a:r>
          </a:p>
          <a:p>
            <a:pPr algn="r" rtl="1"/>
            <a:r>
              <a:rPr lang="ar-AE" sz="1600" b="1" dirty="0"/>
              <a:t>صفات الرابحون: 1-.</a:t>
            </a:r>
            <a:r>
              <a:rPr lang="ar-AE" sz="1400" b="1" dirty="0"/>
              <a:t>......................................... </a:t>
            </a:r>
            <a:r>
              <a:rPr lang="ar-AE" sz="1600" b="1" dirty="0"/>
              <a:t> 2-</a:t>
            </a:r>
            <a:r>
              <a:rPr lang="ar-AE" sz="1400" b="1" dirty="0"/>
              <a:t>........................................</a:t>
            </a:r>
          </a:p>
        </p:txBody>
      </p:sp>
      <p:grpSp>
        <p:nvGrpSpPr>
          <p:cNvPr id="41" name="Group 40">
            <a:extLst>
              <a:ext uri="{FF2B5EF4-FFF2-40B4-BE49-F238E27FC236}">
                <a16:creationId xmlns:a16="http://schemas.microsoft.com/office/drawing/2014/main" id="{A56AB007-3C90-4B4A-BA97-483BC0EDEFCE}"/>
              </a:ext>
            </a:extLst>
          </p:cNvPr>
          <p:cNvGrpSpPr/>
          <p:nvPr/>
        </p:nvGrpSpPr>
        <p:grpSpPr>
          <a:xfrm>
            <a:off x="1254541" y="3077730"/>
            <a:ext cx="1020131" cy="669294"/>
            <a:chOff x="2373741" y="2646029"/>
            <a:chExt cx="896241" cy="669294"/>
          </a:xfrm>
        </p:grpSpPr>
        <p:grpSp>
          <p:nvGrpSpPr>
            <p:cNvPr id="42" name="Group 41">
              <a:extLst>
                <a:ext uri="{FF2B5EF4-FFF2-40B4-BE49-F238E27FC236}">
                  <a16:creationId xmlns:a16="http://schemas.microsoft.com/office/drawing/2014/main" id="{27ADC59C-73D9-4DB5-B5C1-F529874D279F}"/>
                </a:ext>
              </a:extLst>
            </p:cNvPr>
            <p:cNvGrpSpPr/>
            <p:nvPr/>
          </p:nvGrpSpPr>
          <p:grpSpPr>
            <a:xfrm>
              <a:off x="2743938" y="2646029"/>
              <a:ext cx="526044" cy="669294"/>
              <a:chOff x="2517628" y="1701637"/>
              <a:chExt cx="460485" cy="437471"/>
            </a:xfrm>
          </p:grpSpPr>
          <p:sp>
            <p:nvSpPr>
              <p:cNvPr id="45" name="Hexagon 44">
                <a:extLst>
                  <a:ext uri="{FF2B5EF4-FFF2-40B4-BE49-F238E27FC236}">
                    <a16:creationId xmlns:a16="http://schemas.microsoft.com/office/drawing/2014/main" id="{60A434F5-3D92-4BF2-9AA1-52E62DE12828}"/>
                  </a:ext>
                </a:extLst>
              </p:cNvPr>
              <p:cNvSpPr/>
              <p:nvPr/>
            </p:nvSpPr>
            <p:spPr>
              <a:xfrm>
                <a:off x="2566759" y="1970465"/>
                <a:ext cx="363117" cy="168643"/>
              </a:xfrm>
              <a:custGeom>
                <a:avLst/>
                <a:gdLst>
                  <a:gd name="connsiteX0" fmla="*/ 0 w 472155"/>
                  <a:gd name="connsiteY0" fmla="*/ 129005 h 258010"/>
                  <a:gd name="connsiteX1" fmla="*/ 64503 w 472155"/>
                  <a:gd name="connsiteY1" fmla="*/ 0 h 258010"/>
                  <a:gd name="connsiteX2" fmla="*/ 407653 w 472155"/>
                  <a:gd name="connsiteY2" fmla="*/ 0 h 258010"/>
                  <a:gd name="connsiteX3" fmla="*/ 472155 w 472155"/>
                  <a:gd name="connsiteY3" fmla="*/ 129005 h 258010"/>
                  <a:gd name="connsiteX4" fmla="*/ 407653 w 472155"/>
                  <a:gd name="connsiteY4" fmla="*/ 258010 h 258010"/>
                  <a:gd name="connsiteX5" fmla="*/ 64503 w 472155"/>
                  <a:gd name="connsiteY5" fmla="*/ 258010 h 258010"/>
                  <a:gd name="connsiteX6" fmla="*/ 0 w 472155"/>
                  <a:gd name="connsiteY6" fmla="*/ 129005 h 258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155" h="258010" fill="none" extrusionOk="0">
                    <a:moveTo>
                      <a:pt x="0" y="129005"/>
                    </a:moveTo>
                    <a:cubicBezTo>
                      <a:pt x="12706" y="69000"/>
                      <a:pt x="50037" y="66916"/>
                      <a:pt x="64503" y="0"/>
                    </a:cubicBezTo>
                    <a:cubicBezTo>
                      <a:pt x="170940" y="-28688"/>
                      <a:pt x="336865" y="136"/>
                      <a:pt x="407653" y="0"/>
                    </a:cubicBezTo>
                    <a:cubicBezTo>
                      <a:pt x="432496" y="46191"/>
                      <a:pt x="439764" y="65334"/>
                      <a:pt x="472155" y="129005"/>
                    </a:cubicBezTo>
                    <a:cubicBezTo>
                      <a:pt x="464051" y="168439"/>
                      <a:pt x="412443" y="227505"/>
                      <a:pt x="407653" y="258010"/>
                    </a:cubicBezTo>
                    <a:cubicBezTo>
                      <a:pt x="279522" y="280873"/>
                      <a:pt x="157743" y="247606"/>
                      <a:pt x="64503" y="258010"/>
                    </a:cubicBezTo>
                    <a:cubicBezTo>
                      <a:pt x="29421" y="220679"/>
                      <a:pt x="27832" y="177283"/>
                      <a:pt x="0" y="129005"/>
                    </a:cubicBezTo>
                    <a:close/>
                  </a:path>
                  <a:path w="472155" h="258010" stroke="0" extrusionOk="0">
                    <a:moveTo>
                      <a:pt x="0" y="129005"/>
                    </a:moveTo>
                    <a:cubicBezTo>
                      <a:pt x="12516" y="66697"/>
                      <a:pt x="51671" y="57949"/>
                      <a:pt x="64503" y="0"/>
                    </a:cubicBezTo>
                    <a:cubicBezTo>
                      <a:pt x="141769" y="-25945"/>
                      <a:pt x="309977" y="27724"/>
                      <a:pt x="407653" y="0"/>
                    </a:cubicBezTo>
                    <a:cubicBezTo>
                      <a:pt x="437416" y="44969"/>
                      <a:pt x="445226" y="81214"/>
                      <a:pt x="472155" y="129005"/>
                    </a:cubicBezTo>
                    <a:cubicBezTo>
                      <a:pt x="458202" y="169312"/>
                      <a:pt x="412528" y="210701"/>
                      <a:pt x="407653" y="258010"/>
                    </a:cubicBezTo>
                    <a:cubicBezTo>
                      <a:pt x="242671" y="280567"/>
                      <a:pt x="189937" y="227204"/>
                      <a:pt x="64503" y="258010"/>
                    </a:cubicBezTo>
                    <a:cubicBezTo>
                      <a:pt x="30704" y="228310"/>
                      <a:pt x="36901" y="185726"/>
                      <a:pt x="0" y="129005"/>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713990742">
                      <a:prstGeom prst="hexagon">
                        <a:avLst/>
                      </a:prstGeom>
                      <ask:type>
                        <ask:lineSketchScribble/>
                      </ask:type>
                    </ask:lineSketchStyleProps>
                  </a:ext>
                </a:extLst>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1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10</a:t>
                </a:r>
                <a:endPar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Hexagon 45">
                <a:extLst>
                  <a:ext uri="{FF2B5EF4-FFF2-40B4-BE49-F238E27FC236}">
                    <a16:creationId xmlns:a16="http://schemas.microsoft.com/office/drawing/2014/main" id="{D75A08AE-752B-4501-95FB-1CDAC1ACBC3F}"/>
                  </a:ext>
                </a:extLst>
              </p:cNvPr>
              <p:cNvSpPr/>
              <p:nvPr/>
            </p:nvSpPr>
            <p:spPr>
              <a:xfrm>
                <a:off x="2517628" y="1701637"/>
                <a:ext cx="460485" cy="241156"/>
              </a:xfrm>
              <a:custGeom>
                <a:avLst/>
                <a:gdLst>
                  <a:gd name="connsiteX0" fmla="*/ 0 w 598761"/>
                  <a:gd name="connsiteY0" fmla="*/ 184474 h 368948"/>
                  <a:gd name="connsiteX1" fmla="*/ 92237 w 598761"/>
                  <a:gd name="connsiteY1" fmla="*/ 0 h 368948"/>
                  <a:gd name="connsiteX2" fmla="*/ 506524 w 598761"/>
                  <a:gd name="connsiteY2" fmla="*/ 0 h 368948"/>
                  <a:gd name="connsiteX3" fmla="*/ 598761 w 598761"/>
                  <a:gd name="connsiteY3" fmla="*/ 184474 h 368948"/>
                  <a:gd name="connsiteX4" fmla="*/ 506524 w 598761"/>
                  <a:gd name="connsiteY4" fmla="*/ 368948 h 368948"/>
                  <a:gd name="connsiteX5" fmla="*/ 92237 w 598761"/>
                  <a:gd name="connsiteY5" fmla="*/ 368948 h 368948"/>
                  <a:gd name="connsiteX6" fmla="*/ 0 w 598761"/>
                  <a:gd name="connsiteY6" fmla="*/ 184474 h 368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8761" h="368948" fill="none" extrusionOk="0">
                    <a:moveTo>
                      <a:pt x="0" y="184474"/>
                    </a:moveTo>
                    <a:cubicBezTo>
                      <a:pt x="43610" y="97150"/>
                      <a:pt x="70465" y="45854"/>
                      <a:pt x="92237" y="0"/>
                    </a:cubicBezTo>
                    <a:cubicBezTo>
                      <a:pt x="195906" y="-41797"/>
                      <a:pt x="302337" y="24873"/>
                      <a:pt x="506524" y="0"/>
                    </a:cubicBezTo>
                    <a:cubicBezTo>
                      <a:pt x="551371" y="81831"/>
                      <a:pt x="558656" y="113969"/>
                      <a:pt x="598761" y="184474"/>
                    </a:cubicBezTo>
                    <a:cubicBezTo>
                      <a:pt x="589211" y="235543"/>
                      <a:pt x="544416" y="275180"/>
                      <a:pt x="506524" y="368948"/>
                    </a:cubicBezTo>
                    <a:cubicBezTo>
                      <a:pt x="326361" y="414560"/>
                      <a:pt x="259482" y="364861"/>
                      <a:pt x="92237" y="368948"/>
                    </a:cubicBezTo>
                    <a:cubicBezTo>
                      <a:pt x="34776" y="306227"/>
                      <a:pt x="50313" y="269754"/>
                      <a:pt x="0" y="184474"/>
                    </a:cubicBezTo>
                    <a:close/>
                  </a:path>
                  <a:path w="598761" h="368948" stroke="0" extrusionOk="0">
                    <a:moveTo>
                      <a:pt x="0" y="184474"/>
                    </a:moveTo>
                    <a:cubicBezTo>
                      <a:pt x="18515" y="132750"/>
                      <a:pt x="85173" y="52590"/>
                      <a:pt x="92237" y="0"/>
                    </a:cubicBezTo>
                    <a:cubicBezTo>
                      <a:pt x="185560" y="-30631"/>
                      <a:pt x="331210" y="43402"/>
                      <a:pt x="506524" y="0"/>
                    </a:cubicBezTo>
                    <a:cubicBezTo>
                      <a:pt x="555774" y="65490"/>
                      <a:pt x="556902" y="152100"/>
                      <a:pt x="598761" y="184474"/>
                    </a:cubicBezTo>
                    <a:cubicBezTo>
                      <a:pt x="572740" y="263594"/>
                      <a:pt x="527749" y="309263"/>
                      <a:pt x="506524" y="368948"/>
                    </a:cubicBezTo>
                    <a:cubicBezTo>
                      <a:pt x="365064" y="397927"/>
                      <a:pt x="245847" y="352443"/>
                      <a:pt x="92237" y="368948"/>
                    </a:cubicBezTo>
                    <a:cubicBezTo>
                      <a:pt x="42357" y="318005"/>
                      <a:pt x="26865" y="235305"/>
                      <a:pt x="0" y="184474"/>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713990742">
                      <a:prstGeom prst="hexagon">
                        <a:avLst/>
                      </a:prstGeom>
                      <ask:type>
                        <ask:lineSketchScribble/>
                      </ask:type>
                    </ask:lineSketchStyleProps>
                  </a:ext>
                </a:extLst>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43" name="Picture 42" descr="Cartoon bee with magnifying glass">
              <a:extLst>
                <a:ext uri="{FF2B5EF4-FFF2-40B4-BE49-F238E27FC236}">
                  <a16:creationId xmlns:a16="http://schemas.microsoft.com/office/drawing/2014/main" id="{86130547-96CB-4BB7-8BFC-85FF957FAF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3741" y="2646030"/>
              <a:ext cx="414814" cy="470920"/>
            </a:xfrm>
            <a:prstGeom prst="rect">
              <a:avLst/>
            </a:prstGeom>
          </p:spPr>
        </p:pic>
      </p:grpSp>
      <p:grpSp>
        <p:nvGrpSpPr>
          <p:cNvPr id="14" name="Group 13">
            <a:extLst>
              <a:ext uri="{FF2B5EF4-FFF2-40B4-BE49-F238E27FC236}">
                <a16:creationId xmlns:a16="http://schemas.microsoft.com/office/drawing/2014/main" id="{EF90CB83-B71C-43D7-83ED-76069D5C9516}"/>
              </a:ext>
            </a:extLst>
          </p:cNvPr>
          <p:cNvGrpSpPr/>
          <p:nvPr/>
        </p:nvGrpSpPr>
        <p:grpSpPr>
          <a:xfrm>
            <a:off x="2508484" y="799937"/>
            <a:ext cx="756970" cy="637924"/>
            <a:chOff x="2232536" y="1242518"/>
            <a:chExt cx="981826" cy="602233"/>
          </a:xfrm>
        </p:grpSpPr>
        <p:grpSp>
          <p:nvGrpSpPr>
            <p:cNvPr id="51" name="Group 50">
              <a:extLst>
                <a:ext uri="{FF2B5EF4-FFF2-40B4-BE49-F238E27FC236}">
                  <a16:creationId xmlns:a16="http://schemas.microsoft.com/office/drawing/2014/main" id="{C650FD08-285A-4289-81C2-82661AF12DDF}"/>
                </a:ext>
              </a:extLst>
            </p:cNvPr>
            <p:cNvGrpSpPr/>
            <p:nvPr/>
          </p:nvGrpSpPr>
          <p:grpSpPr>
            <a:xfrm>
              <a:off x="2232536" y="1265401"/>
              <a:ext cx="705528" cy="579350"/>
              <a:chOff x="2360514" y="1689373"/>
              <a:chExt cx="617600" cy="378681"/>
            </a:xfrm>
          </p:grpSpPr>
          <p:sp>
            <p:nvSpPr>
              <p:cNvPr id="53" name="Hexagon 52">
                <a:extLst>
                  <a:ext uri="{FF2B5EF4-FFF2-40B4-BE49-F238E27FC236}">
                    <a16:creationId xmlns:a16="http://schemas.microsoft.com/office/drawing/2014/main" id="{854640B9-FF41-4AE2-A96B-9D020E100EFB}"/>
                  </a:ext>
                </a:extLst>
              </p:cNvPr>
              <p:cNvSpPr/>
              <p:nvPr/>
            </p:nvSpPr>
            <p:spPr>
              <a:xfrm>
                <a:off x="2497291" y="1922042"/>
                <a:ext cx="384052" cy="146012"/>
              </a:xfrm>
              <a:custGeom>
                <a:avLst/>
                <a:gdLst>
                  <a:gd name="connsiteX0" fmla="*/ 0 w 338252"/>
                  <a:gd name="connsiteY0" fmla="*/ 118313 h 236625"/>
                  <a:gd name="connsiteX1" fmla="*/ 59156 w 338252"/>
                  <a:gd name="connsiteY1" fmla="*/ 0 h 236625"/>
                  <a:gd name="connsiteX2" fmla="*/ 279096 w 338252"/>
                  <a:gd name="connsiteY2" fmla="*/ 0 h 236625"/>
                  <a:gd name="connsiteX3" fmla="*/ 338252 w 338252"/>
                  <a:gd name="connsiteY3" fmla="*/ 118313 h 236625"/>
                  <a:gd name="connsiteX4" fmla="*/ 279096 w 338252"/>
                  <a:gd name="connsiteY4" fmla="*/ 236625 h 236625"/>
                  <a:gd name="connsiteX5" fmla="*/ 59156 w 338252"/>
                  <a:gd name="connsiteY5" fmla="*/ 236625 h 236625"/>
                  <a:gd name="connsiteX6" fmla="*/ 0 w 338252"/>
                  <a:gd name="connsiteY6" fmla="*/ 118313 h 236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252" h="236625" fill="none" extrusionOk="0">
                    <a:moveTo>
                      <a:pt x="0" y="118313"/>
                    </a:moveTo>
                    <a:cubicBezTo>
                      <a:pt x="14895" y="78517"/>
                      <a:pt x="47509" y="53780"/>
                      <a:pt x="59156" y="0"/>
                    </a:cubicBezTo>
                    <a:cubicBezTo>
                      <a:pt x="112376" y="-3675"/>
                      <a:pt x="219592" y="2379"/>
                      <a:pt x="279096" y="0"/>
                    </a:cubicBezTo>
                    <a:cubicBezTo>
                      <a:pt x="307849" y="45684"/>
                      <a:pt x="299446" y="66173"/>
                      <a:pt x="338252" y="118313"/>
                    </a:cubicBezTo>
                    <a:cubicBezTo>
                      <a:pt x="315825" y="176708"/>
                      <a:pt x="290814" y="202182"/>
                      <a:pt x="279096" y="236625"/>
                    </a:cubicBezTo>
                    <a:cubicBezTo>
                      <a:pt x="213856" y="258466"/>
                      <a:pt x="115611" y="231428"/>
                      <a:pt x="59156" y="236625"/>
                    </a:cubicBezTo>
                    <a:cubicBezTo>
                      <a:pt x="43418" y="214458"/>
                      <a:pt x="17863" y="142321"/>
                      <a:pt x="0" y="118313"/>
                    </a:cubicBezTo>
                    <a:close/>
                  </a:path>
                  <a:path w="338252" h="236625" stroke="0" extrusionOk="0">
                    <a:moveTo>
                      <a:pt x="0" y="118313"/>
                    </a:moveTo>
                    <a:cubicBezTo>
                      <a:pt x="14413" y="62812"/>
                      <a:pt x="39105" y="53330"/>
                      <a:pt x="59156" y="0"/>
                    </a:cubicBezTo>
                    <a:cubicBezTo>
                      <a:pt x="116253" y="-16824"/>
                      <a:pt x="198792" y="20110"/>
                      <a:pt x="279096" y="0"/>
                    </a:cubicBezTo>
                    <a:cubicBezTo>
                      <a:pt x="298688" y="38326"/>
                      <a:pt x="302689" y="82148"/>
                      <a:pt x="338252" y="118313"/>
                    </a:cubicBezTo>
                    <a:cubicBezTo>
                      <a:pt x="325884" y="173719"/>
                      <a:pt x="277320" y="205492"/>
                      <a:pt x="279096" y="236625"/>
                    </a:cubicBezTo>
                    <a:cubicBezTo>
                      <a:pt x="207366" y="246724"/>
                      <a:pt x="142748" y="213525"/>
                      <a:pt x="59156" y="236625"/>
                    </a:cubicBezTo>
                    <a:cubicBezTo>
                      <a:pt x="33733" y="211041"/>
                      <a:pt x="26965" y="160225"/>
                      <a:pt x="0" y="118313"/>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713990742">
                      <a:prstGeom prst="hexagon">
                        <a:avLst/>
                      </a:prstGeom>
                      <ask:type>
                        <ask:lineSketchScribble/>
                      </ask:type>
                    </ask:lineSketchStyleProps>
                  </a:ext>
                </a:extLst>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3</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Hexagon 54">
                <a:extLst>
                  <a:ext uri="{FF2B5EF4-FFF2-40B4-BE49-F238E27FC236}">
                    <a16:creationId xmlns:a16="http://schemas.microsoft.com/office/drawing/2014/main" id="{97C35342-EDC0-4DA3-9C82-6B585515BA73}"/>
                  </a:ext>
                </a:extLst>
              </p:cNvPr>
              <p:cNvSpPr/>
              <p:nvPr/>
            </p:nvSpPr>
            <p:spPr>
              <a:xfrm>
                <a:off x="2360514" y="1689373"/>
                <a:ext cx="617600" cy="253420"/>
              </a:xfrm>
              <a:custGeom>
                <a:avLst/>
                <a:gdLst>
                  <a:gd name="connsiteX0" fmla="*/ 0 w 543949"/>
                  <a:gd name="connsiteY0" fmla="*/ 205345 h 410689"/>
                  <a:gd name="connsiteX1" fmla="*/ 102672 w 543949"/>
                  <a:gd name="connsiteY1" fmla="*/ 0 h 410689"/>
                  <a:gd name="connsiteX2" fmla="*/ 441277 w 543949"/>
                  <a:gd name="connsiteY2" fmla="*/ 0 h 410689"/>
                  <a:gd name="connsiteX3" fmla="*/ 543949 w 543949"/>
                  <a:gd name="connsiteY3" fmla="*/ 205345 h 410689"/>
                  <a:gd name="connsiteX4" fmla="*/ 441277 w 543949"/>
                  <a:gd name="connsiteY4" fmla="*/ 410689 h 410689"/>
                  <a:gd name="connsiteX5" fmla="*/ 102672 w 543949"/>
                  <a:gd name="connsiteY5" fmla="*/ 410689 h 410689"/>
                  <a:gd name="connsiteX6" fmla="*/ 0 w 543949"/>
                  <a:gd name="connsiteY6" fmla="*/ 205345 h 410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949" h="410689" fill="none" extrusionOk="0">
                    <a:moveTo>
                      <a:pt x="0" y="205345"/>
                    </a:moveTo>
                    <a:cubicBezTo>
                      <a:pt x="33245" y="114719"/>
                      <a:pt x="53821" y="103470"/>
                      <a:pt x="102672" y="0"/>
                    </a:cubicBezTo>
                    <a:cubicBezTo>
                      <a:pt x="220199" y="-10402"/>
                      <a:pt x="366572" y="21273"/>
                      <a:pt x="441277" y="0"/>
                    </a:cubicBezTo>
                    <a:cubicBezTo>
                      <a:pt x="492463" y="43853"/>
                      <a:pt x="519070" y="165764"/>
                      <a:pt x="543949" y="205345"/>
                    </a:cubicBezTo>
                    <a:cubicBezTo>
                      <a:pt x="519198" y="259503"/>
                      <a:pt x="469831" y="342683"/>
                      <a:pt x="441277" y="410689"/>
                    </a:cubicBezTo>
                    <a:cubicBezTo>
                      <a:pt x="300606" y="415973"/>
                      <a:pt x="194564" y="397893"/>
                      <a:pt x="102672" y="410689"/>
                    </a:cubicBezTo>
                    <a:cubicBezTo>
                      <a:pt x="49065" y="364287"/>
                      <a:pt x="46315" y="262300"/>
                      <a:pt x="0" y="205345"/>
                    </a:cubicBezTo>
                    <a:close/>
                  </a:path>
                  <a:path w="543949" h="410689" stroke="0" extrusionOk="0">
                    <a:moveTo>
                      <a:pt x="0" y="205345"/>
                    </a:moveTo>
                    <a:cubicBezTo>
                      <a:pt x="24064" y="96436"/>
                      <a:pt x="57449" y="97542"/>
                      <a:pt x="102672" y="0"/>
                    </a:cubicBezTo>
                    <a:cubicBezTo>
                      <a:pt x="269378" y="-2619"/>
                      <a:pt x="358083" y="9172"/>
                      <a:pt x="441277" y="0"/>
                    </a:cubicBezTo>
                    <a:cubicBezTo>
                      <a:pt x="488957" y="63958"/>
                      <a:pt x="484613" y="143212"/>
                      <a:pt x="543949" y="205345"/>
                    </a:cubicBezTo>
                    <a:cubicBezTo>
                      <a:pt x="531793" y="276832"/>
                      <a:pt x="450985" y="345713"/>
                      <a:pt x="441277" y="410689"/>
                    </a:cubicBezTo>
                    <a:cubicBezTo>
                      <a:pt x="319602" y="430673"/>
                      <a:pt x="209860" y="404248"/>
                      <a:pt x="102672" y="410689"/>
                    </a:cubicBezTo>
                    <a:cubicBezTo>
                      <a:pt x="62560" y="346841"/>
                      <a:pt x="65153" y="276877"/>
                      <a:pt x="0" y="205345"/>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713990742">
                      <a:prstGeom prst="hexagon">
                        <a:avLst/>
                      </a:prstGeom>
                      <ask:type>
                        <ask:lineSketchScribble/>
                      </ask:type>
                    </ask:lineSketchStyleProps>
                  </a:ext>
                </a:extLst>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12" name="Picture 11" descr="Cartoon bee with pencil">
              <a:extLst>
                <a:ext uri="{FF2B5EF4-FFF2-40B4-BE49-F238E27FC236}">
                  <a16:creationId xmlns:a16="http://schemas.microsoft.com/office/drawing/2014/main" id="{458B32B2-5907-46ED-BC51-58122A63EE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5633" y="1242518"/>
              <a:ext cx="438729" cy="470921"/>
            </a:xfrm>
            <a:prstGeom prst="rect">
              <a:avLst/>
            </a:prstGeom>
          </p:spPr>
        </p:pic>
      </p:grpSp>
      <p:grpSp>
        <p:nvGrpSpPr>
          <p:cNvPr id="13" name="Group 12">
            <a:extLst>
              <a:ext uri="{FF2B5EF4-FFF2-40B4-BE49-F238E27FC236}">
                <a16:creationId xmlns:a16="http://schemas.microsoft.com/office/drawing/2014/main" id="{56ABC874-1696-4889-8366-2E693A6D771E}"/>
              </a:ext>
            </a:extLst>
          </p:cNvPr>
          <p:cNvGrpSpPr/>
          <p:nvPr/>
        </p:nvGrpSpPr>
        <p:grpSpPr>
          <a:xfrm>
            <a:off x="-30620" y="890657"/>
            <a:ext cx="1711067" cy="1366523"/>
            <a:chOff x="161234" y="1194554"/>
            <a:chExt cx="1711067" cy="1366523"/>
          </a:xfrm>
        </p:grpSpPr>
        <p:sp>
          <p:nvSpPr>
            <p:cNvPr id="61" name="Hexagon 60">
              <a:extLst>
                <a:ext uri="{FF2B5EF4-FFF2-40B4-BE49-F238E27FC236}">
                  <a16:creationId xmlns:a16="http://schemas.microsoft.com/office/drawing/2014/main" id="{23CACE6E-9B25-4CCF-AEBF-DB1EC77ADD65}"/>
                </a:ext>
              </a:extLst>
            </p:cNvPr>
            <p:cNvSpPr/>
            <p:nvPr/>
          </p:nvSpPr>
          <p:spPr>
            <a:xfrm>
              <a:off x="394367" y="2039944"/>
              <a:ext cx="751781" cy="521133"/>
            </a:xfrm>
            <a:custGeom>
              <a:avLst/>
              <a:gdLst>
                <a:gd name="connsiteX0" fmla="*/ 0 w 751781"/>
                <a:gd name="connsiteY0" fmla="*/ 260567 h 521133"/>
                <a:gd name="connsiteX1" fmla="*/ 130283 w 751781"/>
                <a:gd name="connsiteY1" fmla="*/ 0 h 521133"/>
                <a:gd name="connsiteX2" fmla="*/ 621498 w 751781"/>
                <a:gd name="connsiteY2" fmla="*/ 0 h 521133"/>
                <a:gd name="connsiteX3" fmla="*/ 751781 w 751781"/>
                <a:gd name="connsiteY3" fmla="*/ 260567 h 521133"/>
                <a:gd name="connsiteX4" fmla="*/ 621498 w 751781"/>
                <a:gd name="connsiteY4" fmla="*/ 521133 h 521133"/>
                <a:gd name="connsiteX5" fmla="*/ 130283 w 751781"/>
                <a:gd name="connsiteY5" fmla="*/ 521133 h 521133"/>
                <a:gd name="connsiteX6" fmla="*/ 0 w 751781"/>
                <a:gd name="connsiteY6" fmla="*/ 260567 h 521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1781" h="521133" fill="none" extrusionOk="0">
                  <a:moveTo>
                    <a:pt x="0" y="260567"/>
                  </a:moveTo>
                  <a:cubicBezTo>
                    <a:pt x="10829" y="178342"/>
                    <a:pt x="111170" y="87765"/>
                    <a:pt x="130283" y="0"/>
                  </a:cubicBezTo>
                  <a:cubicBezTo>
                    <a:pt x="286572" y="-6046"/>
                    <a:pt x="508753" y="39825"/>
                    <a:pt x="621498" y="0"/>
                  </a:cubicBezTo>
                  <a:cubicBezTo>
                    <a:pt x="695241" y="109996"/>
                    <a:pt x="684500" y="175383"/>
                    <a:pt x="751781" y="260567"/>
                  </a:cubicBezTo>
                  <a:cubicBezTo>
                    <a:pt x="718026" y="363447"/>
                    <a:pt x="657137" y="427371"/>
                    <a:pt x="621498" y="521133"/>
                  </a:cubicBezTo>
                  <a:cubicBezTo>
                    <a:pt x="516754" y="543158"/>
                    <a:pt x="270274" y="491410"/>
                    <a:pt x="130283" y="521133"/>
                  </a:cubicBezTo>
                  <a:cubicBezTo>
                    <a:pt x="76797" y="465828"/>
                    <a:pt x="55047" y="348684"/>
                    <a:pt x="0" y="260567"/>
                  </a:cubicBezTo>
                  <a:close/>
                </a:path>
                <a:path w="751781" h="521133" stroke="0" extrusionOk="0">
                  <a:moveTo>
                    <a:pt x="0" y="260567"/>
                  </a:moveTo>
                  <a:cubicBezTo>
                    <a:pt x="33564" y="181461"/>
                    <a:pt x="98926" y="133256"/>
                    <a:pt x="130283" y="0"/>
                  </a:cubicBezTo>
                  <a:cubicBezTo>
                    <a:pt x="322469" y="-47697"/>
                    <a:pt x="493814" y="4134"/>
                    <a:pt x="621498" y="0"/>
                  </a:cubicBezTo>
                  <a:cubicBezTo>
                    <a:pt x="686498" y="79339"/>
                    <a:pt x="701226" y="212213"/>
                    <a:pt x="751781" y="260567"/>
                  </a:cubicBezTo>
                  <a:cubicBezTo>
                    <a:pt x="725383" y="313445"/>
                    <a:pt x="681356" y="391562"/>
                    <a:pt x="621498" y="521133"/>
                  </a:cubicBezTo>
                  <a:cubicBezTo>
                    <a:pt x="486796" y="544579"/>
                    <a:pt x="310415" y="500727"/>
                    <a:pt x="130283" y="521133"/>
                  </a:cubicBezTo>
                  <a:cubicBezTo>
                    <a:pt x="72910" y="452534"/>
                    <a:pt x="54410" y="335058"/>
                    <a:pt x="0" y="260567"/>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713990742">
                    <a:prstGeom prst="hexagon">
                      <a:avLst/>
                    </a:prstGeom>
                    <ask:type>
                      <ask:lineSketchScribble/>
                    </ask:type>
                  </ask:lineSketchStyleProps>
                </a:ext>
              </a:extLst>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15</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2" name="Hexagon 61">
              <a:extLst>
                <a:ext uri="{FF2B5EF4-FFF2-40B4-BE49-F238E27FC236}">
                  <a16:creationId xmlns:a16="http://schemas.microsoft.com/office/drawing/2014/main" id="{7D5D3245-8FA1-4607-87AF-9D78BD52BA79}"/>
                </a:ext>
              </a:extLst>
            </p:cNvPr>
            <p:cNvSpPr/>
            <p:nvPr/>
          </p:nvSpPr>
          <p:spPr>
            <a:xfrm>
              <a:off x="161234" y="1194554"/>
              <a:ext cx="1292350" cy="774192"/>
            </a:xfrm>
            <a:custGeom>
              <a:avLst/>
              <a:gdLst>
                <a:gd name="connsiteX0" fmla="*/ 0 w 1292350"/>
                <a:gd name="connsiteY0" fmla="*/ 387096 h 774192"/>
                <a:gd name="connsiteX1" fmla="*/ 193548 w 1292350"/>
                <a:gd name="connsiteY1" fmla="*/ 0 h 774192"/>
                <a:gd name="connsiteX2" fmla="*/ 637122 w 1292350"/>
                <a:gd name="connsiteY2" fmla="*/ 0 h 774192"/>
                <a:gd name="connsiteX3" fmla="*/ 1098802 w 1292350"/>
                <a:gd name="connsiteY3" fmla="*/ 0 h 774192"/>
                <a:gd name="connsiteX4" fmla="*/ 1292350 w 1292350"/>
                <a:gd name="connsiteY4" fmla="*/ 387096 h 774192"/>
                <a:gd name="connsiteX5" fmla="*/ 1098802 w 1292350"/>
                <a:gd name="connsiteY5" fmla="*/ 774192 h 774192"/>
                <a:gd name="connsiteX6" fmla="*/ 646175 w 1292350"/>
                <a:gd name="connsiteY6" fmla="*/ 774192 h 774192"/>
                <a:gd name="connsiteX7" fmla="*/ 193548 w 1292350"/>
                <a:gd name="connsiteY7" fmla="*/ 774192 h 774192"/>
                <a:gd name="connsiteX8" fmla="*/ 0 w 1292350"/>
                <a:gd name="connsiteY8" fmla="*/ 387096 h 774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2350" h="774192" fill="none" extrusionOk="0">
                  <a:moveTo>
                    <a:pt x="0" y="387096"/>
                  </a:moveTo>
                  <a:cubicBezTo>
                    <a:pt x="65216" y="255040"/>
                    <a:pt x="115022" y="186434"/>
                    <a:pt x="193548" y="0"/>
                  </a:cubicBezTo>
                  <a:cubicBezTo>
                    <a:pt x="342005" y="-28701"/>
                    <a:pt x="494280" y="49907"/>
                    <a:pt x="637122" y="0"/>
                  </a:cubicBezTo>
                  <a:cubicBezTo>
                    <a:pt x="779964" y="-49907"/>
                    <a:pt x="989044" y="44515"/>
                    <a:pt x="1098802" y="0"/>
                  </a:cubicBezTo>
                  <a:cubicBezTo>
                    <a:pt x="1188772" y="140014"/>
                    <a:pt x="1218291" y="308265"/>
                    <a:pt x="1292350" y="387096"/>
                  </a:cubicBezTo>
                  <a:cubicBezTo>
                    <a:pt x="1251112" y="534983"/>
                    <a:pt x="1153482" y="664149"/>
                    <a:pt x="1098802" y="774192"/>
                  </a:cubicBezTo>
                  <a:cubicBezTo>
                    <a:pt x="934358" y="826760"/>
                    <a:pt x="832329" y="742563"/>
                    <a:pt x="646175" y="774192"/>
                  </a:cubicBezTo>
                  <a:cubicBezTo>
                    <a:pt x="460021" y="805821"/>
                    <a:pt x="371610" y="744426"/>
                    <a:pt x="193548" y="774192"/>
                  </a:cubicBezTo>
                  <a:cubicBezTo>
                    <a:pt x="78274" y="637538"/>
                    <a:pt x="104133" y="511527"/>
                    <a:pt x="0" y="387096"/>
                  </a:cubicBezTo>
                  <a:close/>
                </a:path>
                <a:path w="1292350" h="774192" stroke="0" extrusionOk="0">
                  <a:moveTo>
                    <a:pt x="0" y="387096"/>
                  </a:moveTo>
                  <a:cubicBezTo>
                    <a:pt x="3249" y="279857"/>
                    <a:pt x="140745" y="213101"/>
                    <a:pt x="193548" y="0"/>
                  </a:cubicBezTo>
                  <a:cubicBezTo>
                    <a:pt x="373527" y="-19448"/>
                    <a:pt x="507312" y="55800"/>
                    <a:pt x="664280" y="0"/>
                  </a:cubicBezTo>
                  <a:cubicBezTo>
                    <a:pt x="821248" y="-55800"/>
                    <a:pt x="959204" y="15288"/>
                    <a:pt x="1098802" y="0"/>
                  </a:cubicBezTo>
                  <a:cubicBezTo>
                    <a:pt x="1209967" y="148830"/>
                    <a:pt x="1244543" y="306091"/>
                    <a:pt x="1292350" y="387096"/>
                  </a:cubicBezTo>
                  <a:cubicBezTo>
                    <a:pt x="1265385" y="479896"/>
                    <a:pt x="1152953" y="609780"/>
                    <a:pt x="1098802" y="774192"/>
                  </a:cubicBezTo>
                  <a:cubicBezTo>
                    <a:pt x="979121" y="783029"/>
                    <a:pt x="841684" y="732936"/>
                    <a:pt x="664280" y="774192"/>
                  </a:cubicBezTo>
                  <a:cubicBezTo>
                    <a:pt x="486876" y="815448"/>
                    <a:pt x="421557" y="730200"/>
                    <a:pt x="193548" y="774192"/>
                  </a:cubicBezTo>
                  <a:cubicBezTo>
                    <a:pt x="80963" y="599785"/>
                    <a:pt x="120694" y="542364"/>
                    <a:pt x="0" y="387096"/>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713990742">
                    <a:prstGeom prst="hexagon">
                      <a:avLst/>
                    </a:prstGeom>
                    <ask:type>
                      <ask:lineSketchScribble/>
                    </ask:type>
                  </ask:lineSketchStyleProps>
                </a:ext>
              </a:extLst>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5" name="Picture 64" descr="Happy cartoon bee">
              <a:extLst>
                <a:ext uri="{FF2B5EF4-FFF2-40B4-BE49-F238E27FC236}">
                  <a16:creationId xmlns:a16="http://schemas.microsoft.com/office/drawing/2014/main" id="{B0C37D40-2900-4951-849A-6E93958478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2770" y="1511984"/>
              <a:ext cx="769531" cy="845493"/>
            </a:xfrm>
            <a:prstGeom prst="rect">
              <a:avLst/>
            </a:prstGeom>
          </p:spPr>
        </p:pic>
      </p:grpSp>
      <p:pic>
        <p:nvPicPr>
          <p:cNvPr id="84" name="Picture 83">
            <a:extLst>
              <a:ext uri="{FF2B5EF4-FFF2-40B4-BE49-F238E27FC236}">
                <a16:creationId xmlns:a16="http://schemas.microsoft.com/office/drawing/2014/main" id="{F8C00D9C-4986-4803-A8B0-856C6C6330DC}"/>
              </a:ext>
            </a:extLst>
          </p:cNvPr>
          <p:cNvPicPr>
            <a:picLocks noChangeAspect="1"/>
          </p:cNvPicPr>
          <p:nvPr/>
        </p:nvPicPr>
        <p:blipFill rotWithShape="1">
          <a:blip r:embed="rId5"/>
          <a:srcRect l="35449" t="29531" r="33969" b="41266"/>
          <a:stretch/>
        </p:blipFill>
        <p:spPr>
          <a:xfrm>
            <a:off x="3049137" y="111156"/>
            <a:ext cx="681603" cy="300188"/>
          </a:xfrm>
          <a:prstGeom prst="rect">
            <a:avLst/>
          </a:prstGeom>
        </p:spPr>
      </p:pic>
      <p:sp>
        <p:nvSpPr>
          <p:cNvPr id="85" name="Rectangle 84">
            <a:extLst>
              <a:ext uri="{FF2B5EF4-FFF2-40B4-BE49-F238E27FC236}">
                <a16:creationId xmlns:a16="http://schemas.microsoft.com/office/drawing/2014/main" id="{26626463-B566-4A18-8316-0D7180A2F2D2}"/>
              </a:ext>
            </a:extLst>
          </p:cNvPr>
          <p:cNvSpPr/>
          <p:nvPr/>
        </p:nvSpPr>
        <p:spPr>
          <a:xfrm>
            <a:off x="2263370" y="537244"/>
            <a:ext cx="4499380" cy="276999"/>
          </a:xfrm>
          <a:custGeom>
            <a:avLst/>
            <a:gdLst>
              <a:gd name="connsiteX0" fmla="*/ 0 w 4499380"/>
              <a:gd name="connsiteY0" fmla="*/ 0 h 276999"/>
              <a:gd name="connsiteX1" fmla="*/ 562423 w 4499380"/>
              <a:gd name="connsiteY1" fmla="*/ 0 h 276999"/>
              <a:gd name="connsiteX2" fmla="*/ 1079851 w 4499380"/>
              <a:gd name="connsiteY2" fmla="*/ 0 h 276999"/>
              <a:gd name="connsiteX3" fmla="*/ 1642274 w 4499380"/>
              <a:gd name="connsiteY3" fmla="*/ 0 h 276999"/>
              <a:gd name="connsiteX4" fmla="*/ 2204696 w 4499380"/>
              <a:gd name="connsiteY4" fmla="*/ 0 h 276999"/>
              <a:gd name="connsiteX5" fmla="*/ 2812113 w 4499380"/>
              <a:gd name="connsiteY5" fmla="*/ 0 h 276999"/>
              <a:gd name="connsiteX6" fmla="*/ 3329541 w 4499380"/>
              <a:gd name="connsiteY6" fmla="*/ 0 h 276999"/>
              <a:gd name="connsiteX7" fmla="*/ 3936958 w 4499380"/>
              <a:gd name="connsiteY7" fmla="*/ 0 h 276999"/>
              <a:gd name="connsiteX8" fmla="*/ 4499380 w 4499380"/>
              <a:gd name="connsiteY8" fmla="*/ 0 h 276999"/>
              <a:gd name="connsiteX9" fmla="*/ 4499380 w 4499380"/>
              <a:gd name="connsiteY9" fmla="*/ 276999 h 276999"/>
              <a:gd name="connsiteX10" fmla="*/ 3981951 w 4499380"/>
              <a:gd name="connsiteY10" fmla="*/ 276999 h 276999"/>
              <a:gd name="connsiteX11" fmla="*/ 3329541 w 4499380"/>
              <a:gd name="connsiteY11" fmla="*/ 276999 h 276999"/>
              <a:gd name="connsiteX12" fmla="*/ 2722125 w 4499380"/>
              <a:gd name="connsiteY12" fmla="*/ 276999 h 276999"/>
              <a:gd name="connsiteX13" fmla="*/ 2249690 w 4499380"/>
              <a:gd name="connsiteY13" fmla="*/ 276999 h 276999"/>
              <a:gd name="connsiteX14" fmla="*/ 1822249 w 4499380"/>
              <a:gd name="connsiteY14" fmla="*/ 276999 h 276999"/>
              <a:gd name="connsiteX15" fmla="*/ 1214833 w 4499380"/>
              <a:gd name="connsiteY15" fmla="*/ 276999 h 276999"/>
              <a:gd name="connsiteX16" fmla="*/ 652410 w 4499380"/>
              <a:gd name="connsiteY16" fmla="*/ 276999 h 276999"/>
              <a:gd name="connsiteX17" fmla="*/ 0 w 4499380"/>
              <a:gd name="connsiteY17" fmla="*/ 276999 h 276999"/>
              <a:gd name="connsiteX18" fmla="*/ 0 w 4499380"/>
              <a:gd name="connsiteY18" fmla="*/ 0 h 276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499380" h="276999" fill="none" extrusionOk="0">
                <a:moveTo>
                  <a:pt x="0" y="0"/>
                </a:moveTo>
                <a:cubicBezTo>
                  <a:pt x="216054" y="-41861"/>
                  <a:pt x="388367" y="16314"/>
                  <a:pt x="562423" y="0"/>
                </a:cubicBezTo>
                <a:cubicBezTo>
                  <a:pt x="736479" y="-16314"/>
                  <a:pt x="974699" y="30491"/>
                  <a:pt x="1079851" y="0"/>
                </a:cubicBezTo>
                <a:cubicBezTo>
                  <a:pt x="1185003" y="-30491"/>
                  <a:pt x="1487230" y="36930"/>
                  <a:pt x="1642274" y="0"/>
                </a:cubicBezTo>
                <a:cubicBezTo>
                  <a:pt x="1797318" y="-36930"/>
                  <a:pt x="2032803" y="416"/>
                  <a:pt x="2204696" y="0"/>
                </a:cubicBezTo>
                <a:cubicBezTo>
                  <a:pt x="2376589" y="-416"/>
                  <a:pt x="2634069" y="46151"/>
                  <a:pt x="2812113" y="0"/>
                </a:cubicBezTo>
                <a:cubicBezTo>
                  <a:pt x="2990157" y="-46151"/>
                  <a:pt x="3120712" y="46316"/>
                  <a:pt x="3329541" y="0"/>
                </a:cubicBezTo>
                <a:cubicBezTo>
                  <a:pt x="3538370" y="-46316"/>
                  <a:pt x="3731552" y="19459"/>
                  <a:pt x="3936958" y="0"/>
                </a:cubicBezTo>
                <a:cubicBezTo>
                  <a:pt x="4142364" y="-19459"/>
                  <a:pt x="4293670" y="14582"/>
                  <a:pt x="4499380" y="0"/>
                </a:cubicBezTo>
                <a:cubicBezTo>
                  <a:pt x="4511975" y="67524"/>
                  <a:pt x="4494590" y="195066"/>
                  <a:pt x="4499380" y="276999"/>
                </a:cubicBezTo>
                <a:cubicBezTo>
                  <a:pt x="4251641" y="320411"/>
                  <a:pt x="4146647" y="250620"/>
                  <a:pt x="3981951" y="276999"/>
                </a:cubicBezTo>
                <a:cubicBezTo>
                  <a:pt x="3817255" y="303378"/>
                  <a:pt x="3537247" y="260341"/>
                  <a:pt x="3329541" y="276999"/>
                </a:cubicBezTo>
                <a:cubicBezTo>
                  <a:pt x="3121835" y="293657"/>
                  <a:pt x="2890127" y="226183"/>
                  <a:pt x="2722125" y="276999"/>
                </a:cubicBezTo>
                <a:cubicBezTo>
                  <a:pt x="2554123" y="327815"/>
                  <a:pt x="2433681" y="261079"/>
                  <a:pt x="2249690" y="276999"/>
                </a:cubicBezTo>
                <a:cubicBezTo>
                  <a:pt x="2065700" y="292919"/>
                  <a:pt x="1991725" y="255793"/>
                  <a:pt x="1822249" y="276999"/>
                </a:cubicBezTo>
                <a:cubicBezTo>
                  <a:pt x="1652773" y="298205"/>
                  <a:pt x="1400727" y="246323"/>
                  <a:pt x="1214833" y="276999"/>
                </a:cubicBezTo>
                <a:cubicBezTo>
                  <a:pt x="1028939" y="307675"/>
                  <a:pt x="825163" y="259771"/>
                  <a:pt x="652410" y="276999"/>
                </a:cubicBezTo>
                <a:cubicBezTo>
                  <a:pt x="479657" y="294227"/>
                  <a:pt x="325380" y="225984"/>
                  <a:pt x="0" y="276999"/>
                </a:cubicBezTo>
                <a:cubicBezTo>
                  <a:pt x="-182" y="172827"/>
                  <a:pt x="31593" y="66242"/>
                  <a:pt x="0" y="0"/>
                </a:cubicBezTo>
                <a:close/>
              </a:path>
              <a:path w="4499380" h="276999" stroke="0" extrusionOk="0">
                <a:moveTo>
                  <a:pt x="0" y="0"/>
                </a:moveTo>
                <a:cubicBezTo>
                  <a:pt x="222354" y="-58471"/>
                  <a:pt x="496314" y="41998"/>
                  <a:pt x="652410" y="0"/>
                </a:cubicBezTo>
                <a:cubicBezTo>
                  <a:pt x="808506" y="-41998"/>
                  <a:pt x="936141" y="41146"/>
                  <a:pt x="1079851" y="0"/>
                </a:cubicBezTo>
                <a:cubicBezTo>
                  <a:pt x="1223561" y="-41146"/>
                  <a:pt x="1461880" y="60324"/>
                  <a:pt x="1642274" y="0"/>
                </a:cubicBezTo>
                <a:cubicBezTo>
                  <a:pt x="1822668" y="-60324"/>
                  <a:pt x="1867048" y="17478"/>
                  <a:pt x="2069715" y="0"/>
                </a:cubicBezTo>
                <a:cubicBezTo>
                  <a:pt x="2272382" y="-17478"/>
                  <a:pt x="2445407" y="42946"/>
                  <a:pt x="2587144" y="0"/>
                </a:cubicBezTo>
                <a:cubicBezTo>
                  <a:pt x="2728881" y="-42946"/>
                  <a:pt x="2934232" y="62869"/>
                  <a:pt x="3239554" y="0"/>
                </a:cubicBezTo>
                <a:cubicBezTo>
                  <a:pt x="3544876" y="-62869"/>
                  <a:pt x="3491272" y="45993"/>
                  <a:pt x="3666995" y="0"/>
                </a:cubicBezTo>
                <a:cubicBezTo>
                  <a:pt x="3842718" y="-45993"/>
                  <a:pt x="4304674" y="64405"/>
                  <a:pt x="4499380" y="0"/>
                </a:cubicBezTo>
                <a:cubicBezTo>
                  <a:pt x="4529743" y="98280"/>
                  <a:pt x="4492098" y="140707"/>
                  <a:pt x="4499380" y="276999"/>
                </a:cubicBezTo>
                <a:cubicBezTo>
                  <a:pt x="4174215" y="335645"/>
                  <a:pt x="4000585" y="199540"/>
                  <a:pt x="3846970" y="276999"/>
                </a:cubicBezTo>
                <a:cubicBezTo>
                  <a:pt x="3693355" y="354458"/>
                  <a:pt x="3476153" y="212288"/>
                  <a:pt x="3194560" y="276999"/>
                </a:cubicBezTo>
                <a:cubicBezTo>
                  <a:pt x="2912967" y="341710"/>
                  <a:pt x="2944590" y="267613"/>
                  <a:pt x="2722125" y="276999"/>
                </a:cubicBezTo>
                <a:cubicBezTo>
                  <a:pt x="2499660" y="286385"/>
                  <a:pt x="2472640" y="256771"/>
                  <a:pt x="2294684" y="276999"/>
                </a:cubicBezTo>
                <a:cubicBezTo>
                  <a:pt x="2116728" y="297227"/>
                  <a:pt x="1846440" y="218601"/>
                  <a:pt x="1687268" y="276999"/>
                </a:cubicBezTo>
                <a:cubicBezTo>
                  <a:pt x="1528096" y="335397"/>
                  <a:pt x="1323383" y="255024"/>
                  <a:pt x="1124845" y="276999"/>
                </a:cubicBezTo>
                <a:cubicBezTo>
                  <a:pt x="926307" y="298974"/>
                  <a:pt x="780940" y="244125"/>
                  <a:pt x="607416" y="276999"/>
                </a:cubicBezTo>
                <a:cubicBezTo>
                  <a:pt x="433892" y="309873"/>
                  <a:pt x="257696" y="241709"/>
                  <a:pt x="0" y="276999"/>
                </a:cubicBezTo>
                <a:cubicBezTo>
                  <a:pt x="-13950" y="167991"/>
                  <a:pt x="3203" y="137861"/>
                  <a:pt x="0" y="0"/>
                </a:cubicBezTo>
                <a:close/>
              </a:path>
            </a:pathLst>
          </a:custGeom>
          <a:ln w="6350">
            <a:solidFill>
              <a:schemeClr val="tx1"/>
            </a:solidFill>
            <a:prstDash val="sysDot"/>
            <a:extLst>
              <a:ext uri="{C807C97D-BFC1-408E-A445-0C87EB9F89A2}">
                <ask:lineSketchStyleProps xmlns:ask="http://schemas.microsoft.com/office/drawing/2018/sketchyshapes" sd="2163803383">
                  <a:prstGeom prst="rect">
                    <a:avLst/>
                  </a:prstGeom>
                  <ask:type>
                    <ask:lineSketchScribble/>
                  </ask:type>
                </ask:lineSketchStyleProps>
              </a:ext>
            </a:extLst>
          </a:ln>
        </p:spPr>
        <p:txBody>
          <a:bodyPr wrap="square">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AE" sz="1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الاختبارالتكويني</a:t>
            </a:r>
            <a:r>
              <a:rPr kumimoji="0" lang="ar-AE"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ال</a:t>
            </a:r>
            <a:r>
              <a:rPr lang="ar-AE" sz="1200" b="1" dirty="0">
                <a:solidFill>
                  <a:prstClr val="black"/>
                </a:solidFill>
                <a:latin typeface="arial" panose="020B0604020202020204" pitchFamily="34" charset="0"/>
                <a:cs typeface="Arial" panose="020B0604020202020204" pitchFamily="34" charset="0"/>
              </a:rPr>
              <a:t>ثاني</a:t>
            </a:r>
            <a:r>
              <a:rPr kumimoji="0" lang="ar-AE"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-الصف </a:t>
            </a:r>
            <a:r>
              <a:rPr lang="ar-AE" sz="1200" b="1" dirty="0">
                <a:solidFill>
                  <a:prstClr val="black"/>
                </a:solidFill>
                <a:latin typeface="arial" panose="020B0604020202020204" pitchFamily="34" charset="0"/>
                <a:cs typeface="Arial" panose="020B0604020202020204" pitchFamily="34" charset="0"/>
              </a:rPr>
              <a:t>الثاني</a:t>
            </a:r>
            <a:r>
              <a:rPr kumimoji="0" lang="ar-AE"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-التربية الإسلامية -الفصل الأول 2022-2023</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86" name="Picture 3">
            <a:extLst>
              <a:ext uri="{FF2B5EF4-FFF2-40B4-BE49-F238E27FC236}">
                <a16:creationId xmlns:a16="http://schemas.microsoft.com/office/drawing/2014/main" id="{429171B8-9CE5-4476-B2CE-F9825241427A}"/>
              </a:ext>
            </a:extLst>
          </p:cNvPr>
          <p:cNvPicPr>
            <a:picLocks noChangeAspect="1" noChangeArrowheads="1"/>
          </p:cNvPicPr>
          <p:nvPr/>
        </p:nvPicPr>
        <p:blipFill rotWithShape="1">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83997" t="8346" r="6405" b="13141"/>
          <a:stretch/>
        </p:blipFill>
        <p:spPr bwMode="auto">
          <a:xfrm>
            <a:off x="6324557" y="-35154"/>
            <a:ext cx="362036" cy="47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 name="Rectangle 86">
            <a:extLst>
              <a:ext uri="{FF2B5EF4-FFF2-40B4-BE49-F238E27FC236}">
                <a16:creationId xmlns:a16="http://schemas.microsoft.com/office/drawing/2014/main" id="{0ABF8265-EA5D-4175-A13A-FD3ABFC4A4A7}"/>
              </a:ext>
            </a:extLst>
          </p:cNvPr>
          <p:cNvSpPr/>
          <p:nvPr/>
        </p:nvSpPr>
        <p:spPr>
          <a:xfrm>
            <a:off x="4543992" y="27638"/>
            <a:ext cx="1780565" cy="435056"/>
          </a:xfrm>
          <a:prstGeom prst="rect">
            <a:avLst/>
          </a:prstGeom>
        </p:spPr>
        <p:txBody>
          <a:bodyPr wrap="square">
            <a:spAutoFit/>
          </a:bodyPr>
          <a:lstStyle/>
          <a:p>
            <a:pPr marL="0" marR="0" algn="r" rtl="1">
              <a:lnSpc>
                <a:spcPct val="115000"/>
              </a:lnSpc>
              <a:spcBef>
                <a:spcPts val="0"/>
              </a:spcBef>
              <a:spcAft>
                <a:spcPts val="0"/>
              </a:spcAft>
            </a:pPr>
            <a:r>
              <a:rPr lang="ar-AE" sz="10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وزارة التربية والتعليم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15000"/>
              </a:lnSpc>
              <a:spcBef>
                <a:spcPts val="0"/>
              </a:spcBef>
              <a:spcAft>
                <a:spcPts val="0"/>
              </a:spcAft>
            </a:pPr>
            <a:r>
              <a:rPr lang="ar-AE" sz="10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مدرسة الرحبة للتعليم الأساسي ح1</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88" name="Picture 3">
            <a:extLst>
              <a:ext uri="{FF2B5EF4-FFF2-40B4-BE49-F238E27FC236}">
                <a16:creationId xmlns:a16="http://schemas.microsoft.com/office/drawing/2014/main" id="{F961604B-E6D8-4F77-908E-48D0AA47005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665" t="3175" r="64114" b="5269"/>
          <a:stretch/>
        </p:blipFill>
        <p:spPr bwMode="auto">
          <a:xfrm>
            <a:off x="-30620" y="73957"/>
            <a:ext cx="977482" cy="47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 name="Flowchart: Alternate Process 88">
            <a:extLst>
              <a:ext uri="{FF2B5EF4-FFF2-40B4-BE49-F238E27FC236}">
                <a16:creationId xmlns:a16="http://schemas.microsoft.com/office/drawing/2014/main" id="{C106D523-038C-4816-AE08-4172962AA1F8}"/>
              </a:ext>
            </a:extLst>
          </p:cNvPr>
          <p:cNvSpPr/>
          <p:nvPr/>
        </p:nvSpPr>
        <p:spPr>
          <a:xfrm>
            <a:off x="505881" y="148651"/>
            <a:ext cx="1764023" cy="684433"/>
          </a:xfrm>
          <a:custGeom>
            <a:avLst/>
            <a:gdLst>
              <a:gd name="connsiteX0" fmla="*/ 0 w 1764023"/>
              <a:gd name="connsiteY0" fmla="*/ 114072 h 684433"/>
              <a:gd name="connsiteX1" fmla="*/ 114072 w 1764023"/>
              <a:gd name="connsiteY1" fmla="*/ 0 h 684433"/>
              <a:gd name="connsiteX2" fmla="*/ 641390 w 1764023"/>
              <a:gd name="connsiteY2" fmla="*/ 0 h 684433"/>
              <a:gd name="connsiteX3" fmla="*/ 1122633 w 1764023"/>
              <a:gd name="connsiteY3" fmla="*/ 0 h 684433"/>
              <a:gd name="connsiteX4" fmla="*/ 1649951 w 1764023"/>
              <a:gd name="connsiteY4" fmla="*/ 0 h 684433"/>
              <a:gd name="connsiteX5" fmla="*/ 1764023 w 1764023"/>
              <a:gd name="connsiteY5" fmla="*/ 114072 h 684433"/>
              <a:gd name="connsiteX6" fmla="*/ 1764023 w 1764023"/>
              <a:gd name="connsiteY6" fmla="*/ 570361 h 684433"/>
              <a:gd name="connsiteX7" fmla="*/ 1649951 w 1764023"/>
              <a:gd name="connsiteY7" fmla="*/ 684433 h 684433"/>
              <a:gd name="connsiteX8" fmla="*/ 1137991 w 1764023"/>
              <a:gd name="connsiteY8" fmla="*/ 684433 h 684433"/>
              <a:gd name="connsiteX9" fmla="*/ 626032 w 1764023"/>
              <a:gd name="connsiteY9" fmla="*/ 684433 h 684433"/>
              <a:gd name="connsiteX10" fmla="*/ 114072 w 1764023"/>
              <a:gd name="connsiteY10" fmla="*/ 684433 h 684433"/>
              <a:gd name="connsiteX11" fmla="*/ 0 w 1764023"/>
              <a:gd name="connsiteY11" fmla="*/ 570361 h 684433"/>
              <a:gd name="connsiteX12" fmla="*/ 0 w 1764023"/>
              <a:gd name="connsiteY12" fmla="*/ 114072 h 684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4023" h="684433" extrusionOk="0">
                <a:moveTo>
                  <a:pt x="0" y="114072"/>
                </a:moveTo>
                <a:cubicBezTo>
                  <a:pt x="-3789" y="45464"/>
                  <a:pt x="53151" y="-4507"/>
                  <a:pt x="114072" y="0"/>
                </a:cubicBezTo>
                <a:cubicBezTo>
                  <a:pt x="341140" y="-14170"/>
                  <a:pt x="482470" y="58396"/>
                  <a:pt x="641390" y="0"/>
                </a:cubicBezTo>
                <a:cubicBezTo>
                  <a:pt x="800310" y="-58396"/>
                  <a:pt x="956361" y="20845"/>
                  <a:pt x="1122633" y="0"/>
                </a:cubicBezTo>
                <a:cubicBezTo>
                  <a:pt x="1288905" y="-20845"/>
                  <a:pt x="1524933" y="38640"/>
                  <a:pt x="1649951" y="0"/>
                </a:cubicBezTo>
                <a:cubicBezTo>
                  <a:pt x="1710865" y="699"/>
                  <a:pt x="1749336" y="46351"/>
                  <a:pt x="1764023" y="114072"/>
                </a:cubicBezTo>
                <a:cubicBezTo>
                  <a:pt x="1782411" y="224826"/>
                  <a:pt x="1716802" y="437772"/>
                  <a:pt x="1764023" y="570361"/>
                </a:cubicBezTo>
                <a:cubicBezTo>
                  <a:pt x="1766490" y="637196"/>
                  <a:pt x="1710283" y="670852"/>
                  <a:pt x="1649951" y="684433"/>
                </a:cubicBezTo>
                <a:cubicBezTo>
                  <a:pt x="1452376" y="697537"/>
                  <a:pt x="1344622" y="671785"/>
                  <a:pt x="1137991" y="684433"/>
                </a:cubicBezTo>
                <a:cubicBezTo>
                  <a:pt x="931360" y="697081"/>
                  <a:pt x="771069" y="629164"/>
                  <a:pt x="626032" y="684433"/>
                </a:cubicBezTo>
                <a:cubicBezTo>
                  <a:pt x="480995" y="739702"/>
                  <a:pt x="357221" y="627312"/>
                  <a:pt x="114072" y="684433"/>
                </a:cubicBezTo>
                <a:cubicBezTo>
                  <a:pt x="57821" y="677815"/>
                  <a:pt x="1624" y="639866"/>
                  <a:pt x="0" y="570361"/>
                </a:cubicBezTo>
                <a:cubicBezTo>
                  <a:pt x="-43890" y="355674"/>
                  <a:pt x="44879" y="277779"/>
                  <a:pt x="0" y="114072"/>
                </a:cubicBezTo>
                <a:close/>
              </a:path>
            </a:pathLst>
          </a:custGeom>
          <a:noFill/>
          <a:ln w="19050">
            <a:prstDash val="lgDash"/>
            <a:extLst>
              <a:ext uri="{C807C97D-BFC1-408E-A445-0C87EB9F89A2}">
                <ask:lineSketchStyleProps xmlns:ask="http://schemas.microsoft.com/office/drawing/2018/sketchyshapes" sd="3156684292">
                  <a:prstGeom prst="flowChartAlternateProcess">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AE" sz="1600" dirty="0">
                <a:solidFill>
                  <a:sysClr val="windowText" lastClr="000000"/>
                </a:solidFill>
              </a:rPr>
              <a:t>الاسم:...................</a:t>
            </a:r>
          </a:p>
          <a:p>
            <a:pPr algn="r" rtl="1"/>
            <a:r>
              <a:rPr lang="ar-AE" sz="1600" dirty="0">
                <a:solidFill>
                  <a:sysClr val="windowText" lastClr="000000"/>
                </a:solidFill>
              </a:rPr>
              <a:t>الصف:...............</a:t>
            </a:r>
            <a:endParaRPr lang="en-US" sz="1600" dirty="0">
              <a:solidFill>
                <a:sysClr val="windowText" lastClr="000000"/>
              </a:solidFill>
            </a:endParaRPr>
          </a:p>
        </p:txBody>
      </p:sp>
      <p:grpSp>
        <p:nvGrpSpPr>
          <p:cNvPr id="4" name="Group 3">
            <a:extLst>
              <a:ext uri="{FF2B5EF4-FFF2-40B4-BE49-F238E27FC236}">
                <a16:creationId xmlns:a16="http://schemas.microsoft.com/office/drawing/2014/main" id="{C1F29764-089E-4D40-908A-A23EEBF04548}"/>
              </a:ext>
            </a:extLst>
          </p:cNvPr>
          <p:cNvGrpSpPr/>
          <p:nvPr/>
        </p:nvGrpSpPr>
        <p:grpSpPr>
          <a:xfrm>
            <a:off x="275188" y="8564578"/>
            <a:ext cx="1121656" cy="741069"/>
            <a:chOff x="1198534" y="9028394"/>
            <a:chExt cx="1186902" cy="732566"/>
          </a:xfrm>
        </p:grpSpPr>
        <p:grpSp>
          <p:nvGrpSpPr>
            <p:cNvPr id="29" name="Group 28">
              <a:extLst>
                <a:ext uri="{FF2B5EF4-FFF2-40B4-BE49-F238E27FC236}">
                  <a16:creationId xmlns:a16="http://schemas.microsoft.com/office/drawing/2014/main" id="{21613BC3-D31D-41C0-A590-DD64E997D465}"/>
                </a:ext>
              </a:extLst>
            </p:cNvPr>
            <p:cNvGrpSpPr/>
            <p:nvPr/>
          </p:nvGrpSpPr>
          <p:grpSpPr>
            <a:xfrm>
              <a:off x="1198534" y="9030082"/>
              <a:ext cx="721822" cy="730878"/>
              <a:chOff x="2346250" y="1661384"/>
              <a:chExt cx="631863" cy="477724"/>
            </a:xfrm>
          </p:grpSpPr>
          <p:sp>
            <p:nvSpPr>
              <p:cNvPr id="31" name="Hexagon 30">
                <a:extLst>
                  <a:ext uri="{FF2B5EF4-FFF2-40B4-BE49-F238E27FC236}">
                    <a16:creationId xmlns:a16="http://schemas.microsoft.com/office/drawing/2014/main" id="{F0F0A2E5-8B20-40EF-8B71-E6D4438D7D6E}"/>
                  </a:ext>
                </a:extLst>
              </p:cNvPr>
              <p:cNvSpPr/>
              <p:nvPr/>
            </p:nvSpPr>
            <p:spPr>
              <a:xfrm>
                <a:off x="2469391" y="1970465"/>
                <a:ext cx="460485" cy="168643"/>
              </a:xfrm>
              <a:custGeom>
                <a:avLst/>
                <a:gdLst>
                  <a:gd name="connsiteX0" fmla="*/ 0 w 460485"/>
                  <a:gd name="connsiteY0" fmla="*/ 84322 h 168643"/>
                  <a:gd name="connsiteX1" fmla="*/ 42161 w 460485"/>
                  <a:gd name="connsiteY1" fmla="*/ 0 h 168643"/>
                  <a:gd name="connsiteX2" fmla="*/ 418324 w 460485"/>
                  <a:gd name="connsiteY2" fmla="*/ 0 h 168643"/>
                  <a:gd name="connsiteX3" fmla="*/ 460485 w 460485"/>
                  <a:gd name="connsiteY3" fmla="*/ 84322 h 168643"/>
                  <a:gd name="connsiteX4" fmla="*/ 418324 w 460485"/>
                  <a:gd name="connsiteY4" fmla="*/ 168643 h 168643"/>
                  <a:gd name="connsiteX5" fmla="*/ 42161 w 460485"/>
                  <a:gd name="connsiteY5" fmla="*/ 168643 h 168643"/>
                  <a:gd name="connsiteX6" fmla="*/ 0 w 460485"/>
                  <a:gd name="connsiteY6" fmla="*/ 84322 h 16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0485" h="168643" fill="none" extrusionOk="0">
                    <a:moveTo>
                      <a:pt x="0" y="84322"/>
                    </a:moveTo>
                    <a:cubicBezTo>
                      <a:pt x="8319" y="53381"/>
                      <a:pt x="35975" y="28269"/>
                      <a:pt x="42161" y="0"/>
                    </a:cubicBezTo>
                    <a:cubicBezTo>
                      <a:pt x="182688" y="-25366"/>
                      <a:pt x="298220" y="25854"/>
                      <a:pt x="418324" y="0"/>
                    </a:cubicBezTo>
                    <a:cubicBezTo>
                      <a:pt x="444499" y="33012"/>
                      <a:pt x="443170" y="66710"/>
                      <a:pt x="460485" y="84322"/>
                    </a:cubicBezTo>
                    <a:cubicBezTo>
                      <a:pt x="453710" y="113129"/>
                      <a:pt x="433566" y="136622"/>
                      <a:pt x="418324" y="168643"/>
                    </a:cubicBezTo>
                    <a:cubicBezTo>
                      <a:pt x="275897" y="191818"/>
                      <a:pt x="173863" y="166699"/>
                      <a:pt x="42161" y="168643"/>
                    </a:cubicBezTo>
                    <a:cubicBezTo>
                      <a:pt x="26810" y="144995"/>
                      <a:pt x="24877" y="123342"/>
                      <a:pt x="0" y="84322"/>
                    </a:cubicBezTo>
                    <a:close/>
                  </a:path>
                  <a:path w="460485" h="168643" stroke="0" extrusionOk="0">
                    <a:moveTo>
                      <a:pt x="0" y="84322"/>
                    </a:moveTo>
                    <a:cubicBezTo>
                      <a:pt x="169" y="63193"/>
                      <a:pt x="31583" y="36745"/>
                      <a:pt x="42161" y="0"/>
                    </a:cubicBezTo>
                    <a:cubicBezTo>
                      <a:pt x="192397" y="-39572"/>
                      <a:pt x="237693" y="7324"/>
                      <a:pt x="418324" y="0"/>
                    </a:cubicBezTo>
                    <a:cubicBezTo>
                      <a:pt x="433731" y="14449"/>
                      <a:pt x="436034" y="50047"/>
                      <a:pt x="460485" y="84322"/>
                    </a:cubicBezTo>
                    <a:cubicBezTo>
                      <a:pt x="455110" y="112098"/>
                      <a:pt x="423204" y="135497"/>
                      <a:pt x="418324" y="168643"/>
                    </a:cubicBezTo>
                    <a:cubicBezTo>
                      <a:pt x="259117" y="196964"/>
                      <a:pt x="132646" y="138921"/>
                      <a:pt x="42161" y="168643"/>
                    </a:cubicBezTo>
                    <a:cubicBezTo>
                      <a:pt x="20608" y="127935"/>
                      <a:pt x="14645" y="105625"/>
                      <a:pt x="0" y="84322"/>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713990742">
                      <a:prstGeom prst="hexagon">
                        <a:avLst/>
                      </a:prstGeom>
                      <ask:type>
                        <ask:lineSketchScribble/>
                      </ask:type>
                    </ask:lineSketchStyleProps>
                  </a:ext>
                </a:extLst>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AE"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2</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Hexagon 31">
                <a:extLst>
                  <a:ext uri="{FF2B5EF4-FFF2-40B4-BE49-F238E27FC236}">
                    <a16:creationId xmlns:a16="http://schemas.microsoft.com/office/drawing/2014/main" id="{E597A806-F138-4D20-8AEE-11489154705B}"/>
                  </a:ext>
                </a:extLst>
              </p:cNvPr>
              <p:cNvSpPr/>
              <p:nvPr/>
            </p:nvSpPr>
            <p:spPr>
              <a:xfrm>
                <a:off x="2346250" y="1661384"/>
                <a:ext cx="631863" cy="281409"/>
              </a:xfrm>
              <a:custGeom>
                <a:avLst/>
                <a:gdLst>
                  <a:gd name="connsiteX0" fmla="*/ 0 w 631863"/>
                  <a:gd name="connsiteY0" fmla="*/ 140705 h 281409"/>
                  <a:gd name="connsiteX1" fmla="*/ 70352 w 631863"/>
                  <a:gd name="connsiteY1" fmla="*/ 0 h 281409"/>
                  <a:gd name="connsiteX2" fmla="*/ 561511 w 631863"/>
                  <a:gd name="connsiteY2" fmla="*/ 0 h 281409"/>
                  <a:gd name="connsiteX3" fmla="*/ 631863 w 631863"/>
                  <a:gd name="connsiteY3" fmla="*/ 140705 h 281409"/>
                  <a:gd name="connsiteX4" fmla="*/ 561511 w 631863"/>
                  <a:gd name="connsiteY4" fmla="*/ 281409 h 281409"/>
                  <a:gd name="connsiteX5" fmla="*/ 70352 w 631863"/>
                  <a:gd name="connsiteY5" fmla="*/ 281409 h 281409"/>
                  <a:gd name="connsiteX6" fmla="*/ 0 w 631863"/>
                  <a:gd name="connsiteY6" fmla="*/ 140705 h 281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863" h="281409" fill="none" extrusionOk="0">
                    <a:moveTo>
                      <a:pt x="0" y="140705"/>
                    </a:moveTo>
                    <a:cubicBezTo>
                      <a:pt x="31441" y="70450"/>
                      <a:pt x="56636" y="65899"/>
                      <a:pt x="70352" y="0"/>
                    </a:cubicBezTo>
                    <a:cubicBezTo>
                      <a:pt x="215781" y="-58752"/>
                      <a:pt x="328493" y="18468"/>
                      <a:pt x="561511" y="0"/>
                    </a:cubicBezTo>
                    <a:cubicBezTo>
                      <a:pt x="586679" y="37740"/>
                      <a:pt x="599519" y="99961"/>
                      <a:pt x="631863" y="140705"/>
                    </a:cubicBezTo>
                    <a:cubicBezTo>
                      <a:pt x="626632" y="175722"/>
                      <a:pt x="576239" y="242813"/>
                      <a:pt x="561511" y="281409"/>
                    </a:cubicBezTo>
                    <a:cubicBezTo>
                      <a:pt x="363975" y="309779"/>
                      <a:pt x="190714" y="273935"/>
                      <a:pt x="70352" y="281409"/>
                    </a:cubicBezTo>
                    <a:cubicBezTo>
                      <a:pt x="50862" y="254387"/>
                      <a:pt x="44329" y="203442"/>
                      <a:pt x="0" y="140705"/>
                    </a:cubicBezTo>
                    <a:close/>
                  </a:path>
                  <a:path w="631863" h="281409" stroke="0" extrusionOk="0">
                    <a:moveTo>
                      <a:pt x="0" y="140705"/>
                    </a:moveTo>
                    <a:cubicBezTo>
                      <a:pt x="12557" y="100516"/>
                      <a:pt x="59123" y="55134"/>
                      <a:pt x="70352" y="0"/>
                    </a:cubicBezTo>
                    <a:cubicBezTo>
                      <a:pt x="277701" y="-53507"/>
                      <a:pt x="363509" y="36985"/>
                      <a:pt x="561511" y="0"/>
                    </a:cubicBezTo>
                    <a:cubicBezTo>
                      <a:pt x="591799" y="59917"/>
                      <a:pt x="582454" y="77583"/>
                      <a:pt x="631863" y="140705"/>
                    </a:cubicBezTo>
                    <a:cubicBezTo>
                      <a:pt x="609760" y="198485"/>
                      <a:pt x="577246" y="238402"/>
                      <a:pt x="561511" y="281409"/>
                    </a:cubicBezTo>
                    <a:cubicBezTo>
                      <a:pt x="362476" y="301886"/>
                      <a:pt x="203563" y="245707"/>
                      <a:pt x="70352" y="281409"/>
                    </a:cubicBezTo>
                    <a:cubicBezTo>
                      <a:pt x="26104" y="219917"/>
                      <a:pt x="35130" y="198935"/>
                      <a:pt x="0" y="140705"/>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713990742">
                      <a:prstGeom prst="hexagon">
                        <a:avLst/>
                      </a:prstGeom>
                      <ask:type>
                        <ask:lineSketchScribble/>
                      </ask:type>
                    </ask:lineSketchStyleProps>
                  </a:ext>
                </a:extLst>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3" name="Picture 2" descr="Cartoon bee with megaphone">
              <a:extLst>
                <a:ext uri="{FF2B5EF4-FFF2-40B4-BE49-F238E27FC236}">
                  <a16:creationId xmlns:a16="http://schemas.microsoft.com/office/drawing/2014/main" id="{E504260D-95D4-44C4-8B6F-CD3E92964A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06317" y="9028394"/>
              <a:ext cx="579119" cy="558759"/>
            </a:xfrm>
            <a:prstGeom prst="rect">
              <a:avLst/>
            </a:prstGeom>
          </p:spPr>
        </p:pic>
      </p:grpSp>
    </p:spTree>
    <p:extLst>
      <p:ext uri="{BB962C8B-B14F-4D97-AF65-F5344CB8AC3E}">
        <p14:creationId xmlns:p14="http://schemas.microsoft.com/office/powerpoint/2010/main" val="68374123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3675</TotalTime>
  <Words>391</Words>
  <Application>Microsoft Office PowerPoint</Application>
  <PresentationFormat>Widescreen</PresentationFormat>
  <Paragraphs>52</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arial</vt:lpstr>
      <vt:lpstr>Calibri</vt:lpstr>
      <vt:lpstr>Calibri Light</vt:lpstr>
      <vt:lpstr>conv_original-hafs</vt:lpstr>
      <vt:lpstr>Dubai</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Muna    Alzaabi</dc:creator>
  <cp:lastModifiedBy>Muna    Alzaabi</cp:lastModifiedBy>
  <cp:revision>43</cp:revision>
  <dcterms:created xsi:type="dcterms:W3CDTF">2022-10-11T04:01:48Z</dcterms:created>
  <dcterms:modified xsi:type="dcterms:W3CDTF">2022-11-07T06:23:21Z</dcterms:modified>
</cp:coreProperties>
</file>