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6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6B233-9832-8C4B-708A-D5D36F2C8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8AC6B-15D3-1F78-7973-E6C5D5C8C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2E5B8-0D9F-58AE-9B7A-310EAE71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24E2F-F386-A787-0825-AFCA7BB8A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0D90D-B2AE-2E03-0C48-04936BA3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7868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E09E-694B-BF21-06F5-64C8EC5C8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E3959-98FE-E294-49C7-C0D44D1A7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F0928-6C86-ADB5-808A-442E8A91E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AC042-3918-90F5-D7E4-F86D9CED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2D660-8FDC-7E9E-F376-05BC721B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87360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E2264-AA47-B8E3-F93E-AF7451B5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91AAA-9FB8-A7A6-9522-3275DA376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915BF-B7FD-B50B-D773-20AB9EAEF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93940-BDF3-87FD-630E-6DC41A6DC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52CEC-DD54-C519-3E77-CBD9D32D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5295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9E19-4DE7-A2E2-6E50-91C0A4EF8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3D777-1CC4-DCC1-CE76-D20FDB278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82A23-0931-EA84-4BF8-752A7A831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721DC-C2EB-98F7-0B42-CD93A5ADC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9EB56-1A24-7D8C-7E78-2E09EBADE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4314F-C2E1-F7F5-1BD8-58FEB907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988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BB42-D9DA-BC7A-8FF6-9ECF55308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D4BF6-34E8-EDA9-C434-DCF8165B4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FCC4E8-8431-3DB1-5DDC-FF842AC20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8287A-06D0-844D-0CAE-5B7620E44B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97093F-CCC3-BD7A-1143-FA5E548E66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5171D-6534-D708-A68D-B065F852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B714AC-F4D6-C6E0-F5BD-4F13360E3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68D4EA-0A5F-AF7D-804A-6195E860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60755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10E3-BA39-09CA-48C1-805873B1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A656A-8668-F89E-6B05-302421635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EA847-627B-6A34-4019-BB050A46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494DA8-1F4E-67E8-F399-6A225CA91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8850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DDC13-54AE-99F7-873B-A81BF9A7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9C90A-82AD-C7C9-CFBF-985F68871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ABD36-0469-8FE2-B1B1-73B9EBCC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5815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38717-81C2-E49A-1619-CD097E87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2C97D-458F-F07C-61DA-792A927D4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0A31C-E49E-80A7-6713-6A07178FA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83A8B-F6D8-437D-17F4-C4622B78E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DDB71-1AF5-783D-8FD0-0938458F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5CDF9-A884-FF97-424E-630C5F74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32513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1135-0321-B615-2807-EE6A14614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C4FB6C-C6D3-439F-FFCE-2361A8FCF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90AB8-6EC3-F8B8-B4A0-BF1FACB75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078E0-7AAC-2868-22A7-95C61A6AD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BD125-444A-E8F8-8B09-657857A3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B1D328-0EF6-AD95-6347-7A22703C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7594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3559A-F97D-0A47-F1EB-744596DF1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6E132-D7EE-BBB9-C283-9AF8E3171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C9026-7A19-A2A4-DF8C-B9F9411DB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59AF3-B743-041B-108C-8B94AF46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9F346-D631-D716-CEC1-A91911E8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013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8D3EC1-9369-8CB3-0A0D-B60C1E7AE5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2FF318-61F5-282B-A48F-1AEC53D53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461B0-6FAD-7F4B-3E20-AC3A997EA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E411B-8728-503E-A6F6-E306FF440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41E15-BEFC-6746-F917-D2DB8B20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9880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018260-DE7D-6398-979A-CA8B83F08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23C42-F0FA-1E3E-756D-A8FC23DF4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CE4F1-F3C2-9A5F-32DA-FF550A509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D22D2-AC91-407A-BE84-B3AFEE50589E}" type="datetimeFigureOut">
              <a:rPr lang="ar-AE" smtClean="0"/>
              <a:t>18/03/1445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CADE1-692D-EEF5-311A-6A403A25C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B9DCC-A8FE-A676-410E-4250E8E3A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E273B-18AC-4BB4-A995-E3204DDA4DB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1143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zaina_almarzooq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C3F016-6695-7E64-818F-4ED0449E81B9}"/>
              </a:ext>
            </a:extLst>
          </p:cNvPr>
          <p:cNvSpPr/>
          <p:nvPr/>
        </p:nvSpPr>
        <p:spPr>
          <a:xfrm>
            <a:off x="4223532" y="253837"/>
            <a:ext cx="374493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dirty="0">
                <a:ln w="0"/>
                <a:latin typeface="FF Hekaya Light" panose="00000A00000000000000" pitchFamily="50" charset="-78"/>
                <a:cs typeface="FF Hekaya Light" panose="00000A00000000000000" pitchFamily="50" charset="-78"/>
              </a:rPr>
              <a:t>علامات الترقيم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EF247F-A7E9-C492-3F38-4EE019431C71}"/>
              </a:ext>
            </a:extLst>
          </p:cNvPr>
          <p:cNvSpPr/>
          <p:nvPr/>
        </p:nvSpPr>
        <p:spPr>
          <a:xfrm>
            <a:off x="4292462" y="1221246"/>
            <a:ext cx="36760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dirty="0">
                <a:ln w="0"/>
                <a:latin typeface="FF Hekaya Light" panose="00000A00000000000000" pitchFamily="50" charset="-78"/>
                <a:cs typeface="FF Hekaya Light" panose="00000A00000000000000" pitchFamily="50" charset="-78"/>
              </a:rPr>
              <a:t>تصميم: زينة المرزوقي</a:t>
            </a:r>
            <a:endParaRPr lang="en-US" sz="44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3B5F55-4062-C35C-E1CF-F9CCE71AF775}"/>
              </a:ext>
            </a:extLst>
          </p:cNvPr>
          <p:cNvSpPr txBox="1"/>
          <p:nvPr/>
        </p:nvSpPr>
        <p:spPr>
          <a:xfrm>
            <a:off x="4365825" y="3251654"/>
            <a:ext cx="36026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https://t.me/zaina_almarzooqi</a:t>
            </a:r>
            <a:endParaRPr lang="ar-AE" sz="1600" dirty="0"/>
          </a:p>
          <a:p>
            <a:endParaRPr lang="ar-A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C8326-C4A3-0F9E-82DE-B8B427BFBF75}"/>
              </a:ext>
            </a:extLst>
          </p:cNvPr>
          <p:cNvSpPr txBox="1"/>
          <p:nvPr/>
        </p:nvSpPr>
        <p:spPr>
          <a:xfrm>
            <a:off x="2877757" y="2496431"/>
            <a:ext cx="609755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algn="ctr">
              <a:defRPr sz="3600">
                <a:ln w="0"/>
                <a:latin typeface="Dubai" panose="020B0503030403030204" pitchFamily="34" charset="-78"/>
                <a:cs typeface="Dubai" panose="020B0503030403030204" pitchFamily="34" charset="-78"/>
              </a:defRPr>
            </a:lvl1pPr>
          </a:lstStyle>
          <a:p>
            <a:r>
              <a:rPr lang="ar-SA" sz="2400" dirty="0"/>
              <a:t>للمزيد من الملفات يرجى الإنضمام للقناة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3EECA2-DDAE-6E7E-C8B0-50F5F4120F6F}"/>
              </a:ext>
            </a:extLst>
          </p:cNvPr>
          <p:cNvSpPr/>
          <p:nvPr/>
        </p:nvSpPr>
        <p:spPr>
          <a:xfrm>
            <a:off x="558181" y="136480"/>
            <a:ext cx="27510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ultan bold" pitchFamily="2" charset="-78"/>
            </a:endParaRPr>
          </a:p>
          <a:p>
            <a:pPr algn="ctr"/>
            <a:r>
              <a:rPr lang="ar-SA" sz="2000" dirty="0">
                <a:ln w="0"/>
                <a:cs typeface="Sultan bold" pitchFamily="2" charset="-78"/>
              </a:rPr>
              <a:t>كن كالغيث وأروِ قبر أبي بدعائك</a:t>
            </a:r>
          </a:p>
          <a:p>
            <a:pPr algn="ctr"/>
            <a:endParaRPr lang="ar-SA" sz="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ultan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50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=CHECK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2B8FBEA8-0BC8-7D46-9264-D4BBDBED5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37" y="3429000"/>
            <a:ext cx="1904076" cy="1909547"/>
          </a:xfrm>
          <a:prstGeom prst="rect">
            <a:avLst/>
          </a:prstGeom>
        </p:spPr>
      </p:pic>
      <p:pic>
        <p:nvPicPr>
          <p:cNvPr id="7" name="X1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C59128A-A31C-E7DA-5A4C-C8E92D844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704" y="3429000"/>
            <a:ext cx="1904076" cy="1909547"/>
          </a:xfrm>
          <a:prstGeom prst="rect">
            <a:avLst/>
          </a:prstGeom>
        </p:spPr>
      </p:pic>
      <p:pic>
        <p:nvPicPr>
          <p:cNvPr id="8" name="X2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46697C5-57FF-C741-B68F-A23CB4E69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79" y="3447472"/>
            <a:ext cx="1904076" cy="1909547"/>
          </a:xfrm>
          <a:prstGeom prst="rect">
            <a:avLst/>
          </a:prstGeom>
        </p:spPr>
      </p:pic>
      <p:pic>
        <p:nvPicPr>
          <p:cNvPr id="9" name="star">
            <a:extLst>
              <a:ext uri="{FF2B5EF4-FFF2-40B4-BE49-F238E27FC236}">
                <a16:creationId xmlns:a16="http://schemas.microsoft.com/office/drawing/2014/main" id="{0E2A9859-7D12-8980-65D5-455B705A3E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294" y="3469312"/>
            <a:ext cx="790338" cy="761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49D4C5-8941-92C0-7928-C6E5E6BDA5B6}"/>
              </a:ext>
            </a:extLst>
          </p:cNvPr>
          <p:cNvSpPr/>
          <p:nvPr/>
        </p:nvSpPr>
        <p:spPr>
          <a:xfrm>
            <a:off x="5572944" y="392985"/>
            <a:ext cx="472276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>
                <a:ln w="0"/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أحمد طالب مجتهد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46DEB2-F37C-3BE0-F04C-95E4288D3470}"/>
              </a:ext>
            </a:extLst>
          </p:cNvPr>
          <p:cNvSpPr/>
          <p:nvPr/>
        </p:nvSpPr>
        <p:spPr>
          <a:xfrm>
            <a:off x="5273704" y="98820"/>
            <a:ext cx="431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0" cap="none" spc="0" dirty="0">
                <a:ln w="0"/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  <a:endParaRPr lang="en-US" sz="11500" b="0" cap="none" spc="0" dirty="0">
              <a:ln w="0"/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143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=CHECK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05E657D2-D8AE-F30D-FC29-2F971ED7C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37" y="3429000"/>
            <a:ext cx="1904076" cy="1909547"/>
          </a:xfrm>
          <a:prstGeom prst="rect">
            <a:avLst/>
          </a:prstGeom>
        </p:spPr>
      </p:pic>
      <p:pic>
        <p:nvPicPr>
          <p:cNvPr id="7" name="X1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D1EB8CFD-B47B-6409-6E8B-0882CC3740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704" y="3429000"/>
            <a:ext cx="1904076" cy="1909547"/>
          </a:xfrm>
          <a:prstGeom prst="rect">
            <a:avLst/>
          </a:prstGeom>
        </p:spPr>
      </p:pic>
      <p:pic>
        <p:nvPicPr>
          <p:cNvPr id="8" name="X2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82704690-85AB-D85A-48E8-000E05854A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79" y="3447472"/>
            <a:ext cx="1904076" cy="1909547"/>
          </a:xfrm>
          <a:prstGeom prst="rect">
            <a:avLst/>
          </a:prstGeom>
        </p:spPr>
      </p:pic>
      <p:pic>
        <p:nvPicPr>
          <p:cNvPr id="9" name="star">
            <a:extLst>
              <a:ext uri="{FF2B5EF4-FFF2-40B4-BE49-F238E27FC236}">
                <a16:creationId xmlns:a16="http://schemas.microsoft.com/office/drawing/2014/main" id="{02648F30-3424-C28D-B992-A2F02E38B1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41" y="3264039"/>
            <a:ext cx="790338" cy="761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AEC7C1-6DB5-F8EE-3074-45EE75708C7D}"/>
              </a:ext>
            </a:extLst>
          </p:cNvPr>
          <p:cNvSpPr/>
          <p:nvPr/>
        </p:nvSpPr>
        <p:spPr>
          <a:xfrm>
            <a:off x="6202926" y="392985"/>
            <a:ext cx="346280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>
                <a:ln w="0"/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متى يأتي العيد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50ACCC-F41E-FC6E-EDA3-951C348A03D6}"/>
              </a:ext>
            </a:extLst>
          </p:cNvPr>
          <p:cNvSpPr/>
          <p:nvPr/>
        </p:nvSpPr>
        <p:spPr>
          <a:xfrm>
            <a:off x="5731958" y="126812"/>
            <a:ext cx="72808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0" cap="none" spc="0" dirty="0">
                <a:ln w="0"/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؟</a:t>
            </a:r>
            <a:endParaRPr lang="en-US" sz="11500" b="0" cap="none" spc="0" dirty="0">
              <a:ln w="0"/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620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=CHECK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2B8FBEA8-0BC8-7D46-9264-D4BBDBED5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37" y="3429000"/>
            <a:ext cx="1904076" cy="1909547"/>
          </a:xfrm>
          <a:prstGeom prst="rect">
            <a:avLst/>
          </a:prstGeom>
        </p:spPr>
      </p:pic>
      <p:pic>
        <p:nvPicPr>
          <p:cNvPr id="7" name="X1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C59128A-A31C-E7DA-5A4C-C8E92D844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704" y="3429000"/>
            <a:ext cx="1904076" cy="1909547"/>
          </a:xfrm>
          <a:prstGeom prst="rect">
            <a:avLst/>
          </a:prstGeom>
        </p:spPr>
      </p:pic>
      <p:pic>
        <p:nvPicPr>
          <p:cNvPr id="8" name="X2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46697C5-57FF-C741-B68F-A23CB4E69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79" y="3447472"/>
            <a:ext cx="1904076" cy="1909547"/>
          </a:xfrm>
          <a:prstGeom prst="rect">
            <a:avLst/>
          </a:prstGeom>
        </p:spPr>
      </p:pic>
      <p:pic>
        <p:nvPicPr>
          <p:cNvPr id="9" name="star">
            <a:extLst>
              <a:ext uri="{FF2B5EF4-FFF2-40B4-BE49-F238E27FC236}">
                <a16:creationId xmlns:a16="http://schemas.microsoft.com/office/drawing/2014/main" id="{0E2A9859-7D12-8980-65D5-455B705A3E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194" y="3406995"/>
            <a:ext cx="790338" cy="761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49D4C5-8941-92C0-7928-C6E5E6BDA5B6}"/>
              </a:ext>
            </a:extLst>
          </p:cNvPr>
          <p:cNvSpPr/>
          <p:nvPr/>
        </p:nvSpPr>
        <p:spPr>
          <a:xfrm>
            <a:off x="6096328" y="392985"/>
            <a:ext cx="367600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>
                <a:ln w="0"/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ما أجمل الأزهار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46DEB2-F37C-3BE0-F04C-95E4288D3470}"/>
              </a:ext>
            </a:extLst>
          </p:cNvPr>
          <p:cNvSpPr/>
          <p:nvPr/>
        </p:nvSpPr>
        <p:spPr>
          <a:xfrm>
            <a:off x="5632085" y="164134"/>
            <a:ext cx="46358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dirty="0">
                <a:ln w="0"/>
                <a:latin typeface="Arabic Typesetting" panose="03020402040406030203" pitchFamily="66" charset="-78"/>
                <a:cs typeface="Arabic Typesetting" panose="03020402040406030203" pitchFamily="66" charset="-78"/>
              </a:rPr>
              <a:t>!</a:t>
            </a:r>
            <a:endParaRPr lang="en-US" sz="11500" b="0" cap="none" spc="0" dirty="0">
              <a:ln w="0"/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9107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=CHECK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2B8FBEA8-0BC8-7D46-9264-D4BBDBED5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855" y="3429000"/>
            <a:ext cx="1904076" cy="1909547"/>
          </a:xfrm>
          <a:prstGeom prst="rect">
            <a:avLst/>
          </a:prstGeom>
        </p:spPr>
      </p:pic>
      <p:pic>
        <p:nvPicPr>
          <p:cNvPr id="7" name="X1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C59128A-A31C-E7DA-5A4C-C8E92D844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704" y="3429000"/>
            <a:ext cx="1904076" cy="1909547"/>
          </a:xfrm>
          <a:prstGeom prst="rect">
            <a:avLst/>
          </a:prstGeom>
        </p:spPr>
      </p:pic>
      <p:pic>
        <p:nvPicPr>
          <p:cNvPr id="8" name="X2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46697C5-57FF-C741-B68F-A23CB4E69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951" y="3429000"/>
            <a:ext cx="1904076" cy="1909547"/>
          </a:xfrm>
          <a:prstGeom prst="rect">
            <a:avLst/>
          </a:prstGeom>
        </p:spPr>
      </p:pic>
      <p:pic>
        <p:nvPicPr>
          <p:cNvPr id="9" name="star">
            <a:extLst>
              <a:ext uri="{FF2B5EF4-FFF2-40B4-BE49-F238E27FC236}">
                <a16:creationId xmlns:a16="http://schemas.microsoft.com/office/drawing/2014/main" id="{0E2A9859-7D12-8980-65D5-455B705A3E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66" y="3388523"/>
            <a:ext cx="790338" cy="761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49D4C5-8941-92C0-7928-C6E5E6BDA5B6}"/>
              </a:ext>
            </a:extLst>
          </p:cNvPr>
          <p:cNvSpPr/>
          <p:nvPr/>
        </p:nvSpPr>
        <p:spPr>
          <a:xfrm>
            <a:off x="5952058" y="392985"/>
            <a:ext cx="396454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>
                <a:ln w="0"/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ما أ</a:t>
            </a:r>
            <a:r>
              <a:rPr lang="ar-SA" sz="6600" dirty="0">
                <a:ln w="0"/>
                <a:latin typeface="FF Hekaya Light" panose="00000A00000000000000" pitchFamily="50" charset="-78"/>
                <a:cs typeface="FF Hekaya Light" panose="00000A00000000000000" pitchFamily="50" charset="-78"/>
              </a:rPr>
              <a:t>كثر السيارات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46DEB2-F37C-3BE0-F04C-95E4288D3470}"/>
              </a:ext>
            </a:extLst>
          </p:cNvPr>
          <p:cNvSpPr/>
          <p:nvPr/>
        </p:nvSpPr>
        <p:spPr>
          <a:xfrm>
            <a:off x="5632085" y="164134"/>
            <a:ext cx="46358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dirty="0">
                <a:ln w="0"/>
                <a:latin typeface="Arabic Typesetting" panose="03020402040406030203" pitchFamily="66" charset="-78"/>
                <a:cs typeface="Arabic Typesetting" panose="03020402040406030203" pitchFamily="66" charset="-78"/>
              </a:rPr>
              <a:t>!</a:t>
            </a:r>
            <a:endParaRPr lang="en-US" sz="11500" b="0" cap="none" spc="0" dirty="0">
              <a:ln w="0"/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9780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=CHECK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2B8FBEA8-0BC8-7D46-9264-D4BBDBED5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37" y="3429000"/>
            <a:ext cx="1904076" cy="1909547"/>
          </a:xfrm>
          <a:prstGeom prst="rect">
            <a:avLst/>
          </a:prstGeom>
        </p:spPr>
      </p:pic>
      <p:pic>
        <p:nvPicPr>
          <p:cNvPr id="7" name="X1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C59128A-A31C-E7DA-5A4C-C8E92D844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704" y="3429000"/>
            <a:ext cx="1904076" cy="1909547"/>
          </a:xfrm>
          <a:prstGeom prst="rect">
            <a:avLst/>
          </a:prstGeom>
        </p:spPr>
      </p:pic>
      <p:pic>
        <p:nvPicPr>
          <p:cNvPr id="8" name="X2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B46697C5-57FF-C741-B68F-A23CB4E69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79" y="3447472"/>
            <a:ext cx="1904076" cy="1909547"/>
          </a:xfrm>
          <a:prstGeom prst="rect">
            <a:avLst/>
          </a:prstGeom>
        </p:spPr>
      </p:pic>
      <p:pic>
        <p:nvPicPr>
          <p:cNvPr id="9" name="star">
            <a:extLst>
              <a:ext uri="{FF2B5EF4-FFF2-40B4-BE49-F238E27FC236}">
                <a16:creationId xmlns:a16="http://schemas.microsoft.com/office/drawing/2014/main" id="{0E2A9859-7D12-8980-65D5-455B705A3E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294" y="3469312"/>
            <a:ext cx="790338" cy="761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49D4C5-8941-92C0-7928-C6E5E6BDA5B6}"/>
              </a:ext>
            </a:extLst>
          </p:cNvPr>
          <p:cNvSpPr/>
          <p:nvPr/>
        </p:nvSpPr>
        <p:spPr>
          <a:xfrm>
            <a:off x="5356542" y="392985"/>
            <a:ext cx="515557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>
                <a:ln w="0"/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الحليب مفيد للجسم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46DEB2-F37C-3BE0-F04C-95E4288D3470}"/>
              </a:ext>
            </a:extLst>
          </p:cNvPr>
          <p:cNvSpPr/>
          <p:nvPr/>
        </p:nvSpPr>
        <p:spPr>
          <a:xfrm>
            <a:off x="5057940" y="118698"/>
            <a:ext cx="431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0" cap="none" spc="0" dirty="0">
                <a:ln w="0"/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  <a:endParaRPr lang="en-US" sz="11500" b="0" cap="none" spc="0" dirty="0">
              <a:ln w="0"/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9236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9" presetClass="exit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=CHECK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05E657D2-D8AE-F30D-FC29-2F971ED7C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37" y="3429000"/>
            <a:ext cx="1904076" cy="1909547"/>
          </a:xfrm>
          <a:prstGeom prst="rect">
            <a:avLst/>
          </a:prstGeom>
        </p:spPr>
      </p:pic>
      <p:pic>
        <p:nvPicPr>
          <p:cNvPr id="7" name="X1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D1EB8CFD-B47B-6409-6E8B-0882CC3740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704" y="3429000"/>
            <a:ext cx="1904076" cy="1909547"/>
          </a:xfrm>
          <a:prstGeom prst="rect">
            <a:avLst/>
          </a:prstGeom>
        </p:spPr>
      </p:pic>
      <p:pic>
        <p:nvPicPr>
          <p:cNvPr id="8" name="X2">
            <a:hlinkClick r:id="" action="ppaction://noaction">
              <a:snd r:embed="rId4" name="Star.wav"/>
            </a:hlinkClick>
            <a:extLst>
              <a:ext uri="{FF2B5EF4-FFF2-40B4-BE49-F238E27FC236}">
                <a16:creationId xmlns:a16="http://schemas.microsoft.com/office/drawing/2014/main" id="{82704690-85AB-D85A-48E8-000E05854A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79" y="3447472"/>
            <a:ext cx="1904076" cy="1909547"/>
          </a:xfrm>
          <a:prstGeom prst="rect">
            <a:avLst/>
          </a:prstGeom>
        </p:spPr>
      </p:pic>
      <p:pic>
        <p:nvPicPr>
          <p:cNvPr id="9" name="star">
            <a:extLst>
              <a:ext uri="{FF2B5EF4-FFF2-40B4-BE49-F238E27FC236}">
                <a16:creationId xmlns:a16="http://schemas.microsoft.com/office/drawing/2014/main" id="{02648F30-3424-C28D-B992-A2F02E38B1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41" y="3264039"/>
            <a:ext cx="790338" cy="761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AEC7C1-6DB5-F8EE-3074-45EE75708C7D}"/>
              </a:ext>
            </a:extLst>
          </p:cNvPr>
          <p:cNvSpPr/>
          <p:nvPr/>
        </p:nvSpPr>
        <p:spPr>
          <a:xfrm>
            <a:off x="5976730" y="323411"/>
            <a:ext cx="370646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>
                <a:ln w="0"/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ما لون السماء</a:t>
            </a:r>
            <a:endParaRPr lang="en-US" sz="6600" b="0" cap="none" spc="0" dirty="0">
              <a:ln w="0"/>
              <a:solidFill>
                <a:schemeClr val="tx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50ACCC-F41E-FC6E-EDA3-951C348A03D6}"/>
              </a:ext>
            </a:extLst>
          </p:cNvPr>
          <p:cNvSpPr/>
          <p:nvPr/>
        </p:nvSpPr>
        <p:spPr>
          <a:xfrm>
            <a:off x="5497658" y="186446"/>
            <a:ext cx="72808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0" cap="none" spc="0" dirty="0">
                <a:ln w="0"/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؟</a:t>
            </a:r>
            <a:endParaRPr lang="en-US" sz="11500" b="0" cap="none" spc="0" dirty="0">
              <a:ln w="0"/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9956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51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Arabic Typesetting</vt:lpstr>
      <vt:lpstr>Arial</vt:lpstr>
      <vt:lpstr>Calibri</vt:lpstr>
      <vt:lpstr>Calibri Light</vt:lpstr>
      <vt:lpstr>Dubai</vt:lpstr>
      <vt:lpstr>FF Hekaya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زينة سلطان محمد المرزوقي</dc:creator>
  <cp:lastModifiedBy>زينة سلطان محمد المرزوقي</cp:lastModifiedBy>
  <cp:revision>4</cp:revision>
  <dcterms:created xsi:type="dcterms:W3CDTF">2023-10-02T17:58:19Z</dcterms:created>
  <dcterms:modified xsi:type="dcterms:W3CDTF">2023-10-02T18:25:35Z</dcterms:modified>
</cp:coreProperties>
</file>