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61" r:id="rId2"/>
    <p:sldId id="262" r:id="rId3"/>
    <p:sldId id="264" r:id="rId4"/>
    <p:sldId id="263" r:id="rId5"/>
    <p:sldId id="260" r:id="rId6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 snapToGrid="0">
      <p:cViewPr varScale="1">
        <p:scale>
          <a:sx n="45" d="100"/>
          <a:sy n="45" d="100"/>
        </p:scale>
        <p:origin x="149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DCF3F-8819-4B74-AAFA-50F25B6A452B}" type="datetimeFigureOut">
              <a:rPr lang="ar-AE" smtClean="0"/>
              <a:t>03/07/1444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4EE6B-2161-4205-BA86-72E4DBE4791D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539992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DCF3F-8819-4B74-AAFA-50F25B6A452B}" type="datetimeFigureOut">
              <a:rPr lang="ar-AE" smtClean="0"/>
              <a:t>03/07/1444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4EE6B-2161-4205-BA86-72E4DBE4791D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736394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DCF3F-8819-4B74-AAFA-50F25B6A452B}" type="datetimeFigureOut">
              <a:rPr lang="ar-AE" smtClean="0"/>
              <a:t>03/07/1444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4EE6B-2161-4205-BA86-72E4DBE4791D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5025706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DCF3F-8819-4B74-AAFA-50F25B6A452B}" type="datetimeFigureOut">
              <a:rPr lang="ar-AE" smtClean="0"/>
              <a:t>03/07/1444</a:t>
            </a:fld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4EE6B-2161-4205-BA86-72E4DBE4791D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40600699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DCF3F-8819-4B74-AAFA-50F25B6A452B}" type="datetimeFigureOut">
              <a:rPr lang="ar-AE" smtClean="0"/>
              <a:t>03/07/1444</a:t>
            </a:fld>
            <a:endParaRPr lang="ar-A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4EE6B-2161-4205-BA86-72E4DBE4791D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7204954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DCF3F-8819-4B74-AAFA-50F25B6A452B}" type="datetimeFigureOut">
              <a:rPr lang="ar-AE" smtClean="0"/>
              <a:t>03/07/1444</a:t>
            </a:fld>
            <a:endParaRPr lang="ar-A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4EE6B-2161-4205-BA86-72E4DBE4791D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1151739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DCF3F-8819-4B74-AAFA-50F25B6A452B}" type="datetimeFigureOut">
              <a:rPr lang="ar-AE" smtClean="0"/>
              <a:t>03/07/1444</a:t>
            </a:fld>
            <a:endParaRPr lang="ar-A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4EE6B-2161-4205-BA86-72E4DBE4791D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856389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DCF3F-8819-4B74-AAFA-50F25B6A452B}" type="datetimeFigureOut">
              <a:rPr lang="ar-AE" smtClean="0"/>
              <a:t>03/07/1444</a:t>
            </a:fld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4EE6B-2161-4205-BA86-72E4DBE4791D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4533155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DCF3F-8819-4B74-AAFA-50F25B6A452B}" type="datetimeFigureOut">
              <a:rPr lang="ar-AE" smtClean="0"/>
              <a:t>03/07/1444</a:t>
            </a:fld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4EE6B-2161-4205-BA86-72E4DBE4791D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670903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DCF3F-8819-4B74-AAFA-50F25B6A452B}" type="datetimeFigureOut">
              <a:rPr lang="ar-AE" smtClean="0"/>
              <a:t>03/07/1444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4EE6B-2161-4205-BA86-72E4DBE4791D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7266559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DCF3F-8819-4B74-AAFA-50F25B6A452B}" type="datetimeFigureOut">
              <a:rPr lang="ar-AE" smtClean="0"/>
              <a:t>03/07/1444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4EE6B-2161-4205-BA86-72E4DBE4791D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794739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DCF3F-8819-4B74-AAFA-50F25B6A452B}" type="datetimeFigureOut">
              <a:rPr lang="ar-AE" smtClean="0"/>
              <a:t>03/07/1444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04EE6B-2161-4205-BA86-72E4DBE4791D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523136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1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r" defTabSz="685800" rtl="1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7FA9E37-22AD-2848-894E-1E256DDE094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E643A1ED-8B55-F3DB-81C2-A9F2B275798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AE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A32C94D6-3EA7-A8DF-9909-D1E5A228E59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30738" t="8435" r="30419" b="9598"/>
          <a:stretch/>
        </p:blipFill>
        <p:spPr>
          <a:xfrm>
            <a:off x="0" y="61984"/>
            <a:ext cx="6858000" cy="9844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9604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عنصر نائب للمحتوى 4">
            <a:extLst>
              <a:ext uri="{FF2B5EF4-FFF2-40B4-BE49-F238E27FC236}">
                <a16:creationId xmlns:a16="http://schemas.microsoft.com/office/drawing/2014/main" id="{9D02B04D-6C27-5BD7-A975-B19322BF04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35916" t="29332" r="34661" b="8515"/>
          <a:stretch/>
        </p:blipFill>
        <p:spPr>
          <a:xfrm>
            <a:off x="0" y="0"/>
            <a:ext cx="682752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384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عنصر نائب للمحتوى 4">
            <a:extLst>
              <a:ext uri="{FF2B5EF4-FFF2-40B4-BE49-F238E27FC236}">
                <a16:creationId xmlns:a16="http://schemas.microsoft.com/office/drawing/2014/main" id="{D894D02D-6227-0753-4A3C-36CFBA1E79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37867" t="23795" r="34442" b="8720"/>
          <a:stretch/>
        </p:blipFill>
        <p:spPr>
          <a:xfrm>
            <a:off x="0" y="0"/>
            <a:ext cx="6858000" cy="1007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3564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عنصر نائب للمحتوى 4">
            <a:extLst>
              <a:ext uri="{FF2B5EF4-FFF2-40B4-BE49-F238E27FC236}">
                <a16:creationId xmlns:a16="http://schemas.microsoft.com/office/drawing/2014/main" id="{CA88CF74-4AF6-520A-94AA-388E9ABA1D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30891" t="5948" r="30224" b="9745"/>
          <a:stretch/>
        </p:blipFill>
        <p:spPr>
          <a:xfrm>
            <a:off x="0" y="0"/>
            <a:ext cx="684784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9970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>
            <a:extLst>
              <a:ext uri="{FF2B5EF4-FFF2-40B4-BE49-F238E27FC236}">
                <a16:creationId xmlns:a16="http://schemas.microsoft.com/office/drawing/2014/main" id="{87CC2527-562A-4F69-B487-4371E5B24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3148927" y="6207019"/>
            <a:ext cx="3709073" cy="3723203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51435" tIns="25718" rIns="51435" bIns="25718" rtlCol="0" anchor="t">
            <a:normAutofit/>
          </a:bodyPr>
          <a:lstStyle/>
          <a:p>
            <a:pPr algn="ctr">
              <a:spcAft>
                <a:spcPts val="563"/>
              </a:spcAft>
              <a:buClr>
                <a:schemeClr val="tx1"/>
              </a:buClr>
              <a:buSzPct val="100000"/>
            </a:pPr>
            <a:endParaRPr lang="en-US" sz="900" cap="all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CDAEC91-5BCE-4B55-9CC0-43EF94CB7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529610" y="8676224"/>
            <a:ext cx="1096069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صورة 4">
            <a:extLst>
              <a:ext uri="{FF2B5EF4-FFF2-40B4-BE49-F238E27FC236}">
                <a16:creationId xmlns:a16="http://schemas.microsoft.com/office/drawing/2014/main" id="{A1304039-AEC4-B42D-9966-4EC2806AFAB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29526" t="2051" r="29629" b="2361"/>
          <a:stretch/>
        </p:blipFill>
        <p:spPr>
          <a:xfrm>
            <a:off x="0" y="116840"/>
            <a:ext cx="6857980" cy="9672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289344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نسق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نسق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نسق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</TotalTime>
  <Words>0</Words>
  <Application>Microsoft Office PowerPoint</Application>
  <PresentationFormat>A4 Paper (210x297 mm)‎</PresentationFormat>
  <Paragraphs>0</Paragraphs>
  <Slides>5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امل بوليلة</dc:creator>
  <cp:lastModifiedBy>آمنه محمد</cp:lastModifiedBy>
  <cp:revision>7</cp:revision>
  <dcterms:created xsi:type="dcterms:W3CDTF">2023-01-19T15:52:23Z</dcterms:created>
  <dcterms:modified xsi:type="dcterms:W3CDTF">2023-01-24T06:30:36Z</dcterms:modified>
</cp:coreProperties>
</file>