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11"/>
  </p:notesMasterIdLst>
  <p:sldIdLst>
    <p:sldId id="277" r:id="rId2"/>
    <p:sldId id="275" r:id="rId3"/>
    <p:sldId id="269" r:id="rId4"/>
    <p:sldId id="270" r:id="rId5"/>
    <p:sldId id="271" r:id="rId6"/>
    <p:sldId id="276" r:id="rId7"/>
    <p:sldId id="272" r:id="rId8"/>
    <p:sldId id="273" r:id="rId9"/>
    <p:sldId id="274" r:id="rId10"/>
  </p:sldIdLst>
  <p:sldSz cx="12192000" cy="6858000"/>
  <p:notesSz cx="6858000" cy="9144000"/>
  <p:embeddedFontLst>
    <p:embeddedFont>
      <p:font typeface="Abadi" panose="020B0604020104020204" pitchFamily="3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Rawafed Zainab" panose="02000500000000000000" pitchFamily="2" charset="-78"/>
      <p:regular r:id="rId19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E0F9"/>
    <a:srgbClr val="008113"/>
    <a:srgbClr val="55A400"/>
    <a:srgbClr val="00640C"/>
    <a:srgbClr val="FFE600"/>
    <a:srgbClr val="0157BF"/>
    <a:srgbClr val="0070C0"/>
    <a:srgbClr val="FFFF00"/>
    <a:srgbClr val="F2A304"/>
    <a:srgbClr val="F9D3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294" autoAdjust="0"/>
    <p:restoredTop sz="86432" autoAdjust="0"/>
  </p:normalViewPr>
  <p:slideViewPr>
    <p:cSldViewPr snapToGrid="0" showGuides="1">
      <p:cViewPr varScale="1">
        <p:scale>
          <a:sx n="74" d="100"/>
          <a:sy n="74" d="100"/>
        </p:scale>
        <p:origin x="1056" y="48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EA2319F-D924-4E6D-9085-0274398A19B2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A7CE132-E467-4424-9780-7FEE9AFEBF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22216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7CE132-E467-4424-9780-7FEE9AFEBF42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993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8E23FC1-559A-455D-BE45-22F0D3CB4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1DAD7AB-A7D4-4CB9-8CBB-1E9C42CA9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DDDB105-9468-481A-BDF5-002CF8FA3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7EF2278-99A0-4367-82D7-75F62517A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2EB92F1-85B1-482E-981F-79CC5035A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5846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D770CD1-C1E5-46F3-85EE-2484BB779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EBA97CE-73A5-4D64-9832-47EEC70A41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0AA0FA-A3BD-43C6-95B3-6C1FBE656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D03643-F243-4804-8E53-784C8C4F8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7D246B-5BF2-4F98-B841-05249D668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6145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E08A1DDC-75B7-4B78-9559-26E7322394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207A163-A205-4E37-999A-DD267568B2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589D74-55C4-4984-83F2-DD35D2B9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A775E60-7391-4AEF-9942-BC4996AA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0E55B94-37B6-4307-887E-7CEA071B5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92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6B4E93-D129-4BCC-A272-85289E041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B502B1A-FAE1-4F8E-ADA5-1433F8033A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46C2AC1-F306-4664-A097-9FB3DC3BE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5FE9AA-6EC0-4F15-8905-DA44D4D37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2C28B2-208F-4CFC-84BD-DFE864D06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3194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62B896-90EE-41AB-AA50-509F35627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17588D-CE00-4573-AF2C-2BBA28975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7E20C18-1833-4A45-A969-43290D4A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0FE8C86-26E5-4E03-80A5-25DA0ACB2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9DE6E2-EDCB-4903-8BDE-97959FFF8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8193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5131C11-5F06-4283-9545-1C956C35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1CC4D0C-ABD6-489F-8BB7-BEEA497C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75F7F879-CBAF-4E09-AF33-3D63BF2C9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5A3414E-B48E-465A-9921-73D9635A2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45015BA-78B8-4A9F-8AB3-1A0A985C9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DFABC8F-42B1-4C07-A124-AB00A241E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8008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78A066-1E26-4668-9776-DD10FBDF0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BEFE482-93FF-4FC7-B3C0-D7F44113CD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9248851-4870-468C-AF68-3060DA090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649D6234-0BB4-428B-969B-734B353257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DE9EB976-9DF8-4025-94CD-D743CF1487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FA15872-9C25-4203-8BA4-C6D157E1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3799FF71-25FF-4B2A-AFF5-78B520F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0C25AE8-60C8-4467-89AF-77B2B536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5294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6B3C207-8E92-4065-9397-2576570E6D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58771D4-7A54-4E43-AE3A-EBB0BF572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D9238CA-3C1D-4FF7-B32C-A2B9E8E2E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DB4359A-FADE-49EB-8D56-EC5DEC25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7879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4103E33-3528-4E38-90DE-734547707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8C023BF-8702-41D7-9E19-07250725FF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C8BBD66-9F1D-443D-A76F-540F4EB9B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3250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F83F060-F356-4208-8BEE-C16D38DE4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5B28CE-F11A-4D7B-9975-F9419C805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A7C2C64-E1FC-4228-8050-C060A9A66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6BC0542-6735-4054-9CAE-FB237C4C5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434DD08-A993-4525-AD87-95E532BB2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4E36EC-B38F-4311-AD42-058E1CA53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3311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FCDEAF-E7A3-4609-AEEF-6161C18DE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C670EC0-181F-4EB6-A271-1C3D1F6D5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8A6B0B6-494D-443E-AB74-F845D676A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26E05A-657F-478C-9232-7E2AE7DF8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39AF83C-3827-48F8-AC2B-87943E467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3024601-3C47-4FE5-A653-366044AED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629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3B5B20E-FF6B-4C14-B599-4E4E0D64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6AB179B-4A89-477F-B55A-63A225B3CE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576C20D-2F76-453B-A83A-812C8A5768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CDC02-ADB2-4884-8207-C09222CBD1E3}" type="datetimeFigureOut">
              <a:rPr lang="ar-SA" smtClean="0"/>
              <a:t>10 ذو القعدة،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8019277-820D-4C16-918F-AFDF289741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01CD18-4507-4CA7-B572-563E464599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DBCE1-D26A-45C6-BDE6-EF16FD8FD3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1302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hyperlink" Target="https://drive.google.com/drive/folders/11B3Z0VQIXyZY5f2RRF6qxyS5sZlUBVdq?usp=shari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11.png"/><Relationship Id="rId12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svg"/><Relationship Id="rId10" Type="http://schemas.openxmlformats.org/officeDocument/2006/relationships/image" Target="../media/image13.pn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57DB6A2F-70E3-4E19-BED9-D6AC1F59FCB7}"/>
              </a:ext>
            </a:extLst>
          </p:cNvPr>
          <p:cNvGrpSpPr/>
          <p:nvPr/>
        </p:nvGrpSpPr>
        <p:grpSpPr>
          <a:xfrm>
            <a:off x="2882006" y="-530980"/>
            <a:ext cx="4924697" cy="4127863"/>
            <a:chOff x="-149116" y="-724990"/>
            <a:chExt cx="5491825" cy="5427618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552CC348-7CFF-4867-A4A8-C6DB49B1B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49116" y="-724990"/>
              <a:ext cx="5491825" cy="5427618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D7BA19DE-AF0B-48F6-83E2-8234FDBB54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979713" y="430968"/>
              <a:ext cx="3183095" cy="3173072"/>
            </a:xfrm>
            <a:prstGeom prst="rect">
              <a:avLst/>
            </a:prstGeom>
          </p:spPr>
        </p:pic>
      </p:grpSp>
      <p:sp>
        <p:nvSpPr>
          <p:cNvPr id="6" name="مربع نص 5">
            <a:extLst>
              <a:ext uri="{FF2B5EF4-FFF2-40B4-BE49-F238E27FC236}">
                <a16:creationId xmlns:a16="http://schemas.microsoft.com/office/drawing/2014/main" id="{FCB1812A-75FE-43E0-8E5D-D0D4F4DFD014}"/>
              </a:ext>
            </a:extLst>
          </p:cNvPr>
          <p:cNvSpPr txBox="1"/>
          <p:nvPr/>
        </p:nvSpPr>
        <p:spPr>
          <a:xfrm>
            <a:off x="1134320" y="3006682"/>
            <a:ext cx="9028252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C00000"/>
                </a:solidFill>
                <a:latin typeface="Rawafed Zainab" panose="02000500000000000000" pitchFamily="2" charset="-78"/>
                <a:cs typeface="Rawafed Zainab" panose="02000500000000000000" pitchFamily="2" charset="-78"/>
              </a:rPr>
              <a:t>كلمات تبدأ بــ ( الـّـ ) الشَّمْسِيَّة مكوَّنة من حروف الفصل الأول:-</a:t>
            </a:r>
          </a:p>
          <a:p>
            <a:pPr marL="285750" indent="-285750">
              <a:buFontTx/>
              <a:buChar char="-"/>
            </a:pPr>
            <a:r>
              <a:rPr lang="ar-SA" sz="2800" b="1" dirty="0">
                <a:solidFill>
                  <a:srgbClr val="C00000"/>
                </a:solidFill>
                <a:latin typeface="Rawafed Zainab" panose="02000500000000000000" pitchFamily="2" charset="-78"/>
                <a:cs typeface="Rawafed Zainab" panose="02000500000000000000" pitchFamily="2" charset="-78"/>
              </a:rPr>
              <a:t>كلمات ثلاثية.</a:t>
            </a:r>
          </a:p>
          <a:p>
            <a:pPr marL="285750" indent="-285750">
              <a:buFontTx/>
              <a:buChar char="-"/>
            </a:pPr>
            <a:r>
              <a:rPr lang="ar-SA" sz="2800" b="1" dirty="0">
                <a:solidFill>
                  <a:srgbClr val="C00000"/>
                </a:solidFill>
                <a:latin typeface="Rawafed Zainab" panose="02000500000000000000" pitchFamily="2" charset="-78"/>
                <a:cs typeface="Rawafed Zainab" panose="02000500000000000000" pitchFamily="2" charset="-78"/>
              </a:rPr>
              <a:t>كلمات تحوي مقطع ساكن.</a:t>
            </a:r>
          </a:p>
          <a:p>
            <a:pPr marL="285750" indent="-285750">
              <a:buFontTx/>
              <a:buChar char="-"/>
            </a:pPr>
            <a:r>
              <a:rPr lang="ar-SA" sz="2800" b="1" dirty="0">
                <a:solidFill>
                  <a:srgbClr val="C00000"/>
                </a:solidFill>
                <a:latin typeface="Rawafed Zainab" panose="02000500000000000000" pitchFamily="2" charset="-78"/>
                <a:cs typeface="Rawafed Zainab" panose="02000500000000000000" pitchFamily="2" charset="-78"/>
              </a:rPr>
              <a:t>كلمات تحوي على أحد أنواع المدّ الثلاثة : ( ــَا - ــِي - ــُو )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D7D4105-0AA9-48A0-928A-28148C7C92EA}"/>
              </a:ext>
            </a:extLst>
          </p:cNvPr>
          <p:cNvSpPr txBox="1"/>
          <p:nvPr/>
        </p:nvSpPr>
        <p:spPr>
          <a:xfrm>
            <a:off x="2182920" y="5203941"/>
            <a:ext cx="7325249" cy="769441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rtlCol="1">
            <a:spAutoFit/>
          </a:bodyPr>
          <a:lstStyle/>
          <a:p>
            <a:r>
              <a:rPr lang="ar-SA" sz="4400" b="1" spc="300" dirty="0">
                <a:solidFill>
                  <a:srgbClr val="55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مع</a:t>
            </a:r>
            <a:r>
              <a:rPr lang="ar-SA" sz="44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 </a:t>
            </a:r>
            <a:r>
              <a:rPr lang="ar-SA" sz="4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ت</a:t>
            </a:r>
            <a:r>
              <a:rPr lang="ar-SA" sz="44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َ</a:t>
            </a:r>
            <a:r>
              <a:rPr lang="ar-SA" sz="4400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ل</a:t>
            </a:r>
            <a:r>
              <a:rPr lang="ar-SA" sz="44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ْ</a:t>
            </a:r>
            <a:r>
              <a:rPr lang="ar-SA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ــ</a:t>
            </a:r>
            <a:r>
              <a:rPr lang="ar-SA" sz="4400" b="1" spc="3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وِي</a:t>
            </a:r>
            <a:r>
              <a:rPr lang="ar-SA" sz="44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ن</a:t>
            </a:r>
            <a:r>
              <a:rPr lang="ar-SA" sz="4400" b="1" spc="3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 </a:t>
            </a:r>
            <a:r>
              <a:rPr lang="ar-SA" sz="4400" b="1" spc="300" dirty="0">
                <a:solidFill>
                  <a:srgbClr val="55A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المقطع الساكن ومقطع المد</a:t>
            </a: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901D8B71-69F4-4F3D-8810-AA2C1545C2BA}"/>
              </a:ext>
            </a:extLst>
          </p:cNvPr>
          <p:cNvGrpSpPr/>
          <p:nvPr/>
        </p:nvGrpSpPr>
        <p:grpSpPr>
          <a:xfrm>
            <a:off x="4863877" y="6084020"/>
            <a:ext cx="2762346" cy="870847"/>
            <a:chOff x="10316675" y="6053652"/>
            <a:chExt cx="1949133" cy="1001660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B436E0BC-C17E-4BBB-BFB6-AC39B6C031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49681" y="6595165"/>
              <a:ext cx="336791" cy="336790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8DA38731-08A0-42A7-8A9C-1F3212654A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4296" y="6053652"/>
              <a:ext cx="541512" cy="541512"/>
            </a:xfrm>
            <a:prstGeom prst="rect">
              <a:avLst/>
            </a:prstGeom>
          </p:spPr>
        </p:pic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636FEA0A-A4EF-46C3-8E7A-7B843E3F6F9C}"/>
                </a:ext>
              </a:extLst>
            </p:cNvPr>
            <p:cNvSpPr txBox="1"/>
            <p:nvPr/>
          </p:nvSpPr>
          <p:spPr>
            <a:xfrm>
              <a:off x="10316675" y="6170291"/>
              <a:ext cx="1631388" cy="88502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20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24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24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YMoghera</a:t>
              </a:r>
              <a:r>
                <a:rPr lang="ar-SA" sz="24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DEBC596-8229-4180-AB11-75AADAA5B7BC}"/>
              </a:ext>
            </a:extLst>
          </p:cNvPr>
          <p:cNvSpPr txBox="1"/>
          <p:nvPr/>
        </p:nvSpPr>
        <p:spPr>
          <a:xfrm>
            <a:off x="0" y="6354760"/>
            <a:ext cx="352116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أسعد بالتواصل؛ لأي ملاحظة أو اقتراح.</a:t>
            </a:r>
            <a:endParaRPr lang="ar-SA" sz="2400" b="1" dirty="0">
              <a:ln w="1143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CFA99160-1AA3-4A16-8A24-F11F39FD5E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952"/>
            <a:ext cx="12192000" cy="1524000"/>
          </a:xfrm>
          <a:prstGeom prst="rect">
            <a:avLst/>
          </a:prstGeom>
        </p:spPr>
      </p:pic>
      <p:grpSp>
        <p:nvGrpSpPr>
          <p:cNvPr id="3" name="مجموعة 2">
            <a:extLst>
              <a:ext uri="{FF2B5EF4-FFF2-40B4-BE49-F238E27FC236}">
                <a16:creationId xmlns:a16="http://schemas.microsoft.com/office/drawing/2014/main" id="{E6095719-1C7F-437B-87BC-E0B112350597}"/>
              </a:ext>
            </a:extLst>
          </p:cNvPr>
          <p:cNvGrpSpPr/>
          <p:nvPr/>
        </p:nvGrpSpPr>
        <p:grpSpPr>
          <a:xfrm>
            <a:off x="10539677" y="3702205"/>
            <a:ext cx="1370581" cy="841541"/>
            <a:chOff x="10539677" y="3647039"/>
            <a:chExt cx="1370581" cy="896707"/>
          </a:xfrm>
        </p:grpSpPr>
        <p:pic>
          <p:nvPicPr>
            <p:cNvPr id="2" name="صورة 1">
              <a:hlinkClick r:id="rId9"/>
              <a:extLst>
                <a:ext uri="{FF2B5EF4-FFF2-40B4-BE49-F238E27FC236}">
                  <a16:creationId xmlns:a16="http://schemas.microsoft.com/office/drawing/2014/main" id="{6162DFF2-3D6E-4155-A222-E82F02B07C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539677" y="3772794"/>
              <a:ext cx="1370581" cy="770952"/>
            </a:xfrm>
            <a:prstGeom prst="rect">
              <a:avLst/>
            </a:prstGeom>
          </p:spPr>
        </p:pic>
        <p:sp>
          <p:nvSpPr>
            <p:cNvPr id="27" name="مربع نص 26">
              <a:hlinkClick r:id="rId9"/>
              <a:extLst>
                <a:ext uri="{FF2B5EF4-FFF2-40B4-BE49-F238E27FC236}">
                  <a16:creationId xmlns:a16="http://schemas.microsoft.com/office/drawing/2014/main" id="{2C421F5D-780D-4EAE-806A-92508F504C5D}"/>
                </a:ext>
              </a:extLst>
            </p:cNvPr>
            <p:cNvSpPr txBox="1"/>
            <p:nvPr/>
          </p:nvSpPr>
          <p:spPr>
            <a:xfrm>
              <a:off x="10651708" y="3647039"/>
              <a:ext cx="1146518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2400" b="1" dirty="0">
                  <a:solidFill>
                    <a:schemeClr val="bg1">
                      <a:lumMod val="95000"/>
                    </a:schemeClr>
                  </a:solidFill>
                  <a:latin typeface="Rawafed Zainab" panose="02000500000000000000" pitchFamily="2" charset="-78"/>
                </a:rPr>
                <a:t>اضغط هنا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رسم 22">
            <a:extLst>
              <a:ext uri="{FF2B5EF4-FFF2-40B4-BE49-F238E27FC236}">
                <a16:creationId xmlns:a16="http://schemas.microsoft.com/office/drawing/2014/main" id="{8B32852F-7EF9-4E80-8AB0-A2879EA65A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387" y="2438401"/>
            <a:ext cx="4114311" cy="4348884"/>
          </a:xfrm>
          <a:prstGeom prst="rect">
            <a:avLst/>
          </a:prstGeom>
        </p:spPr>
      </p:pic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7F6AC33-F363-47FA-9A43-F5DB38A02FA3}"/>
              </a:ext>
            </a:extLst>
          </p:cNvPr>
          <p:cNvSpPr txBox="1"/>
          <p:nvPr/>
        </p:nvSpPr>
        <p:spPr>
          <a:xfrm>
            <a:off x="4776366" y="2283168"/>
            <a:ext cx="3741040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7600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النَّـ</a:t>
            </a:r>
            <a:endParaRPr lang="ar-SA" sz="27600" spc="-150" dirty="0">
              <a:ln>
                <a:solidFill>
                  <a:schemeClr val="bg1"/>
                </a:solidFill>
              </a:ln>
              <a:effectLst>
                <a:glow rad="101600">
                  <a:schemeClr val="bg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D8E637C6-6E66-4D63-AC39-4BBA52C9A9CF}"/>
              </a:ext>
            </a:extLst>
          </p:cNvPr>
          <p:cNvSpPr/>
          <p:nvPr/>
        </p:nvSpPr>
        <p:spPr>
          <a:xfrm>
            <a:off x="5994585" y="2438402"/>
            <a:ext cx="900068" cy="961910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" name="صورة 38">
            <a:extLst>
              <a:ext uri="{FF2B5EF4-FFF2-40B4-BE49-F238E27FC236}">
                <a16:creationId xmlns:a16="http://schemas.microsoft.com/office/drawing/2014/main" id="{EFC19B45-CC7B-47E5-844C-242D99F643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665" y="2627939"/>
            <a:ext cx="1308830" cy="801771"/>
          </a:xfrm>
          <a:prstGeom prst="rect">
            <a:avLst/>
          </a:prstGeom>
        </p:spPr>
      </p:pic>
      <p:sp>
        <p:nvSpPr>
          <p:cNvPr id="40" name="مربع نص 39">
            <a:extLst>
              <a:ext uri="{FF2B5EF4-FFF2-40B4-BE49-F238E27FC236}">
                <a16:creationId xmlns:a16="http://schemas.microsoft.com/office/drawing/2014/main" id="{6087A19D-DFBC-4EBF-AF9C-9E11411C82D4}"/>
              </a:ext>
            </a:extLst>
          </p:cNvPr>
          <p:cNvSpPr txBox="1"/>
          <p:nvPr/>
        </p:nvSpPr>
        <p:spPr>
          <a:xfrm>
            <a:off x="7212778" y="3740103"/>
            <a:ext cx="54394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5400" b="1" dirty="0"/>
              <a:t>x</a:t>
            </a:r>
            <a:endParaRPr lang="ar-SA" b="1" dirty="0"/>
          </a:p>
        </p:txBody>
      </p:sp>
      <p:grpSp>
        <p:nvGrpSpPr>
          <p:cNvPr id="41" name="مجموعة 40">
            <a:extLst>
              <a:ext uri="{FF2B5EF4-FFF2-40B4-BE49-F238E27FC236}">
                <a16:creationId xmlns:a16="http://schemas.microsoft.com/office/drawing/2014/main" id="{AB2989BE-52C7-4BAF-A8E6-687D46C53CE3}"/>
              </a:ext>
            </a:extLst>
          </p:cNvPr>
          <p:cNvGrpSpPr/>
          <p:nvPr/>
        </p:nvGrpSpPr>
        <p:grpSpPr>
          <a:xfrm>
            <a:off x="8157290" y="-30874"/>
            <a:ext cx="4437761" cy="3308040"/>
            <a:chOff x="6572779" y="-46128"/>
            <a:chExt cx="3766435" cy="3974880"/>
          </a:xfrm>
        </p:grpSpPr>
        <p:pic>
          <p:nvPicPr>
            <p:cNvPr id="42" name="صورة 41">
              <a:extLst>
                <a:ext uri="{FF2B5EF4-FFF2-40B4-BE49-F238E27FC236}">
                  <a16:creationId xmlns:a16="http://schemas.microsoft.com/office/drawing/2014/main" id="{A3AA39A3-8F64-49DE-B696-75A10B290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43" name="صورة 42">
              <a:extLst>
                <a:ext uri="{FF2B5EF4-FFF2-40B4-BE49-F238E27FC236}">
                  <a16:creationId xmlns:a16="http://schemas.microsoft.com/office/drawing/2014/main" id="{FBC57A09-D021-40EB-94E2-D08E7A6AF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E85BA5C5-31BA-4A8D-A157-F0641A1138F9}"/>
              </a:ext>
            </a:extLst>
          </p:cNvPr>
          <p:cNvSpPr/>
          <p:nvPr/>
        </p:nvSpPr>
        <p:spPr>
          <a:xfrm>
            <a:off x="8978979" y="267338"/>
            <a:ext cx="3312125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7000" spc="-150" dirty="0" err="1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النَّحْ</a:t>
            </a:r>
            <a:r>
              <a:rPr lang="ar-SA" sz="17000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ـ</a:t>
            </a:r>
            <a:endParaRPr lang="ar-SA" sz="17000" dirty="0"/>
          </a:p>
        </p:txBody>
      </p:sp>
      <p:cxnSp>
        <p:nvCxnSpPr>
          <p:cNvPr id="46" name="موصل: على شكل مرفق 45">
            <a:extLst>
              <a:ext uri="{FF2B5EF4-FFF2-40B4-BE49-F238E27FC236}">
                <a16:creationId xmlns:a16="http://schemas.microsoft.com/office/drawing/2014/main" id="{C62401FD-A6EE-4B94-84E5-16798F7037DA}"/>
              </a:ext>
            </a:extLst>
          </p:cNvPr>
          <p:cNvCxnSpPr>
            <a:cxnSpLocks/>
          </p:cNvCxnSpPr>
          <p:nvPr/>
        </p:nvCxnSpPr>
        <p:spPr>
          <a:xfrm flipV="1">
            <a:off x="8446014" y="2975772"/>
            <a:ext cx="1786161" cy="1095898"/>
          </a:xfrm>
          <a:prstGeom prst="bentConnector2">
            <a:avLst/>
          </a:prstGeom>
          <a:ln w="7620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 w="med" len="med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9CA13C9A-D659-47EA-BD4F-5787FDBC6D98}"/>
              </a:ext>
            </a:extLst>
          </p:cNvPr>
          <p:cNvSpPr/>
          <p:nvPr/>
        </p:nvSpPr>
        <p:spPr>
          <a:xfrm>
            <a:off x="8100279" y="267338"/>
            <a:ext cx="1624164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7000" spc="-150" dirty="0">
                <a:ln>
                  <a:solidFill>
                    <a:schemeClr val="bg1"/>
                  </a:solidFill>
                </a:ln>
                <a:latin typeface="M-Saber" panose="02000000000000000000" pitchFamily="2" charset="-78"/>
                <a:cs typeface="M-Saber" panose="02000000000000000000" pitchFamily="2" charset="-78"/>
              </a:rPr>
              <a:t>ـلُ</a:t>
            </a:r>
            <a:endParaRPr lang="ar-SA" sz="17000" dirty="0"/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EE891D84-41A0-4E50-ABAF-8DEBA4DE7478}"/>
              </a:ext>
            </a:extLst>
          </p:cNvPr>
          <p:cNvGrpSpPr/>
          <p:nvPr/>
        </p:nvGrpSpPr>
        <p:grpSpPr>
          <a:xfrm>
            <a:off x="-526895" y="-205116"/>
            <a:ext cx="4981332" cy="330804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858FD5BB-75BD-4B3D-A886-80CD38DFEDC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DF2B4B3-867A-4DEE-A731-CC2DDBF323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7C31468F-5F7E-4135-8D3B-1C23BA3A78C8}"/>
              </a:ext>
            </a:extLst>
          </p:cNvPr>
          <p:cNvSpPr/>
          <p:nvPr/>
        </p:nvSpPr>
        <p:spPr>
          <a:xfrm>
            <a:off x="887503" y="116778"/>
            <a:ext cx="2999540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7000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النَّمْـ</a:t>
            </a:r>
            <a:endParaRPr lang="ar-SA" sz="17000" dirty="0"/>
          </a:p>
        </p:txBody>
      </p:sp>
      <p:cxnSp>
        <p:nvCxnSpPr>
          <p:cNvPr id="62" name="موصل: على شكل مرفق 61">
            <a:extLst>
              <a:ext uri="{FF2B5EF4-FFF2-40B4-BE49-F238E27FC236}">
                <a16:creationId xmlns:a16="http://schemas.microsoft.com/office/drawing/2014/main" id="{660D317D-7D34-4629-AEA5-69677A90380F}"/>
              </a:ext>
            </a:extLst>
          </p:cNvPr>
          <p:cNvCxnSpPr>
            <a:cxnSpLocks/>
            <a:endCxn id="61" idx="2"/>
          </p:cNvCxnSpPr>
          <p:nvPr/>
        </p:nvCxnSpPr>
        <p:spPr>
          <a:xfrm rot="10800000">
            <a:off x="2387274" y="2825212"/>
            <a:ext cx="2447567" cy="1214560"/>
          </a:xfrm>
          <a:prstGeom prst="bentConnector2">
            <a:avLst/>
          </a:prstGeom>
          <a:ln w="76200" cap="flat" cmpd="sng" algn="ctr">
            <a:solidFill>
              <a:schemeClr val="bg1"/>
            </a:solidFill>
            <a:prstDash val="sysDash"/>
            <a:round/>
            <a:headEnd type="none" w="med" len="med"/>
            <a:tailEnd type="arrow" w="med" len="med"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A017E307-49FE-4778-9E1C-076BA9AA3AD8}"/>
              </a:ext>
            </a:extLst>
          </p:cNvPr>
          <p:cNvSpPr/>
          <p:nvPr/>
        </p:nvSpPr>
        <p:spPr>
          <a:xfrm>
            <a:off x="-145708" y="116778"/>
            <a:ext cx="1624164" cy="27084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17000" spc="-150" dirty="0">
                <a:ln>
                  <a:solidFill>
                    <a:schemeClr val="bg1"/>
                  </a:solidFill>
                </a:ln>
                <a:latin typeface="M-Saber" panose="02000000000000000000" pitchFamily="2" charset="-78"/>
                <a:cs typeface="M-Saber" panose="02000000000000000000" pitchFamily="2" charset="-78"/>
              </a:rPr>
              <a:t>ـلُ</a:t>
            </a:r>
            <a:endParaRPr lang="ar-SA" sz="17000" dirty="0"/>
          </a:p>
        </p:txBody>
      </p:sp>
      <p:pic>
        <p:nvPicPr>
          <p:cNvPr id="68" name="صورة 67" descr="صورة تحتوي على أصفر, برتقالي, عسل&#10;&#10;تم إنشاء الوصف تلقائياً">
            <a:extLst>
              <a:ext uri="{FF2B5EF4-FFF2-40B4-BE49-F238E27FC236}">
                <a16:creationId xmlns:a16="http://schemas.microsoft.com/office/drawing/2014/main" id="{AA849C67-D149-4A44-9027-1007DD9D970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5" t="17313" r="9208" b="31872"/>
          <a:stretch/>
        </p:blipFill>
        <p:spPr>
          <a:xfrm>
            <a:off x="10477184" y="3188505"/>
            <a:ext cx="1667552" cy="14301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0" name="صورة 69" descr="صورة تحتوي على داخلي, داكن, خضراوات&#10;&#10;تم إنشاء الوصف تلقائياً">
            <a:extLst>
              <a:ext uri="{FF2B5EF4-FFF2-40B4-BE49-F238E27FC236}">
                <a16:creationId xmlns:a16="http://schemas.microsoft.com/office/drawing/2014/main" id="{828BD954-EF90-4EED-AF06-1469713D0C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0" y="3160509"/>
            <a:ext cx="1735015" cy="13277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60C6C75E-5294-469E-8E19-4814F852CF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84" y="5253787"/>
            <a:ext cx="1214960" cy="1214960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21C91EBD-6F38-471D-8FD0-5B254A2B26E8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2E507467-16C7-4024-8039-DB04966460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3C7420A1-05B7-4BCA-9FB6-EC78B3F4B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646123CB-A15B-4AEF-A6BC-69A47C2BB7A8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6D0A131-07FB-49E0-B9DD-0F64AA4DC514}"/>
              </a:ext>
            </a:extLst>
          </p:cNvPr>
          <p:cNvGrpSpPr/>
          <p:nvPr/>
        </p:nvGrpSpPr>
        <p:grpSpPr>
          <a:xfrm>
            <a:off x="10689056" y="610377"/>
            <a:ext cx="1431162" cy="1355125"/>
            <a:chOff x="10689056" y="610377"/>
            <a:chExt cx="1431162" cy="1355125"/>
          </a:xfrm>
        </p:grpSpPr>
        <p:sp>
          <p:nvSpPr>
            <p:cNvPr id="30" name="شكل بيضاوي 29">
              <a:extLst>
                <a:ext uri="{FF2B5EF4-FFF2-40B4-BE49-F238E27FC236}">
                  <a16:creationId xmlns:a16="http://schemas.microsoft.com/office/drawing/2014/main" id="{6599812A-7FCD-4043-8E96-6FF34471E6A9}"/>
                </a:ext>
              </a:extLst>
            </p:cNvPr>
            <p:cNvSpPr/>
            <p:nvPr/>
          </p:nvSpPr>
          <p:spPr>
            <a:xfrm>
              <a:off x="10689056" y="610377"/>
              <a:ext cx="587750" cy="57399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ECE11B00-E4FE-421D-8001-659DF782B7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4497" y="684668"/>
              <a:ext cx="815721" cy="499700"/>
            </a:xfrm>
            <a:prstGeom prst="rect">
              <a:avLst/>
            </a:prstGeom>
          </p:spPr>
        </p:pic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id="{47D93B29-5EE1-481B-917F-AB57D2FE7955}"/>
                </a:ext>
              </a:extLst>
            </p:cNvPr>
            <p:cNvSpPr txBox="1"/>
            <p:nvPr/>
          </p:nvSpPr>
          <p:spPr>
            <a:xfrm>
              <a:off x="11493194" y="1319171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8D530F68-4152-4180-A42E-BE27B96BEB94}"/>
              </a:ext>
            </a:extLst>
          </p:cNvPr>
          <p:cNvGrpSpPr/>
          <p:nvPr/>
        </p:nvGrpSpPr>
        <p:grpSpPr>
          <a:xfrm>
            <a:off x="2291039" y="459702"/>
            <a:ext cx="1431162" cy="1355125"/>
            <a:chOff x="10689056" y="610377"/>
            <a:chExt cx="1431162" cy="1355125"/>
          </a:xfrm>
        </p:grpSpPr>
        <p:sp>
          <p:nvSpPr>
            <p:cNvPr id="34" name="شكل بيضاوي 33">
              <a:extLst>
                <a:ext uri="{FF2B5EF4-FFF2-40B4-BE49-F238E27FC236}">
                  <a16:creationId xmlns:a16="http://schemas.microsoft.com/office/drawing/2014/main" id="{988E3385-F0A3-4291-B122-C9A3FD8068F7}"/>
                </a:ext>
              </a:extLst>
            </p:cNvPr>
            <p:cNvSpPr/>
            <p:nvPr/>
          </p:nvSpPr>
          <p:spPr>
            <a:xfrm>
              <a:off x="10689056" y="610377"/>
              <a:ext cx="587750" cy="57399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D1999863-7480-4A4C-AF42-BB2FECD2A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04497" y="684668"/>
              <a:ext cx="815721" cy="499700"/>
            </a:xfrm>
            <a:prstGeom prst="rect">
              <a:avLst/>
            </a:prstGeom>
          </p:spPr>
        </p:pic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id="{781208D2-B968-4EB9-9F04-7B62CC583365}"/>
                </a:ext>
              </a:extLst>
            </p:cNvPr>
            <p:cNvSpPr txBox="1"/>
            <p:nvPr/>
          </p:nvSpPr>
          <p:spPr>
            <a:xfrm>
              <a:off x="11493194" y="1319171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4390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40" grpId="0"/>
      <p:bldP spid="44" grpId="0"/>
      <p:bldP spid="57" grpId="0"/>
      <p:bldP spid="61" grpId="0"/>
      <p:bldP spid="6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10E52AD-1C18-42E4-A012-5585DAC17B22}"/>
              </a:ext>
            </a:extLst>
          </p:cNvPr>
          <p:cNvGrpSpPr/>
          <p:nvPr/>
        </p:nvGrpSpPr>
        <p:grpSpPr>
          <a:xfrm>
            <a:off x="6235961" y="-236073"/>
            <a:ext cx="6256350" cy="3974880"/>
            <a:chOff x="6572779" y="-46128"/>
            <a:chExt cx="3766435" cy="397488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EB82B25-CF08-4B07-8EE9-3AC8041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3C73AD1-EAC1-48DD-9D5E-1818C87F1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43604A-683B-45FB-A507-CA8654713061}"/>
              </a:ext>
            </a:extLst>
          </p:cNvPr>
          <p:cNvGrpSpPr/>
          <p:nvPr/>
        </p:nvGrpSpPr>
        <p:grpSpPr>
          <a:xfrm>
            <a:off x="6336109" y="3312678"/>
            <a:ext cx="6256350" cy="3974880"/>
            <a:chOff x="6572779" y="-46128"/>
            <a:chExt cx="3766435" cy="39748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E3BFB9BE-6DDE-42CA-8ED3-3A0CDB59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C1C69E0-ED97-4DA8-A79A-11286AF3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7B03E-A7B1-4E7D-A71A-9E16349A67CA}"/>
              </a:ext>
            </a:extLst>
          </p:cNvPr>
          <p:cNvSpPr txBox="1"/>
          <p:nvPr/>
        </p:nvSpPr>
        <p:spPr>
          <a:xfrm>
            <a:off x="6201467" y="4051773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الشَّ</a:t>
            </a:r>
            <a:r>
              <a:rPr lang="ar-SA" sz="19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جَرُ</a:t>
            </a:r>
            <a:endParaRPr lang="ar-SA" sz="19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5932784" y="527654"/>
            <a:ext cx="5650802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الرَّ</a:t>
            </a:r>
            <a:r>
              <a:rPr lang="ar-SA" sz="18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جُلُ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-147441" y="-283971"/>
            <a:ext cx="6256350" cy="397488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478CA60-29EF-4294-AE68-31AC26CF6FA7}"/>
              </a:ext>
            </a:extLst>
          </p:cNvPr>
          <p:cNvSpPr txBox="1"/>
          <p:nvPr/>
        </p:nvSpPr>
        <p:spPr>
          <a:xfrm>
            <a:off x="-455036" y="268445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الرُّ</a:t>
            </a:r>
            <a:r>
              <a:rPr lang="ar-SA" sz="19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طَبُ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D8B9E9E-EE9D-4F30-97DD-213FEC9245C0}"/>
              </a:ext>
            </a:extLst>
          </p:cNvPr>
          <p:cNvGrpSpPr/>
          <p:nvPr/>
        </p:nvGrpSpPr>
        <p:grpSpPr>
          <a:xfrm>
            <a:off x="-21167" y="3317030"/>
            <a:ext cx="6256350" cy="3974880"/>
            <a:chOff x="6572779" y="-46128"/>
            <a:chExt cx="3766435" cy="397488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41C3963D-55ED-4091-8B56-B73C41C0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9A69667-89FD-4A00-AC5D-991DE45A3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58D759C-892C-420B-8EE2-452E73CE7888}"/>
              </a:ext>
            </a:extLst>
          </p:cNvPr>
          <p:cNvSpPr txBox="1"/>
          <p:nvPr/>
        </p:nvSpPr>
        <p:spPr>
          <a:xfrm>
            <a:off x="-500922" y="3858876"/>
            <a:ext cx="565080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الدِّ</a:t>
            </a:r>
            <a:r>
              <a:rPr lang="ar-SA" sz="19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لَمُ</a:t>
            </a:r>
            <a:endParaRPr lang="ar-SA" sz="239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0DA5E3F6-D89B-48AE-94C5-DCD6FFFECB3C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9EBE39FA-65D7-4A0A-A4BB-20E17DA24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C26E6988-0477-4C8A-BC44-300E88904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7514BCBA-D42E-4AB5-B2C2-7F7F65B84ED9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BCC20C2E-B986-4384-8551-72DCD2E9FD88}"/>
              </a:ext>
            </a:extLst>
          </p:cNvPr>
          <p:cNvGrpSpPr/>
          <p:nvPr/>
        </p:nvGrpSpPr>
        <p:grpSpPr>
          <a:xfrm>
            <a:off x="9797010" y="948469"/>
            <a:ext cx="1525359" cy="1280834"/>
            <a:chOff x="10594860" y="684668"/>
            <a:chExt cx="1525359" cy="1280834"/>
          </a:xfrm>
        </p:grpSpPr>
        <p:sp>
          <p:nvSpPr>
            <p:cNvPr id="32" name="شكل بيضاوي 31">
              <a:extLst>
                <a:ext uri="{FF2B5EF4-FFF2-40B4-BE49-F238E27FC236}">
                  <a16:creationId xmlns:a16="http://schemas.microsoft.com/office/drawing/2014/main" id="{8F1A7C33-0073-4648-A5CD-DC91AA76ED71}"/>
                </a:ext>
              </a:extLst>
            </p:cNvPr>
            <p:cNvSpPr/>
            <p:nvPr/>
          </p:nvSpPr>
          <p:spPr>
            <a:xfrm>
              <a:off x="10594860" y="786744"/>
              <a:ext cx="624122" cy="64633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3" name="صورة 32">
              <a:extLst>
                <a:ext uri="{FF2B5EF4-FFF2-40B4-BE49-F238E27FC236}">
                  <a16:creationId xmlns:a16="http://schemas.microsoft.com/office/drawing/2014/main" id="{504E2144-AFED-4A08-ABA2-D183FD0C7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18983" y="684668"/>
              <a:ext cx="901236" cy="499700"/>
            </a:xfrm>
            <a:prstGeom prst="rect">
              <a:avLst/>
            </a:prstGeom>
          </p:spPr>
        </p:pic>
        <p:sp>
          <p:nvSpPr>
            <p:cNvPr id="37" name="مربع نص 36">
              <a:extLst>
                <a:ext uri="{FF2B5EF4-FFF2-40B4-BE49-F238E27FC236}">
                  <a16:creationId xmlns:a16="http://schemas.microsoft.com/office/drawing/2014/main" id="{F76EA648-EF06-450F-A038-1823D478BFD5}"/>
                </a:ext>
              </a:extLst>
            </p:cNvPr>
            <p:cNvSpPr txBox="1"/>
            <p:nvPr/>
          </p:nvSpPr>
          <p:spPr>
            <a:xfrm>
              <a:off x="11493194" y="1319171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91788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1" grpId="0"/>
      <p:bldP spid="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10E52AD-1C18-42E4-A012-5585DAC17B22}"/>
              </a:ext>
            </a:extLst>
          </p:cNvPr>
          <p:cNvGrpSpPr/>
          <p:nvPr/>
        </p:nvGrpSpPr>
        <p:grpSpPr>
          <a:xfrm>
            <a:off x="6235961" y="-236073"/>
            <a:ext cx="6256350" cy="3974880"/>
            <a:chOff x="6572779" y="-46128"/>
            <a:chExt cx="3766435" cy="397488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EB82B25-CF08-4B07-8EE9-3AC8041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3C73AD1-EAC1-48DD-9D5E-1818C87F1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43604A-683B-45FB-A507-CA8654713061}"/>
              </a:ext>
            </a:extLst>
          </p:cNvPr>
          <p:cNvGrpSpPr/>
          <p:nvPr/>
        </p:nvGrpSpPr>
        <p:grpSpPr>
          <a:xfrm>
            <a:off x="6336109" y="3312678"/>
            <a:ext cx="6256350" cy="3974880"/>
            <a:chOff x="6572779" y="-46128"/>
            <a:chExt cx="3766435" cy="39748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E3BFB9BE-6DDE-42CA-8ED3-3A0CDB59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C1C69E0-ED97-4DA8-A79A-11286AF3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7B03E-A7B1-4E7D-A71A-9E16349A67CA}"/>
              </a:ext>
            </a:extLst>
          </p:cNvPr>
          <p:cNvSpPr txBox="1"/>
          <p:nvPr/>
        </p:nvSpPr>
        <p:spPr>
          <a:xfrm>
            <a:off x="6961909" y="4004411"/>
            <a:ext cx="4638745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النَّمْـ</a:t>
            </a:r>
            <a:r>
              <a:rPr lang="ar-SA" sz="18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لُ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5956040" y="457746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التَّمْـ</a:t>
            </a:r>
            <a:r>
              <a:rPr lang="ar-SA" sz="19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-147441" y="-283971"/>
            <a:ext cx="6256350" cy="397488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478CA60-29EF-4294-AE68-31AC26CF6FA7}"/>
              </a:ext>
            </a:extLst>
          </p:cNvPr>
          <p:cNvSpPr txBox="1"/>
          <p:nvPr/>
        </p:nvSpPr>
        <p:spPr>
          <a:xfrm>
            <a:off x="-301064" y="396375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الرُّمْـ</a:t>
            </a:r>
            <a:r>
              <a:rPr lang="ar-SA" sz="185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ح</a:t>
            </a:r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ُ</a:t>
            </a:r>
            <a:endParaRPr lang="ar-SA" sz="18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D8B9E9E-EE9D-4F30-97DD-213FEC9245C0}"/>
              </a:ext>
            </a:extLst>
          </p:cNvPr>
          <p:cNvGrpSpPr/>
          <p:nvPr/>
        </p:nvGrpSpPr>
        <p:grpSpPr>
          <a:xfrm>
            <a:off x="-200138" y="3317030"/>
            <a:ext cx="6435321" cy="3974880"/>
            <a:chOff x="6572779" y="-46128"/>
            <a:chExt cx="3766435" cy="397488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41C3963D-55ED-4091-8B56-B73C41C0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9A69667-89FD-4A00-AC5D-991DE45A3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58D759C-892C-420B-8EE2-452E73CE7888}"/>
              </a:ext>
            </a:extLst>
          </p:cNvPr>
          <p:cNvSpPr txBox="1"/>
          <p:nvPr/>
        </p:nvSpPr>
        <p:spPr>
          <a:xfrm>
            <a:off x="-200138" y="3858876"/>
            <a:ext cx="5650802" cy="31547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9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النّمْـ</a:t>
            </a:r>
            <a:r>
              <a:rPr lang="ar-SA" sz="199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  <a:endParaRPr lang="ar-SA" sz="239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CA45CF5E-BCA9-45F2-B82A-EE578F2C1A9F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05BBA33F-207C-4353-9D03-14C76F0E3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62E95189-785A-4DFB-9838-226670426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C9BE07A4-C262-46B1-8BD1-EFE17C6771AF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AF90320C-C7D7-433C-995A-E4425F338571}"/>
              </a:ext>
            </a:extLst>
          </p:cNvPr>
          <p:cNvGrpSpPr/>
          <p:nvPr/>
        </p:nvGrpSpPr>
        <p:grpSpPr>
          <a:xfrm>
            <a:off x="9864727" y="673189"/>
            <a:ext cx="1458724" cy="1406171"/>
            <a:chOff x="10698049" y="672840"/>
            <a:chExt cx="1458724" cy="1406171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CE6E0D16-02C0-486F-9A08-CCFEF93C36D4}"/>
                </a:ext>
              </a:extLst>
            </p:cNvPr>
            <p:cNvSpPr/>
            <p:nvPr/>
          </p:nvSpPr>
          <p:spPr>
            <a:xfrm>
              <a:off x="10698049" y="672840"/>
              <a:ext cx="624122" cy="64633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526302DB-67BC-411A-994B-6D366355E2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537" y="754212"/>
              <a:ext cx="901236" cy="499700"/>
            </a:xfrm>
            <a:prstGeom prst="rect">
              <a:avLst/>
            </a:prstGeom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9C382CC5-925E-4942-A751-BE636EB50357}"/>
                </a:ext>
              </a:extLst>
            </p:cNvPr>
            <p:cNvSpPr txBox="1"/>
            <p:nvPr/>
          </p:nvSpPr>
          <p:spPr>
            <a:xfrm>
              <a:off x="11528555" y="1432680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4370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1" grpId="0"/>
      <p:bldP spid="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9139065" y="807967"/>
            <a:ext cx="3384379" cy="2011273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AD40055A-EF43-440B-8E66-9B0687964340}"/>
              </a:ext>
            </a:extLst>
          </p:cNvPr>
          <p:cNvGrpSpPr/>
          <p:nvPr/>
        </p:nvGrpSpPr>
        <p:grpSpPr>
          <a:xfrm>
            <a:off x="2943385" y="-325242"/>
            <a:ext cx="6305230" cy="1165189"/>
            <a:chOff x="4233467" y="-1525413"/>
            <a:chExt cx="4273707" cy="4293457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7EE7C881-144C-4029-824E-BA84E711A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3467" y="-1525413"/>
              <a:ext cx="4273707" cy="4293457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7291EA1-F837-4714-A84D-B5C8F8B1D0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59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1"/>
            <a:stretch/>
          </p:blipFill>
          <p:spPr>
            <a:xfrm>
              <a:off x="4274842" y="-1484733"/>
              <a:ext cx="4190956" cy="3708020"/>
            </a:xfrm>
            <a:prstGeom prst="rect">
              <a:avLst/>
            </a:prstGeom>
          </p:spPr>
        </p:pic>
      </p:grp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C9241C5-9116-4B23-8D50-8D47918C9A4E}"/>
              </a:ext>
            </a:extLst>
          </p:cNvPr>
          <p:cNvSpPr txBox="1"/>
          <p:nvPr/>
        </p:nvSpPr>
        <p:spPr>
          <a:xfrm>
            <a:off x="2358737" y="0"/>
            <a:ext cx="7169726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spc="-150" dirty="0">
                <a:solidFill>
                  <a:srgbClr val="008113"/>
                </a:solidFill>
                <a:latin typeface="M-Saber" panose="02000000000000000000" pitchFamily="2" charset="-78"/>
                <a:cs typeface="+mj-cs"/>
              </a:rPr>
              <a:t>التَّدريب على اللَّام الشَّمسية مع المدود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B52A36F5-82FB-45F6-9D76-7E7428581B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1783" y="1121608"/>
            <a:ext cx="678669" cy="439954"/>
          </a:xfrm>
          <a:prstGeom prst="rect">
            <a:avLst/>
          </a:prstGeom>
        </p:spPr>
      </p:pic>
      <p:pic>
        <p:nvPicPr>
          <p:cNvPr id="29" name="غيمة 3">
            <a:extLst>
              <a:ext uri="{FF2B5EF4-FFF2-40B4-BE49-F238E27FC236}">
                <a16:creationId xmlns:a16="http://schemas.microsoft.com/office/drawing/2014/main" id="{7F4BF976-E243-4634-B53E-505DD983DE3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78451" y="912009"/>
            <a:ext cx="2916011" cy="17106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0" name="مربع نص 29">
            <a:extLst>
              <a:ext uri="{FF2B5EF4-FFF2-40B4-BE49-F238E27FC236}">
                <a16:creationId xmlns:a16="http://schemas.microsoft.com/office/drawing/2014/main" id="{9768A2F4-76D2-412B-B2B6-C2E0E50897A2}"/>
              </a:ext>
            </a:extLst>
          </p:cNvPr>
          <p:cNvSpPr txBox="1"/>
          <p:nvPr/>
        </p:nvSpPr>
        <p:spPr>
          <a:xfrm>
            <a:off x="9923319" y="922804"/>
            <a:ext cx="186200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النّا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6203373" y="850987"/>
            <a:ext cx="264781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النّا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1FEAA001-ABF8-4A5F-9CD5-CC66F17FDC27}"/>
              </a:ext>
            </a:extLst>
          </p:cNvPr>
          <p:cNvSpPr/>
          <p:nvPr/>
        </p:nvSpPr>
        <p:spPr>
          <a:xfrm>
            <a:off x="10515584" y="1110457"/>
            <a:ext cx="439273" cy="372656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5372C93E-ED4E-4FD4-8E60-EF17E28ADCE3}"/>
              </a:ext>
            </a:extLst>
          </p:cNvPr>
          <p:cNvSpPr txBox="1"/>
          <p:nvPr/>
        </p:nvSpPr>
        <p:spPr>
          <a:xfrm>
            <a:off x="10862577" y="1490437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65" name="صورة 64">
            <a:extLst>
              <a:ext uri="{FF2B5EF4-FFF2-40B4-BE49-F238E27FC236}">
                <a16:creationId xmlns:a16="http://schemas.microsoft.com/office/drawing/2014/main" id="{D9586F9A-8249-4BCD-A033-D1DDFD4028F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633" y="1561562"/>
            <a:ext cx="785876" cy="411594"/>
          </a:xfrm>
          <a:prstGeom prst="rect">
            <a:avLst/>
          </a:prstGeom>
        </p:spPr>
      </p:pic>
      <p:grpSp>
        <p:nvGrpSpPr>
          <p:cNvPr id="90" name="مجموعة 89">
            <a:extLst>
              <a:ext uri="{FF2B5EF4-FFF2-40B4-BE49-F238E27FC236}">
                <a16:creationId xmlns:a16="http://schemas.microsoft.com/office/drawing/2014/main" id="{6EDD1C6A-2CA4-47F3-9EE6-A17FABC6FAA3}"/>
              </a:ext>
            </a:extLst>
          </p:cNvPr>
          <p:cNvGrpSpPr/>
          <p:nvPr/>
        </p:nvGrpSpPr>
        <p:grpSpPr>
          <a:xfrm>
            <a:off x="2623055" y="748496"/>
            <a:ext cx="3384379" cy="2011273"/>
            <a:chOff x="6572779" y="-46128"/>
            <a:chExt cx="3766435" cy="3974880"/>
          </a:xfrm>
        </p:grpSpPr>
        <p:pic>
          <p:nvPicPr>
            <p:cNvPr id="91" name="صورة 90">
              <a:extLst>
                <a:ext uri="{FF2B5EF4-FFF2-40B4-BE49-F238E27FC236}">
                  <a16:creationId xmlns:a16="http://schemas.microsoft.com/office/drawing/2014/main" id="{7C3680C5-11EB-40DF-8039-854800E3D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92" name="صورة 91">
              <a:extLst>
                <a:ext uri="{FF2B5EF4-FFF2-40B4-BE49-F238E27FC236}">
                  <a16:creationId xmlns:a16="http://schemas.microsoft.com/office/drawing/2014/main" id="{494A7019-68BF-4D7E-814F-657C16FE6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pic>
        <p:nvPicPr>
          <p:cNvPr id="93" name="صورة 92">
            <a:extLst>
              <a:ext uri="{FF2B5EF4-FFF2-40B4-BE49-F238E27FC236}">
                <a16:creationId xmlns:a16="http://schemas.microsoft.com/office/drawing/2014/main" id="{698B1CE0-AA13-4161-9B8C-202AB0E44E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773" y="1062137"/>
            <a:ext cx="678669" cy="439954"/>
          </a:xfrm>
          <a:prstGeom prst="rect">
            <a:avLst/>
          </a:prstGeom>
        </p:spPr>
      </p:pic>
      <p:pic>
        <p:nvPicPr>
          <p:cNvPr id="94" name="غيمة 3">
            <a:extLst>
              <a:ext uri="{FF2B5EF4-FFF2-40B4-BE49-F238E27FC236}">
                <a16:creationId xmlns:a16="http://schemas.microsoft.com/office/drawing/2014/main" id="{766F3188-2BD1-4C48-AEA6-F531B90A01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337559" y="852538"/>
            <a:ext cx="2916011" cy="17106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95" name="مربع نص 94">
            <a:extLst>
              <a:ext uri="{FF2B5EF4-FFF2-40B4-BE49-F238E27FC236}">
                <a16:creationId xmlns:a16="http://schemas.microsoft.com/office/drawing/2014/main" id="{EE556253-A7E7-4B40-8FD5-482D42C8D893}"/>
              </a:ext>
            </a:extLst>
          </p:cNvPr>
          <p:cNvSpPr txBox="1"/>
          <p:nvPr/>
        </p:nvSpPr>
        <p:spPr>
          <a:xfrm>
            <a:off x="3423823" y="863333"/>
            <a:ext cx="184548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الدّا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AAC374A8-0E74-436C-9FAD-DAEFCFBAD456}"/>
              </a:ext>
            </a:extLst>
          </p:cNvPr>
          <p:cNvSpPr txBox="1"/>
          <p:nvPr/>
        </p:nvSpPr>
        <p:spPr>
          <a:xfrm>
            <a:off x="-46434" y="791516"/>
            <a:ext cx="238161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الدّا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</a:p>
        </p:txBody>
      </p:sp>
      <p:sp>
        <p:nvSpPr>
          <p:cNvPr id="97" name="شكل بيضاوي 96">
            <a:extLst>
              <a:ext uri="{FF2B5EF4-FFF2-40B4-BE49-F238E27FC236}">
                <a16:creationId xmlns:a16="http://schemas.microsoft.com/office/drawing/2014/main" id="{E5E2F06D-F2E9-4929-A97F-3C59ADD9C120}"/>
              </a:ext>
            </a:extLst>
          </p:cNvPr>
          <p:cNvSpPr/>
          <p:nvPr/>
        </p:nvSpPr>
        <p:spPr>
          <a:xfrm>
            <a:off x="4058692" y="1152821"/>
            <a:ext cx="439273" cy="372656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98" name="مربع نص 97">
            <a:extLst>
              <a:ext uri="{FF2B5EF4-FFF2-40B4-BE49-F238E27FC236}">
                <a16:creationId xmlns:a16="http://schemas.microsoft.com/office/drawing/2014/main" id="{8DF41FE0-EE97-42EB-B861-A5D4852BFA43}"/>
              </a:ext>
            </a:extLst>
          </p:cNvPr>
          <p:cNvSpPr txBox="1"/>
          <p:nvPr/>
        </p:nvSpPr>
        <p:spPr>
          <a:xfrm>
            <a:off x="4346567" y="1430966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99" name="صورة 98">
            <a:extLst>
              <a:ext uri="{FF2B5EF4-FFF2-40B4-BE49-F238E27FC236}">
                <a16:creationId xmlns:a16="http://schemas.microsoft.com/office/drawing/2014/main" id="{F0CC6283-841E-4700-BFEB-1ABB5D0A6C5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23" y="1502091"/>
            <a:ext cx="785876" cy="411594"/>
          </a:xfrm>
          <a:prstGeom prst="rect">
            <a:avLst/>
          </a:prstGeom>
        </p:spPr>
      </p:pic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F9C2D1D8-16BA-4DB0-8EEE-6B4E18C390C0}"/>
              </a:ext>
            </a:extLst>
          </p:cNvPr>
          <p:cNvGrpSpPr/>
          <p:nvPr/>
        </p:nvGrpSpPr>
        <p:grpSpPr>
          <a:xfrm>
            <a:off x="9146502" y="2867230"/>
            <a:ext cx="3384379" cy="2011273"/>
            <a:chOff x="6572779" y="-46128"/>
            <a:chExt cx="3766435" cy="3974880"/>
          </a:xfrm>
        </p:grpSpPr>
        <p:pic>
          <p:nvPicPr>
            <p:cNvPr id="101" name="صورة 100">
              <a:extLst>
                <a:ext uri="{FF2B5EF4-FFF2-40B4-BE49-F238E27FC236}">
                  <a16:creationId xmlns:a16="http://schemas.microsoft.com/office/drawing/2014/main" id="{C698D5CC-9601-4049-BFD8-22B83EC2E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102" name="صورة 101">
              <a:extLst>
                <a:ext uri="{FF2B5EF4-FFF2-40B4-BE49-F238E27FC236}">
                  <a16:creationId xmlns:a16="http://schemas.microsoft.com/office/drawing/2014/main" id="{732760B0-ED94-4FF4-A38F-84BCE6B9F8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pic>
        <p:nvPicPr>
          <p:cNvPr id="103" name="صورة 102">
            <a:extLst>
              <a:ext uri="{FF2B5EF4-FFF2-40B4-BE49-F238E27FC236}">
                <a16:creationId xmlns:a16="http://schemas.microsoft.com/office/drawing/2014/main" id="{B09069C5-E6AE-4881-A3A3-D1B55277DB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9220" y="3180871"/>
            <a:ext cx="678669" cy="439954"/>
          </a:xfrm>
          <a:prstGeom prst="rect">
            <a:avLst/>
          </a:prstGeom>
        </p:spPr>
      </p:pic>
      <p:pic>
        <p:nvPicPr>
          <p:cNvPr id="104" name="غيمة 3">
            <a:extLst>
              <a:ext uri="{FF2B5EF4-FFF2-40B4-BE49-F238E27FC236}">
                <a16:creationId xmlns:a16="http://schemas.microsoft.com/office/drawing/2014/main" id="{65DA0153-2371-4186-AF56-1F0BA0F42E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185888" y="2971272"/>
            <a:ext cx="2916011" cy="17106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F28B01ED-7F58-4736-B941-582716026BC3}"/>
              </a:ext>
            </a:extLst>
          </p:cNvPr>
          <p:cNvSpPr txBox="1"/>
          <p:nvPr/>
        </p:nvSpPr>
        <p:spPr>
          <a:xfrm>
            <a:off x="9262555" y="2982067"/>
            <a:ext cx="253020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التّيـ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603DAB67-E0A8-41C4-A4F5-90279D779736}"/>
              </a:ext>
            </a:extLst>
          </p:cNvPr>
          <p:cNvSpPr txBox="1"/>
          <p:nvPr/>
        </p:nvSpPr>
        <p:spPr>
          <a:xfrm>
            <a:off x="6291032" y="2910250"/>
            <a:ext cx="2567595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</a:t>
            </a:r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تّي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نُ</a:t>
            </a:r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B137F8BB-17D5-46B8-A104-B2D9C97903E9}"/>
              </a:ext>
            </a:extLst>
          </p:cNvPr>
          <p:cNvSpPr/>
          <p:nvPr/>
        </p:nvSpPr>
        <p:spPr>
          <a:xfrm>
            <a:off x="10523021" y="3169720"/>
            <a:ext cx="439273" cy="372656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2243A9EE-430F-4A2F-BB9B-4473F09F2F3C}"/>
              </a:ext>
            </a:extLst>
          </p:cNvPr>
          <p:cNvSpPr txBox="1"/>
          <p:nvPr/>
        </p:nvSpPr>
        <p:spPr>
          <a:xfrm>
            <a:off x="10870014" y="3549700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9" name="صورة 108">
            <a:extLst>
              <a:ext uri="{FF2B5EF4-FFF2-40B4-BE49-F238E27FC236}">
                <a16:creationId xmlns:a16="http://schemas.microsoft.com/office/drawing/2014/main" id="{70FD37AB-8BF3-4C70-A55F-0B7B5D8271C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070" y="3620825"/>
            <a:ext cx="785876" cy="411594"/>
          </a:xfrm>
          <a:prstGeom prst="rect">
            <a:avLst/>
          </a:prstGeom>
        </p:spPr>
      </p:pic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69353964-BC6F-42A0-991E-41209A6F73F6}"/>
              </a:ext>
            </a:extLst>
          </p:cNvPr>
          <p:cNvGrpSpPr/>
          <p:nvPr/>
        </p:nvGrpSpPr>
        <p:grpSpPr>
          <a:xfrm>
            <a:off x="2678809" y="2990266"/>
            <a:ext cx="3384379" cy="2011273"/>
            <a:chOff x="6572779" y="-46128"/>
            <a:chExt cx="3766435" cy="3974880"/>
          </a:xfrm>
        </p:grpSpPr>
        <p:pic>
          <p:nvPicPr>
            <p:cNvPr id="131" name="صورة 130">
              <a:extLst>
                <a:ext uri="{FF2B5EF4-FFF2-40B4-BE49-F238E27FC236}">
                  <a16:creationId xmlns:a16="http://schemas.microsoft.com/office/drawing/2014/main" id="{C25E271F-EFE6-43F1-906F-246EB8602D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132" name="صورة 131">
              <a:extLst>
                <a:ext uri="{FF2B5EF4-FFF2-40B4-BE49-F238E27FC236}">
                  <a16:creationId xmlns:a16="http://schemas.microsoft.com/office/drawing/2014/main" id="{906F2311-6899-4EE1-BA8B-1FC08854841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pic>
        <p:nvPicPr>
          <p:cNvPr id="133" name="صورة 132">
            <a:extLst>
              <a:ext uri="{FF2B5EF4-FFF2-40B4-BE49-F238E27FC236}">
                <a16:creationId xmlns:a16="http://schemas.microsoft.com/office/drawing/2014/main" id="{AAB76168-2090-46A6-B7CF-CCF3695ABF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962" y="3303528"/>
            <a:ext cx="678669" cy="439954"/>
          </a:xfrm>
          <a:prstGeom prst="rect">
            <a:avLst/>
          </a:prstGeom>
        </p:spPr>
      </p:pic>
      <p:pic>
        <p:nvPicPr>
          <p:cNvPr id="134" name="غيمة 3">
            <a:extLst>
              <a:ext uri="{FF2B5EF4-FFF2-40B4-BE49-F238E27FC236}">
                <a16:creationId xmlns:a16="http://schemas.microsoft.com/office/drawing/2014/main" id="{B6C686E1-B3CA-47A9-8987-C31BCC9A26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4479" y="3071088"/>
            <a:ext cx="2916011" cy="17106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4EF8171E-E997-4605-869F-03B6D93AAD78}"/>
              </a:ext>
            </a:extLst>
          </p:cNvPr>
          <p:cNvSpPr txBox="1"/>
          <p:nvPr/>
        </p:nvSpPr>
        <p:spPr>
          <a:xfrm>
            <a:off x="2755210" y="3071088"/>
            <a:ext cx="292750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الرّيـ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D8EA8B55-9769-471A-8C63-372A2F9B75F3}"/>
              </a:ext>
            </a:extLst>
          </p:cNvPr>
          <p:cNvSpPr txBox="1"/>
          <p:nvPr/>
        </p:nvSpPr>
        <p:spPr>
          <a:xfrm>
            <a:off x="-1023147" y="3008725"/>
            <a:ext cx="435328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15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الرّيحُ</a:t>
            </a:r>
            <a:endParaRPr lang="ar-SA" sz="9600" b="1" spc="-150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37" name="شكل بيضاوي 136">
            <a:extLst>
              <a:ext uri="{FF2B5EF4-FFF2-40B4-BE49-F238E27FC236}">
                <a16:creationId xmlns:a16="http://schemas.microsoft.com/office/drawing/2014/main" id="{92C38474-5D70-4C35-B99C-8A65DB3BE64B}"/>
              </a:ext>
            </a:extLst>
          </p:cNvPr>
          <p:cNvSpPr/>
          <p:nvPr/>
        </p:nvSpPr>
        <p:spPr>
          <a:xfrm>
            <a:off x="4387947" y="3507778"/>
            <a:ext cx="439273" cy="372656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138" name="مربع نص 137">
            <a:extLst>
              <a:ext uri="{FF2B5EF4-FFF2-40B4-BE49-F238E27FC236}">
                <a16:creationId xmlns:a16="http://schemas.microsoft.com/office/drawing/2014/main" id="{49659613-0E04-47E3-AAF6-FCA3699A67C9}"/>
              </a:ext>
            </a:extLst>
          </p:cNvPr>
          <p:cNvSpPr txBox="1"/>
          <p:nvPr/>
        </p:nvSpPr>
        <p:spPr>
          <a:xfrm>
            <a:off x="4762028" y="3615937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9" name="صورة 138">
            <a:extLst>
              <a:ext uri="{FF2B5EF4-FFF2-40B4-BE49-F238E27FC236}">
                <a16:creationId xmlns:a16="http://schemas.microsoft.com/office/drawing/2014/main" id="{553A4DAD-22F0-43EA-B7E0-C43909838E3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962" y="3743482"/>
            <a:ext cx="785876" cy="411594"/>
          </a:xfrm>
          <a:prstGeom prst="rect">
            <a:avLst/>
          </a:prstGeom>
        </p:spPr>
      </p:pic>
      <p:grpSp>
        <p:nvGrpSpPr>
          <p:cNvPr id="140" name="مجموعة 139">
            <a:extLst>
              <a:ext uri="{FF2B5EF4-FFF2-40B4-BE49-F238E27FC236}">
                <a16:creationId xmlns:a16="http://schemas.microsoft.com/office/drawing/2014/main" id="{25C574A0-FD4A-4358-B085-C602219A3D4C}"/>
              </a:ext>
            </a:extLst>
          </p:cNvPr>
          <p:cNvGrpSpPr/>
          <p:nvPr/>
        </p:nvGrpSpPr>
        <p:grpSpPr>
          <a:xfrm>
            <a:off x="9191106" y="4719878"/>
            <a:ext cx="3384379" cy="2255041"/>
            <a:chOff x="6572779" y="-46128"/>
            <a:chExt cx="3766435" cy="3974880"/>
          </a:xfrm>
        </p:grpSpPr>
        <p:pic>
          <p:nvPicPr>
            <p:cNvPr id="141" name="صورة 140">
              <a:extLst>
                <a:ext uri="{FF2B5EF4-FFF2-40B4-BE49-F238E27FC236}">
                  <a16:creationId xmlns:a16="http://schemas.microsoft.com/office/drawing/2014/main" id="{FC91B571-FCE7-4830-B7D2-D78862ABBE2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142" name="صورة 141">
              <a:extLst>
                <a:ext uri="{FF2B5EF4-FFF2-40B4-BE49-F238E27FC236}">
                  <a16:creationId xmlns:a16="http://schemas.microsoft.com/office/drawing/2014/main" id="{7E885D49-0E81-4CF3-980D-138AB85ADD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pic>
        <p:nvPicPr>
          <p:cNvPr id="143" name="صورة 142">
            <a:extLst>
              <a:ext uri="{FF2B5EF4-FFF2-40B4-BE49-F238E27FC236}">
                <a16:creationId xmlns:a16="http://schemas.microsoft.com/office/drawing/2014/main" id="{EEC0F84D-CB7F-4C80-92DC-F56CCAC325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391" y="5277287"/>
            <a:ext cx="678669" cy="439954"/>
          </a:xfrm>
          <a:prstGeom prst="rect">
            <a:avLst/>
          </a:prstGeom>
        </p:spPr>
      </p:pic>
      <p:pic>
        <p:nvPicPr>
          <p:cNvPr id="144" name="غيمة 3">
            <a:extLst>
              <a:ext uri="{FF2B5EF4-FFF2-40B4-BE49-F238E27FC236}">
                <a16:creationId xmlns:a16="http://schemas.microsoft.com/office/drawing/2014/main" id="{44785C94-3A08-477C-A9F8-92A51E9A29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798771" y="4781785"/>
            <a:ext cx="3269672" cy="211925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45" name="مربع نص 144">
            <a:extLst>
              <a:ext uri="{FF2B5EF4-FFF2-40B4-BE49-F238E27FC236}">
                <a16:creationId xmlns:a16="http://schemas.microsoft.com/office/drawing/2014/main" id="{E9EEE7A5-2FE4-4E3D-A938-25FA52D6128D}"/>
              </a:ext>
            </a:extLst>
          </p:cNvPr>
          <p:cNvSpPr txBox="1"/>
          <p:nvPr/>
        </p:nvSpPr>
        <p:spPr>
          <a:xfrm>
            <a:off x="9206346" y="5042983"/>
            <a:ext cx="281647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الطّو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46" name="مربع نص 145">
            <a:extLst>
              <a:ext uri="{FF2B5EF4-FFF2-40B4-BE49-F238E27FC236}">
                <a16:creationId xmlns:a16="http://schemas.microsoft.com/office/drawing/2014/main" id="{5CE2BFD3-D002-4F7F-AB57-BEAF6B8EA0F3}"/>
              </a:ext>
            </a:extLst>
          </p:cNvPr>
          <p:cNvSpPr txBox="1"/>
          <p:nvPr/>
        </p:nvSpPr>
        <p:spPr>
          <a:xfrm>
            <a:off x="5652656" y="4850897"/>
            <a:ext cx="3539666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الطّو</a:t>
            </a:r>
            <a:r>
              <a:rPr lang="ar-SA" sz="96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لُ</a:t>
            </a:r>
          </a:p>
        </p:txBody>
      </p:sp>
      <p:sp>
        <p:nvSpPr>
          <p:cNvPr id="147" name="شكل بيضاوي 146">
            <a:extLst>
              <a:ext uri="{FF2B5EF4-FFF2-40B4-BE49-F238E27FC236}">
                <a16:creationId xmlns:a16="http://schemas.microsoft.com/office/drawing/2014/main" id="{D13257BD-26CF-493A-8183-B3754F5E9D4A}"/>
              </a:ext>
            </a:extLst>
          </p:cNvPr>
          <p:cNvSpPr/>
          <p:nvPr/>
        </p:nvSpPr>
        <p:spPr>
          <a:xfrm>
            <a:off x="10276150" y="4912826"/>
            <a:ext cx="439273" cy="525472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148" name="مربع نص 147">
            <a:extLst>
              <a:ext uri="{FF2B5EF4-FFF2-40B4-BE49-F238E27FC236}">
                <a16:creationId xmlns:a16="http://schemas.microsoft.com/office/drawing/2014/main" id="{619A8AA8-F957-47CD-B4E9-2E687E21325C}"/>
              </a:ext>
            </a:extLst>
          </p:cNvPr>
          <p:cNvSpPr txBox="1"/>
          <p:nvPr/>
        </p:nvSpPr>
        <p:spPr>
          <a:xfrm>
            <a:off x="10761285" y="5562989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49" name="صورة 148">
            <a:extLst>
              <a:ext uri="{FF2B5EF4-FFF2-40B4-BE49-F238E27FC236}">
                <a16:creationId xmlns:a16="http://schemas.microsoft.com/office/drawing/2014/main" id="{E0CC63BB-C504-43D0-A5E2-84F05D811B2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74" y="5717241"/>
            <a:ext cx="785876" cy="411594"/>
          </a:xfrm>
          <a:prstGeom prst="rect">
            <a:avLst/>
          </a:prstGeom>
        </p:spPr>
      </p:pic>
      <p:grpSp>
        <p:nvGrpSpPr>
          <p:cNvPr id="150" name="مجموعة 149">
            <a:extLst>
              <a:ext uri="{FF2B5EF4-FFF2-40B4-BE49-F238E27FC236}">
                <a16:creationId xmlns:a16="http://schemas.microsoft.com/office/drawing/2014/main" id="{6363A72D-C33A-4506-A49D-8B47C5378351}"/>
              </a:ext>
            </a:extLst>
          </p:cNvPr>
          <p:cNvGrpSpPr/>
          <p:nvPr/>
        </p:nvGrpSpPr>
        <p:grpSpPr>
          <a:xfrm>
            <a:off x="2556134" y="4974797"/>
            <a:ext cx="3384379" cy="2011273"/>
            <a:chOff x="6572779" y="-46128"/>
            <a:chExt cx="3766435" cy="3974880"/>
          </a:xfrm>
        </p:grpSpPr>
        <p:pic>
          <p:nvPicPr>
            <p:cNvPr id="151" name="صورة 150">
              <a:extLst>
                <a:ext uri="{FF2B5EF4-FFF2-40B4-BE49-F238E27FC236}">
                  <a16:creationId xmlns:a16="http://schemas.microsoft.com/office/drawing/2014/main" id="{B602CF55-2BC3-4967-92AC-9B7C6B7B9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152" name="صورة 151">
              <a:extLst>
                <a:ext uri="{FF2B5EF4-FFF2-40B4-BE49-F238E27FC236}">
                  <a16:creationId xmlns:a16="http://schemas.microsoft.com/office/drawing/2014/main" id="{6F2A9982-67FE-45D9-A08E-CD4489C1B6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pic>
        <p:nvPicPr>
          <p:cNvPr id="153" name="صورة 152">
            <a:extLst>
              <a:ext uri="{FF2B5EF4-FFF2-40B4-BE49-F238E27FC236}">
                <a16:creationId xmlns:a16="http://schemas.microsoft.com/office/drawing/2014/main" id="{72AD2819-F682-4AC1-8373-22B123DD81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52" y="5288438"/>
            <a:ext cx="678669" cy="439954"/>
          </a:xfrm>
          <a:prstGeom prst="rect">
            <a:avLst/>
          </a:prstGeom>
        </p:spPr>
      </p:pic>
      <p:pic>
        <p:nvPicPr>
          <p:cNvPr id="154" name="غيمة 3">
            <a:extLst>
              <a:ext uri="{FF2B5EF4-FFF2-40B4-BE49-F238E27FC236}">
                <a16:creationId xmlns:a16="http://schemas.microsoft.com/office/drawing/2014/main" id="{8240879F-BC3F-4455-9808-D8C71C65E2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4480" y="5078839"/>
            <a:ext cx="2916011" cy="1710699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55" name="مربع نص 154">
            <a:extLst>
              <a:ext uri="{FF2B5EF4-FFF2-40B4-BE49-F238E27FC236}">
                <a16:creationId xmlns:a16="http://schemas.microsoft.com/office/drawing/2014/main" id="{7321E9F1-DB98-4514-8CEA-5E4B2B0386A2}"/>
              </a:ext>
            </a:extLst>
          </p:cNvPr>
          <p:cNvSpPr txBox="1"/>
          <p:nvPr/>
        </p:nvSpPr>
        <p:spPr>
          <a:xfrm>
            <a:off x="2847110" y="5089634"/>
            <a:ext cx="235528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التّو</a:t>
            </a:r>
            <a:endParaRPr lang="ar-SA" sz="9600" b="1" dirty="0">
              <a:solidFill>
                <a:schemeClr val="tx1">
                  <a:lumMod val="95000"/>
                  <a:lumOff val="5000"/>
                </a:schemeClr>
              </a:solidFill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156" name="مربع نص 155">
            <a:extLst>
              <a:ext uri="{FF2B5EF4-FFF2-40B4-BE49-F238E27FC236}">
                <a16:creationId xmlns:a16="http://schemas.microsoft.com/office/drawing/2014/main" id="{29A5D0DC-44D3-4BC8-A779-A7751F94AD11}"/>
              </a:ext>
            </a:extLst>
          </p:cNvPr>
          <p:cNvSpPr txBox="1"/>
          <p:nvPr/>
        </p:nvSpPr>
        <p:spPr>
          <a:xfrm>
            <a:off x="-685800" y="5113561"/>
            <a:ext cx="340820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9600" b="1" spc="-3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التّو</a:t>
            </a:r>
            <a:r>
              <a:rPr lang="ar-SA" sz="9600" b="1" spc="-3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تُ</a:t>
            </a:r>
          </a:p>
        </p:txBody>
      </p:sp>
      <p:sp>
        <p:nvSpPr>
          <p:cNvPr id="157" name="شكل بيضاوي 156">
            <a:extLst>
              <a:ext uri="{FF2B5EF4-FFF2-40B4-BE49-F238E27FC236}">
                <a16:creationId xmlns:a16="http://schemas.microsoft.com/office/drawing/2014/main" id="{910560C2-1661-4282-AD95-757BA67137A9}"/>
              </a:ext>
            </a:extLst>
          </p:cNvPr>
          <p:cNvSpPr/>
          <p:nvPr/>
        </p:nvSpPr>
        <p:spPr>
          <a:xfrm>
            <a:off x="3932653" y="5160939"/>
            <a:ext cx="439273" cy="489004"/>
          </a:xfrm>
          <a:prstGeom prst="ellips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9600" b="1"/>
          </a:p>
        </p:txBody>
      </p:sp>
      <p:sp>
        <p:nvSpPr>
          <p:cNvPr id="158" name="مربع نص 157">
            <a:extLst>
              <a:ext uri="{FF2B5EF4-FFF2-40B4-BE49-F238E27FC236}">
                <a16:creationId xmlns:a16="http://schemas.microsoft.com/office/drawing/2014/main" id="{FB67CD0C-12BB-4B92-8DD4-FA8547721F1D}"/>
              </a:ext>
            </a:extLst>
          </p:cNvPr>
          <p:cNvSpPr txBox="1"/>
          <p:nvPr/>
        </p:nvSpPr>
        <p:spPr>
          <a:xfrm>
            <a:off x="4103000" y="5522185"/>
            <a:ext cx="57511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9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</a:t>
            </a:r>
            <a:endParaRPr lang="ar-SA" sz="9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9" name="صورة 158">
            <a:extLst>
              <a:ext uri="{FF2B5EF4-FFF2-40B4-BE49-F238E27FC236}">
                <a16:creationId xmlns:a16="http://schemas.microsoft.com/office/drawing/2014/main" id="{4A0647C8-90BD-4E7E-877D-80FFAAB7774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368" y="5728392"/>
            <a:ext cx="785876" cy="411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57" grpId="0"/>
      <p:bldP spid="25" grpId="0" animBg="1"/>
      <p:bldP spid="27" grpId="0"/>
      <p:bldP spid="95" grpId="0"/>
      <p:bldP spid="96" grpId="0"/>
      <p:bldP spid="97" grpId="0" animBg="1"/>
      <p:bldP spid="98" grpId="0"/>
      <p:bldP spid="105" grpId="0"/>
      <p:bldP spid="106" grpId="0"/>
      <p:bldP spid="107" grpId="0" animBg="1"/>
      <p:bldP spid="108" grpId="0"/>
      <p:bldP spid="135" grpId="0"/>
      <p:bldP spid="136" grpId="0"/>
      <p:bldP spid="137" grpId="0" animBg="1"/>
      <p:bldP spid="138" grpId="0"/>
      <p:bldP spid="145" grpId="0"/>
      <p:bldP spid="146" grpId="0"/>
      <p:bldP spid="147" grpId="0" animBg="1"/>
      <p:bldP spid="148" grpId="0"/>
      <p:bldP spid="155" grpId="0"/>
      <p:bldP spid="156" grpId="0"/>
      <p:bldP spid="157" grpId="0" animBg="1"/>
      <p:bldP spid="1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10E52AD-1C18-42E4-A012-5585DAC17B22}"/>
              </a:ext>
            </a:extLst>
          </p:cNvPr>
          <p:cNvGrpSpPr/>
          <p:nvPr/>
        </p:nvGrpSpPr>
        <p:grpSpPr>
          <a:xfrm>
            <a:off x="6235961" y="-236073"/>
            <a:ext cx="6256350" cy="3974880"/>
            <a:chOff x="6572779" y="-46128"/>
            <a:chExt cx="3766435" cy="397488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EB82B25-CF08-4B07-8EE9-3AC8041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3C73AD1-EAC1-48DD-9D5E-1818C87F1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43604A-683B-45FB-A507-CA8654713061}"/>
              </a:ext>
            </a:extLst>
          </p:cNvPr>
          <p:cNvGrpSpPr/>
          <p:nvPr/>
        </p:nvGrpSpPr>
        <p:grpSpPr>
          <a:xfrm>
            <a:off x="6336109" y="3312678"/>
            <a:ext cx="6256350" cy="3974880"/>
            <a:chOff x="6572779" y="-46128"/>
            <a:chExt cx="3766435" cy="39748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E3BFB9BE-6DDE-42CA-8ED3-3A0CDB59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C1C69E0-ED97-4DA8-A79A-11286AF3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7B03E-A7B1-4E7D-A71A-9E16349A67CA}"/>
              </a:ext>
            </a:extLst>
          </p:cNvPr>
          <p:cNvSpPr txBox="1"/>
          <p:nvPr/>
        </p:nvSpPr>
        <p:spPr>
          <a:xfrm>
            <a:off x="7145996" y="4006281"/>
            <a:ext cx="4272741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الشّا</a:t>
            </a:r>
            <a:r>
              <a:rPr lang="ar-SA" sz="185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مُ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6816436" y="380586"/>
            <a:ext cx="4236321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النّا</a:t>
            </a:r>
            <a:r>
              <a:rPr lang="ar-SA" sz="19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-147441" y="-283971"/>
            <a:ext cx="6256350" cy="397488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478CA60-29EF-4294-AE68-31AC26CF6FA7}"/>
              </a:ext>
            </a:extLst>
          </p:cNvPr>
          <p:cNvSpPr txBox="1"/>
          <p:nvPr/>
        </p:nvSpPr>
        <p:spPr>
          <a:xfrm>
            <a:off x="-301064" y="396375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الطّا</a:t>
            </a:r>
            <a:r>
              <a:rPr lang="ar-SA" sz="185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لِبُ</a:t>
            </a:r>
            <a:endParaRPr lang="ar-SA" sz="185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D8B9E9E-EE9D-4F30-97DD-213FEC9245C0}"/>
              </a:ext>
            </a:extLst>
          </p:cNvPr>
          <p:cNvGrpSpPr/>
          <p:nvPr/>
        </p:nvGrpSpPr>
        <p:grpSpPr>
          <a:xfrm>
            <a:off x="-200138" y="3317030"/>
            <a:ext cx="6435321" cy="3974880"/>
            <a:chOff x="6572779" y="-46128"/>
            <a:chExt cx="3766435" cy="397488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41C3963D-55ED-4091-8B56-B73C41C0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9A69667-89FD-4A00-AC5D-991DE45A3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58D759C-892C-420B-8EE2-452E73CE7888}"/>
              </a:ext>
            </a:extLst>
          </p:cNvPr>
          <p:cNvSpPr txBox="1"/>
          <p:nvPr/>
        </p:nvSpPr>
        <p:spPr>
          <a:xfrm>
            <a:off x="-73970" y="3844142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الصّا</a:t>
            </a:r>
            <a:r>
              <a:rPr lang="ar-SA" sz="19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ئِمُ</a:t>
            </a: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A1825BA3-89CC-471D-B3DB-16F4A6125128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5B25DAE7-2B6A-46E5-8655-B1AAB902F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E76CD71-BF9D-44B3-9219-A25AE573E6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4E11AC7C-06BC-4344-847C-E4C40D6E5987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F3959D6-85F2-4E68-B47C-5618D085358D}"/>
              </a:ext>
            </a:extLst>
          </p:cNvPr>
          <p:cNvGrpSpPr/>
          <p:nvPr/>
        </p:nvGrpSpPr>
        <p:grpSpPr>
          <a:xfrm>
            <a:off x="9323929" y="558890"/>
            <a:ext cx="1458724" cy="1427969"/>
            <a:chOff x="10698049" y="672840"/>
            <a:chExt cx="1458724" cy="1427969"/>
          </a:xfrm>
        </p:grpSpPr>
        <p:sp>
          <p:nvSpPr>
            <p:cNvPr id="33" name="شكل بيضاوي 32">
              <a:extLst>
                <a:ext uri="{FF2B5EF4-FFF2-40B4-BE49-F238E27FC236}">
                  <a16:creationId xmlns:a16="http://schemas.microsoft.com/office/drawing/2014/main" id="{DBC2431E-2F57-4207-9E42-9EB701855F0B}"/>
                </a:ext>
              </a:extLst>
            </p:cNvPr>
            <p:cNvSpPr/>
            <p:nvPr/>
          </p:nvSpPr>
          <p:spPr>
            <a:xfrm>
              <a:off x="10698049" y="672840"/>
              <a:ext cx="624122" cy="64633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7" name="صورة 36">
              <a:extLst>
                <a:ext uri="{FF2B5EF4-FFF2-40B4-BE49-F238E27FC236}">
                  <a16:creationId xmlns:a16="http://schemas.microsoft.com/office/drawing/2014/main" id="{86B2A0ED-56D7-419C-8264-6392175C9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537" y="754212"/>
              <a:ext cx="901236" cy="499700"/>
            </a:xfrm>
            <a:prstGeom prst="rect">
              <a:avLst/>
            </a:prstGeom>
          </p:spPr>
        </p:pic>
        <p:sp>
          <p:nvSpPr>
            <p:cNvPr id="38" name="مربع نص 37">
              <a:extLst>
                <a:ext uri="{FF2B5EF4-FFF2-40B4-BE49-F238E27FC236}">
                  <a16:creationId xmlns:a16="http://schemas.microsoft.com/office/drawing/2014/main" id="{359AC0D1-146A-4FF0-A542-21812607AC7D}"/>
                </a:ext>
              </a:extLst>
            </p:cNvPr>
            <p:cNvSpPr txBox="1"/>
            <p:nvPr/>
          </p:nvSpPr>
          <p:spPr>
            <a:xfrm>
              <a:off x="11570118" y="1454478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940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1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10E52AD-1C18-42E4-A012-5585DAC17B22}"/>
              </a:ext>
            </a:extLst>
          </p:cNvPr>
          <p:cNvGrpSpPr/>
          <p:nvPr/>
        </p:nvGrpSpPr>
        <p:grpSpPr>
          <a:xfrm>
            <a:off x="6235961" y="-236073"/>
            <a:ext cx="6256350" cy="3974880"/>
            <a:chOff x="6572779" y="-46128"/>
            <a:chExt cx="3766435" cy="397488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EB82B25-CF08-4B07-8EE9-3AC8041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3C73AD1-EAC1-48DD-9D5E-1818C87F1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43604A-683B-45FB-A507-CA8654713061}"/>
              </a:ext>
            </a:extLst>
          </p:cNvPr>
          <p:cNvGrpSpPr/>
          <p:nvPr/>
        </p:nvGrpSpPr>
        <p:grpSpPr>
          <a:xfrm>
            <a:off x="6336109" y="3312678"/>
            <a:ext cx="6256350" cy="3974880"/>
            <a:chOff x="6572779" y="-46128"/>
            <a:chExt cx="3766435" cy="39748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E3BFB9BE-6DDE-42CA-8ED3-3A0CDB59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C1C69E0-ED97-4DA8-A79A-11286AF3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7B03E-A7B1-4E7D-A71A-9E16349A67CA}"/>
              </a:ext>
            </a:extLst>
          </p:cNvPr>
          <p:cNvSpPr txBox="1"/>
          <p:nvPr/>
        </p:nvSpPr>
        <p:spPr>
          <a:xfrm>
            <a:off x="6608619" y="4022070"/>
            <a:ext cx="5104332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الطّي</a:t>
            </a:r>
            <a:r>
              <a:rPr lang="ar-SA" sz="185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نُ</a:t>
            </a:r>
            <a:endParaRPr lang="ar-SA" sz="18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7418198" y="396375"/>
            <a:ext cx="4007687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الدّي</a:t>
            </a:r>
            <a:r>
              <a:rPr lang="ar-SA" sz="190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نُ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-147441" y="-283971"/>
            <a:ext cx="6256350" cy="397488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478CA60-29EF-4294-AE68-31AC26CF6FA7}"/>
              </a:ext>
            </a:extLst>
          </p:cNvPr>
          <p:cNvSpPr txBox="1"/>
          <p:nvPr/>
        </p:nvSpPr>
        <p:spPr>
          <a:xfrm>
            <a:off x="-301064" y="396375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الطَّ</a:t>
            </a:r>
            <a:r>
              <a:rPr lang="ar-SA" sz="185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بي</a:t>
            </a:r>
            <a:r>
              <a:rPr lang="ar-SA" sz="18500" dirty="0">
                <a:latin typeface="M-Saber" panose="02000000000000000000" pitchFamily="2" charset="-78"/>
                <a:cs typeface="M-Saber" panose="02000000000000000000" pitchFamily="2" charset="-78"/>
              </a:rPr>
              <a:t>ب</a:t>
            </a:r>
            <a:r>
              <a:rPr lang="ar-SA" sz="18500" dirty="0">
                <a:ln>
                  <a:solidFill>
                    <a:schemeClr val="bg1"/>
                  </a:solidFill>
                </a:ln>
                <a:latin typeface="M-Saber" panose="02000000000000000000" pitchFamily="2" charset="-78"/>
                <a:cs typeface="M-Saber" panose="02000000000000000000" pitchFamily="2" charset="-78"/>
              </a:rPr>
              <a:t>ُ</a:t>
            </a:r>
            <a:endParaRPr lang="ar-SA" sz="18500" dirty="0"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D8B9E9E-EE9D-4F30-97DD-213FEC9245C0}"/>
              </a:ext>
            </a:extLst>
          </p:cNvPr>
          <p:cNvGrpSpPr/>
          <p:nvPr/>
        </p:nvGrpSpPr>
        <p:grpSpPr>
          <a:xfrm>
            <a:off x="-200138" y="3317030"/>
            <a:ext cx="6435321" cy="3974880"/>
            <a:chOff x="6572779" y="-46128"/>
            <a:chExt cx="3766435" cy="397488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41C3963D-55ED-4091-8B56-B73C41C0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9A69667-89FD-4A00-AC5D-991DE45A3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58D759C-892C-420B-8EE2-452E73CE7888}"/>
              </a:ext>
            </a:extLst>
          </p:cNvPr>
          <p:cNvSpPr txBox="1"/>
          <p:nvPr/>
        </p:nvSpPr>
        <p:spPr>
          <a:xfrm>
            <a:off x="-94352" y="3625933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الرَّ</a:t>
            </a:r>
            <a:r>
              <a:rPr lang="ar-SA" sz="19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في</a:t>
            </a:r>
            <a:r>
              <a:rPr lang="ar-SA" sz="19000" dirty="0">
                <a:latin typeface="M-Saber" panose="02000000000000000000" pitchFamily="2" charset="-78"/>
                <a:cs typeface="M-Saber" panose="02000000000000000000" pitchFamily="2" charset="-78"/>
              </a:rPr>
              <a:t>قُ</a:t>
            </a:r>
            <a:endParaRPr lang="ar-SA" sz="19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FF8236C1-19D7-40F4-A641-2F8E141EFCFB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6386C5E6-BC7A-4688-BF15-9226BE79B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32" name="صورة 31">
              <a:extLst>
                <a:ext uri="{FF2B5EF4-FFF2-40B4-BE49-F238E27FC236}">
                  <a16:creationId xmlns:a16="http://schemas.microsoft.com/office/drawing/2014/main" id="{FCFACFE3-0FAB-4E58-8A9B-658604A7B7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33" name="مربع نص 32">
              <a:extLst>
                <a:ext uri="{FF2B5EF4-FFF2-40B4-BE49-F238E27FC236}">
                  <a16:creationId xmlns:a16="http://schemas.microsoft.com/office/drawing/2014/main" id="{792CCBE8-9A53-4869-86F2-3251B03E0BF8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F218906E-4B30-4FDE-B095-90BE3C8522A5}"/>
              </a:ext>
            </a:extLst>
          </p:cNvPr>
          <p:cNvGrpSpPr/>
          <p:nvPr/>
        </p:nvGrpSpPr>
        <p:grpSpPr>
          <a:xfrm>
            <a:off x="9558394" y="714753"/>
            <a:ext cx="1458724" cy="1294280"/>
            <a:chOff x="10698049" y="672840"/>
            <a:chExt cx="1458724" cy="1294280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4AAE695C-0F4B-45F5-A960-02C669D9F3A4}"/>
                </a:ext>
              </a:extLst>
            </p:cNvPr>
            <p:cNvSpPr/>
            <p:nvPr/>
          </p:nvSpPr>
          <p:spPr>
            <a:xfrm>
              <a:off x="10698049" y="672840"/>
              <a:ext cx="624122" cy="646331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ACD06A45-931E-4B53-8681-CAAF6C7AA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5537" y="754212"/>
              <a:ext cx="901236" cy="499700"/>
            </a:xfrm>
            <a:prstGeom prst="rect">
              <a:avLst/>
            </a:prstGeom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F3F987CC-0336-4405-93B9-F4B537F1327D}"/>
                </a:ext>
              </a:extLst>
            </p:cNvPr>
            <p:cNvSpPr txBox="1"/>
            <p:nvPr/>
          </p:nvSpPr>
          <p:spPr>
            <a:xfrm>
              <a:off x="11518165" y="1320789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69960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1" grpId="0"/>
      <p:bldP spid="6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F10E52AD-1C18-42E4-A012-5585DAC17B22}"/>
              </a:ext>
            </a:extLst>
          </p:cNvPr>
          <p:cNvGrpSpPr/>
          <p:nvPr/>
        </p:nvGrpSpPr>
        <p:grpSpPr>
          <a:xfrm>
            <a:off x="6235961" y="-236073"/>
            <a:ext cx="6256350" cy="3974880"/>
            <a:chOff x="6572779" y="-46128"/>
            <a:chExt cx="3766435" cy="397488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CEB82B25-CF08-4B07-8EE9-3AC804164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03C73AD1-EAC1-48DD-9D5E-1818C87F1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grpSp>
        <p:nvGrpSpPr>
          <p:cNvPr id="34" name="مجموعة 33">
            <a:extLst>
              <a:ext uri="{FF2B5EF4-FFF2-40B4-BE49-F238E27FC236}">
                <a16:creationId xmlns:a16="http://schemas.microsoft.com/office/drawing/2014/main" id="{4A43604A-683B-45FB-A507-CA8654713061}"/>
              </a:ext>
            </a:extLst>
          </p:cNvPr>
          <p:cNvGrpSpPr/>
          <p:nvPr/>
        </p:nvGrpSpPr>
        <p:grpSpPr>
          <a:xfrm>
            <a:off x="6336109" y="3312678"/>
            <a:ext cx="6256350" cy="3974880"/>
            <a:chOff x="6572779" y="-46128"/>
            <a:chExt cx="3766435" cy="3974880"/>
          </a:xfrm>
        </p:grpSpPr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E3BFB9BE-6DDE-42CA-8ED3-3A0CDB59D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36" name="صورة 35">
              <a:extLst>
                <a:ext uri="{FF2B5EF4-FFF2-40B4-BE49-F238E27FC236}">
                  <a16:creationId xmlns:a16="http://schemas.microsoft.com/office/drawing/2014/main" id="{9C1C69E0-ED97-4DA8-A79A-11286AF34C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2D7B03E-A7B1-4E7D-A71A-9E16349A67CA}"/>
              </a:ext>
            </a:extLst>
          </p:cNvPr>
          <p:cNvSpPr txBox="1"/>
          <p:nvPr/>
        </p:nvSpPr>
        <p:spPr>
          <a:xfrm>
            <a:off x="6504709" y="3624402"/>
            <a:ext cx="5171723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الرّو</a:t>
            </a:r>
            <a:r>
              <a:rPr lang="ar-SA" sz="185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حُ</a:t>
            </a:r>
            <a:endParaRPr lang="ar-SA" sz="18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E4F53342-3EA5-4913-92D9-B074F9763111}"/>
              </a:ext>
            </a:extLst>
          </p:cNvPr>
          <p:cNvSpPr txBox="1"/>
          <p:nvPr/>
        </p:nvSpPr>
        <p:spPr>
          <a:xfrm>
            <a:off x="6556664" y="384830"/>
            <a:ext cx="4969369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spc="3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السّ</a:t>
            </a:r>
            <a:r>
              <a:rPr lang="ar-AE" sz="19000" spc="3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و</a:t>
            </a:r>
            <a:r>
              <a:rPr lang="ar-SA" sz="19000" spc="300" dirty="0">
                <a:ln>
                  <a:solidFill>
                    <a:schemeClr val="bg1">
                      <a:lumMod val="9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</a:p>
        </p:txBody>
      </p:sp>
      <p:grpSp>
        <p:nvGrpSpPr>
          <p:cNvPr id="58" name="مجموعة 57">
            <a:extLst>
              <a:ext uri="{FF2B5EF4-FFF2-40B4-BE49-F238E27FC236}">
                <a16:creationId xmlns:a16="http://schemas.microsoft.com/office/drawing/2014/main" id="{CA331C7C-091E-4499-9770-D3E875E942AC}"/>
              </a:ext>
            </a:extLst>
          </p:cNvPr>
          <p:cNvGrpSpPr/>
          <p:nvPr/>
        </p:nvGrpSpPr>
        <p:grpSpPr>
          <a:xfrm>
            <a:off x="-147441" y="-283971"/>
            <a:ext cx="6256350" cy="3974880"/>
            <a:chOff x="6572779" y="-46128"/>
            <a:chExt cx="3766435" cy="3974880"/>
          </a:xfrm>
        </p:grpSpPr>
        <p:pic>
          <p:nvPicPr>
            <p:cNvPr id="59" name="صورة 58">
              <a:extLst>
                <a:ext uri="{FF2B5EF4-FFF2-40B4-BE49-F238E27FC236}">
                  <a16:creationId xmlns:a16="http://schemas.microsoft.com/office/drawing/2014/main" id="{B3A2F651-B583-4FB6-A1F1-4D6A24BAE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0" name="صورة 59">
              <a:extLst>
                <a:ext uri="{FF2B5EF4-FFF2-40B4-BE49-F238E27FC236}">
                  <a16:creationId xmlns:a16="http://schemas.microsoft.com/office/drawing/2014/main" id="{B050A460-C4A6-464F-B00D-7AA2D78806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3478CA60-29EF-4294-AE68-31AC26CF6FA7}"/>
              </a:ext>
            </a:extLst>
          </p:cNvPr>
          <p:cNvSpPr txBox="1"/>
          <p:nvPr/>
        </p:nvSpPr>
        <p:spPr>
          <a:xfrm>
            <a:off x="-248367" y="423302"/>
            <a:ext cx="5650802" cy="29392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85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النُّ</a:t>
            </a:r>
            <a:r>
              <a:rPr lang="ar-SA" sz="185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جو</a:t>
            </a:r>
            <a:r>
              <a:rPr lang="ar-SA" sz="18500" dirty="0">
                <a:latin typeface="M-Saber" panose="02000000000000000000" pitchFamily="2" charset="-78"/>
                <a:cs typeface="M-Saber" panose="02000000000000000000" pitchFamily="2" charset="-78"/>
              </a:rPr>
              <a:t>مُ</a:t>
            </a:r>
          </a:p>
        </p:txBody>
      </p:sp>
      <p:grpSp>
        <p:nvGrpSpPr>
          <p:cNvPr id="66" name="مجموعة 65">
            <a:extLst>
              <a:ext uri="{FF2B5EF4-FFF2-40B4-BE49-F238E27FC236}">
                <a16:creationId xmlns:a16="http://schemas.microsoft.com/office/drawing/2014/main" id="{ED8B9E9E-EE9D-4F30-97DD-213FEC9245C0}"/>
              </a:ext>
            </a:extLst>
          </p:cNvPr>
          <p:cNvGrpSpPr/>
          <p:nvPr/>
        </p:nvGrpSpPr>
        <p:grpSpPr>
          <a:xfrm>
            <a:off x="-200138" y="3317030"/>
            <a:ext cx="6435321" cy="3974880"/>
            <a:chOff x="6572779" y="-46128"/>
            <a:chExt cx="3766435" cy="3974880"/>
          </a:xfrm>
        </p:grpSpPr>
        <p:pic>
          <p:nvPicPr>
            <p:cNvPr id="67" name="صورة 66">
              <a:extLst>
                <a:ext uri="{FF2B5EF4-FFF2-40B4-BE49-F238E27FC236}">
                  <a16:creationId xmlns:a16="http://schemas.microsoft.com/office/drawing/2014/main" id="{41C3963D-55ED-4091-8B56-B73C41C04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72779" y="-46128"/>
              <a:ext cx="3766435" cy="3974880"/>
            </a:xfrm>
            <a:prstGeom prst="rect">
              <a:avLst/>
            </a:prstGeom>
          </p:spPr>
        </p:pic>
        <p:pic>
          <p:nvPicPr>
            <p:cNvPr id="68" name="صورة 67">
              <a:extLst>
                <a:ext uri="{FF2B5EF4-FFF2-40B4-BE49-F238E27FC236}">
                  <a16:creationId xmlns:a16="http://schemas.microsoft.com/office/drawing/2014/main" id="{69A69667-89FD-4A00-AC5D-991DE45A35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092" r="10300"/>
            <a:stretch/>
          </p:blipFill>
          <p:spPr>
            <a:xfrm>
              <a:off x="7027817" y="430968"/>
              <a:ext cx="2926080" cy="2941136"/>
            </a:xfrm>
            <a:prstGeom prst="rect">
              <a:avLst/>
            </a:prstGeom>
          </p:spPr>
        </p:pic>
      </p:grp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58D759C-892C-420B-8EE2-452E73CE7888}"/>
              </a:ext>
            </a:extLst>
          </p:cNvPr>
          <p:cNvSpPr txBox="1"/>
          <p:nvPr/>
        </p:nvSpPr>
        <p:spPr>
          <a:xfrm>
            <a:off x="-144867" y="3729150"/>
            <a:ext cx="5650802" cy="30162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9000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النُّ</a:t>
            </a:r>
            <a:r>
              <a:rPr lang="ar-SA" sz="19000" dirty="0">
                <a:ln>
                  <a:solidFill>
                    <a:srgbClr val="0070C0"/>
                  </a:solidFill>
                </a:ln>
                <a:solidFill>
                  <a:srgbClr val="00B0F0"/>
                </a:solidFill>
                <a:latin typeface="M-Saber" panose="02000000000000000000" pitchFamily="2" charset="-78"/>
                <a:cs typeface="M-Saber" panose="02000000000000000000" pitchFamily="2" charset="-78"/>
              </a:rPr>
              <a:t>مو</a:t>
            </a:r>
            <a:r>
              <a:rPr lang="ar-SA" sz="19000" dirty="0">
                <a:latin typeface="M-Saber" panose="02000000000000000000" pitchFamily="2" charset="-78"/>
                <a:cs typeface="M-Saber" panose="02000000000000000000" pitchFamily="2" charset="-78"/>
              </a:rPr>
              <a:t>رُ</a:t>
            </a:r>
            <a:endParaRPr lang="ar-SA" sz="19000" dirty="0">
              <a:ln>
                <a:solidFill>
                  <a:schemeClr val="bg1">
                    <a:lumMod val="9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-Saber" panose="02000000000000000000" pitchFamily="2" charset="-78"/>
              <a:cs typeface="M-Saber" panose="02000000000000000000" pitchFamily="2" charset="-78"/>
            </a:endParaRPr>
          </a:p>
        </p:txBody>
      </p:sp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139CB99A-AEB4-4313-99AC-0FB1A9494ACA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4EB08669-E63C-4993-ADB6-1FCB07931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C670357E-87F9-44F2-AB86-A7DED49906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29" name="مربع نص 28">
              <a:extLst>
                <a:ext uri="{FF2B5EF4-FFF2-40B4-BE49-F238E27FC236}">
                  <a16:creationId xmlns:a16="http://schemas.microsoft.com/office/drawing/2014/main" id="{1C6C1A36-E080-45D9-9A05-76416D24F4A3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3D22A6FE-4759-4B75-A0EA-00251B7D00DA}"/>
              </a:ext>
            </a:extLst>
          </p:cNvPr>
          <p:cNvGrpSpPr/>
          <p:nvPr/>
        </p:nvGrpSpPr>
        <p:grpSpPr>
          <a:xfrm>
            <a:off x="9033816" y="644236"/>
            <a:ext cx="1652410" cy="1287919"/>
            <a:chOff x="10698049" y="585768"/>
            <a:chExt cx="1652410" cy="1287919"/>
          </a:xfrm>
        </p:grpSpPr>
        <p:sp>
          <p:nvSpPr>
            <p:cNvPr id="25" name="شكل بيضاوي 24">
              <a:extLst>
                <a:ext uri="{FF2B5EF4-FFF2-40B4-BE49-F238E27FC236}">
                  <a16:creationId xmlns:a16="http://schemas.microsoft.com/office/drawing/2014/main" id="{00C8253F-10B0-446B-9A54-C2B14307F1CA}"/>
                </a:ext>
              </a:extLst>
            </p:cNvPr>
            <p:cNvSpPr/>
            <p:nvPr/>
          </p:nvSpPr>
          <p:spPr>
            <a:xfrm>
              <a:off x="10698049" y="585768"/>
              <a:ext cx="624122" cy="758537"/>
            </a:xfrm>
            <a:prstGeom prst="ellipse">
              <a:avLst/>
            </a:prstGeom>
            <a:noFill/>
            <a:ln w="5715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pic>
          <p:nvPicPr>
            <p:cNvPr id="30" name="صورة 29">
              <a:extLst>
                <a:ext uri="{FF2B5EF4-FFF2-40B4-BE49-F238E27FC236}">
                  <a16:creationId xmlns:a16="http://schemas.microsoft.com/office/drawing/2014/main" id="{29898C39-FF9B-47E8-B2BD-83472334F0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2171" y="656712"/>
              <a:ext cx="1028288" cy="499700"/>
            </a:xfrm>
            <a:prstGeom prst="rect">
              <a:avLst/>
            </a:prstGeom>
          </p:spPr>
        </p:pic>
        <p:sp>
          <p:nvSpPr>
            <p:cNvPr id="31" name="مربع نص 30">
              <a:extLst>
                <a:ext uri="{FF2B5EF4-FFF2-40B4-BE49-F238E27FC236}">
                  <a16:creationId xmlns:a16="http://schemas.microsoft.com/office/drawing/2014/main" id="{438469B8-ABD4-4CFF-95B6-63DAF51B32E6}"/>
                </a:ext>
              </a:extLst>
            </p:cNvPr>
            <p:cNvSpPr txBox="1"/>
            <p:nvPr/>
          </p:nvSpPr>
          <p:spPr>
            <a:xfrm>
              <a:off x="11722826" y="1227356"/>
              <a:ext cx="355200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GB" sz="3600" b="1" dirty="0"/>
                <a:t>x</a:t>
              </a:r>
              <a:endParaRPr lang="ar-SA" sz="1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5579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61" grpId="0"/>
      <p:bldP spid="6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87AA6325-B888-418A-8CC1-C73E65635B67}"/>
              </a:ext>
            </a:extLst>
          </p:cNvPr>
          <p:cNvGrpSpPr/>
          <p:nvPr/>
        </p:nvGrpSpPr>
        <p:grpSpPr>
          <a:xfrm>
            <a:off x="9482898" y="-7100"/>
            <a:ext cx="2939007" cy="1742648"/>
            <a:chOff x="6336109" y="3312678"/>
            <a:chExt cx="6256350" cy="3974880"/>
          </a:xfrm>
        </p:grpSpPr>
        <p:grpSp>
          <p:nvGrpSpPr>
            <p:cNvPr id="18" name="مجموعة 17">
              <a:extLst>
                <a:ext uri="{FF2B5EF4-FFF2-40B4-BE49-F238E27FC236}">
                  <a16:creationId xmlns:a16="http://schemas.microsoft.com/office/drawing/2014/main" id="{A991871F-DF53-464B-B028-4C964D87D4CB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9" name="صورة 18">
                <a:extLst>
                  <a:ext uri="{FF2B5EF4-FFF2-40B4-BE49-F238E27FC236}">
                    <a16:creationId xmlns:a16="http://schemas.microsoft.com/office/drawing/2014/main" id="{E6B5EACB-44BE-47EC-BD4C-C464C5AC94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20" name="صورة 19">
                <a:extLst>
                  <a:ext uri="{FF2B5EF4-FFF2-40B4-BE49-F238E27FC236}">
                    <a16:creationId xmlns:a16="http://schemas.microsoft.com/office/drawing/2014/main" id="{80121C3D-79A3-4FDC-8FBC-3EEEEFF673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D9DA72E0-7B16-479A-9471-4FEE3218BDD5}"/>
                </a:ext>
              </a:extLst>
            </p:cNvPr>
            <p:cNvSpPr txBox="1"/>
            <p:nvPr/>
          </p:nvSpPr>
          <p:spPr>
            <a:xfrm>
              <a:off x="7348737" y="3841473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النَّمْ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ل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47" name="مجموعة 46">
            <a:extLst>
              <a:ext uri="{FF2B5EF4-FFF2-40B4-BE49-F238E27FC236}">
                <a16:creationId xmlns:a16="http://schemas.microsoft.com/office/drawing/2014/main" id="{D3E23DE4-1F0E-423B-89A6-DDD6264FCD32}"/>
              </a:ext>
            </a:extLst>
          </p:cNvPr>
          <p:cNvGrpSpPr/>
          <p:nvPr/>
        </p:nvGrpSpPr>
        <p:grpSpPr>
          <a:xfrm>
            <a:off x="6816437" y="-130111"/>
            <a:ext cx="2956145" cy="1742648"/>
            <a:chOff x="6299627" y="3312678"/>
            <a:chExt cx="6292832" cy="3974880"/>
          </a:xfrm>
        </p:grpSpPr>
        <p:grpSp>
          <p:nvGrpSpPr>
            <p:cNvPr id="48" name="مجموعة 47">
              <a:extLst>
                <a:ext uri="{FF2B5EF4-FFF2-40B4-BE49-F238E27FC236}">
                  <a16:creationId xmlns:a16="http://schemas.microsoft.com/office/drawing/2014/main" id="{A46BA02B-69E8-4647-8843-F6907CA8CCD5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50" name="صورة 49">
                <a:extLst>
                  <a:ext uri="{FF2B5EF4-FFF2-40B4-BE49-F238E27FC236}">
                    <a16:creationId xmlns:a16="http://schemas.microsoft.com/office/drawing/2014/main" id="{062A835A-8736-417B-B444-71780478D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51" name="صورة 50">
                <a:extLst>
                  <a:ext uri="{FF2B5EF4-FFF2-40B4-BE49-F238E27FC236}">
                    <a16:creationId xmlns:a16="http://schemas.microsoft.com/office/drawing/2014/main" id="{96C3636D-5F5D-4629-AD25-D10C1ED6BD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49" name="مربع نص 48">
              <a:extLst>
                <a:ext uri="{FF2B5EF4-FFF2-40B4-BE49-F238E27FC236}">
                  <a16:creationId xmlns:a16="http://schemas.microsoft.com/office/drawing/2014/main" id="{238A6B19-A038-4068-B06D-C77D3A67F262}"/>
                </a:ext>
              </a:extLst>
            </p:cNvPr>
            <p:cNvSpPr txBox="1"/>
            <p:nvPr/>
          </p:nvSpPr>
          <p:spPr>
            <a:xfrm>
              <a:off x="6299627" y="3816935"/>
              <a:ext cx="5374986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الدَّرْ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ب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52" name="مجموعة 51">
            <a:extLst>
              <a:ext uri="{FF2B5EF4-FFF2-40B4-BE49-F238E27FC236}">
                <a16:creationId xmlns:a16="http://schemas.microsoft.com/office/drawing/2014/main" id="{59516CD7-EFA0-460C-BA96-2FE5BB5BEC4D}"/>
              </a:ext>
            </a:extLst>
          </p:cNvPr>
          <p:cNvGrpSpPr/>
          <p:nvPr/>
        </p:nvGrpSpPr>
        <p:grpSpPr>
          <a:xfrm>
            <a:off x="3792683" y="0"/>
            <a:ext cx="3311518" cy="1742648"/>
            <a:chOff x="6336109" y="3312678"/>
            <a:chExt cx="6256350" cy="3974880"/>
          </a:xfrm>
        </p:grpSpPr>
        <p:grpSp>
          <p:nvGrpSpPr>
            <p:cNvPr id="53" name="مجموعة 52">
              <a:extLst>
                <a:ext uri="{FF2B5EF4-FFF2-40B4-BE49-F238E27FC236}">
                  <a16:creationId xmlns:a16="http://schemas.microsoft.com/office/drawing/2014/main" id="{F46D45C5-FC8B-470C-A5EE-78E910D767E8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55" name="صورة 54">
                <a:extLst>
                  <a:ext uri="{FF2B5EF4-FFF2-40B4-BE49-F238E27FC236}">
                    <a16:creationId xmlns:a16="http://schemas.microsoft.com/office/drawing/2014/main" id="{4013FB70-EB28-4C5F-A3A2-0A674553A7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62" name="صورة 61">
                <a:extLst>
                  <a:ext uri="{FF2B5EF4-FFF2-40B4-BE49-F238E27FC236}">
                    <a16:creationId xmlns:a16="http://schemas.microsoft.com/office/drawing/2014/main" id="{B5F10909-1831-4763-A408-6D779C6039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54" name="مربع نص 53">
              <a:extLst>
                <a:ext uri="{FF2B5EF4-FFF2-40B4-BE49-F238E27FC236}">
                  <a16:creationId xmlns:a16="http://schemas.microsoft.com/office/drawing/2014/main" id="{D8056A55-C420-4371-BF8D-9FE10587EF3A}"/>
                </a:ext>
              </a:extLst>
            </p:cNvPr>
            <p:cNvSpPr txBox="1"/>
            <p:nvPr/>
          </p:nvSpPr>
          <p:spPr>
            <a:xfrm>
              <a:off x="6771319" y="3603617"/>
              <a:ext cx="530640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الشَّمْ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سُ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63" name="مجموعة 62">
            <a:extLst>
              <a:ext uri="{FF2B5EF4-FFF2-40B4-BE49-F238E27FC236}">
                <a16:creationId xmlns:a16="http://schemas.microsoft.com/office/drawing/2014/main" id="{7B61B82E-8229-4752-93ED-D4591B26916A}"/>
              </a:ext>
            </a:extLst>
          </p:cNvPr>
          <p:cNvGrpSpPr/>
          <p:nvPr/>
        </p:nvGrpSpPr>
        <p:grpSpPr>
          <a:xfrm>
            <a:off x="883227" y="-118867"/>
            <a:ext cx="3486359" cy="1742648"/>
            <a:chOff x="6336109" y="3312678"/>
            <a:chExt cx="6256350" cy="3974880"/>
          </a:xfrm>
        </p:grpSpPr>
        <p:grpSp>
          <p:nvGrpSpPr>
            <p:cNvPr id="64" name="مجموعة 63">
              <a:extLst>
                <a:ext uri="{FF2B5EF4-FFF2-40B4-BE49-F238E27FC236}">
                  <a16:creationId xmlns:a16="http://schemas.microsoft.com/office/drawing/2014/main" id="{8E04A6D7-C297-45AC-B292-AA9DCA7361E5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70" name="صورة 69">
                <a:extLst>
                  <a:ext uri="{FF2B5EF4-FFF2-40B4-BE49-F238E27FC236}">
                    <a16:creationId xmlns:a16="http://schemas.microsoft.com/office/drawing/2014/main" id="{3FBABB06-7E15-48FE-AB2B-F4B453A4CB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71" name="صورة 70">
                <a:extLst>
                  <a:ext uri="{FF2B5EF4-FFF2-40B4-BE49-F238E27FC236}">
                    <a16:creationId xmlns:a16="http://schemas.microsoft.com/office/drawing/2014/main" id="{6391B8A2-8910-42D5-9C79-67F0B7483F0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65" name="مربع نص 64">
              <a:extLst>
                <a:ext uri="{FF2B5EF4-FFF2-40B4-BE49-F238E27FC236}">
                  <a16:creationId xmlns:a16="http://schemas.microsoft.com/office/drawing/2014/main" id="{0000DF3F-9538-4C6E-B958-84EE591BD81D}"/>
                </a:ext>
              </a:extLst>
            </p:cNvPr>
            <p:cNvSpPr txBox="1"/>
            <p:nvPr/>
          </p:nvSpPr>
          <p:spPr>
            <a:xfrm>
              <a:off x="7374716" y="3756230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الرُّمْ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latin typeface="M-Saber" panose="02000000000000000000" pitchFamily="2" charset="-78"/>
                  <a:cs typeface="M-Saber" panose="02000000000000000000" pitchFamily="2" charset="-78"/>
                </a:rPr>
                <a:t>حُ</a:t>
              </a:r>
              <a:endParaRPr lang="ar-SA" sz="9200" dirty="0">
                <a:ln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72" name="مجموعة 71">
            <a:extLst>
              <a:ext uri="{FF2B5EF4-FFF2-40B4-BE49-F238E27FC236}">
                <a16:creationId xmlns:a16="http://schemas.microsoft.com/office/drawing/2014/main" id="{4E908A5A-2F24-421A-8F5E-D2AF5688F034}"/>
              </a:ext>
            </a:extLst>
          </p:cNvPr>
          <p:cNvGrpSpPr/>
          <p:nvPr/>
        </p:nvGrpSpPr>
        <p:grpSpPr>
          <a:xfrm>
            <a:off x="9465479" y="1686718"/>
            <a:ext cx="2939007" cy="1742648"/>
            <a:chOff x="6336109" y="3312678"/>
            <a:chExt cx="6256350" cy="3974880"/>
          </a:xfrm>
        </p:grpSpPr>
        <p:grpSp>
          <p:nvGrpSpPr>
            <p:cNvPr id="73" name="مجموعة 72">
              <a:extLst>
                <a:ext uri="{FF2B5EF4-FFF2-40B4-BE49-F238E27FC236}">
                  <a16:creationId xmlns:a16="http://schemas.microsoft.com/office/drawing/2014/main" id="{81710D00-94DF-4426-83DF-E8570B0E4BD1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75" name="صورة 74">
                <a:extLst>
                  <a:ext uri="{FF2B5EF4-FFF2-40B4-BE49-F238E27FC236}">
                    <a16:creationId xmlns:a16="http://schemas.microsoft.com/office/drawing/2014/main" id="{9D9C7C38-6141-4C7B-B85C-F332592EED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76" name="صورة 75">
                <a:extLst>
                  <a:ext uri="{FF2B5EF4-FFF2-40B4-BE49-F238E27FC236}">
                    <a16:creationId xmlns:a16="http://schemas.microsoft.com/office/drawing/2014/main" id="{E96D19DB-7021-452F-BB3D-370C77E4C29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74" name="مربع نص 73">
              <a:extLst>
                <a:ext uri="{FF2B5EF4-FFF2-40B4-BE49-F238E27FC236}">
                  <a16:creationId xmlns:a16="http://schemas.microsoft.com/office/drawing/2014/main" id="{396DA6C0-4F18-4152-B759-9E80CA7C8586}"/>
                </a:ext>
              </a:extLst>
            </p:cNvPr>
            <p:cNvSpPr txBox="1"/>
            <p:nvPr/>
          </p:nvSpPr>
          <p:spPr>
            <a:xfrm>
              <a:off x="7016723" y="3702441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النّا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رُ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77" name="مجموعة 76">
            <a:extLst>
              <a:ext uri="{FF2B5EF4-FFF2-40B4-BE49-F238E27FC236}">
                <a16:creationId xmlns:a16="http://schemas.microsoft.com/office/drawing/2014/main" id="{F8CEE528-CDE0-46C2-A63B-003DAE18C519}"/>
              </a:ext>
            </a:extLst>
          </p:cNvPr>
          <p:cNvGrpSpPr/>
          <p:nvPr/>
        </p:nvGrpSpPr>
        <p:grpSpPr>
          <a:xfrm>
            <a:off x="6816156" y="1563707"/>
            <a:ext cx="2939007" cy="1742648"/>
            <a:chOff x="6336109" y="3312678"/>
            <a:chExt cx="6256350" cy="3974880"/>
          </a:xfrm>
        </p:grpSpPr>
        <p:grpSp>
          <p:nvGrpSpPr>
            <p:cNvPr id="78" name="مجموعة 77">
              <a:extLst>
                <a:ext uri="{FF2B5EF4-FFF2-40B4-BE49-F238E27FC236}">
                  <a16:creationId xmlns:a16="http://schemas.microsoft.com/office/drawing/2014/main" id="{C923566D-9587-475C-8388-48E2CEC4D66C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80" name="صورة 79">
                <a:extLst>
                  <a:ext uri="{FF2B5EF4-FFF2-40B4-BE49-F238E27FC236}">
                    <a16:creationId xmlns:a16="http://schemas.microsoft.com/office/drawing/2014/main" id="{0BC8AB3A-9400-4D03-B927-57EED899E25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81" name="صورة 80">
                <a:extLst>
                  <a:ext uri="{FF2B5EF4-FFF2-40B4-BE49-F238E27FC236}">
                    <a16:creationId xmlns:a16="http://schemas.microsoft.com/office/drawing/2014/main" id="{0025EF5C-8621-4402-A1A9-FF374040A98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79" name="مربع نص 78">
              <a:extLst>
                <a:ext uri="{FF2B5EF4-FFF2-40B4-BE49-F238E27FC236}">
                  <a16:creationId xmlns:a16="http://schemas.microsoft.com/office/drawing/2014/main" id="{40AC4DE3-F724-4CD2-870D-8A4ADF15E695}"/>
                </a:ext>
              </a:extLst>
            </p:cNvPr>
            <p:cNvSpPr txBox="1"/>
            <p:nvPr/>
          </p:nvSpPr>
          <p:spPr>
            <a:xfrm>
              <a:off x="7091963" y="3578002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التَّا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جُ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82" name="مجموعة 81">
            <a:extLst>
              <a:ext uri="{FF2B5EF4-FFF2-40B4-BE49-F238E27FC236}">
                <a16:creationId xmlns:a16="http://schemas.microsoft.com/office/drawing/2014/main" id="{5188C3C5-C780-4F41-AAA5-1A45D54AE605}"/>
              </a:ext>
            </a:extLst>
          </p:cNvPr>
          <p:cNvGrpSpPr/>
          <p:nvPr/>
        </p:nvGrpSpPr>
        <p:grpSpPr>
          <a:xfrm>
            <a:off x="4147774" y="1693818"/>
            <a:ext cx="2939007" cy="1742648"/>
            <a:chOff x="6336109" y="3312678"/>
            <a:chExt cx="6256350" cy="3974880"/>
          </a:xfrm>
        </p:grpSpPr>
        <p:grpSp>
          <p:nvGrpSpPr>
            <p:cNvPr id="83" name="مجموعة 82">
              <a:extLst>
                <a:ext uri="{FF2B5EF4-FFF2-40B4-BE49-F238E27FC236}">
                  <a16:creationId xmlns:a16="http://schemas.microsoft.com/office/drawing/2014/main" id="{83822CBC-AACA-4B5A-8687-75CA0F08DEE2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85" name="صورة 84">
                <a:extLst>
                  <a:ext uri="{FF2B5EF4-FFF2-40B4-BE49-F238E27FC236}">
                    <a16:creationId xmlns:a16="http://schemas.microsoft.com/office/drawing/2014/main" id="{D684ADA6-0227-42CB-9110-916DB7E5A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86" name="صورة 85">
                <a:extLst>
                  <a:ext uri="{FF2B5EF4-FFF2-40B4-BE49-F238E27FC236}">
                    <a16:creationId xmlns:a16="http://schemas.microsoft.com/office/drawing/2014/main" id="{E8C4E7E6-E2F4-4E43-BBA9-E918F9CE8BA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84" name="مربع نص 83">
              <a:extLst>
                <a:ext uri="{FF2B5EF4-FFF2-40B4-BE49-F238E27FC236}">
                  <a16:creationId xmlns:a16="http://schemas.microsoft.com/office/drawing/2014/main" id="{918EF235-A3A6-44E4-AC11-A920192C04F9}"/>
                </a:ext>
              </a:extLst>
            </p:cNvPr>
            <p:cNvSpPr txBox="1"/>
            <p:nvPr/>
          </p:nvSpPr>
          <p:spPr>
            <a:xfrm>
              <a:off x="6541855" y="3730293"/>
              <a:ext cx="5616307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الطَّا</a:t>
              </a:r>
              <a:r>
                <a:rPr lang="ar-SA" sz="9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رِ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0081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قُ</a:t>
              </a:r>
            </a:p>
          </p:txBody>
        </p:sp>
      </p:grpSp>
      <p:grpSp>
        <p:nvGrpSpPr>
          <p:cNvPr id="87" name="مجموعة 86">
            <a:extLst>
              <a:ext uri="{FF2B5EF4-FFF2-40B4-BE49-F238E27FC236}">
                <a16:creationId xmlns:a16="http://schemas.microsoft.com/office/drawing/2014/main" id="{DA3FAAC4-1A8D-4806-B16B-06482E2A1C29}"/>
              </a:ext>
            </a:extLst>
          </p:cNvPr>
          <p:cNvGrpSpPr/>
          <p:nvPr/>
        </p:nvGrpSpPr>
        <p:grpSpPr>
          <a:xfrm>
            <a:off x="1184269" y="1616515"/>
            <a:ext cx="3001644" cy="1742648"/>
            <a:chOff x="6202772" y="3312678"/>
            <a:chExt cx="6389687" cy="3974880"/>
          </a:xfrm>
        </p:grpSpPr>
        <p:grpSp>
          <p:nvGrpSpPr>
            <p:cNvPr id="88" name="مجموعة 87">
              <a:extLst>
                <a:ext uri="{FF2B5EF4-FFF2-40B4-BE49-F238E27FC236}">
                  <a16:creationId xmlns:a16="http://schemas.microsoft.com/office/drawing/2014/main" id="{16AD4801-AB18-4131-97FD-D4BBAEB824A8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90" name="صورة 89">
                <a:extLst>
                  <a:ext uri="{FF2B5EF4-FFF2-40B4-BE49-F238E27FC236}">
                    <a16:creationId xmlns:a16="http://schemas.microsoft.com/office/drawing/2014/main" id="{5B0A85E2-4A5D-478C-B9C4-30746CC44B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91" name="صورة 90">
                <a:extLst>
                  <a:ext uri="{FF2B5EF4-FFF2-40B4-BE49-F238E27FC236}">
                    <a16:creationId xmlns:a16="http://schemas.microsoft.com/office/drawing/2014/main" id="{7B93103F-2801-45AF-A888-5187D7430A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89" name="مربع نص 88">
              <a:extLst>
                <a:ext uri="{FF2B5EF4-FFF2-40B4-BE49-F238E27FC236}">
                  <a16:creationId xmlns:a16="http://schemas.microsoft.com/office/drawing/2014/main" id="{FB853FA2-9834-475C-867E-35E3E1FCAA8A}"/>
                </a:ext>
              </a:extLst>
            </p:cNvPr>
            <p:cNvSpPr txBox="1"/>
            <p:nvPr/>
          </p:nvSpPr>
          <p:spPr>
            <a:xfrm>
              <a:off x="6202772" y="3670266"/>
              <a:ext cx="5999576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الصّا</a:t>
              </a:r>
              <a:r>
                <a:rPr lang="ar-SA" sz="9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ئِ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00811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مُ</a:t>
              </a:r>
              <a:endParaRPr lang="ar-SA" sz="9200" dirty="0">
                <a:solidFill>
                  <a:srgbClr val="00811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92" name="مجموعة 91">
            <a:extLst>
              <a:ext uri="{FF2B5EF4-FFF2-40B4-BE49-F238E27FC236}">
                <a16:creationId xmlns:a16="http://schemas.microsoft.com/office/drawing/2014/main" id="{97942907-0076-49FD-8B47-C3EF925B6935}"/>
              </a:ext>
            </a:extLst>
          </p:cNvPr>
          <p:cNvGrpSpPr/>
          <p:nvPr/>
        </p:nvGrpSpPr>
        <p:grpSpPr>
          <a:xfrm>
            <a:off x="9569983" y="3528587"/>
            <a:ext cx="2939007" cy="1742648"/>
            <a:chOff x="6336109" y="3312678"/>
            <a:chExt cx="6256350" cy="3974880"/>
          </a:xfrm>
        </p:grpSpPr>
        <p:grpSp>
          <p:nvGrpSpPr>
            <p:cNvPr id="93" name="مجموعة 92">
              <a:extLst>
                <a:ext uri="{FF2B5EF4-FFF2-40B4-BE49-F238E27FC236}">
                  <a16:creationId xmlns:a16="http://schemas.microsoft.com/office/drawing/2014/main" id="{587EF7D0-A9D8-44E6-82D3-7CD6EC506873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95" name="صورة 94">
                <a:extLst>
                  <a:ext uri="{FF2B5EF4-FFF2-40B4-BE49-F238E27FC236}">
                    <a16:creationId xmlns:a16="http://schemas.microsoft.com/office/drawing/2014/main" id="{06471D4D-10EE-4978-845B-078EFA2F63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96" name="صورة 95">
                <a:extLst>
                  <a:ext uri="{FF2B5EF4-FFF2-40B4-BE49-F238E27FC236}">
                    <a16:creationId xmlns:a16="http://schemas.microsoft.com/office/drawing/2014/main" id="{53571E5F-1FC4-47A1-8B99-49819549A00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94" name="مربع نص 93">
              <a:extLst>
                <a:ext uri="{FF2B5EF4-FFF2-40B4-BE49-F238E27FC236}">
                  <a16:creationId xmlns:a16="http://schemas.microsoft.com/office/drawing/2014/main" id="{0818810D-B288-498C-947D-9137781675BB}"/>
                </a:ext>
              </a:extLst>
            </p:cNvPr>
            <p:cNvSpPr txBox="1"/>
            <p:nvPr/>
          </p:nvSpPr>
          <p:spPr>
            <a:xfrm>
              <a:off x="7424826" y="3736279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الدّي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نُ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81AE50F8-83DC-4B01-99B6-58DF86290A04}"/>
              </a:ext>
            </a:extLst>
          </p:cNvPr>
          <p:cNvGrpSpPr/>
          <p:nvPr/>
        </p:nvGrpSpPr>
        <p:grpSpPr>
          <a:xfrm>
            <a:off x="6920660" y="3405576"/>
            <a:ext cx="2939007" cy="1742648"/>
            <a:chOff x="6336109" y="3312678"/>
            <a:chExt cx="6256350" cy="3974880"/>
          </a:xfrm>
        </p:grpSpPr>
        <p:grpSp>
          <p:nvGrpSpPr>
            <p:cNvPr id="98" name="مجموعة 97">
              <a:extLst>
                <a:ext uri="{FF2B5EF4-FFF2-40B4-BE49-F238E27FC236}">
                  <a16:creationId xmlns:a16="http://schemas.microsoft.com/office/drawing/2014/main" id="{6866E5BC-B9B7-4C54-9EDD-9FF6097BD1BF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00" name="صورة 99">
                <a:extLst>
                  <a:ext uri="{FF2B5EF4-FFF2-40B4-BE49-F238E27FC236}">
                    <a16:creationId xmlns:a16="http://schemas.microsoft.com/office/drawing/2014/main" id="{9CCED754-B125-4DA4-9043-BA8073DCEA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101" name="صورة 100">
                <a:extLst>
                  <a:ext uri="{FF2B5EF4-FFF2-40B4-BE49-F238E27FC236}">
                    <a16:creationId xmlns:a16="http://schemas.microsoft.com/office/drawing/2014/main" id="{289DEB80-82AE-40E6-A394-FA96E345FD1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99" name="مربع نص 98">
              <a:extLst>
                <a:ext uri="{FF2B5EF4-FFF2-40B4-BE49-F238E27FC236}">
                  <a16:creationId xmlns:a16="http://schemas.microsoft.com/office/drawing/2014/main" id="{776984CE-5469-498A-BBDD-89604C12E2AF}"/>
                </a:ext>
              </a:extLst>
            </p:cNvPr>
            <p:cNvSpPr txBox="1"/>
            <p:nvPr/>
          </p:nvSpPr>
          <p:spPr>
            <a:xfrm>
              <a:off x="7163357" y="3531630"/>
              <a:ext cx="4272741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الرّي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مُ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02" name="مجموعة 101">
            <a:extLst>
              <a:ext uri="{FF2B5EF4-FFF2-40B4-BE49-F238E27FC236}">
                <a16:creationId xmlns:a16="http://schemas.microsoft.com/office/drawing/2014/main" id="{89782B81-756C-4855-9E1F-03B888B8FC8B}"/>
              </a:ext>
            </a:extLst>
          </p:cNvPr>
          <p:cNvGrpSpPr/>
          <p:nvPr/>
        </p:nvGrpSpPr>
        <p:grpSpPr>
          <a:xfrm>
            <a:off x="4170549" y="3535687"/>
            <a:ext cx="3020736" cy="1742648"/>
            <a:chOff x="6162130" y="3312678"/>
            <a:chExt cx="6430329" cy="3974880"/>
          </a:xfrm>
        </p:grpSpPr>
        <p:grpSp>
          <p:nvGrpSpPr>
            <p:cNvPr id="103" name="مجموعة 102">
              <a:extLst>
                <a:ext uri="{FF2B5EF4-FFF2-40B4-BE49-F238E27FC236}">
                  <a16:creationId xmlns:a16="http://schemas.microsoft.com/office/drawing/2014/main" id="{EFCAF594-16ED-4970-9C36-20B28096877D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05" name="صورة 104">
                <a:extLst>
                  <a:ext uri="{FF2B5EF4-FFF2-40B4-BE49-F238E27FC236}">
                    <a16:creationId xmlns:a16="http://schemas.microsoft.com/office/drawing/2014/main" id="{78E4A9F3-7F57-4288-A287-8FCAE6F43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106" name="صورة 105">
                <a:extLst>
                  <a:ext uri="{FF2B5EF4-FFF2-40B4-BE49-F238E27FC236}">
                    <a16:creationId xmlns:a16="http://schemas.microsoft.com/office/drawing/2014/main" id="{B9B74404-28E5-4B35-A61E-58A9B0068EA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04" name="مربع نص 103">
              <a:extLst>
                <a:ext uri="{FF2B5EF4-FFF2-40B4-BE49-F238E27FC236}">
                  <a16:creationId xmlns:a16="http://schemas.microsoft.com/office/drawing/2014/main" id="{E6183D47-9F66-43A1-AAB0-38865D93A821}"/>
                </a:ext>
              </a:extLst>
            </p:cNvPr>
            <p:cNvSpPr txBox="1"/>
            <p:nvPr/>
          </p:nvSpPr>
          <p:spPr>
            <a:xfrm>
              <a:off x="6162130" y="3653357"/>
              <a:ext cx="6151779" cy="35803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6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الطَّ</a:t>
              </a:r>
              <a:r>
                <a:rPr lang="ar-SA" sz="96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بي</a:t>
              </a:r>
              <a:r>
                <a:rPr lang="ar-SA" sz="9600" dirty="0">
                  <a:latin typeface="M-Saber" panose="02000000000000000000" pitchFamily="2" charset="-78"/>
                  <a:cs typeface="M-Saber" panose="02000000000000000000" pitchFamily="2" charset="-78"/>
                </a:rPr>
                <a:t>ب</a:t>
              </a:r>
              <a:r>
                <a:rPr lang="ar-SA" sz="9600" dirty="0">
                  <a:ln>
                    <a:solidFill>
                      <a:schemeClr val="bg1"/>
                    </a:solidFill>
                  </a:ln>
                  <a:latin typeface="M-Saber" panose="02000000000000000000" pitchFamily="2" charset="-78"/>
                  <a:cs typeface="M-Saber" panose="02000000000000000000" pitchFamily="2" charset="-78"/>
                </a:rPr>
                <a:t>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07" name="مجموعة 106">
            <a:extLst>
              <a:ext uri="{FF2B5EF4-FFF2-40B4-BE49-F238E27FC236}">
                <a16:creationId xmlns:a16="http://schemas.microsoft.com/office/drawing/2014/main" id="{0CB7B2B9-540F-4559-9F3C-9BB7289AA0AC}"/>
              </a:ext>
            </a:extLst>
          </p:cNvPr>
          <p:cNvGrpSpPr/>
          <p:nvPr/>
        </p:nvGrpSpPr>
        <p:grpSpPr>
          <a:xfrm>
            <a:off x="759016" y="3458384"/>
            <a:ext cx="3531401" cy="1742648"/>
            <a:chOff x="5075062" y="3312678"/>
            <a:chExt cx="7517397" cy="3974880"/>
          </a:xfrm>
        </p:grpSpPr>
        <p:grpSp>
          <p:nvGrpSpPr>
            <p:cNvPr id="108" name="مجموعة 107">
              <a:extLst>
                <a:ext uri="{FF2B5EF4-FFF2-40B4-BE49-F238E27FC236}">
                  <a16:creationId xmlns:a16="http://schemas.microsoft.com/office/drawing/2014/main" id="{95580F5C-B4A6-40D5-953C-D68D36AC2608}"/>
                </a:ext>
              </a:extLst>
            </p:cNvPr>
            <p:cNvGrpSpPr/>
            <p:nvPr/>
          </p:nvGrpSpPr>
          <p:grpSpPr>
            <a:xfrm>
              <a:off x="5075062" y="3312678"/>
              <a:ext cx="7517397" cy="3974880"/>
              <a:chOff x="5813606" y="-46128"/>
              <a:chExt cx="4525608" cy="3974880"/>
            </a:xfrm>
          </p:grpSpPr>
          <p:pic>
            <p:nvPicPr>
              <p:cNvPr id="110" name="صورة 109">
                <a:extLst>
                  <a:ext uri="{FF2B5EF4-FFF2-40B4-BE49-F238E27FC236}">
                    <a16:creationId xmlns:a16="http://schemas.microsoft.com/office/drawing/2014/main" id="{3C0068E4-F7EA-4603-9C36-E398416CA1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13606" y="-46128"/>
                <a:ext cx="4525608" cy="3974880"/>
              </a:xfrm>
              <a:prstGeom prst="rect">
                <a:avLst/>
              </a:prstGeom>
            </p:spPr>
          </p:pic>
          <p:pic>
            <p:nvPicPr>
              <p:cNvPr id="111" name="صورة 110">
                <a:extLst>
                  <a:ext uri="{FF2B5EF4-FFF2-40B4-BE49-F238E27FC236}">
                    <a16:creationId xmlns:a16="http://schemas.microsoft.com/office/drawing/2014/main" id="{E4AFD133-F0BC-42A8-9CFA-D36754B231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09" name="مربع نص 108">
              <a:extLst>
                <a:ext uri="{FF2B5EF4-FFF2-40B4-BE49-F238E27FC236}">
                  <a16:creationId xmlns:a16="http://schemas.microsoft.com/office/drawing/2014/main" id="{503E7C2A-41BF-4217-89EE-131BB0B770FA}"/>
                </a:ext>
              </a:extLst>
            </p:cNvPr>
            <p:cNvSpPr txBox="1"/>
            <p:nvPr/>
          </p:nvSpPr>
          <p:spPr>
            <a:xfrm>
              <a:off x="5214258" y="3773570"/>
              <a:ext cx="7074553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الصَّ</a:t>
              </a:r>
              <a:r>
                <a:rPr lang="ar-SA" sz="9200" dirty="0">
                  <a:ln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solidFill>
                    <a:srgbClr val="00B0F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دي</a:t>
              </a:r>
              <a:r>
                <a:rPr lang="ar-SA" sz="9200" dirty="0">
                  <a:latin typeface="M-Saber" panose="02000000000000000000" pitchFamily="2" charset="-78"/>
                  <a:cs typeface="M-Saber" panose="02000000000000000000" pitchFamily="2" charset="-78"/>
                </a:rPr>
                <a:t>قُ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12" name="مجموعة 111">
            <a:extLst>
              <a:ext uri="{FF2B5EF4-FFF2-40B4-BE49-F238E27FC236}">
                <a16:creationId xmlns:a16="http://schemas.microsoft.com/office/drawing/2014/main" id="{4C48A475-40D4-4ED7-953A-32FB7A940A5B}"/>
              </a:ext>
            </a:extLst>
          </p:cNvPr>
          <p:cNvGrpSpPr/>
          <p:nvPr/>
        </p:nvGrpSpPr>
        <p:grpSpPr>
          <a:xfrm>
            <a:off x="9590809" y="5161451"/>
            <a:ext cx="2983496" cy="1742648"/>
            <a:chOff x="6241404" y="3312678"/>
            <a:chExt cx="6351055" cy="3974880"/>
          </a:xfrm>
        </p:grpSpPr>
        <p:grpSp>
          <p:nvGrpSpPr>
            <p:cNvPr id="113" name="مجموعة 112">
              <a:extLst>
                <a:ext uri="{FF2B5EF4-FFF2-40B4-BE49-F238E27FC236}">
                  <a16:creationId xmlns:a16="http://schemas.microsoft.com/office/drawing/2014/main" id="{E172AD2F-E237-4EF7-9D3B-2FB2D7BB6748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15" name="صورة 114">
                <a:extLst>
                  <a:ext uri="{FF2B5EF4-FFF2-40B4-BE49-F238E27FC236}">
                    <a16:creationId xmlns:a16="http://schemas.microsoft.com/office/drawing/2014/main" id="{0AC2D369-6B2D-4DD4-BCA7-4B5CDB33D3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116" name="صورة 115">
                <a:extLst>
                  <a:ext uri="{FF2B5EF4-FFF2-40B4-BE49-F238E27FC236}">
                    <a16:creationId xmlns:a16="http://schemas.microsoft.com/office/drawing/2014/main" id="{9EDC6026-4602-4F1F-BA0C-42B22B010E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14" name="مربع نص 113">
              <a:extLst>
                <a:ext uri="{FF2B5EF4-FFF2-40B4-BE49-F238E27FC236}">
                  <a16:creationId xmlns:a16="http://schemas.microsoft.com/office/drawing/2014/main" id="{45D1B783-39D4-464E-99F1-F6925155C582}"/>
                </a:ext>
              </a:extLst>
            </p:cNvPr>
            <p:cNvSpPr txBox="1"/>
            <p:nvPr/>
          </p:nvSpPr>
          <p:spPr>
            <a:xfrm>
              <a:off x="6241404" y="3578002"/>
              <a:ext cx="5123300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الرّو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حُ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17" name="مجموعة 116">
            <a:extLst>
              <a:ext uri="{FF2B5EF4-FFF2-40B4-BE49-F238E27FC236}">
                <a16:creationId xmlns:a16="http://schemas.microsoft.com/office/drawing/2014/main" id="{18A386B0-097F-4649-AC56-B9ECC6AAE0DD}"/>
              </a:ext>
            </a:extLst>
          </p:cNvPr>
          <p:cNvGrpSpPr/>
          <p:nvPr/>
        </p:nvGrpSpPr>
        <p:grpSpPr>
          <a:xfrm>
            <a:off x="7065818" y="5038440"/>
            <a:ext cx="3015027" cy="1742648"/>
            <a:chOff x="6174283" y="3312678"/>
            <a:chExt cx="6418176" cy="3974880"/>
          </a:xfrm>
        </p:grpSpPr>
        <p:grpSp>
          <p:nvGrpSpPr>
            <p:cNvPr id="118" name="مجموعة 117">
              <a:extLst>
                <a:ext uri="{FF2B5EF4-FFF2-40B4-BE49-F238E27FC236}">
                  <a16:creationId xmlns:a16="http://schemas.microsoft.com/office/drawing/2014/main" id="{1852D841-B56F-4690-983D-3A1B4AC64ED3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20" name="صورة 119">
                <a:extLst>
                  <a:ext uri="{FF2B5EF4-FFF2-40B4-BE49-F238E27FC236}">
                    <a16:creationId xmlns:a16="http://schemas.microsoft.com/office/drawing/2014/main" id="{DB5C7764-D6A7-4236-A7E6-E1A456D8EA2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121" name="صورة 120">
                <a:extLst>
                  <a:ext uri="{FF2B5EF4-FFF2-40B4-BE49-F238E27FC236}">
                    <a16:creationId xmlns:a16="http://schemas.microsoft.com/office/drawing/2014/main" id="{7C209C84-7C8E-4AF1-B9CD-E2787FFF542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19" name="مربع نص 118">
              <a:extLst>
                <a:ext uri="{FF2B5EF4-FFF2-40B4-BE49-F238E27FC236}">
                  <a16:creationId xmlns:a16="http://schemas.microsoft.com/office/drawing/2014/main" id="{40BF2A5F-DBB1-42C1-996B-7BCDA118916C}"/>
                </a:ext>
              </a:extLst>
            </p:cNvPr>
            <p:cNvSpPr txBox="1"/>
            <p:nvPr/>
          </p:nvSpPr>
          <p:spPr>
            <a:xfrm>
              <a:off x="6174283" y="3837165"/>
              <a:ext cx="5392627" cy="343990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2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الطّو</a:t>
              </a:r>
              <a:r>
                <a:rPr lang="ar-SA" sz="9200" dirty="0">
                  <a:ln>
                    <a:solidFill>
                      <a:schemeClr val="bg1"/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-Saber" panose="02000000000000000000" pitchFamily="2" charset="-78"/>
                  <a:cs typeface="M-Saber" panose="02000000000000000000" pitchFamily="2" charset="-78"/>
                </a:rPr>
                <a:t>رُ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5DEA9C46-717A-4887-808B-95D4ED3A9CFE}"/>
              </a:ext>
            </a:extLst>
          </p:cNvPr>
          <p:cNvGrpSpPr/>
          <p:nvPr/>
        </p:nvGrpSpPr>
        <p:grpSpPr>
          <a:xfrm>
            <a:off x="4296811" y="5146525"/>
            <a:ext cx="3330116" cy="1742648"/>
            <a:chOff x="6336109" y="3312678"/>
            <a:chExt cx="6256350" cy="3974880"/>
          </a:xfrm>
        </p:grpSpPr>
        <p:grpSp>
          <p:nvGrpSpPr>
            <p:cNvPr id="123" name="مجموعة 122">
              <a:extLst>
                <a:ext uri="{FF2B5EF4-FFF2-40B4-BE49-F238E27FC236}">
                  <a16:creationId xmlns:a16="http://schemas.microsoft.com/office/drawing/2014/main" id="{77138B7C-955C-4000-96EA-6F35DF7C0FAE}"/>
                </a:ext>
              </a:extLst>
            </p:cNvPr>
            <p:cNvGrpSpPr/>
            <p:nvPr/>
          </p:nvGrpSpPr>
          <p:grpSpPr>
            <a:xfrm>
              <a:off x="6336109" y="3312678"/>
              <a:ext cx="6256350" cy="3974880"/>
              <a:chOff x="6572779" y="-46128"/>
              <a:chExt cx="3766435" cy="3974880"/>
            </a:xfrm>
          </p:grpSpPr>
          <p:pic>
            <p:nvPicPr>
              <p:cNvPr id="125" name="صورة 124">
                <a:extLst>
                  <a:ext uri="{FF2B5EF4-FFF2-40B4-BE49-F238E27FC236}">
                    <a16:creationId xmlns:a16="http://schemas.microsoft.com/office/drawing/2014/main" id="{D120FFBE-540A-4FF1-BFB8-0CE05BC505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2779" y="-46128"/>
                <a:ext cx="3766435" cy="3974880"/>
              </a:xfrm>
              <a:prstGeom prst="rect">
                <a:avLst/>
              </a:prstGeom>
            </p:spPr>
          </p:pic>
          <p:pic>
            <p:nvPicPr>
              <p:cNvPr id="126" name="صورة 125">
                <a:extLst>
                  <a:ext uri="{FF2B5EF4-FFF2-40B4-BE49-F238E27FC236}">
                    <a16:creationId xmlns:a16="http://schemas.microsoft.com/office/drawing/2014/main" id="{D534BEA5-71A7-4E46-829E-551827E9FF3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24" name="مربع نص 123">
              <a:extLst>
                <a:ext uri="{FF2B5EF4-FFF2-40B4-BE49-F238E27FC236}">
                  <a16:creationId xmlns:a16="http://schemas.microsoft.com/office/drawing/2014/main" id="{F360EC23-66D2-49B0-BD50-AC4F90326F6D}"/>
                </a:ext>
              </a:extLst>
            </p:cNvPr>
            <p:cNvSpPr txBox="1"/>
            <p:nvPr/>
          </p:nvSpPr>
          <p:spPr>
            <a:xfrm>
              <a:off x="7013601" y="3352150"/>
              <a:ext cx="5028594" cy="32994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88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النُّ</a:t>
              </a:r>
              <a:r>
                <a:rPr lang="ar-SA" sz="88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جو</a:t>
              </a:r>
              <a:r>
                <a:rPr lang="ar-SA" sz="8800" dirty="0">
                  <a:latin typeface="M-Saber" panose="02000000000000000000" pitchFamily="2" charset="-78"/>
                  <a:cs typeface="M-Saber" panose="02000000000000000000" pitchFamily="2" charset="-78"/>
                </a:rPr>
                <a:t>مُ</a:t>
              </a:r>
              <a:endParaRPr lang="ar-SA" sz="9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grpSp>
        <p:nvGrpSpPr>
          <p:cNvPr id="127" name="مجموعة 126">
            <a:extLst>
              <a:ext uri="{FF2B5EF4-FFF2-40B4-BE49-F238E27FC236}">
                <a16:creationId xmlns:a16="http://schemas.microsoft.com/office/drawing/2014/main" id="{8A70ED6C-CC5F-4F90-AC9F-C5590F976977}"/>
              </a:ext>
            </a:extLst>
          </p:cNvPr>
          <p:cNvGrpSpPr/>
          <p:nvPr/>
        </p:nvGrpSpPr>
        <p:grpSpPr>
          <a:xfrm>
            <a:off x="892869" y="5082527"/>
            <a:ext cx="4022031" cy="1742648"/>
            <a:chOff x="5224745" y="3292786"/>
            <a:chExt cx="7301927" cy="3974880"/>
          </a:xfrm>
        </p:grpSpPr>
        <p:grpSp>
          <p:nvGrpSpPr>
            <p:cNvPr id="128" name="مجموعة 127">
              <a:extLst>
                <a:ext uri="{FF2B5EF4-FFF2-40B4-BE49-F238E27FC236}">
                  <a16:creationId xmlns:a16="http://schemas.microsoft.com/office/drawing/2014/main" id="{5FAC5705-688B-4313-89AF-E79FE75AAD62}"/>
                </a:ext>
              </a:extLst>
            </p:cNvPr>
            <p:cNvGrpSpPr/>
            <p:nvPr/>
          </p:nvGrpSpPr>
          <p:grpSpPr>
            <a:xfrm>
              <a:off x="5224745" y="3292786"/>
              <a:ext cx="7301927" cy="3974880"/>
              <a:chOff x="5903718" y="-66020"/>
              <a:chExt cx="4395891" cy="3974880"/>
            </a:xfrm>
          </p:grpSpPr>
          <p:pic>
            <p:nvPicPr>
              <p:cNvPr id="130" name="صورة 129">
                <a:extLst>
                  <a:ext uri="{FF2B5EF4-FFF2-40B4-BE49-F238E27FC236}">
                    <a16:creationId xmlns:a16="http://schemas.microsoft.com/office/drawing/2014/main" id="{1978DCC4-4F72-4D84-90E5-0647EDEAED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3718" y="-66020"/>
                <a:ext cx="4395891" cy="3974880"/>
              </a:xfrm>
              <a:prstGeom prst="rect">
                <a:avLst/>
              </a:prstGeom>
            </p:spPr>
          </p:pic>
          <p:pic>
            <p:nvPicPr>
              <p:cNvPr id="131" name="صورة 130">
                <a:extLst>
                  <a:ext uri="{FF2B5EF4-FFF2-40B4-BE49-F238E27FC236}">
                    <a16:creationId xmlns:a16="http://schemas.microsoft.com/office/drawing/2014/main" id="{BF2C7A65-38C2-4554-AF89-9A6FEB5CC81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2" r="10300"/>
              <a:stretch/>
            </p:blipFill>
            <p:spPr>
              <a:xfrm>
                <a:off x="7027817" y="430968"/>
                <a:ext cx="2926080" cy="2941136"/>
              </a:xfrm>
              <a:prstGeom prst="rect">
                <a:avLst/>
              </a:prstGeom>
            </p:spPr>
          </p:pic>
        </p:grpSp>
        <p:sp>
          <p:nvSpPr>
            <p:cNvPr id="129" name="مربع نص 128">
              <a:extLst>
                <a:ext uri="{FF2B5EF4-FFF2-40B4-BE49-F238E27FC236}">
                  <a16:creationId xmlns:a16="http://schemas.microsoft.com/office/drawing/2014/main" id="{72363CC4-77DC-43D5-9A24-1476ED9C59F1}"/>
                </a:ext>
              </a:extLst>
            </p:cNvPr>
            <p:cNvSpPr txBox="1"/>
            <p:nvPr/>
          </p:nvSpPr>
          <p:spPr>
            <a:xfrm>
              <a:off x="5734932" y="3635171"/>
              <a:ext cx="6314852" cy="358030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SA" sz="9600" dirty="0">
                  <a:ln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الصُّ</a:t>
              </a:r>
              <a:r>
                <a:rPr lang="ar-SA" sz="9600" dirty="0">
                  <a:ln>
                    <a:solidFill>
                      <a:srgbClr val="0070C0"/>
                    </a:solidFill>
                  </a:ln>
                  <a:solidFill>
                    <a:srgbClr val="00B0F0"/>
                  </a:solidFill>
                  <a:latin typeface="M-Saber" panose="02000000000000000000" pitchFamily="2" charset="-78"/>
                  <a:cs typeface="M-Saber" panose="02000000000000000000" pitchFamily="2" charset="-78"/>
                </a:rPr>
                <a:t>قو</a:t>
              </a:r>
              <a:r>
                <a:rPr lang="ar-SA" sz="9600" dirty="0">
                  <a:latin typeface="M-Saber" panose="02000000000000000000" pitchFamily="2" charset="-78"/>
                  <a:cs typeface="M-Saber" panose="02000000000000000000" pitchFamily="2" charset="-78"/>
                </a:rPr>
                <a:t>رُ</a:t>
              </a:r>
              <a:endParaRPr lang="ar-SA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-Saber" panose="02000000000000000000" pitchFamily="2" charset="-78"/>
                <a:cs typeface="M-Saber" panose="02000000000000000000" pitchFamily="2" charset="-78"/>
              </a:endParaRPr>
            </a:p>
          </p:txBody>
        </p:sp>
      </p:grpSp>
      <p:pic>
        <p:nvPicPr>
          <p:cNvPr id="45" name="صورة 44">
            <a:extLst>
              <a:ext uri="{FF2B5EF4-FFF2-40B4-BE49-F238E27FC236}">
                <a16:creationId xmlns:a16="http://schemas.microsoft.com/office/drawing/2014/main" id="{032376EF-E5B6-448C-9C9C-739004FA77F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55A400">
                <a:tint val="45000"/>
                <a:satMod val="400000"/>
              </a:srgb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721106" y="2573273"/>
            <a:ext cx="6766128" cy="1895525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E986938A-2718-45A8-8610-45B8B18F3084}"/>
              </a:ext>
            </a:extLst>
          </p:cNvPr>
          <p:cNvSpPr txBox="1"/>
          <p:nvPr/>
        </p:nvSpPr>
        <p:spPr>
          <a:xfrm>
            <a:off x="0" y="1738125"/>
            <a:ext cx="1278339" cy="32162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ورقة</a:t>
            </a:r>
          </a:p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قرائية</a:t>
            </a:r>
          </a:p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إثرائية</a:t>
            </a:r>
          </a:p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لمهارة</a:t>
            </a:r>
          </a:p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</a:t>
            </a:r>
            <a:r>
              <a:rPr lang="ar-SA" sz="2900" b="1" dirty="0">
                <a:ln w="11430"/>
                <a:cs typeface="+mj-cs"/>
              </a:rPr>
              <a:t>(</a:t>
            </a:r>
            <a:r>
              <a:rPr lang="ar-SA" sz="2900" b="1" dirty="0">
                <a:ln w="11430"/>
                <a:solidFill>
                  <a:schemeClr val="bg1"/>
                </a:solidFill>
                <a:cs typeface="+mj-cs"/>
              </a:rPr>
              <a:t> </a:t>
            </a:r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الـّ</a:t>
            </a:r>
            <a:r>
              <a:rPr lang="ar-SA" sz="2900" b="1" dirty="0">
                <a:ln w="11430"/>
                <a:cs typeface="+mj-cs"/>
              </a:rPr>
              <a:t>)</a:t>
            </a:r>
          </a:p>
          <a:p>
            <a:pPr algn="ctr"/>
            <a:r>
              <a:rPr lang="ar-SA" sz="29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 الشَّمسية</a:t>
            </a:r>
          </a:p>
        </p:txBody>
      </p:sp>
      <p:grpSp>
        <p:nvGrpSpPr>
          <p:cNvPr id="133" name="مجموعة 132">
            <a:extLst>
              <a:ext uri="{FF2B5EF4-FFF2-40B4-BE49-F238E27FC236}">
                <a16:creationId xmlns:a16="http://schemas.microsoft.com/office/drawing/2014/main" id="{AE008A73-DE14-470D-A90F-251ACBBB94C2}"/>
              </a:ext>
            </a:extLst>
          </p:cNvPr>
          <p:cNvGrpSpPr/>
          <p:nvPr/>
        </p:nvGrpSpPr>
        <p:grpSpPr>
          <a:xfrm>
            <a:off x="-369942" y="6396742"/>
            <a:ext cx="1689269" cy="453875"/>
            <a:chOff x="10157609" y="6311053"/>
            <a:chExt cx="1631388" cy="484234"/>
          </a:xfrm>
        </p:grpSpPr>
        <p:pic>
          <p:nvPicPr>
            <p:cNvPr id="134" name="صورة 133">
              <a:extLst>
                <a:ext uri="{FF2B5EF4-FFF2-40B4-BE49-F238E27FC236}">
                  <a16:creationId xmlns:a16="http://schemas.microsoft.com/office/drawing/2014/main" id="{56D8E372-841F-4B06-BCE9-D2CD39086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8416" y="6570651"/>
              <a:ext cx="224635" cy="224636"/>
            </a:xfrm>
            <a:prstGeom prst="rect">
              <a:avLst/>
            </a:prstGeom>
          </p:spPr>
        </p:pic>
        <p:pic>
          <p:nvPicPr>
            <p:cNvPr id="135" name="صورة 134">
              <a:extLst>
                <a:ext uri="{FF2B5EF4-FFF2-40B4-BE49-F238E27FC236}">
                  <a16:creationId xmlns:a16="http://schemas.microsoft.com/office/drawing/2014/main" id="{DC9FEF8D-1744-438B-B475-EBE50B1FB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82790" y="6316967"/>
              <a:ext cx="290585" cy="290585"/>
            </a:xfrm>
            <a:prstGeom prst="rect">
              <a:avLst/>
            </a:prstGeom>
          </p:spPr>
        </p:pic>
        <p:sp>
          <p:nvSpPr>
            <p:cNvPr id="136" name="مربع نص 135">
              <a:extLst>
                <a:ext uri="{FF2B5EF4-FFF2-40B4-BE49-F238E27FC236}">
                  <a16:creationId xmlns:a16="http://schemas.microsoft.com/office/drawing/2014/main" id="{F639FBE5-2485-4D44-9057-895832A770AC}"/>
                </a:ext>
              </a:extLst>
            </p:cNvPr>
            <p:cNvSpPr txBox="1"/>
            <p:nvPr/>
          </p:nvSpPr>
          <p:spPr>
            <a:xfrm>
              <a:off x="10157609" y="6311053"/>
              <a:ext cx="1631388" cy="47612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11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إعداد/ ياسر المغيرة</a:t>
              </a:r>
              <a:endParaRPr lang="en-US" sz="1100" b="1" dirty="0">
                <a:ln w="1143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endParaRPr>
            </a:p>
            <a:p>
              <a:pPr algn="ctr"/>
              <a:r>
                <a:rPr lang="en-US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@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YMo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" panose="020B0604020104020204" pitchFamily="34" charset="0"/>
                  <a:cs typeface="+mj-cs"/>
                </a:rPr>
                <a:t>g</a:t>
              </a:r>
              <a:r>
                <a:rPr lang="en-US" sz="1200" b="1" dirty="0" err="1">
                  <a:ln w="11430"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hera</a:t>
              </a:r>
              <a:r>
                <a:rPr lang="ar-SA" sz="1200" b="1" dirty="0">
                  <a:ln w="11430"/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j-cs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6919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4925</TotalTime>
  <Words>188</Words>
  <Application>Microsoft Office PowerPoint</Application>
  <PresentationFormat>Widescreen</PresentationFormat>
  <Paragraphs>98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- -</dc:creator>
  <cp:lastModifiedBy>wesamadi@hotmail.com</cp:lastModifiedBy>
  <cp:revision>222</cp:revision>
  <dcterms:created xsi:type="dcterms:W3CDTF">2020-12-14T22:35:28Z</dcterms:created>
  <dcterms:modified xsi:type="dcterms:W3CDTF">2024-05-17T14:35:49Z</dcterms:modified>
</cp:coreProperties>
</file>