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59" r:id="rId12"/>
    <p:sldId id="268" r:id="rId13"/>
    <p:sldId id="269" r:id="rId14"/>
    <p:sldId id="270" r:id="rId15"/>
  </p:sldIdLst>
  <p:sldSz cx="6858000" cy="9906000" type="A4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6" autoAdjust="0"/>
    <p:restoredTop sz="94660"/>
  </p:normalViewPr>
  <p:slideViewPr>
    <p:cSldViewPr snapToGrid="0">
      <p:cViewPr>
        <p:scale>
          <a:sx n="75" d="100"/>
          <a:sy n="75" d="100"/>
        </p:scale>
        <p:origin x="33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2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2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4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6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C4C8-7880-482F-B513-AB45EAC7419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3B5F-83D2-463B-ABCF-5A213A43D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8D42E-0224-444E-B699-D348C90C6B8B}"/>
              </a:ext>
            </a:extLst>
          </p:cNvPr>
          <p:cNvSpPr/>
          <p:nvPr/>
        </p:nvSpPr>
        <p:spPr>
          <a:xfrm>
            <a:off x="1149907" y="647700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05DC77-6C6F-4DD9-8615-07BCEDED078A}"/>
              </a:ext>
            </a:extLst>
          </p:cNvPr>
          <p:cNvSpPr/>
          <p:nvPr/>
        </p:nvSpPr>
        <p:spPr>
          <a:xfrm>
            <a:off x="2611744" y="647700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CC5BB6-9A2A-4778-8459-7BDB44CD1D57}"/>
              </a:ext>
            </a:extLst>
          </p:cNvPr>
          <p:cNvSpPr/>
          <p:nvPr/>
        </p:nvSpPr>
        <p:spPr>
          <a:xfrm>
            <a:off x="3960772" y="647700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Cousin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74F71-A740-4F0C-A7C8-5F8623D4EB74}"/>
              </a:ext>
            </a:extLst>
          </p:cNvPr>
          <p:cNvSpPr/>
          <p:nvPr/>
        </p:nvSpPr>
        <p:spPr>
          <a:xfrm>
            <a:off x="5422609" y="647700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Grandparent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B5B8DC-CC86-458A-B8DE-96F323E253F0}"/>
              </a:ext>
            </a:extLst>
          </p:cNvPr>
          <p:cNvSpPr/>
          <p:nvPr/>
        </p:nvSpPr>
        <p:spPr>
          <a:xfrm>
            <a:off x="2415083" y="5292739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935A1A-116D-4168-A278-B77DAE70C950}"/>
              </a:ext>
            </a:extLst>
          </p:cNvPr>
          <p:cNvSpPr/>
          <p:nvPr/>
        </p:nvSpPr>
        <p:spPr>
          <a:xfrm>
            <a:off x="1015040" y="5292739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tree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8C4403-F439-44EA-B4B0-A2BC0D9BE541}"/>
              </a:ext>
            </a:extLst>
          </p:cNvPr>
          <p:cNvSpPr/>
          <p:nvPr/>
        </p:nvSpPr>
        <p:spPr>
          <a:xfrm>
            <a:off x="4004510" y="5256643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1CF86F-C173-4377-B2AB-98265F3AE618}"/>
              </a:ext>
            </a:extLst>
          </p:cNvPr>
          <p:cNvSpPr/>
          <p:nvPr/>
        </p:nvSpPr>
        <p:spPr>
          <a:xfrm>
            <a:off x="5422609" y="5292739"/>
            <a:ext cx="146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</a:p>
        </p:txBody>
      </p:sp>
      <p:pic>
        <p:nvPicPr>
          <p:cNvPr id="3074" name="Picture 2" descr="160+ Aunt Clipart Stock Illustrations, Royalty-Free Vector Graphics &amp; Clip  Art - iStock">
            <a:extLst>
              <a:ext uri="{FF2B5EF4-FFF2-40B4-BE49-F238E27FC236}">
                <a16:creationId xmlns:a16="http://schemas.microsoft.com/office/drawing/2014/main" id="{CE7C14A1-E989-451D-A91A-24C5180F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7" y="1042432"/>
            <a:ext cx="649228" cy="9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mily tree cartoon Images - Free Download on Freepik">
            <a:extLst>
              <a:ext uri="{FF2B5EF4-FFF2-40B4-BE49-F238E27FC236}">
                <a16:creationId xmlns:a16="http://schemas.microsoft.com/office/drawing/2014/main" id="{8EC822EE-3E25-4BE4-99B0-B69664F3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07" y="5687471"/>
            <a:ext cx="830179" cy="8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sset of a young businessman cartoon character who is confused about  something 13050750 Vector Art at Vecteezy">
            <a:extLst>
              <a:ext uri="{FF2B5EF4-FFF2-40B4-BE49-F238E27FC236}">
                <a16:creationId xmlns:a16="http://schemas.microsoft.com/office/drawing/2014/main" id="{8185E7BD-EEF2-4333-A580-9AF02A07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92" y="5666024"/>
            <a:ext cx="873994" cy="8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+ Thousand Cousins Cartoon Royalty-Free Images, Stock Photos &amp; Pictures |  Shutterstock">
            <a:extLst>
              <a:ext uri="{FF2B5EF4-FFF2-40B4-BE49-F238E27FC236}">
                <a16:creationId xmlns:a16="http://schemas.microsoft.com/office/drawing/2014/main" id="{1B0DEA7A-A2C5-4EA0-8ECF-3114D233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48" y="990796"/>
            <a:ext cx="1016668" cy="10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ndparents in cartoon style | Premium Vector">
            <a:extLst>
              <a:ext uri="{FF2B5EF4-FFF2-40B4-BE49-F238E27FC236}">
                <a16:creationId xmlns:a16="http://schemas.microsoft.com/office/drawing/2014/main" id="{A5A1B904-3B79-4562-A71E-0CCDB2EA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64" y="1017032"/>
            <a:ext cx="1024336" cy="9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ncle Kid Stock Illustrations – 323 Uncle Kid Stock Illustrations, Vectors  &amp; Clipart - Dreamstime">
            <a:extLst>
              <a:ext uri="{FF2B5EF4-FFF2-40B4-BE49-F238E27FC236}">
                <a16:creationId xmlns:a16="http://schemas.microsoft.com/office/drawing/2014/main" id="{920F5161-C1C0-47BB-A4E1-85557418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85" y="949554"/>
            <a:ext cx="542223" cy="10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ow many cartoon deals">
            <a:extLst>
              <a:ext uri="{FF2B5EF4-FFF2-40B4-BE49-F238E27FC236}">
                <a16:creationId xmlns:a16="http://schemas.microsoft.com/office/drawing/2014/main" id="{E8F6E93C-A295-416E-82EE-F9F2B938D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1040"/>
          <a:stretch/>
        </p:blipFill>
        <p:spPr bwMode="auto">
          <a:xfrm>
            <a:off x="3918847" y="5625975"/>
            <a:ext cx="1290262" cy="9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nglish Unite - Spot the Difference - They 2 (Pronoun)">
            <a:extLst>
              <a:ext uri="{FF2B5EF4-FFF2-40B4-BE49-F238E27FC236}">
                <a16:creationId xmlns:a16="http://schemas.microsoft.com/office/drawing/2014/main" id="{73A55061-5F79-4BF4-9C08-DA5F646F3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6603" r="7368" b="16500"/>
          <a:stretch/>
        </p:blipFill>
        <p:spPr bwMode="auto">
          <a:xfrm>
            <a:off x="5633151" y="5651375"/>
            <a:ext cx="768915" cy="90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8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D1F2-9713-4B88-A8B1-84A06086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2724505"/>
            <a:ext cx="1952624" cy="52669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9C90-96A3-482A-88A4-46CF09CA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6" y="3416300"/>
            <a:ext cx="1952624" cy="3733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Visit</a:t>
            </a:r>
          </a:p>
          <a:p>
            <a:r>
              <a:rPr lang="en-US" dirty="0"/>
              <a:t>Help</a:t>
            </a:r>
          </a:p>
          <a:p>
            <a:r>
              <a:rPr lang="en-US" dirty="0"/>
              <a:t>Cook</a:t>
            </a:r>
          </a:p>
          <a:p>
            <a:r>
              <a:rPr lang="en-US" dirty="0"/>
              <a:t>Clean</a:t>
            </a:r>
          </a:p>
          <a:p>
            <a:r>
              <a:rPr lang="en-US" dirty="0"/>
              <a:t>Watch TV</a:t>
            </a:r>
          </a:p>
          <a:p>
            <a:r>
              <a:rPr lang="en-US" dirty="0"/>
              <a:t>Talk</a:t>
            </a:r>
          </a:p>
          <a:p>
            <a:r>
              <a:rPr lang="en-US" dirty="0"/>
              <a:t>Yesterday</a:t>
            </a:r>
          </a:p>
          <a:p>
            <a:r>
              <a:rPr lang="en-US" dirty="0"/>
              <a:t>Tomorrow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D57461-F761-4F7F-BE6A-AF5CE4E6BBA8}"/>
              </a:ext>
            </a:extLst>
          </p:cNvPr>
          <p:cNvSpPr txBox="1">
            <a:spLocks/>
          </p:cNvSpPr>
          <p:nvPr/>
        </p:nvSpPr>
        <p:spPr>
          <a:xfrm>
            <a:off x="2452688" y="2724505"/>
            <a:ext cx="1952624" cy="5266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8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EB04CF-790E-4765-A7B7-E49EC2A233F1}"/>
              </a:ext>
            </a:extLst>
          </p:cNvPr>
          <p:cNvSpPr txBox="1">
            <a:spLocks/>
          </p:cNvSpPr>
          <p:nvPr/>
        </p:nvSpPr>
        <p:spPr>
          <a:xfrm>
            <a:off x="2452688" y="3416300"/>
            <a:ext cx="1952624" cy="3733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Garden</a:t>
            </a:r>
          </a:p>
          <a:p>
            <a:r>
              <a:rPr lang="en-US" dirty="0"/>
              <a:t>Wall</a:t>
            </a:r>
          </a:p>
          <a:p>
            <a:r>
              <a:rPr lang="en-US" dirty="0"/>
              <a:t>Floor</a:t>
            </a:r>
          </a:p>
          <a:p>
            <a:r>
              <a:rPr lang="en-US" dirty="0"/>
              <a:t>Roof</a:t>
            </a:r>
          </a:p>
          <a:p>
            <a:r>
              <a:rPr lang="en-US" dirty="0"/>
              <a:t>Upstairs</a:t>
            </a:r>
          </a:p>
          <a:p>
            <a:r>
              <a:rPr lang="en-US" dirty="0"/>
              <a:t>Downstairs</a:t>
            </a:r>
          </a:p>
          <a:p>
            <a:r>
              <a:rPr lang="en-US" dirty="0"/>
              <a:t>Next to</a:t>
            </a:r>
          </a:p>
          <a:p>
            <a:r>
              <a:rPr lang="en-US" dirty="0"/>
              <a:t>Between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18FC80-A0B7-49E8-9F05-A35D5400CE73}"/>
              </a:ext>
            </a:extLst>
          </p:cNvPr>
          <p:cNvSpPr txBox="1">
            <a:spLocks/>
          </p:cNvSpPr>
          <p:nvPr/>
        </p:nvSpPr>
        <p:spPr>
          <a:xfrm>
            <a:off x="4572000" y="2724505"/>
            <a:ext cx="1952624" cy="526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9C4F61-DCC2-42F7-BCE7-95437E5E1EDB}"/>
              </a:ext>
            </a:extLst>
          </p:cNvPr>
          <p:cNvSpPr txBox="1">
            <a:spLocks/>
          </p:cNvSpPr>
          <p:nvPr/>
        </p:nvSpPr>
        <p:spPr>
          <a:xfrm>
            <a:off x="4572000" y="3416300"/>
            <a:ext cx="1952624" cy="373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Armchair </a:t>
            </a:r>
          </a:p>
          <a:p>
            <a:r>
              <a:rPr lang="en-US" dirty="0"/>
              <a:t>Sofa</a:t>
            </a:r>
          </a:p>
          <a:p>
            <a:r>
              <a:rPr lang="en-US" dirty="0"/>
              <a:t>Mirror</a:t>
            </a:r>
          </a:p>
          <a:p>
            <a:r>
              <a:rPr lang="en-US" dirty="0"/>
              <a:t>Picture</a:t>
            </a:r>
          </a:p>
          <a:p>
            <a:r>
              <a:rPr lang="en-US" dirty="0"/>
              <a:t>Clock </a:t>
            </a:r>
          </a:p>
          <a:p>
            <a:r>
              <a:rPr lang="en-US" dirty="0"/>
              <a:t>Television</a:t>
            </a:r>
          </a:p>
          <a:p>
            <a:r>
              <a:rPr lang="en-US" dirty="0"/>
              <a:t>Cupboard</a:t>
            </a:r>
          </a:p>
          <a:p>
            <a:r>
              <a:rPr lang="en-US" dirty="0"/>
              <a:t>Behind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24A4A1-B77A-46BF-A0BE-5B6722B19856}"/>
              </a:ext>
            </a:extLst>
          </p:cNvPr>
          <p:cNvSpPr txBox="1">
            <a:spLocks/>
          </p:cNvSpPr>
          <p:nvPr/>
        </p:nvSpPr>
        <p:spPr>
          <a:xfrm>
            <a:off x="333376" y="883005"/>
            <a:ext cx="6191248" cy="945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المطلوبة للحفظ قراءة وكتابة</a:t>
            </a:r>
          </a:p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للصف الثاني – الفصل الدراسي الأول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41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D41AC5-62A1-47A7-8DC1-9C36F329D892}"/>
              </a:ext>
            </a:extLst>
          </p:cNvPr>
          <p:cNvSpPr/>
          <p:nvPr/>
        </p:nvSpPr>
        <p:spPr>
          <a:xfrm>
            <a:off x="2734175" y="647700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53FA7-625C-45A9-BCB0-7ACF2AE2F70C}"/>
              </a:ext>
            </a:extLst>
          </p:cNvPr>
          <p:cNvSpPr/>
          <p:nvPr/>
        </p:nvSpPr>
        <p:spPr>
          <a:xfrm>
            <a:off x="4123822" y="630989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0872CE-5836-4D19-A738-6CDC1D3FD897}"/>
              </a:ext>
            </a:extLst>
          </p:cNvPr>
          <p:cNvSpPr/>
          <p:nvPr/>
        </p:nvSpPr>
        <p:spPr>
          <a:xfrm>
            <a:off x="5612732" y="647700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B7BA94-5F1D-41BB-A416-2314C8CDF927}"/>
              </a:ext>
            </a:extLst>
          </p:cNvPr>
          <p:cNvSpPr/>
          <p:nvPr/>
        </p:nvSpPr>
        <p:spPr>
          <a:xfrm>
            <a:off x="5612731" y="5238871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Tomorrow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EC53A5-0254-496C-9637-08B81C1C8A45}"/>
              </a:ext>
            </a:extLst>
          </p:cNvPr>
          <p:cNvSpPr/>
          <p:nvPr/>
        </p:nvSpPr>
        <p:spPr>
          <a:xfrm>
            <a:off x="2598821" y="5213471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DFE7CC-CAED-4CF0-8364-BF57F6A1A57C}"/>
              </a:ext>
            </a:extLst>
          </p:cNvPr>
          <p:cNvSpPr/>
          <p:nvPr/>
        </p:nvSpPr>
        <p:spPr>
          <a:xfrm>
            <a:off x="1209174" y="5238871"/>
            <a:ext cx="1155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 TV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EFE21-835C-40CB-BD0D-8C5344BF7D76}"/>
              </a:ext>
            </a:extLst>
          </p:cNvPr>
          <p:cNvSpPr/>
          <p:nvPr/>
        </p:nvSpPr>
        <p:spPr>
          <a:xfrm>
            <a:off x="4223084" y="5211466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DF2945-5786-4DB1-A479-F75479C9D418}"/>
              </a:ext>
            </a:extLst>
          </p:cNvPr>
          <p:cNvSpPr/>
          <p:nvPr/>
        </p:nvSpPr>
        <p:spPr>
          <a:xfrm>
            <a:off x="1209174" y="647700"/>
            <a:ext cx="138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</a:p>
        </p:txBody>
      </p:sp>
      <p:pic>
        <p:nvPicPr>
          <p:cNvPr id="6146" name="Picture 2" descr="Family With A Boy Visit Grandparents. Royalty Free SVG, Cliparts, Vectors,  and Stock Illustration. Image 142032369.">
            <a:extLst>
              <a:ext uri="{FF2B5EF4-FFF2-40B4-BE49-F238E27FC236}">
                <a16:creationId xmlns:a16="http://schemas.microsoft.com/office/drawing/2014/main" id="{6E7154DF-81FA-4294-A07C-44F2B5E5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1" y="1265420"/>
            <a:ext cx="1371600" cy="7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7 Best Help clipart ideas | help clipart, art drawings for kids, clip art">
            <a:extLst>
              <a:ext uri="{FF2B5EF4-FFF2-40B4-BE49-F238E27FC236}">
                <a16:creationId xmlns:a16="http://schemas.microsoft.com/office/drawing/2014/main" id="{F9B73E8B-8625-41EA-8F94-DB1CDF6A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20" y="1017032"/>
            <a:ext cx="649955" cy="8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ther cooking clipart. stock image. Illustration of burner - 362245679">
            <a:extLst>
              <a:ext uri="{FF2B5EF4-FFF2-40B4-BE49-F238E27FC236}">
                <a16:creationId xmlns:a16="http://schemas.microsoft.com/office/drawing/2014/main" id="{0051FB3F-45B6-41CB-9CA3-DC8FF640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84" y="1000321"/>
            <a:ext cx="994611" cy="9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10+ Thousand Cleaning Clipart Royalty-Free Images, Stock Photos &amp; Pictures  | Shutterstock">
            <a:extLst>
              <a:ext uri="{FF2B5EF4-FFF2-40B4-BE49-F238E27FC236}">
                <a16:creationId xmlns:a16="http://schemas.microsoft.com/office/drawing/2014/main" id="{68DEC3AE-067F-4337-9317-9428DF3E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43" y="1077674"/>
            <a:ext cx="1028700" cy="91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id Watching Tv Stock Illustrations – 688 Kid Watching Tv Stock  Illustrations, Vectors &amp; Clipart - Dreamstime">
            <a:extLst>
              <a:ext uri="{FF2B5EF4-FFF2-40B4-BE49-F238E27FC236}">
                <a16:creationId xmlns:a16="http://schemas.microsoft.com/office/drawing/2014/main" id="{4DDFDBA1-ADBF-4EA3-A6B9-D8140231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2" y="5633603"/>
            <a:ext cx="1153826" cy="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women talking | Free Clipart Illustrations | Japaclip">
            <a:extLst>
              <a:ext uri="{FF2B5EF4-FFF2-40B4-BE49-F238E27FC236}">
                <a16:creationId xmlns:a16="http://schemas.microsoft.com/office/drawing/2014/main" id="{C34535D5-75A3-46AE-84F7-2E527F01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78" y="5691731"/>
            <a:ext cx="1335505" cy="8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Yesterday: Over 6,947 Royalty-Free Licensable Stock Illustrations &amp;  Drawings | Shutterstock">
            <a:extLst>
              <a:ext uri="{FF2B5EF4-FFF2-40B4-BE49-F238E27FC236}">
                <a16:creationId xmlns:a16="http://schemas.microsoft.com/office/drawing/2014/main" id="{6AE6145F-C572-4366-8889-6D4C64D85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6169" b="12406"/>
          <a:stretch/>
        </p:blipFill>
        <p:spPr bwMode="auto">
          <a:xfrm>
            <a:off x="3865583" y="5530449"/>
            <a:ext cx="1321926" cy="1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Yesterday: Over 6,947 Royalty-Free Licensable Stock Illustrations &amp;  Drawings | Shutterstock">
            <a:extLst>
              <a:ext uri="{FF2B5EF4-FFF2-40B4-BE49-F238E27FC236}">
                <a16:creationId xmlns:a16="http://schemas.microsoft.com/office/drawing/2014/main" id="{9ACBA159-F2E0-430F-8BF7-B99B9350B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r="6169" b="12406"/>
          <a:stretch/>
        </p:blipFill>
        <p:spPr bwMode="auto">
          <a:xfrm>
            <a:off x="5366961" y="5499493"/>
            <a:ext cx="1321926" cy="1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11B15F7-3F04-4CA8-82B0-6E1C88721EFC}"/>
              </a:ext>
            </a:extLst>
          </p:cNvPr>
          <p:cNvSpPr/>
          <p:nvPr/>
        </p:nvSpPr>
        <p:spPr>
          <a:xfrm>
            <a:off x="4619683" y="5759451"/>
            <a:ext cx="567826" cy="734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3BF48D-B95C-4BC9-A841-08BB7F60E508}"/>
              </a:ext>
            </a:extLst>
          </p:cNvPr>
          <p:cNvSpPr/>
          <p:nvPr/>
        </p:nvSpPr>
        <p:spPr>
          <a:xfrm>
            <a:off x="5366961" y="5726567"/>
            <a:ext cx="567826" cy="734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790881-C09D-48A8-9473-B5E19DCD6152}"/>
              </a:ext>
            </a:extLst>
          </p:cNvPr>
          <p:cNvSpPr/>
          <p:nvPr/>
        </p:nvSpPr>
        <p:spPr>
          <a:xfrm>
            <a:off x="1100890" y="647700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1EBD0-94DE-4EDB-8FC5-4C597B9D86FB}"/>
              </a:ext>
            </a:extLst>
          </p:cNvPr>
          <p:cNvSpPr/>
          <p:nvPr/>
        </p:nvSpPr>
        <p:spPr>
          <a:xfrm>
            <a:off x="2574758" y="647700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97A94-F2A9-41EF-A7FA-FEC6540B8CCA}"/>
              </a:ext>
            </a:extLst>
          </p:cNvPr>
          <p:cNvSpPr/>
          <p:nvPr/>
        </p:nvSpPr>
        <p:spPr>
          <a:xfrm>
            <a:off x="4048625" y="647700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B3C208-534B-40A6-BD1D-3D0AB14D9A49}"/>
              </a:ext>
            </a:extLst>
          </p:cNvPr>
          <p:cNvSpPr/>
          <p:nvPr/>
        </p:nvSpPr>
        <p:spPr>
          <a:xfrm>
            <a:off x="5648825" y="647700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177A3-1592-4724-A2A4-A137AE8D1AD7}"/>
              </a:ext>
            </a:extLst>
          </p:cNvPr>
          <p:cNvSpPr/>
          <p:nvPr/>
        </p:nvSpPr>
        <p:spPr>
          <a:xfrm>
            <a:off x="1100890" y="5209422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Upstairs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D46BC8-DA91-4FD9-9256-FF1B5222F922}"/>
              </a:ext>
            </a:extLst>
          </p:cNvPr>
          <p:cNvSpPr/>
          <p:nvPr/>
        </p:nvSpPr>
        <p:spPr>
          <a:xfrm>
            <a:off x="2574758" y="5209422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Downstairs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AFCCB-8066-49A5-86D7-5BF69798D8B9}"/>
              </a:ext>
            </a:extLst>
          </p:cNvPr>
          <p:cNvSpPr/>
          <p:nvPr/>
        </p:nvSpPr>
        <p:spPr>
          <a:xfrm>
            <a:off x="4048625" y="5209422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3209-468D-4625-AFAC-772B8DA522BB}"/>
              </a:ext>
            </a:extLst>
          </p:cNvPr>
          <p:cNvSpPr/>
          <p:nvPr/>
        </p:nvSpPr>
        <p:spPr>
          <a:xfrm>
            <a:off x="5648825" y="5209422"/>
            <a:ext cx="147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</a:t>
            </a:r>
          </a:p>
        </p:txBody>
      </p:sp>
      <p:pic>
        <p:nvPicPr>
          <p:cNvPr id="5122" name="Picture 2" descr="78,200+ Vegetable Garden Stock Illustrations, Royalty-Free Vector Graphics  &amp; Clip Art - iStock | Vegetables, Gardening, Garden">
            <a:extLst>
              <a:ext uri="{FF2B5EF4-FFF2-40B4-BE49-F238E27FC236}">
                <a16:creationId xmlns:a16="http://schemas.microsoft.com/office/drawing/2014/main" id="{1D286501-8FCD-4212-A115-C54D8269D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328728"/>
            <a:ext cx="1365250" cy="6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ll clipart #2788442">
            <a:extLst>
              <a:ext uri="{FF2B5EF4-FFF2-40B4-BE49-F238E27FC236}">
                <a16:creationId xmlns:a16="http://schemas.microsoft.com/office/drawing/2014/main" id="{26420E47-C00B-4728-A37C-DE95922C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134400"/>
            <a:ext cx="1332021" cy="8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 | Page 4 of 8 | Abcteach">
            <a:extLst>
              <a:ext uri="{FF2B5EF4-FFF2-40B4-BE49-F238E27FC236}">
                <a16:creationId xmlns:a16="http://schemas.microsoft.com/office/drawing/2014/main" id="{8DC78184-F0E7-451B-8DA1-9F5E8608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69" y="1017032"/>
            <a:ext cx="1278723" cy="96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oof Clip Art Clipart - Roof Clipart Transparent PNG - 1126x408 - Free  Download on NicePNG">
            <a:extLst>
              <a:ext uri="{FF2B5EF4-FFF2-40B4-BE49-F238E27FC236}">
                <a16:creationId xmlns:a16="http://schemas.microsoft.com/office/drawing/2014/main" id="{49C0DAEB-A1C9-4AAE-8472-A0E82C21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66" y="1422400"/>
            <a:ext cx="1277368" cy="5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pstairs Clipar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6701A42B-E2BE-4920-97F5-612C9560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5" y="5544217"/>
            <a:ext cx="988818" cy="10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Upstairs Clipart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5F31FC61-9A74-488E-A793-EE7412E3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45" y="5544217"/>
            <a:ext cx="988818" cy="10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755DB1-3365-4FB7-80CB-E0EAB2364103}"/>
              </a:ext>
            </a:extLst>
          </p:cNvPr>
          <p:cNvSpPr/>
          <p:nvPr/>
        </p:nvSpPr>
        <p:spPr>
          <a:xfrm>
            <a:off x="1247775" y="5514975"/>
            <a:ext cx="542925" cy="784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14B8C8-ED11-4AC4-B443-4142CEA62AD5}"/>
              </a:ext>
            </a:extLst>
          </p:cNvPr>
          <p:cNvSpPr/>
          <p:nvPr/>
        </p:nvSpPr>
        <p:spPr>
          <a:xfrm>
            <a:off x="2395945" y="5689739"/>
            <a:ext cx="542925" cy="784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2" name="Picture 12" descr="Next To Preposition Stock Illustrations – 15 Next To Preposition Stock  Illustrations, Vectors &amp; Clipart - Dreamstime">
            <a:extLst>
              <a:ext uri="{FF2B5EF4-FFF2-40B4-BE49-F238E27FC236}">
                <a16:creationId xmlns:a16="http://schemas.microsoft.com/office/drawing/2014/main" id="{061E3B0D-779E-4A0B-AB10-49C74F33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95" y="5578754"/>
            <a:ext cx="1184738" cy="9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eerful boy standing between carton boxes as preposition of place vector  illustration | Premium Vector">
            <a:extLst>
              <a:ext uri="{FF2B5EF4-FFF2-40B4-BE49-F238E27FC236}">
                <a16:creationId xmlns:a16="http://schemas.microsoft.com/office/drawing/2014/main" id="{D65E6D50-B067-4CE9-A845-B982F301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35" y="5522555"/>
            <a:ext cx="1044029" cy="10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8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CABF44-BDCE-4B65-AE5B-0AEED7D68EBC}"/>
              </a:ext>
            </a:extLst>
          </p:cNvPr>
          <p:cNvSpPr/>
          <p:nvPr/>
        </p:nvSpPr>
        <p:spPr>
          <a:xfrm>
            <a:off x="1076826" y="647700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Armchair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59DCB-D71D-45EB-BDF6-85D76B3BB32E}"/>
              </a:ext>
            </a:extLst>
          </p:cNvPr>
          <p:cNvSpPr/>
          <p:nvPr/>
        </p:nvSpPr>
        <p:spPr>
          <a:xfrm>
            <a:off x="2722143" y="647700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0789DE-9F2D-4AA3-949C-DDD0C09205FF}"/>
              </a:ext>
            </a:extLst>
          </p:cNvPr>
          <p:cNvSpPr/>
          <p:nvPr/>
        </p:nvSpPr>
        <p:spPr>
          <a:xfrm>
            <a:off x="4135854" y="647700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32F611-4E24-4740-91DC-43ACF4B989FA}"/>
              </a:ext>
            </a:extLst>
          </p:cNvPr>
          <p:cNvSpPr/>
          <p:nvPr/>
        </p:nvSpPr>
        <p:spPr>
          <a:xfrm>
            <a:off x="5473731" y="647700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4C76C-2844-4886-9C4D-35ECCC7D2DFA}"/>
              </a:ext>
            </a:extLst>
          </p:cNvPr>
          <p:cNvSpPr/>
          <p:nvPr/>
        </p:nvSpPr>
        <p:spPr>
          <a:xfrm>
            <a:off x="1076826" y="5238871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C49B9C-D8F6-40DE-8364-066EB4394805}"/>
              </a:ext>
            </a:extLst>
          </p:cNvPr>
          <p:cNvSpPr/>
          <p:nvPr/>
        </p:nvSpPr>
        <p:spPr>
          <a:xfrm>
            <a:off x="2722143" y="5238871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A7AC69-A3BF-48FE-9093-19ABDFBDD118}"/>
              </a:ext>
            </a:extLst>
          </p:cNvPr>
          <p:cNvSpPr/>
          <p:nvPr/>
        </p:nvSpPr>
        <p:spPr>
          <a:xfrm>
            <a:off x="4135854" y="5238871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Cupboard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A2E54A-E6A0-43AD-AE8D-A63D16689724}"/>
              </a:ext>
            </a:extLst>
          </p:cNvPr>
          <p:cNvSpPr/>
          <p:nvPr/>
        </p:nvSpPr>
        <p:spPr>
          <a:xfrm>
            <a:off x="5473731" y="5238871"/>
            <a:ext cx="141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</a:t>
            </a:r>
          </a:p>
        </p:txBody>
      </p:sp>
      <p:pic>
        <p:nvPicPr>
          <p:cNvPr id="4098" name="Picture 2" descr="Armchair clipart vector art and illustration | Premium AI-generated vector">
            <a:extLst>
              <a:ext uri="{FF2B5EF4-FFF2-40B4-BE49-F238E27FC236}">
                <a16:creationId xmlns:a16="http://schemas.microsoft.com/office/drawing/2014/main" id="{FA8E2D39-BFA6-47B4-BDFF-C05A1C1AD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7" y="940832"/>
            <a:ext cx="1033897" cy="103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Vectors | sofa">
            <a:extLst>
              <a:ext uri="{FF2B5EF4-FFF2-40B4-BE49-F238E27FC236}">
                <a16:creationId xmlns:a16="http://schemas.microsoft.com/office/drawing/2014/main" id="{F2E6DF35-BD06-4A0D-B7C1-50EEB7D32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r="4515"/>
          <a:stretch/>
        </p:blipFill>
        <p:spPr bwMode="auto">
          <a:xfrm>
            <a:off x="2423861" y="1143000"/>
            <a:ext cx="1346729" cy="8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gical Mirror Clipart Vector Art, Icons, and Graphics for Free Download">
            <a:extLst>
              <a:ext uri="{FF2B5EF4-FFF2-40B4-BE49-F238E27FC236}">
                <a16:creationId xmlns:a16="http://schemas.microsoft.com/office/drawing/2014/main" id="{6642F523-4CB6-45E6-87F5-C8812C85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84" y="1108832"/>
            <a:ext cx="844261" cy="8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lipart Panda - Free Clipart Images">
            <a:extLst>
              <a:ext uri="{FF2B5EF4-FFF2-40B4-BE49-F238E27FC236}">
                <a16:creationId xmlns:a16="http://schemas.microsoft.com/office/drawing/2014/main" id="{D7B8E088-D2C0-4161-9B04-6AE44C28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018" y="1041379"/>
            <a:ext cx="936082" cy="9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ock Clipart Images | Free Download | PNG Transparent Background - Pngtree">
            <a:extLst>
              <a:ext uri="{FF2B5EF4-FFF2-40B4-BE49-F238E27FC236}">
                <a16:creationId xmlns:a16="http://schemas.microsoft.com/office/drawing/2014/main" id="{F0523C02-E946-475C-89F3-F9AD883C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8" y="5506603"/>
            <a:ext cx="1160897" cy="11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v clipart Vectors - Download Free High-Quality Vectors from Freepik |  Freepik">
            <a:extLst>
              <a:ext uri="{FF2B5EF4-FFF2-40B4-BE49-F238E27FC236}">
                <a16:creationId xmlns:a16="http://schemas.microsoft.com/office/drawing/2014/main" id="{ADFB3902-C4FD-480B-BA75-64CC1B64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10" y="5608203"/>
            <a:ext cx="1160897" cy="9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pboard clipart Images - Free Download on Freepik">
            <a:extLst>
              <a:ext uri="{FF2B5EF4-FFF2-40B4-BE49-F238E27FC236}">
                <a16:creationId xmlns:a16="http://schemas.microsoft.com/office/drawing/2014/main" id="{60D422F7-7513-48F2-9F26-06E1B130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75" y="5585731"/>
            <a:ext cx="945009" cy="9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ront Behind Vector Art, Icons, and Graphics for Free Download">
            <a:extLst>
              <a:ext uri="{FF2B5EF4-FFF2-40B4-BE49-F238E27FC236}">
                <a16:creationId xmlns:a16="http://schemas.microsoft.com/office/drawing/2014/main" id="{9066D9B3-358E-477F-AF0B-28253EC44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6852" b="8102"/>
          <a:stretch/>
        </p:blipFill>
        <p:spPr bwMode="auto">
          <a:xfrm>
            <a:off x="5404532" y="5576803"/>
            <a:ext cx="1160898" cy="9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09BE6A4-1AFB-40FF-9072-D7F2F4DD9990}"/>
              </a:ext>
            </a:extLst>
          </p:cNvPr>
          <p:cNvSpPr/>
          <p:nvPr/>
        </p:nvSpPr>
        <p:spPr>
          <a:xfrm>
            <a:off x="5381207" y="5633603"/>
            <a:ext cx="542925" cy="945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D1F2-9713-4B88-A8B1-84A06086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6" y="2267305"/>
            <a:ext cx="1952624" cy="52669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9C90-96A3-482A-88A4-46CF09CA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6" y="2959100"/>
            <a:ext cx="1952624" cy="3733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New</a:t>
            </a:r>
          </a:p>
          <a:p>
            <a:r>
              <a:rPr lang="en-US" dirty="0"/>
              <a:t>Happy</a:t>
            </a:r>
          </a:p>
          <a:p>
            <a:r>
              <a:rPr lang="en-US" dirty="0"/>
              <a:t>Lesson</a:t>
            </a:r>
          </a:p>
          <a:p>
            <a:r>
              <a:rPr lang="en-US" dirty="0"/>
              <a:t>School</a:t>
            </a:r>
          </a:p>
          <a:p>
            <a:r>
              <a:rPr lang="en-US" dirty="0"/>
              <a:t>Classroom</a:t>
            </a:r>
          </a:p>
          <a:p>
            <a:r>
              <a:rPr lang="en-US" dirty="0"/>
              <a:t>Back pack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D57461-F761-4F7F-BE6A-AF5CE4E6BBA8}"/>
              </a:ext>
            </a:extLst>
          </p:cNvPr>
          <p:cNvSpPr txBox="1">
            <a:spLocks/>
          </p:cNvSpPr>
          <p:nvPr/>
        </p:nvSpPr>
        <p:spPr>
          <a:xfrm>
            <a:off x="2452688" y="2267305"/>
            <a:ext cx="1952624" cy="5266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EB04CF-790E-4765-A7B7-E49EC2A233F1}"/>
              </a:ext>
            </a:extLst>
          </p:cNvPr>
          <p:cNvSpPr txBox="1">
            <a:spLocks/>
          </p:cNvSpPr>
          <p:nvPr/>
        </p:nvSpPr>
        <p:spPr>
          <a:xfrm>
            <a:off x="2452688" y="2959100"/>
            <a:ext cx="1952624" cy="3733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Morning</a:t>
            </a:r>
          </a:p>
          <a:p>
            <a:r>
              <a:rPr lang="en-US" dirty="0"/>
              <a:t>Afternoon</a:t>
            </a:r>
          </a:p>
          <a:p>
            <a:r>
              <a:rPr lang="en-US" dirty="0"/>
              <a:t>Evening</a:t>
            </a:r>
          </a:p>
          <a:p>
            <a:r>
              <a:rPr lang="en-US" dirty="0"/>
              <a:t>Start</a:t>
            </a:r>
          </a:p>
          <a:p>
            <a:r>
              <a:rPr lang="en-US" dirty="0"/>
              <a:t>Finish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Play</a:t>
            </a:r>
          </a:p>
          <a:p>
            <a:r>
              <a:rPr lang="en-US" dirty="0"/>
              <a:t>Before</a:t>
            </a:r>
          </a:p>
          <a:p>
            <a:r>
              <a:rPr lang="en-US" dirty="0"/>
              <a:t>After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18FC80-A0B7-49E8-9F05-A35D5400CE73}"/>
              </a:ext>
            </a:extLst>
          </p:cNvPr>
          <p:cNvSpPr txBox="1">
            <a:spLocks/>
          </p:cNvSpPr>
          <p:nvPr/>
        </p:nvSpPr>
        <p:spPr>
          <a:xfrm>
            <a:off x="4572000" y="2267305"/>
            <a:ext cx="1952624" cy="526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9C4F61-DCC2-42F7-BCE7-95437E5E1EDB}"/>
              </a:ext>
            </a:extLst>
          </p:cNvPr>
          <p:cNvSpPr txBox="1">
            <a:spLocks/>
          </p:cNvSpPr>
          <p:nvPr/>
        </p:nvSpPr>
        <p:spPr>
          <a:xfrm>
            <a:off x="4572000" y="2959100"/>
            <a:ext cx="1952624" cy="373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English</a:t>
            </a:r>
          </a:p>
          <a:p>
            <a:r>
              <a:rPr lang="en-US" dirty="0"/>
              <a:t>Math</a:t>
            </a:r>
          </a:p>
          <a:p>
            <a:r>
              <a:rPr lang="en-US" dirty="0"/>
              <a:t>Art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Sport</a:t>
            </a:r>
          </a:p>
          <a:p>
            <a:r>
              <a:rPr lang="en-US" dirty="0"/>
              <a:t>Write</a:t>
            </a:r>
          </a:p>
          <a:p>
            <a:r>
              <a:rPr lang="en-US" dirty="0"/>
              <a:t>Favorite</a:t>
            </a:r>
          </a:p>
          <a:p>
            <a:r>
              <a:rPr lang="en-US" dirty="0"/>
              <a:t>Fun</a:t>
            </a:r>
          </a:p>
          <a:p>
            <a:r>
              <a:rPr lang="en-US" dirty="0"/>
              <a:t>Difficult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CD31C8-6B8C-43D0-A236-73FCD0AF4B36}"/>
              </a:ext>
            </a:extLst>
          </p:cNvPr>
          <p:cNvSpPr txBox="1">
            <a:spLocks/>
          </p:cNvSpPr>
          <p:nvPr/>
        </p:nvSpPr>
        <p:spPr>
          <a:xfrm>
            <a:off x="333376" y="883005"/>
            <a:ext cx="6191248" cy="945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المطلوبة للحفظ قراءة وكتابة</a:t>
            </a:r>
          </a:p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للصف الثاني – الفصل الدراسي الأول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1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WEEK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D9ED9-027B-4EC5-B89A-19BB93B076DF}"/>
              </a:ext>
            </a:extLst>
          </p:cNvPr>
          <p:cNvSpPr txBox="1"/>
          <p:nvPr/>
        </p:nvSpPr>
        <p:spPr>
          <a:xfrm>
            <a:off x="1282700" y="817763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4691A-B20F-4CFC-9A63-889073133A9E}"/>
              </a:ext>
            </a:extLst>
          </p:cNvPr>
          <p:cNvSpPr txBox="1"/>
          <p:nvPr/>
        </p:nvSpPr>
        <p:spPr>
          <a:xfrm>
            <a:off x="2699036" y="817763"/>
            <a:ext cx="7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28CD9-4CFD-48A6-849D-7DB10C3FA6E1}"/>
              </a:ext>
            </a:extLst>
          </p:cNvPr>
          <p:cNvSpPr/>
          <p:nvPr/>
        </p:nvSpPr>
        <p:spPr>
          <a:xfrm>
            <a:off x="4145858" y="829600"/>
            <a:ext cx="97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F92B-B4BD-43C1-99DB-01CCBFE89679}"/>
              </a:ext>
            </a:extLst>
          </p:cNvPr>
          <p:cNvSpPr/>
          <p:nvPr/>
        </p:nvSpPr>
        <p:spPr>
          <a:xfrm>
            <a:off x="5575300" y="86563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0B7BD0-CE3F-4191-86D6-199A05B5811A}"/>
              </a:ext>
            </a:extLst>
          </p:cNvPr>
          <p:cNvSpPr/>
          <p:nvPr/>
        </p:nvSpPr>
        <p:spPr>
          <a:xfrm>
            <a:off x="984536" y="5382671"/>
            <a:ext cx="133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2F8E2-8853-42AB-B3AC-EB4BB149D6CC}"/>
              </a:ext>
            </a:extLst>
          </p:cNvPr>
          <p:cNvSpPr/>
          <p:nvPr/>
        </p:nvSpPr>
        <p:spPr>
          <a:xfrm>
            <a:off x="2460474" y="5375365"/>
            <a:ext cx="133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pack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01210D-455D-475C-B5CE-783E194F73EB}"/>
              </a:ext>
            </a:extLst>
          </p:cNvPr>
          <p:cNvSpPr/>
          <p:nvPr/>
        </p:nvSpPr>
        <p:spPr>
          <a:xfrm>
            <a:off x="3936412" y="5375365"/>
            <a:ext cx="1339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BA6292-1CA1-4805-89AE-39FB90829338}"/>
              </a:ext>
            </a:extLst>
          </p:cNvPr>
          <p:cNvSpPr/>
          <p:nvPr/>
        </p:nvSpPr>
        <p:spPr>
          <a:xfrm>
            <a:off x="5412350" y="5375365"/>
            <a:ext cx="133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pic>
        <p:nvPicPr>
          <p:cNvPr id="17" name="Picture 16" descr="New clipart Images - Free Download on ...">
            <a:extLst>
              <a:ext uri="{FF2B5EF4-FFF2-40B4-BE49-F238E27FC236}">
                <a16:creationId xmlns:a16="http://schemas.microsoft.com/office/drawing/2014/main" id="{C5471A76-4164-403A-A83F-36E356EB96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0" y="1330032"/>
            <a:ext cx="1152642" cy="671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nimated Clipart-child making a happy face">
            <a:extLst>
              <a:ext uri="{FF2B5EF4-FFF2-40B4-BE49-F238E27FC236}">
                <a16:creationId xmlns:a16="http://schemas.microsoft.com/office/drawing/2014/main" id="{DFF243AA-8732-4F47-8FBC-B46AB8A1E8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11" y="1212495"/>
            <a:ext cx="876300" cy="8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lass, grammar course isolated clipart ...">
            <a:extLst>
              <a:ext uri="{FF2B5EF4-FFF2-40B4-BE49-F238E27FC236}">
                <a16:creationId xmlns:a16="http://schemas.microsoft.com/office/drawing/2014/main" id="{EBE09F66-D98D-4BAB-B804-AF4CDA4713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52" y="1227401"/>
            <a:ext cx="978959" cy="77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School Clipart Vector Art, Icons, and ...">
            <a:extLst>
              <a:ext uri="{FF2B5EF4-FFF2-40B4-BE49-F238E27FC236}">
                <a16:creationId xmlns:a16="http://schemas.microsoft.com/office/drawing/2014/main" id="{36272E80-3063-4189-839E-29A491B402B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294831"/>
            <a:ext cx="748984" cy="72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School Clipart, Classrooms ...">
            <a:extLst>
              <a:ext uri="{FF2B5EF4-FFF2-40B4-BE49-F238E27FC236}">
                <a16:creationId xmlns:a16="http://schemas.microsoft.com/office/drawing/2014/main" id="{513215AA-0FB7-42E7-9D2F-8062FB355B1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03" y="5826497"/>
            <a:ext cx="1079708" cy="75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Backpack clipart vector art and ...">
            <a:extLst>
              <a:ext uri="{FF2B5EF4-FFF2-40B4-BE49-F238E27FC236}">
                <a16:creationId xmlns:a16="http://schemas.microsoft.com/office/drawing/2014/main" id="{5E2417FE-D758-470B-A832-0BC2958B07E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62" y="5843091"/>
            <a:ext cx="759693" cy="75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Laptop Clipart Vector Art, Icons, and ...">
            <a:extLst>
              <a:ext uri="{FF2B5EF4-FFF2-40B4-BE49-F238E27FC236}">
                <a16:creationId xmlns:a16="http://schemas.microsoft.com/office/drawing/2014/main" id="{08FDC653-4EAB-401C-A2E3-6C39639C4EF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52" y="5835024"/>
            <a:ext cx="793719" cy="646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45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pic>
        <p:nvPicPr>
          <p:cNvPr id="24" name="Picture 23" descr="Parts of the Day Flashcards">
            <a:extLst>
              <a:ext uri="{FF2B5EF4-FFF2-40B4-BE49-F238E27FC236}">
                <a16:creationId xmlns:a16="http://schemas.microsoft.com/office/drawing/2014/main" id="{A544024B-78CB-4547-8E53-2547222DB34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24387" r="52743" b="43897"/>
          <a:stretch>
            <a:fillRect/>
          </a:stretch>
        </p:blipFill>
        <p:spPr bwMode="auto">
          <a:xfrm>
            <a:off x="1140154" y="1357158"/>
            <a:ext cx="898208" cy="646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F1015D-D24F-4533-913C-931147B6F3B4}"/>
              </a:ext>
            </a:extLst>
          </p:cNvPr>
          <p:cNvSpPr/>
          <p:nvPr/>
        </p:nvSpPr>
        <p:spPr>
          <a:xfrm>
            <a:off x="1032216" y="8028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B720CF-1136-4568-87E1-0009745D972C}"/>
              </a:ext>
            </a:extLst>
          </p:cNvPr>
          <p:cNvSpPr/>
          <p:nvPr/>
        </p:nvSpPr>
        <p:spPr>
          <a:xfrm>
            <a:off x="2438400" y="8028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Afternoon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B89D8-6065-4E41-8EC6-ED5F415174E1}"/>
              </a:ext>
            </a:extLst>
          </p:cNvPr>
          <p:cNvSpPr/>
          <p:nvPr/>
        </p:nvSpPr>
        <p:spPr>
          <a:xfrm>
            <a:off x="3901927" y="8028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8EF81C-5F84-45D4-AE91-1F490DF5F1F6}"/>
              </a:ext>
            </a:extLst>
          </p:cNvPr>
          <p:cNvSpPr/>
          <p:nvPr/>
        </p:nvSpPr>
        <p:spPr>
          <a:xfrm>
            <a:off x="5308111" y="8028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627DC8-9AFF-4F53-845C-604CDBB906D1}"/>
              </a:ext>
            </a:extLst>
          </p:cNvPr>
          <p:cNvSpPr/>
          <p:nvPr/>
        </p:nvSpPr>
        <p:spPr>
          <a:xfrm>
            <a:off x="968716" y="54764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2F46C-095B-4DA7-B16B-C21778C70565}"/>
              </a:ext>
            </a:extLst>
          </p:cNvPr>
          <p:cNvSpPr/>
          <p:nvPr/>
        </p:nvSpPr>
        <p:spPr>
          <a:xfrm>
            <a:off x="2495743" y="54764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731205-9A7F-4190-A45A-9606A4769B83}"/>
              </a:ext>
            </a:extLst>
          </p:cNvPr>
          <p:cNvSpPr/>
          <p:nvPr/>
        </p:nvSpPr>
        <p:spPr>
          <a:xfrm>
            <a:off x="4121343" y="5476439"/>
            <a:ext cx="140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8A64F8-F771-4895-B1DF-E83BA7D2458E}"/>
              </a:ext>
            </a:extLst>
          </p:cNvPr>
          <p:cNvSpPr/>
          <p:nvPr/>
        </p:nvSpPr>
        <p:spPr>
          <a:xfrm>
            <a:off x="5299416" y="5476439"/>
            <a:ext cx="158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Before/ After</a:t>
            </a:r>
          </a:p>
        </p:txBody>
      </p:sp>
      <p:pic>
        <p:nvPicPr>
          <p:cNvPr id="34" name="Picture 33" descr="Parts of the Day Flashcards">
            <a:extLst>
              <a:ext uri="{FF2B5EF4-FFF2-40B4-BE49-F238E27FC236}">
                <a16:creationId xmlns:a16="http://schemas.microsoft.com/office/drawing/2014/main" id="{FC558DEF-BDED-489E-97F5-B81EC7454F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4" t="26219" r="22446" b="44407"/>
          <a:stretch/>
        </p:blipFill>
        <p:spPr bwMode="auto">
          <a:xfrm>
            <a:off x="2614760" y="1317270"/>
            <a:ext cx="898208" cy="68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Parts of the Day Flashcards">
            <a:extLst>
              <a:ext uri="{FF2B5EF4-FFF2-40B4-BE49-F238E27FC236}">
                <a16:creationId xmlns:a16="http://schemas.microsoft.com/office/drawing/2014/main" id="{D5AD4230-2597-478D-BD1C-3C844A60E9E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9153" r="52743" b="11581"/>
          <a:stretch>
            <a:fillRect/>
          </a:stretch>
        </p:blipFill>
        <p:spPr bwMode="auto">
          <a:xfrm>
            <a:off x="4011103" y="1317705"/>
            <a:ext cx="1037148" cy="691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Boy Race Start: Over 974 Royalty-Free ...">
            <a:extLst>
              <a:ext uri="{FF2B5EF4-FFF2-40B4-BE49-F238E27FC236}">
                <a16:creationId xmlns:a16="http://schemas.microsoft.com/office/drawing/2014/main" id="{BE7DCEDE-55D4-45BB-9250-AD010F9854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98" y="1257993"/>
            <a:ext cx="760752" cy="76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field crossing finish line clipart">
            <a:extLst>
              <a:ext uri="{FF2B5EF4-FFF2-40B4-BE49-F238E27FC236}">
                <a16:creationId xmlns:a16="http://schemas.microsoft.com/office/drawing/2014/main" id="{B0D42C63-C549-4610-A6C3-D853A14B9C4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19" y="5814993"/>
            <a:ext cx="747395" cy="72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School Break Time: Over 3,157 Royalty ...">
            <a:extLst>
              <a:ext uri="{FF2B5EF4-FFF2-40B4-BE49-F238E27FC236}">
                <a16:creationId xmlns:a16="http://schemas.microsoft.com/office/drawing/2014/main" id="{E2ADB6D8-A55E-4FE2-92C8-7E9C279BD2D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21" y="5830854"/>
            <a:ext cx="1130441" cy="72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St Cyprian's Greek Orthodox Primary Academy">
            <a:extLst>
              <a:ext uri="{FF2B5EF4-FFF2-40B4-BE49-F238E27FC236}">
                <a16:creationId xmlns:a16="http://schemas.microsoft.com/office/drawing/2014/main" id="{22D04BF7-F48D-4028-959D-EE7F5228A55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6" y="5867795"/>
            <a:ext cx="1076325" cy="70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efore After Comparison Make Change Better Stock Illustration 405502621 |  Shutterstock">
            <a:extLst>
              <a:ext uri="{FF2B5EF4-FFF2-40B4-BE49-F238E27FC236}">
                <a16:creationId xmlns:a16="http://schemas.microsoft.com/office/drawing/2014/main" id="{BC31EEC6-3952-4919-8BAD-D948851DF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5057" b="6904"/>
          <a:stretch/>
        </p:blipFill>
        <p:spPr bwMode="auto">
          <a:xfrm>
            <a:off x="5577870" y="5889784"/>
            <a:ext cx="770808" cy="6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9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A9C28-6EF0-4D0D-A3B5-01EC7D49B090}"/>
              </a:ext>
            </a:extLst>
          </p:cNvPr>
          <p:cNvSpPr/>
          <p:nvPr/>
        </p:nvSpPr>
        <p:spPr>
          <a:xfrm>
            <a:off x="1054100" y="765939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0F9EE8-1D3B-4020-9CB5-EB9C6F1B2C16}"/>
              </a:ext>
            </a:extLst>
          </p:cNvPr>
          <p:cNvSpPr/>
          <p:nvPr/>
        </p:nvSpPr>
        <p:spPr>
          <a:xfrm>
            <a:off x="2463800" y="765939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0EFA2D-80FF-49C9-B0DC-76F6C5CF04AB}"/>
              </a:ext>
            </a:extLst>
          </p:cNvPr>
          <p:cNvSpPr/>
          <p:nvPr/>
        </p:nvSpPr>
        <p:spPr>
          <a:xfrm>
            <a:off x="3893819" y="765939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768D4A-9D14-4C6C-8C98-0268C3BBA3B7}"/>
              </a:ext>
            </a:extLst>
          </p:cNvPr>
          <p:cNvSpPr/>
          <p:nvPr/>
        </p:nvSpPr>
        <p:spPr>
          <a:xfrm>
            <a:off x="5367614" y="765939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9F5E2-8415-4DC8-A05B-8ED25F10DF6E}"/>
              </a:ext>
            </a:extLst>
          </p:cNvPr>
          <p:cNvSpPr/>
          <p:nvPr/>
        </p:nvSpPr>
        <p:spPr>
          <a:xfrm>
            <a:off x="1054100" y="5498245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2EA28D-0D76-423C-A475-1F585BE70C79}"/>
              </a:ext>
            </a:extLst>
          </p:cNvPr>
          <p:cNvSpPr/>
          <p:nvPr/>
        </p:nvSpPr>
        <p:spPr>
          <a:xfrm>
            <a:off x="2547619" y="5498245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CBA7FC-B7D6-4DBB-BA35-3865CE1A1D46}"/>
              </a:ext>
            </a:extLst>
          </p:cNvPr>
          <p:cNvSpPr/>
          <p:nvPr/>
        </p:nvSpPr>
        <p:spPr>
          <a:xfrm>
            <a:off x="3893819" y="5498245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59B9AC-D53C-487A-A476-10F3A7687BE9}"/>
              </a:ext>
            </a:extLst>
          </p:cNvPr>
          <p:cNvSpPr/>
          <p:nvPr/>
        </p:nvSpPr>
        <p:spPr>
          <a:xfrm>
            <a:off x="5347967" y="5498245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</a:t>
            </a:r>
          </a:p>
        </p:txBody>
      </p:sp>
      <p:pic>
        <p:nvPicPr>
          <p:cNvPr id="3074" name="Picture 2" descr="Cartoon English PNG Image, English Cartoon Material, Cartoon Clipart,  Creative Cartoon Book PNG Image For Free Download">
            <a:extLst>
              <a:ext uri="{FF2B5EF4-FFF2-40B4-BE49-F238E27FC236}">
                <a16:creationId xmlns:a16="http://schemas.microsoft.com/office/drawing/2014/main" id="{4E7EF84E-D5A4-4FC4-9A59-7350DFD9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202710"/>
            <a:ext cx="767003" cy="76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th Clip Art For Middle School Free Clipart Images - Math Clipart Png -  Free Transparent PNG Clipart Images Download">
            <a:extLst>
              <a:ext uri="{FF2B5EF4-FFF2-40B4-BE49-F238E27FC236}">
                <a16:creationId xmlns:a16="http://schemas.microsoft.com/office/drawing/2014/main" id="{82E20B9C-7850-4B9E-AA64-8B8BB89E9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2" y="1135271"/>
            <a:ext cx="685800" cy="8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int Palette and Brush Clip Art - Paint Palette and Brush Image">
            <a:extLst>
              <a:ext uri="{FF2B5EF4-FFF2-40B4-BE49-F238E27FC236}">
                <a16:creationId xmlns:a16="http://schemas.microsoft.com/office/drawing/2014/main" id="{D52E1050-40FE-45B2-8CE9-EBB02C20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73" y="1278595"/>
            <a:ext cx="832503" cy="6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rful Musical Notes Illustrations In Transparent Background, Key Of G  Major, Music Note Clipart, Music Note Vector PNG and Vector with  Transparent Background for Free Download">
            <a:extLst>
              <a:ext uri="{FF2B5EF4-FFF2-40B4-BE49-F238E27FC236}">
                <a16:creationId xmlns:a16="http://schemas.microsoft.com/office/drawing/2014/main" id="{BE02960F-9EA4-4405-9CE0-9F216655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564" y="1238305"/>
            <a:ext cx="730457" cy="7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ort clip art Images - Free Download on Freepik">
            <a:extLst>
              <a:ext uri="{FF2B5EF4-FFF2-40B4-BE49-F238E27FC236}">
                <a16:creationId xmlns:a16="http://schemas.microsoft.com/office/drawing/2014/main" id="{D9DEE9FB-01C7-44E6-B908-0E16AA3D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3" y="5991148"/>
            <a:ext cx="1158190" cy="5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8,600+ Student Writing Clip Art Stock Illustrations, Royalty-Free Vector  Graphics &amp; Clip Art - iStock">
            <a:extLst>
              <a:ext uri="{FF2B5EF4-FFF2-40B4-BE49-F238E27FC236}">
                <a16:creationId xmlns:a16="http://schemas.microsoft.com/office/drawing/2014/main" id="{E909AD24-152A-43F9-825F-B4D4708F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43" y="5846922"/>
            <a:ext cx="791156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avorite Things Stock Illustrations – 324 Favorite Things Stock  Illustrations, Vectors &amp; Clipart - Dreamstime">
            <a:extLst>
              <a:ext uri="{FF2B5EF4-FFF2-40B4-BE49-F238E27FC236}">
                <a16:creationId xmlns:a16="http://schemas.microsoft.com/office/drawing/2014/main" id="{359D8E36-92CD-4235-8D6A-D640802D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44" y="5840543"/>
            <a:ext cx="791156" cy="8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appy little kids having fun vector illustration of cute kids jumping  dancing | Premium Vector">
            <a:extLst>
              <a:ext uri="{FF2B5EF4-FFF2-40B4-BE49-F238E27FC236}">
                <a16:creationId xmlns:a16="http://schemas.microsoft.com/office/drawing/2014/main" id="{469C79DA-218E-4E7C-ADA1-3A0FAA62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86" y="5898832"/>
            <a:ext cx="1030392" cy="6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9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2208212" cy="472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88"/>
          <a:stretch/>
        </p:blipFill>
        <p:spPr>
          <a:xfrm>
            <a:off x="86361" y="647700"/>
            <a:ext cx="2313940" cy="456577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A9C28-6EF0-4D0D-A3B5-01EC7D49B090}"/>
              </a:ext>
            </a:extLst>
          </p:cNvPr>
          <p:cNvSpPr/>
          <p:nvPr/>
        </p:nvSpPr>
        <p:spPr>
          <a:xfrm>
            <a:off x="1054100" y="765939"/>
            <a:ext cx="13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</a:p>
        </p:txBody>
      </p:sp>
      <p:pic>
        <p:nvPicPr>
          <p:cNvPr id="2050" name="Picture 2" descr="Difficult Stock Illustrations – 50,447 Difficult Stock Illustrations,  Vectors &amp; Clipart - Dreamstime">
            <a:extLst>
              <a:ext uri="{FF2B5EF4-FFF2-40B4-BE49-F238E27FC236}">
                <a16:creationId xmlns:a16="http://schemas.microsoft.com/office/drawing/2014/main" id="{E8B292ED-620B-439A-BEC7-FEC080AF1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r="19316"/>
          <a:stretch/>
        </p:blipFill>
        <p:spPr bwMode="auto">
          <a:xfrm>
            <a:off x="1282770" y="1121393"/>
            <a:ext cx="634930" cy="8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5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9B35D40-2695-4E20-BDFB-38696CB39326}"/>
              </a:ext>
            </a:extLst>
          </p:cNvPr>
          <p:cNvSpPr txBox="1">
            <a:spLocks/>
          </p:cNvSpPr>
          <p:nvPr/>
        </p:nvSpPr>
        <p:spPr>
          <a:xfrm>
            <a:off x="333376" y="2463800"/>
            <a:ext cx="1952624" cy="5266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3F5DC4-5BA9-448A-94DE-CF5B83EC9724}"/>
              </a:ext>
            </a:extLst>
          </p:cNvPr>
          <p:cNvSpPr txBox="1">
            <a:spLocks/>
          </p:cNvSpPr>
          <p:nvPr/>
        </p:nvSpPr>
        <p:spPr>
          <a:xfrm>
            <a:off x="333376" y="3155595"/>
            <a:ext cx="1952624" cy="3733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Tall</a:t>
            </a:r>
          </a:p>
          <a:p>
            <a:r>
              <a:rPr lang="en-US" dirty="0"/>
              <a:t>Short</a:t>
            </a:r>
          </a:p>
          <a:p>
            <a:r>
              <a:rPr lang="en-US" dirty="0"/>
              <a:t>Young</a:t>
            </a:r>
          </a:p>
          <a:p>
            <a:r>
              <a:rPr lang="en-US" dirty="0"/>
              <a:t>Old</a:t>
            </a:r>
          </a:p>
          <a:p>
            <a:r>
              <a:rPr lang="en-US" dirty="0"/>
              <a:t>Beautiful</a:t>
            </a:r>
          </a:p>
          <a:p>
            <a:r>
              <a:rPr lang="en-US" dirty="0"/>
              <a:t>Hair</a:t>
            </a:r>
          </a:p>
          <a:p>
            <a:r>
              <a:rPr lang="en-US" dirty="0"/>
              <a:t>Eyes</a:t>
            </a:r>
          </a:p>
          <a:p>
            <a:r>
              <a:rPr lang="en-US" dirty="0"/>
              <a:t>Different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4FD84F-93D2-4CF4-AF46-3083E06A2651}"/>
              </a:ext>
            </a:extLst>
          </p:cNvPr>
          <p:cNvSpPr txBox="1">
            <a:spLocks/>
          </p:cNvSpPr>
          <p:nvPr/>
        </p:nvSpPr>
        <p:spPr>
          <a:xfrm>
            <a:off x="2452688" y="2463800"/>
            <a:ext cx="1952624" cy="526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5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42D75-E326-4727-AAC9-B260BFFDEB56}"/>
              </a:ext>
            </a:extLst>
          </p:cNvPr>
          <p:cNvSpPr txBox="1">
            <a:spLocks/>
          </p:cNvSpPr>
          <p:nvPr/>
        </p:nvSpPr>
        <p:spPr>
          <a:xfrm>
            <a:off x="2452688" y="3155595"/>
            <a:ext cx="1952624" cy="3733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Trousers</a:t>
            </a:r>
          </a:p>
          <a:p>
            <a:r>
              <a:rPr lang="en-US" dirty="0"/>
              <a:t>Dress</a:t>
            </a:r>
          </a:p>
          <a:p>
            <a:r>
              <a:rPr lang="en-US" dirty="0"/>
              <a:t>Boots</a:t>
            </a:r>
          </a:p>
          <a:p>
            <a:r>
              <a:rPr lang="en-US" dirty="0"/>
              <a:t>Shorts</a:t>
            </a:r>
          </a:p>
          <a:p>
            <a:r>
              <a:rPr lang="en-US" dirty="0"/>
              <a:t>Wear</a:t>
            </a:r>
          </a:p>
          <a:p>
            <a:r>
              <a:rPr lang="en-US" dirty="0"/>
              <a:t>Favourite</a:t>
            </a:r>
          </a:p>
          <a:p>
            <a:r>
              <a:rPr lang="en-US" dirty="0"/>
              <a:t>Cold </a:t>
            </a:r>
          </a:p>
          <a:p>
            <a:r>
              <a:rPr lang="en-US" dirty="0"/>
              <a:t>hot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B434C8-2992-4914-A22D-3E45B06D03B8}"/>
              </a:ext>
            </a:extLst>
          </p:cNvPr>
          <p:cNvSpPr txBox="1">
            <a:spLocks/>
          </p:cNvSpPr>
          <p:nvPr/>
        </p:nvSpPr>
        <p:spPr>
          <a:xfrm>
            <a:off x="4572000" y="2463800"/>
            <a:ext cx="1952624" cy="526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6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0C13D60-D397-4966-B545-082EBFAEF54D}"/>
              </a:ext>
            </a:extLst>
          </p:cNvPr>
          <p:cNvSpPr txBox="1">
            <a:spLocks/>
          </p:cNvSpPr>
          <p:nvPr/>
        </p:nvSpPr>
        <p:spPr>
          <a:xfrm>
            <a:off x="4572000" y="3155595"/>
            <a:ext cx="1952624" cy="3733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Aunt</a:t>
            </a:r>
          </a:p>
          <a:p>
            <a:r>
              <a:rPr lang="en-US" dirty="0"/>
              <a:t>Uncle</a:t>
            </a:r>
          </a:p>
          <a:p>
            <a:r>
              <a:rPr lang="en-US" dirty="0"/>
              <a:t>Cousin</a:t>
            </a:r>
          </a:p>
          <a:p>
            <a:r>
              <a:rPr lang="en-US" dirty="0"/>
              <a:t>Grandparent</a:t>
            </a:r>
          </a:p>
          <a:p>
            <a:r>
              <a:rPr lang="en-US" dirty="0"/>
              <a:t>Family tree</a:t>
            </a:r>
          </a:p>
          <a:p>
            <a:r>
              <a:rPr lang="en-US" dirty="0"/>
              <a:t>Who</a:t>
            </a:r>
          </a:p>
          <a:p>
            <a:r>
              <a:rPr lang="en-US" dirty="0"/>
              <a:t>How many</a:t>
            </a:r>
          </a:p>
          <a:p>
            <a:r>
              <a:rPr lang="en-US" dirty="0"/>
              <a:t>Their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9F96616-2EE9-49A0-9DAF-75611C5B4DFF}"/>
              </a:ext>
            </a:extLst>
          </p:cNvPr>
          <p:cNvSpPr txBox="1">
            <a:spLocks/>
          </p:cNvSpPr>
          <p:nvPr/>
        </p:nvSpPr>
        <p:spPr>
          <a:xfrm>
            <a:off x="333376" y="883005"/>
            <a:ext cx="6191248" cy="9457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المطلوبة للحفظ قراءة وكتابة</a:t>
            </a:r>
          </a:p>
          <a:p>
            <a:pPr algn="ctr"/>
            <a:r>
              <a:rPr lang="ar-A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للصف الثاني – الفصل الدراسي الأول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46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8B5CE8-BA7A-4D7D-9BBE-C0C0DFDF8A4F}"/>
              </a:ext>
            </a:extLst>
          </p:cNvPr>
          <p:cNvSpPr/>
          <p:nvPr/>
        </p:nvSpPr>
        <p:spPr>
          <a:xfrm>
            <a:off x="1679876" y="851101"/>
            <a:ext cx="1249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4A0776-8075-4CBC-B190-C4AD6EFACA1E}"/>
              </a:ext>
            </a:extLst>
          </p:cNvPr>
          <p:cNvSpPr/>
          <p:nvPr/>
        </p:nvSpPr>
        <p:spPr>
          <a:xfrm>
            <a:off x="2961009" y="851101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0B4B27-B1BE-4A6D-91B7-7AE50D16FC3D}"/>
              </a:ext>
            </a:extLst>
          </p:cNvPr>
          <p:cNvSpPr/>
          <p:nvPr/>
        </p:nvSpPr>
        <p:spPr>
          <a:xfrm>
            <a:off x="4305589" y="679135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DD7DCF-513A-4BF5-93B5-FE268931E1A1}"/>
              </a:ext>
            </a:extLst>
          </p:cNvPr>
          <p:cNvSpPr/>
          <p:nvPr/>
        </p:nvSpPr>
        <p:spPr>
          <a:xfrm>
            <a:off x="6038097" y="715648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1FB822-E71E-495F-A482-868F5EB94FAA}"/>
              </a:ext>
            </a:extLst>
          </p:cNvPr>
          <p:cNvSpPr/>
          <p:nvPr/>
        </p:nvSpPr>
        <p:spPr>
          <a:xfrm>
            <a:off x="1062805" y="5340356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86C7F2-A1F0-432F-99EB-772DA7BE7457}"/>
              </a:ext>
            </a:extLst>
          </p:cNvPr>
          <p:cNvSpPr/>
          <p:nvPr/>
        </p:nvSpPr>
        <p:spPr>
          <a:xfrm>
            <a:off x="2448759" y="5419533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F17E09-030D-4F3F-9119-DEDB750D938F}"/>
              </a:ext>
            </a:extLst>
          </p:cNvPr>
          <p:cNvSpPr/>
          <p:nvPr/>
        </p:nvSpPr>
        <p:spPr>
          <a:xfrm>
            <a:off x="3958487" y="5419533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E0DEE7-0ABC-48B0-8DFE-BA40F959C3E5}"/>
              </a:ext>
            </a:extLst>
          </p:cNvPr>
          <p:cNvSpPr/>
          <p:nvPr/>
        </p:nvSpPr>
        <p:spPr>
          <a:xfrm>
            <a:off x="5468215" y="5419533"/>
            <a:ext cx="1262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</a:p>
        </p:txBody>
      </p:sp>
      <p:pic>
        <p:nvPicPr>
          <p:cNvPr id="1026" name="Picture 2" descr="Tall Short Boy Stock Illustrations – 275 Tall Short Boy Stock  Illustrations, Vectors &amp; Clipart - Dreamstime">
            <a:extLst>
              <a:ext uri="{FF2B5EF4-FFF2-40B4-BE49-F238E27FC236}">
                <a16:creationId xmlns:a16="http://schemas.microsoft.com/office/drawing/2014/main" id="{27088C5E-9EFF-4A9A-8D21-BC7953E1F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r="27193" b="3357"/>
          <a:stretch/>
        </p:blipFill>
        <p:spPr bwMode="auto">
          <a:xfrm>
            <a:off x="1025526" y="715648"/>
            <a:ext cx="593724" cy="12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all Short Boy Stock Illustrations – 275 Tall Short Boy Stock  Illustrations, Vectors &amp; Clipart - Dreamstime">
            <a:extLst>
              <a:ext uri="{FF2B5EF4-FFF2-40B4-BE49-F238E27FC236}">
                <a16:creationId xmlns:a16="http://schemas.microsoft.com/office/drawing/2014/main" id="{132B357B-BB05-444E-9FCE-724259937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r="27193" b="3357"/>
          <a:stretch/>
        </p:blipFill>
        <p:spPr bwMode="auto">
          <a:xfrm>
            <a:off x="2425593" y="715648"/>
            <a:ext cx="593724" cy="12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2BE66C-24FE-474D-B914-4984CF0F7822}"/>
              </a:ext>
            </a:extLst>
          </p:cNvPr>
          <p:cNvSpPr/>
          <p:nvPr/>
        </p:nvSpPr>
        <p:spPr>
          <a:xfrm>
            <a:off x="1025526" y="749094"/>
            <a:ext cx="384174" cy="1222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B90A31-08FA-4EE7-A230-28BAA2C0CC5D}"/>
              </a:ext>
            </a:extLst>
          </p:cNvPr>
          <p:cNvSpPr/>
          <p:nvPr/>
        </p:nvSpPr>
        <p:spPr>
          <a:xfrm>
            <a:off x="2737471" y="1342369"/>
            <a:ext cx="281846" cy="655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Young and Old Clipart Vector Images (over 1,600)">
            <a:extLst>
              <a:ext uri="{FF2B5EF4-FFF2-40B4-BE49-F238E27FC236}">
                <a16:creationId xmlns:a16="http://schemas.microsoft.com/office/drawing/2014/main" id="{466E0292-8390-46E0-88D7-E561BA31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538" r="11528" b="13738"/>
          <a:stretch/>
        </p:blipFill>
        <p:spPr bwMode="auto">
          <a:xfrm>
            <a:off x="3913391" y="1014413"/>
            <a:ext cx="959872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Young and Old Clipart Vector Images (over 1,600)">
            <a:extLst>
              <a:ext uri="{FF2B5EF4-FFF2-40B4-BE49-F238E27FC236}">
                <a16:creationId xmlns:a16="http://schemas.microsoft.com/office/drawing/2014/main" id="{BF9C53E7-FC05-4435-83D4-C3F80D051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538" r="11528" b="13738"/>
          <a:stretch/>
        </p:blipFill>
        <p:spPr bwMode="auto">
          <a:xfrm>
            <a:off x="5362144" y="1014413"/>
            <a:ext cx="959872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088B139-84DF-4382-9519-6CAEA8C4D019}"/>
              </a:ext>
            </a:extLst>
          </p:cNvPr>
          <p:cNvSpPr/>
          <p:nvPr/>
        </p:nvSpPr>
        <p:spPr>
          <a:xfrm>
            <a:off x="3913390" y="935145"/>
            <a:ext cx="368383" cy="1036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A67AD6-C057-4F3B-A88C-A96626640932}"/>
              </a:ext>
            </a:extLst>
          </p:cNvPr>
          <p:cNvSpPr/>
          <p:nvPr/>
        </p:nvSpPr>
        <p:spPr>
          <a:xfrm>
            <a:off x="5953633" y="1265642"/>
            <a:ext cx="368383" cy="701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Free Vectors | a beautiful person">
            <a:extLst>
              <a:ext uri="{FF2B5EF4-FFF2-40B4-BE49-F238E27FC236}">
                <a16:creationId xmlns:a16="http://schemas.microsoft.com/office/drawing/2014/main" id="{C632CAA6-9B78-4A63-B855-D7E32E11C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5709688"/>
            <a:ext cx="886558" cy="8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rl Hairstyles Clipart Vector, Girls Hairstyle Clip Art, Womens Hairstyle,  Hairstyle, Female Style PNG Image For Free Download">
            <a:extLst>
              <a:ext uri="{FF2B5EF4-FFF2-40B4-BE49-F238E27FC236}">
                <a16:creationId xmlns:a16="http://schemas.microsoft.com/office/drawing/2014/main" id="{F88B7DD9-09F3-4BA1-B6EF-2B0CF6F2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37" y="5516273"/>
            <a:ext cx="1202023" cy="12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Draw Cute Eyes">
            <a:extLst>
              <a:ext uri="{FF2B5EF4-FFF2-40B4-BE49-F238E27FC236}">
                <a16:creationId xmlns:a16="http://schemas.microsoft.com/office/drawing/2014/main" id="{127B6823-1585-4FD6-81E9-AC82C7A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50" y="6027257"/>
            <a:ext cx="909934" cy="5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pposite Adjectives With Same And Different Emotion Cartoon Green Apple  Vector, Apple Clipart, Cartoon Clipart, Green Clipart Illustration  Background And Wallpaper For Free Download - Pngtree">
            <a:extLst>
              <a:ext uri="{FF2B5EF4-FFF2-40B4-BE49-F238E27FC236}">
                <a16:creationId xmlns:a16="http://schemas.microsoft.com/office/drawing/2014/main" id="{181140ED-4360-44D5-8382-F1B19767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06" y="5946667"/>
            <a:ext cx="1048983" cy="6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1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9693B-E449-48D1-AC24-FACC683B7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95606"/>
            <a:ext cx="6559826" cy="472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4081E7-6A5C-40BA-ABF9-8CCAD5F24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647700"/>
            <a:ext cx="6685279" cy="4565771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DA2F9C8-18CB-4238-BC89-3CA965CBF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" y="5238871"/>
            <a:ext cx="6685279" cy="456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BDFA79-608E-48EB-8C56-B94872FB1A6E}"/>
              </a:ext>
            </a:extLst>
          </p:cNvPr>
          <p:cNvSpPr/>
          <p:nvPr/>
        </p:nvSpPr>
        <p:spPr>
          <a:xfrm>
            <a:off x="5637528" y="73813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741511-6A26-4AD6-97FA-71961D2CE324}"/>
              </a:ext>
            </a:extLst>
          </p:cNvPr>
          <p:cNvSpPr/>
          <p:nvPr/>
        </p:nvSpPr>
        <p:spPr>
          <a:xfrm>
            <a:off x="2541269" y="73813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3DF4F7-62D1-4BD9-BE39-73BA2F152206}"/>
              </a:ext>
            </a:extLst>
          </p:cNvPr>
          <p:cNvSpPr/>
          <p:nvPr/>
        </p:nvSpPr>
        <p:spPr>
          <a:xfrm>
            <a:off x="4165600" y="73813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4104E9-0B7A-43D0-9A28-97863CDDF506}"/>
              </a:ext>
            </a:extLst>
          </p:cNvPr>
          <p:cNvSpPr/>
          <p:nvPr/>
        </p:nvSpPr>
        <p:spPr>
          <a:xfrm>
            <a:off x="1079500" y="533897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928475-4D5A-46EA-81CD-D38DBD3B56BA}"/>
              </a:ext>
            </a:extLst>
          </p:cNvPr>
          <p:cNvSpPr/>
          <p:nvPr/>
        </p:nvSpPr>
        <p:spPr>
          <a:xfrm>
            <a:off x="1079500" y="68733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Trousers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5C5153-4DC1-4776-844D-5ED2A0FAF746}"/>
              </a:ext>
            </a:extLst>
          </p:cNvPr>
          <p:cNvSpPr/>
          <p:nvPr/>
        </p:nvSpPr>
        <p:spPr>
          <a:xfrm>
            <a:off x="4050028" y="532461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C9AA77-3882-4495-92A9-D026247ABC2B}"/>
              </a:ext>
            </a:extLst>
          </p:cNvPr>
          <p:cNvSpPr/>
          <p:nvPr/>
        </p:nvSpPr>
        <p:spPr>
          <a:xfrm>
            <a:off x="2635249" y="5316609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C323B7-C8E1-4E3A-B821-99FAF3D231AE}"/>
              </a:ext>
            </a:extLst>
          </p:cNvPr>
          <p:cNvSpPr/>
          <p:nvPr/>
        </p:nvSpPr>
        <p:spPr>
          <a:xfrm>
            <a:off x="5549900" y="5351678"/>
            <a:ext cx="148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</a:p>
        </p:txBody>
      </p:sp>
      <p:pic>
        <p:nvPicPr>
          <p:cNvPr id="2050" name="Picture 2" descr="Download HD Jeans - Trousers Clipart Transparent PNG Image - NicePNG.com">
            <a:extLst>
              <a:ext uri="{FF2B5EF4-FFF2-40B4-BE49-F238E27FC236}">
                <a16:creationId xmlns:a16="http://schemas.microsoft.com/office/drawing/2014/main" id="{576D164C-2EC0-4DBC-8DC8-94C977C6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8" y="993170"/>
            <a:ext cx="972262" cy="10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ess Clipart Dress Of The Girl Girl Dress With Ribbons And Flowers Vector  Cartoon, Dress Clipart, Cartoon Clipart, Girl Clipart PNG and Vector with  Transparent Background for Free Download">
            <a:extLst>
              <a:ext uri="{FF2B5EF4-FFF2-40B4-BE49-F238E27FC236}">
                <a16:creationId xmlns:a16="http://schemas.microsoft.com/office/drawing/2014/main" id="{A8AD0E99-6DF5-4C33-BC03-3A84A540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59" y="1056670"/>
            <a:ext cx="948598" cy="9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nter boots clip art and vector design with a white background | Premium  AI-generated vector">
            <a:extLst>
              <a:ext uri="{FF2B5EF4-FFF2-40B4-BE49-F238E27FC236}">
                <a16:creationId xmlns:a16="http://schemas.microsoft.com/office/drawing/2014/main" id="{96A62644-546F-42DE-816B-8C51C411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30" y="1037982"/>
            <a:ext cx="948599" cy="9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ort clipart Vectors - Download Free High-Quality Vectors from Freepik |  Freepik">
            <a:extLst>
              <a:ext uri="{FF2B5EF4-FFF2-40B4-BE49-F238E27FC236}">
                <a16:creationId xmlns:a16="http://schemas.microsoft.com/office/drawing/2014/main" id="{A8B24436-FED9-4753-8672-DE3483FB1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28" y="1104439"/>
            <a:ext cx="975131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ild Wearing Clothes Isolated: Over 41,507 Royalty-Free Licensable Stock  Illustrations &amp; Drawings | Shutterstock">
            <a:extLst>
              <a:ext uri="{FF2B5EF4-FFF2-40B4-BE49-F238E27FC236}">
                <a16:creationId xmlns:a16="http://schemas.microsoft.com/office/drawing/2014/main" id="{ED7AA5E9-A2A9-4517-87EA-15E3C6CF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8" y="5983602"/>
            <a:ext cx="1301875" cy="5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vorite Things Stock Illustrations – 324 Favorite Things Stock  Illustrations, Vectors &amp; Clipart - Dreamstime">
            <a:extLst>
              <a:ext uri="{FF2B5EF4-FFF2-40B4-BE49-F238E27FC236}">
                <a16:creationId xmlns:a16="http://schemas.microsoft.com/office/drawing/2014/main" id="{528B79EB-9F04-4870-A738-D4F37D4F2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8" y="5661877"/>
            <a:ext cx="895354" cy="9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52+ Thousand Cold Clipart Royalty-Free Images, Stock Photos &amp; Pictures |  Shutterstock">
            <a:extLst>
              <a:ext uri="{FF2B5EF4-FFF2-40B4-BE49-F238E27FC236}">
                <a16:creationId xmlns:a16="http://schemas.microsoft.com/office/drawing/2014/main" id="{0467C272-1298-4A51-98CB-0881CDAA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21" y="5763679"/>
            <a:ext cx="1344208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5,100+ Sweating Hot Stock Illustrations, Royalty-Free Vector Graphics &amp; Clip  Art - iStock | Man sweating hot, Sweating hot weather, Sweating hot summer">
            <a:extLst>
              <a:ext uri="{FF2B5EF4-FFF2-40B4-BE49-F238E27FC236}">
                <a16:creationId xmlns:a16="http://schemas.microsoft.com/office/drawing/2014/main" id="{CF758470-40B4-436A-A4B9-0AF348BF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03" y="5719905"/>
            <a:ext cx="1301875" cy="78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8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230</Words>
  <Application>Microsoft Office PowerPoint</Application>
  <PresentationFormat>A4 Paper (210x297 mm)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WEEK 1</vt:lpstr>
      <vt:lpstr>WEEK 1</vt:lpstr>
      <vt:lpstr>WEEK 2</vt:lpstr>
      <vt:lpstr>WEEK 3</vt:lpstr>
      <vt:lpstr>WEEK 3</vt:lpstr>
      <vt:lpstr>PowerPoint Presentation</vt:lpstr>
      <vt:lpstr>WEEK 4</vt:lpstr>
      <vt:lpstr>WEEK 5</vt:lpstr>
      <vt:lpstr>WEEK 6</vt:lpstr>
      <vt:lpstr>WEEK 7</vt:lpstr>
      <vt:lpstr>WEEK 7</vt:lpstr>
      <vt:lpstr>WEEK 8</vt:lpstr>
      <vt:lpstr>WEEK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Suhailah Salem Dalmouch</dc:creator>
  <cp:lastModifiedBy>Suhailah Salem Dalmouch</cp:lastModifiedBy>
  <cp:revision>17</cp:revision>
  <cp:lastPrinted>2025-09-11T09:49:53Z</cp:lastPrinted>
  <dcterms:created xsi:type="dcterms:W3CDTF">2025-09-10T04:14:19Z</dcterms:created>
  <dcterms:modified xsi:type="dcterms:W3CDTF">2025-09-11T09:49:55Z</dcterms:modified>
</cp:coreProperties>
</file>