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277" r:id="rId3"/>
    <p:sldId id="281" r:id="rId4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>
    <p:restoredLeft sz="4853" autoAdjust="0"/>
    <p:restoredTop sz="94660"/>
  </p:normalViewPr>
  <p:slideViewPr>
    <p:cSldViewPr snapToGrid="0">
      <p:cViewPr>
        <p:scale>
          <a:sx n="70" d="100"/>
          <a:sy n="70" d="100"/>
        </p:scale>
        <p:origin x="2080" y="-1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6T07:13:22.3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 24575,'0'-3'0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02DE4-96E8-458C-91E7-F855CF616685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7E551-DC3D-4882-BAAF-7CCEFD6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98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09C6C-0089-47E0-8981-95FED2E0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995312"/>
            <a:ext cx="5143500" cy="4244622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6F0B2C-93A1-4B9A-A667-68B6BFE83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81" indent="0" algn="ctr">
              <a:buNone/>
              <a:defRPr sz="1125"/>
            </a:lvl2pPr>
            <a:lvl3pPr marL="514362" indent="0" algn="ctr">
              <a:buNone/>
              <a:defRPr sz="1013"/>
            </a:lvl3pPr>
            <a:lvl4pPr marL="771545" indent="0" algn="ctr">
              <a:buNone/>
              <a:defRPr sz="900"/>
            </a:lvl4pPr>
            <a:lvl5pPr marL="1028726" indent="0" algn="ctr">
              <a:buNone/>
              <a:defRPr sz="900"/>
            </a:lvl5pPr>
            <a:lvl6pPr marL="1285907" indent="0" algn="ctr">
              <a:buNone/>
              <a:defRPr sz="900"/>
            </a:lvl6pPr>
            <a:lvl7pPr marL="1543088" indent="0" algn="ctr">
              <a:buNone/>
              <a:defRPr sz="900"/>
            </a:lvl7pPr>
            <a:lvl8pPr marL="1800271" indent="0" algn="ctr">
              <a:buNone/>
              <a:defRPr sz="900"/>
            </a:lvl8pPr>
            <a:lvl9pPr marL="2057452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B1D8F-8516-4ED2-BC7E-EA3ABE21D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2BB4F-FDD5-4D43-9ADE-4939F4EF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121D8-063C-4245-A0F5-1DCDEA5DA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75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6C6AF-3EAB-49BE-9CCB-F5A356C1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865E8-8376-4407-AD15-2EC4B1C26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DAA48-FD49-4C37-9416-F8E49271F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D1C48-46A1-4ABB-9119-BBDEFF346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FEFD4-F5A8-4CC2-8540-1A7328D7C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66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D35CA-9AA0-455A-8498-113795138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7" y="3039535"/>
            <a:ext cx="5915025" cy="5071532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6B799-9095-46B5-86F3-3DBAA589D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7" y="8159050"/>
            <a:ext cx="5915025" cy="266699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81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62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4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2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90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8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7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5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D2331-25A0-4677-9511-D5559EAE9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8AB63-4620-443E-B846-0B015AE5A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31689-F798-4D0C-A4CA-E1F0FC3F1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59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F93F2-9BF6-4CDD-9317-3DA1FD97E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04A3B-9514-4FCD-A10D-D4F722435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EE617C-85DA-45E6-B146-2D43AD159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A1C104-3436-49AD-AB28-539399F93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DEF28-B241-4AEE-8D19-17A30D06C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C42766-4E2D-40E7-B9DE-040D3DC6A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87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24914-C1C9-4FEB-BC5B-038A11680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49112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C9213-8211-4009-98DE-C956669C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3" y="2988734"/>
            <a:ext cx="2901255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81" indent="0">
              <a:buNone/>
              <a:defRPr sz="1125" b="1"/>
            </a:lvl2pPr>
            <a:lvl3pPr marL="514362" indent="0">
              <a:buNone/>
              <a:defRPr sz="1013" b="1"/>
            </a:lvl3pPr>
            <a:lvl4pPr marL="771545" indent="0">
              <a:buNone/>
              <a:defRPr sz="900" b="1"/>
            </a:lvl4pPr>
            <a:lvl5pPr marL="1028726" indent="0">
              <a:buNone/>
              <a:defRPr sz="900" b="1"/>
            </a:lvl5pPr>
            <a:lvl6pPr marL="1285907" indent="0">
              <a:buNone/>
              <a:defRPr sz="900" b="1"/>
            </a:lvl6pPr>
            <a:lvl7pPr marL="1543088" indent="0">
              <a:buNone/>
              <a:defRPr sz="900" b="1"/>
            </a:lvl7pPr>
            <a:lvl8pPr marL="1800271" indent="0">
              <a:buNone/>
              <a:defRPr sz="900" b="1"/>
            </a:lvl8pPr>
            <a:lvl9pPr marL="2057452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A7302-3743-486A-9104-2B6C1A633D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3" y="4453468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DE2969-AAFC-4B86-BA5E-711D5D067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4" y="2988734"/>
            <a:ext cx="2915543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81" indent="0">
              <a:buNone/>
              <a:defRPr sz="1125" b="1"/>
            </a:lvl2pPr>
            <a:lvl3pPr marL="514362" indent="0">
              <a:buNone/>
              <a:defRPr sz="1013" b="1"/>
            </a:lvl3pPr>
            <a:lvl4pPr marL="771545" indent="0">
              <a:buNone/>
              <a:defRPr sz="900" b="1"/>
            </a:lvl4pPr>
            <a:lvl5pPr marL="1028726" indent="0">
              <a:buNone/>
              <a:defRPr sz="900" b="1"/>
            </a:lvl5pPr>
            <a:lvl6pPr marL="1285907" indent="0">
              <a:buNone/>
              <a:defRPr sz="900" b="1"/>
            </a:lvl6pPr>
            <a:lvl7pPr marL="1543088" indent="0">
              <a:buNone/>
              <a:defRPr sz="900" b="1"/>
            </a:lvl7pPr>
            <a:lvl8pPr marL="1800271" indent="0">
              <a:buNone/>
              <a:defRPr sz="900" b="1"/>
            </a:lvl8pPr>
            <a:lvl9pPr marL="2057452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4E1545-863D-42FA-BF70-DD5CB40E7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4" y="4453468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38521-67FF-4A85-B9E8-29A1803C0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6E8ED3-251B-4C04-8014-B72B9C073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7C8596-1B5C-4238-A3FC-C23209E79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68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F10E7-D656-49FE-86FD-FD45F3D72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39F2C7-8D38-480F-89E7-653FD1A2A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1D3E7-4492-4835-A407-AEC1B5D1E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0F3E6-B3D5-4EE0-BF85-8B6B82E5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3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52A92A-EE7D-4831-B064-40A7ACF0F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A9F117-FEB9-4174-A48D-C0B1DC106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C26F7-9C92-4B90-ABE0-27AAA538A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1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D8AB2-454A-4C2B-A9F1-9258448A4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2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08E00-E36B-4176-85AB-792A1448C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5" y="1755423"/>
            <a:ext cx="3471863" cy="8664222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6F463-E6BA-40F2-B80B-903014DB3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2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81" indent="0">
              <a:buNone/>
              <a:defRPr sz="788"/>
            </a:lvl2pPr>
            <a:lvl3pPr marL="514362" indent="0">
              <a:buNone/>
              <a:defRPr sz="675"/>
            </a:lvl3pPr>
            <a:lvl4pPr marL="771545" indent="0">
              <a:buNone/>
              <a:defRPr sz="563"/>
            </a:lvl4pPr>
            <a:lvl5pPr marL="1028726" indent="0">
              <a:buNone/>
              <a:defRPr sz="563"/>
            </a:lvl5pPr>
            <a:lvl6pPr marL="1285907" indent="0">
              <a:buNone/>
              <a:defRPr sz="563"/>
            </a:lvl6pPr>
            <a:lvl7pPr marL="1543088" indent="0">
              <a:buNone/>
              <a:defRPr sz="563"/>
            </a:lvl7pPr>
            <a:lvl8pPr marL="1800271" indent="0">
              <a:buNone/>
              <a:defRPr sz="563"/>
            </a:lvl8pPr>
            <a:lvl9pPr marL="2057452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AEBACC-E416-441E-812A-59D048820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F829A9-A10B-43DE-ADB4-07C31703E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F3D53-5846-4C5B-B6F9-577572DE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0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47ABD-77EC-4A17-B7A6-ED2F07A02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2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A313C7-8F6C-40F0-847F-3F22BC1C8C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5" y="1755423"/>
            <a:ext cx="3471863" cy="8664222"/>
          </a:xfrm>
        </p:spPr>
        <p:txBody>
          <a:bodyPr/>
          <a:lstStyle>
            <a:lvl1pPr marL="0" indent="0">
              <a:buNone/>
              <a:defRPr sz="1800"/>
            </a:lvl1pPr>
            <a:lvl2pPr marL="257181" indent="0">
              <a:buNone/>
              <a:defRPr sz="1575"/>
            </a:lvl2pPr>
            <a:lvl3pPr marL="514362" indent="0">
              <a:buNone/>
              <a:defRPr sz="1350"/>
            </a:lvl3pPr>
            <a:lvl4pPr marL="771545" indent="0">
              <a:buNone/>
              <a:defRPr sz="1125"/>
            </a:lvl4pPr>
            <a:lvl5pPr marL="1028726" indent="0">
              <a:buNone/>
              <a:defRPr sz="1125"/>
            </a:lvl5pPr>
            <a:lvl6pPr marL="1285907" indent="0">
              <a:buNone/>
              <a:defRPr sz="1125"/>
            </a:lvl6pPr>
            <a:lvl7pPr marL="1543088" indent="0">
              <a:buNone/>
              <a:defRPr sz="1125"/>
            </a:lvl7pPr>
            <a:lvl8pPr marL="1800271" indent="0">
              <a:buNone/>
              <a:defRPr sz="1125"/>
            </a:lvl8pPr>
            <a:lvl9pPr marL="2057452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9B1E2-B66A-4D75-8844-97A55F616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2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81" indent="0">
              <a:buNone/>
              <a:defRPr sz="788"/>
            </a:lvl2pPr>
            <a:lvl3pPr marL="514362" indent="0">
              <a:buNone/>
              <a:defRPr sz="675"/>
            </a:lvl3pPr>
            <a:lvl4pPr marL="771545" indent="0">
              <a:buNone/>
              <a:defRPr sz="563"/>
            </a:lvl4pPr>
            <a:lvl5pPr marL="1028726" indent="0">
              <a:buNone/>
              <a:defRPr sz="563"/>
            </a:lvl5pPr>
            <a:lvl6pPr marL="1285907" indent="0">
              <a:buNone/>
              <a:defRPr sz="563"/>
            </a:lvl6pPr>
            <a:lvl7pPr marL="1543088" indent="0">
              <a:buNone/>
              <a:defRPr sz="563"/>
            </a:lvl7pPr>
            <a:lvl8pPr marL="1800271" indent="0">
              <a:buNone/>
              <a:defRPr sz="563"/>
            </a:lvl8pPr>
            <a:lvl9pPr marL="2057452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63DC3-3A48-4A27-8F22-B791477CB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F28BC-DF08-4076-BBF4-521638D3F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725E-03B6-4E5C-A583-9ED3BB7CD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6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E01FB-1CA3-430F-B991-61C45839F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C20DCB-869A-4805-849B-9983FFD80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71989-3436-41BD-BF67-A9D37787A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747CE-ED93-4D8F-B0D0-9787048F0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3334D-4EAB-44B5-8104-41E1BD998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50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457402-3F4D-4501-AA84-F4C4B97DD8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1D41D9-D08A-4956-A829-7A01330FD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6673C-4F87-4319-819D-BC7749BB6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9A20A-6058-4733-BD9D-793B6992F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EAF53-F8C9-473D-AED1-366639CDD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63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43797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30599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72598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83587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6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8"/>
            <a:ext cx="2901255" cy="65503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988736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4453468"/>
            <a:ext cx="2915543" cy="65503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17768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33075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95684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755426"/>
            <a:ext cx="3471863" cy="866422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1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89844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755426"/>
            <a:ext cx="3471863" cy="8664223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1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84155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413356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2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2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6305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4795B5-BA70-4A37-9807-3AF4CE394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649112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08CBD-3F55-4DF9-9D83-6BEFB11FD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90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C93AE-3750-459A-9654-488C10F628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552B0-8787-4905-B7DF-6B827F6F866B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31CFC-76AE-4460-BB69-B3F89F4F9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5" y="11300182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294B5-1987-4E43-B9C2-5D823C781F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D2358-0C25-40E4-B338-E501F1C9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5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62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91" indent="-128591" algn="l" defTabSz="514362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73" indent="-128591" algn="l" defTabSz="514362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54" indent="-128591" algn="l" defTabSz="514362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35" indent="-128591" algn="l" defTabSz="514362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317" indent="-128591" algn="l" defTabSz="514362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99" indent="-128591" algn="l" defTabSz="514362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80" indent="-128591" algn="l" defTabSz="514362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61" indent="-128591" algn="l" defTabSz="514362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6042" indent="-128591" algn="l" defTabSz="514362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6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81" algn="l" defTabSz="51436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62" algn="l" defTabSz="51436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45" algn="l" defTabSz="51436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26" algn="l" defTabSz="51436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907" algn="l" defTabSz="51436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88" algn="l" defTabSz="51436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71" algn="l" defTabSz="51436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52" algn="l" defTabSz="51436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AFFD2-7C06-409F-8542-27D3FBD423E5}" type="datetimeFigureOut">
              <a:rPr lang="ar-AE" smtClean="0"/>
              <a:t>08/07/1444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11300182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CED35-376C-4FC6-9473-3A2CDE4F6E2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227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jpeg"/><Relationship Id="rId15" Type="http://schemas.microsoft.com/office/2007/relationships/hdphoto" Target="../media/hdphoto3.wdp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8" Type="http://schemas.microsoft.com/office/2007/relationships/hdphoto" Target="../media/hdphoto5.wdp"/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17" Type="http://schemas.openxmlformats.org/officeDocument/2006/relationships/image" Target="../media/image18.png"/><Relationship Id="rId2" Type="http://schemas.openxmlformats.org/officeDocument/2006/relationships/image" Target="../media/image13.jpeg"/><Relationship Id="rId16" Type="http://schemas.microsoft.com/office/2007/relationships/hdphoto" Target="../media/hdphoto4.wdp"/><Relationship Id="rId20" Type="http://schemas.microsoft.com/office/2007/relationships/hdphoto" Target="../media/hdphoto6.wdp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5" Type="http://schemas.openxmlformats.org/officeDocument/2006/relationships/image" Target="../media/image17.png"/><Relationship Id="rId19" Type="http://schemas.openxmlformats.org/officeDocument/2006/relationships/image" Target="../media/image19.png"/><Relationship Id="rId4" Type="http://schemas.openxmlformats.org/officeDocument/2006/relationships/image" Target="../media/image6.jpeg"/><Relationship Id="rId9" Type="http://schemas.openxmlformats.org/officeDocument/2006/relationships/customXml" Target="../ink/ink1.xml"/><Relationship Id="rId1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F9F397-0D33-42CF-A2C1-B2F689DBE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304" y="1829915"/>
            <a:ext cx="5575300" cy="1169551"/>
          </a:xfrm>
          <a:prstGeom prst="rect">
            <a:avLst/>
          </a:prstGeom>
          <a:solidFill>
            <a:srgbClr val="F9F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/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وَٱلشَّمۡسِ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وَضُحَىٰهَا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(1)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وَٱلۡقَمَرِ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إِذَا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تَلَىٰهَا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(2)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وَٱلنَّهَارِ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إِذَا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جَلَّىٰهَا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(3)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وَٱلَّيۡلِ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إِذَا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يَغۡشَىٰهَا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(4)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وَٱلسَّمَآءِ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وَمَا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بَنَىٰهَا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(5)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وَٱلۡأَرۡضِ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وَمَا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طَحَىٰهَا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(6)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وَنَفۡس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ٖ وَمَا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سَوَّىٰهَا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(7)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فَأَلۡهَمَهَا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فُجُورَهَا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وَتَقۡوَىٰهَا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(8)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قَدۡ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أَفۡلَحَ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مَن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زَكَّىٰهَا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(9)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وَقَدۡ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خَابَ مَن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دَسَّىٰهَا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(10)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كَذَّبَتۡ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ثَمُودُ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بِطَغۡوَىٰهَآ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(11)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إِذِ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ٱنۢبَعَثَ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أَشۡقَىٰهَا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(12)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فَقَالَ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لَهُمۡ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رَسُولُ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FF3335"/>
                </a:solidFill>
                <a:latin typeface="conv_original-hafs"/>
                <a:cs typeface="Arial" panose="020B0604020202020204" pitchFamily="34" charset="0"/>
              </a:rPr>
              <a:t>ٱللَّهِ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نَاقَةَ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FF3335"/>
                </a:solidFill>
                <a:latin typeface="conv_original-hafs"/>
                <a:cs typeface="Arial" panose="020B0604020202020204" pitchFamily="34" charset="0"/>
              </a:rPr>
              <a:t>ٱللَّهِ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وَسُقۡيَٰهَا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(13)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فَكَذَّبُوهُ فَعَقَرُوهَا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فَدَمۡدَمَ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عَلَيۡهِمۡ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رَبُّهُم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بِذَنۢبِهِمۡ</a:t>
            </a:r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 </a:t>
            </a:r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فَسَوَّىٰهَا</a:t>
            </a:r>
            <a:r>
              <a:rPr lang="en-US" altLang="en-US" sz="1400" b="1" dirty="0">
                <a:solidFill>
                  <a:srgbClr val="17274A"/>
                </a:solidFill>
                <a:latin typeface="conv_original-hafs"/>
              </a:rPr>
              <a:t> </a:t>
            </a:r>
            <a:r>
              <a:rPr lang="en-US" altLang="en-US" sz="1400" b="1" dirty="0"/>
              <a:t>(14)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A8EB4-264B-4383-A8EC-99CF7DA6B798}"/>
              </a:ext>
            </a:extLst>
          </p:cNvPr>
          <p:cNvSpPr txBox="1"/>
          <p:nvPr/>
        </p:nvSpPr>
        <p:spPr>
          <a:xfrm>
            <a:off x="1795574" y="3270227"/>
            <a:ext cx="3951433" cy="330008"/>
          </a:xfrm>
          <a:custGeom>
            <a:avLst/>
            <a:gdLst>
              <a:gd name="connsiteX0" fmla="*/ 0 w 3951433"/>
              <a:gd name="connsiteY0" fmla="*/ 0 h 330008"/>
              <a:gd name="connsiteX1" fmla="*/ 643519 w 3951433"/>
              <a:gd name="connsiteY1" fmla="*/ 0 h 330008"/>
              <a:gd name="connsiteX2" fmla="*/ 1128981 w 3951433"/>
              <a:gd name="connsiteY2" fmla="*/ 0 h 330008"/>
              <a:gd name="connsiteX3" fmla="*/ 1653957 w 3951433"/>
              <a:gd name="connsiteY3" fmla="*/ 0 h 330008"/>
              <a:gd name="connsiteX4" fmla="*/ 2297476 w 3951433"/>
              <a:gd name="connsiteY4" fmla="*/ 0 h 330008"/>
              <a:gd name="connsiteX5" fmla="*/ 2822452 w 3951433"/>
              <a:gd name="connsiteY5" fmla="*/ 0 h 330008"/>
              <a:gd name="connsiteX6" fmla="*/ 3347428 w 3951433"/>
              <a:gd name="connsiteY6" fmla="*/ 0 h 330008"/>
              <a:gd name="connsiteX7" fmla="*/ 3951433 w 3951433"/>
              <a:gd name="connsiteY7" fmla="*/ 0 h 330008"/>
              <a:gd name="connsiteX8" fmla="*/ 3951433 w 3951433"/>
              <a:gd name="connsiteY8" fmla="*/ 330008 h 330008"/>
              <a:gd name="connsiteX9" fmla="*/ 3307914 w 3951433"/>
              <a:gd name="connsiteY9" fmla="*/ 330008 h 330008"/>
              <a:gd name="connsiteX10" fmla="*/ 2861966 w 3951433"/>
              <a:gd name="connsiteY10" fmla="*/ 330008 h 330008"/>
              <a:gd name="connsiteX11" fmla="*/ 2416019 w 3951433"/>
              <a:gd name="connsiteY11" fmla="*/ 330008 h 330008"/>
              <a:gd name="connsiteX12" fmla="*/ 1970072 w 3951433"/>
              <a:gd name="connsiteY12" fmla="*/ 330008 h 330008"/>
              <a:gd name="connsiteX13" fmla="*/ 1524124 w 3951433"/>
              <a:gd name="connsiteY13" fmla="*/ 330008 h 330008"/>
              <a:gd name="connsiteX14" fmla="*/ 1078177 w 3951433"/>
              <a:gd name="connsiteY14" fmla="*/ 330008 h 330008"/>
              <a:gd name="connsiteX15" fmla="*/ 0 w 3951433"/>
              <a:gd name="connsiteY15" fmla="*/ 330008 h 330008"/>
              <a:gd name="connsiteX16" fmla="*/ 0 w 3951433"/>
              <a:gd name="connsiteY16" fmla="*/ 0 h 33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51433" h="330008" fill="none" extrusionOk="0">
                <a:moveTo>
                  <a:pt x="0" y="0"/>
                </a:moveTo>
                <a:cubicBezTo>
                  <a:pt x="223044" y="-36757"/>
                  <a:pt x="472195" y="36284"/>
                  <a:pt x="643519" y="0"/>
                </a:cubicBezTo>
                <a:cubicBezTo>
                  <a:pt x="814843" y="-36284"/>
                  <a:pt x="1010989" y="21099"/>
                  <a:pt x="1128981" y="0"/>
                </a:cubicBezTo>
                <a:cubicBezTo>
                  <a:pt x="1246973" y="-21099"/>
                  <a:pt x="1450795" y="46741"/>
                  <a:pt x="1653957" y="0"/>
                </a:cubicBezTo>
                <a:cubicBezTo>
                  <a:pt x="1857119" y="-46741"/>
                  <a:pt x="2020633" y="16727"/>
                  <a:pt x="2297476" y="0"/>
                </a:cubicBezTo>
                <a:cubicBezTo>
                  <a:pt x="2574319" y="-16727"/>
                  <a:pt x="2670272" y="44340"/>
                  <a:pt x="2822452" y="0"/>
                </a:cubicBezTo>
                <a:cubicBezTo>
                  <a:pt x="2974632" y="-44340"/>
                  <a:pt x="3149953" y="12047"/>
                  <a:pt x="3347428" y="0"/>
                </a:cubicBezTo>
                <a:cubicBezTo>
                  <a:pt x="3544903" y="-12047"/>
                  <a:pt x="3781216" y="86"/>
                  <a:pt x="3951433" y="0"/>
                </a:cubicBezTo>
                <a:cubicBezTo>
                  <a:pt x="3983864" y="85908"/>
                  <a:pt x="3928907" y="253081"/>
                  <a:pt x="3951433" y="330008"/>
                </a:cubicBezTo>
                <a:cubicBezTo>
                  <a:pt x="3705316" y="340832"/>
                  <a:pt x="3580060" y="277707"/>
                  <a:pt x="3307914" y="330008"/>
                </a:cubicBezTo>
                <a:cubicBezTo>
                  <a:pt x="3035768" y="382309"/>
                  <a:pt x="2968855" y="315324"/>
                  <a:pt x="2861966" y="330008"/>
                </a:cubicBezTo>
                <a:cubicBezTo>
                  <a:pt x="2755077" y="344692"/>
                  <a:pt x="2519569" y="327091"/>
                  <a:pt x="2416019" y="330008"/>
                </a:cubicBezTo>
                <a:cubicBezTo>
                  <a:pt x="2312469" y="332925"/>
                  <a:pt x="2067126" y="278979"/>
                  <a:pt x="1970072" y="330008"/>
                </a:cubicBezTo>
                <a:cubicBezTo>
                  <a:pt x="1873018" y="381037"/>
                  <a:pt x="1729103" y="310848"/>
                  <a:pt x="1524124" y="330008"/>
                </a:cubicBezTo>
                <a:cubicBezTo>
                  <a:pt x="1319145" y="349168"/>
                  <a:pt x="1284662" y="301682"/>
                  <a:pt x="1078177" y="330008"/>
                </a:cubicBezTo>
                <a:cubicBezTo>
                  <a:pt x="871692" y="358334"/>
                  <a:pt x="482045" y="310185"/>
                  <a:pt x="0" y="330008"/>
                </a:cubicBezTo>
                <a:cubicBezTo>
                  <a:pt x="-34839" y="261637"/>
                  <a:pt x="33530" y="128806"/>
                  <a:pt x="0" y="0"/>
                </a:cubicBezTo>
                <a:close/>
              </a:path>
              <a:path w="3951433" h="330008" stroke="0" extrusionOk="0">
                <a:moveTo>
                  <a:pt x="0" y="0"/>
                </a:moveTo>
                <a:cubicBezTo>
                  <a:pt x="240067" y="-53132"/>
                  <a:pt x="392816" y="40740"/>
                  <a:pt x="524976" y="0"/>
                </a:cubicBezTo>
                <a:cubicBezTo>
                  <a:pt x="657136" y="-40740"/>
                  <a:pt x="822118" y="54054"/>
                  <a:pt x="1010438" y="0"/>
                </a:cubicBezTo>
                <a:cubicBezTo>
                  <a:pt x="1198758" y="-54054"/>
                  <a:pt x="1268739" y="18347"/>
                  <a:pt x="1456385" y="0"/>
                </a:cubicBezTo>
                <a:cubicBezTo>
                  <a:pt x="1644031" y="-18347"/>
                  <a:pt x="1779760" y="9261"/>
                  <a:pt x="1981361" y="0"/>
                </a:cubicBezTo>
                <a:cubicBezTo>
                  <a:pt x="2182962" y="-9261"/>
                  <a:pt x="2295320" y="52462"/>
                  <a:pt x="2545852" y="0"/>
                </a:cubicBezTo>
                <a:cubicBezTo>
                  <a:pt x="2796384" y="-52462"/>
                  <a:pt x="2841475" y="50490"/>
                  <a:pt x="3070828" y="0"/>
                </a:cubicBezTo>
                <a:cubicBezTo>
                  <a:pt x="3300181" y="-50490"/>
                  <a:pt x="3563614" y="51482"/>
                  <a:pt x="3951433" y="0"/>
                </a:cubicBezTo>
                <a:cubicBezTo>
                  <a:pt x="3960157" y="153272"/>
                  <a:pt x="3934774" y="206407"/>
                  <a:pt x="3951433" y="330008"/>
                </a:cubicBezTo>
                <a:cubicBezTo>
                  <a:pt x="3807547" y="350840"/>
                  <a:pt x="3628987" y="296286"/>
                  <a:pt x="3347428" y="330008"/>
                </a:cubicBezTo>
                <a:cubicBezTo>
                  <a:pt x="3065870" y="363730"/>
                  <a:pt x="3012610" y="266627"/>
                  <a:pt x="2743423" y="330008"/>
                </a:cubicBezTo>
                <a:cubicBezTo>
                  <a:pt x="2474236" y="393389"/>
                  <a:pt x="2271277" y="279930"/>
                  <a:pt x="2099904" y="330008"/>
                </a:cubicBezTo>
                <a:cubicBezTo>
                  <a:pt x="1928531" y="380086"/>
                  <a:pt x="1754010" y="295212"/>
                  <a:pt x="1456385" y="330008"/>
                </a:cubicBezTo>
                <a:cubicBezTo>
                  <a:pt x="1158760" y="364804"/>
                  <a:pt x="1178462" y="327965"/>
                  <a:pt x="970924" y="330008"/>
                </a:cubicBezTo>
                <a:cubicBezTo>
                  <a:pt x="763386" y="332051"/>
                  <a:pt x="627761" y="275084"/>
                  <a:pt x="485462" y="330008"/>
                </a:cubicBezTo>
                <a:cubicBezTo>
                  <a:pt x="343163" y="384932"/>
                  <a:pt x="225496" y="281421"/>
                  <a:pt x="0" y="330008"/>
                </a:cubicBezTo>
                <a:cubicBezTo>
                  <a:pt x="-35469" y="231552"/>
                  <a:pt x="22009" y="8659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960283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 rtl="1"/>
            <a:r>
              <a:rPr lang="ar-AE" dirty="0">
                <a:solidFill>
                  <a:schemeClr val="tx1"/>
                </a:solidFill>
              </a:rPr>
              <a:t>1-</a:t>
            </a:r>
            <a:r>
              <a:rPr lang="ar-SA" dirty="0">
                <a:solidFill>
                  <a:schemeClr val="tx1"/>
                </a:solidFill>
              </a:rPr>
              <a:t>صل بين المفردات القرآنية ومعناها: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556561-794C-4FED-B2CD-F3BFC52DDCBA}"/>
              </a:ext>
            </a:extLst>
          </p:cNvPr>
          <p:cNvSpPr txBox="1"/>
          <p:nvPr/>
        </p:nvSpPr>
        <p:spPr>
          <a:xfrm>
            <a:off x="5502605" y="3760709"/>
            <a:ext cx="87249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جَلَّىٰهَا</a:t>
            </a:r>
            <a:endParaRPr 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BCE618-7895-4355-A20E-5325193CE8AA}"/>
              </a:ext>
            </a:extLst>
          </p:cNvPr>
          <p:cNvSpPr txBox="1"/>
          <p:nvPr/>
        </p:nvSpPr>
        <p:spPr>
          <a:xfrm>
            <a:off x="5502605" y="5029466"/>
            <a:ext cx="87249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سَوَّىٰهَا</a:t>
            </a:r>
            <a:endParaRPr lang="en-US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642171-A6AF-48DA-A6D1-5340B25EF3C3}"/>
              </a:ext>
            </a:extLst>
          </p:cNvPr>
          <p:cNvSpPr txBox="1"/>
          <p:nvPr/>
        </p:nvSpPr>
        <p:spPr>
          <a:xfrm>
            <a:off x="5517352" y="4140421"/>
            <a:ext cx="87249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فُجُورَهَا</a:t>
            </a:r>
            <a:endParaRPr lang="en-US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7406E5-C532-4EBA-B223-E82F8196BC6A}"/>
              </a:ext>
            </a:extLst>
          </p:cNvPr>
          <p:cNvSpPr txBox="1"/>
          <p:nvPr/>
        </p:nvSpPr>
        <p:spPr>
          <a:xfrm>
            <a:off x="5502605" y="4546015"/>
            <a:ext cx="87249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SA" altLang="en-US" sz="1400" b="1" dirty="0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خَابَ</a:t>
            </a:r>
            <a:endParaRPr lang="en-US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4928267-7AFA-4906-8BB0-9B972D74917A}"/>
              </a:ext>
            </a:extLst>
          </p:cNvPr>
          <p:cNvSpPr txBox="1"/>
          <p:nvPr/>
        </p:nvSpPr>
        <p:spPr>
          <a:xfrm>
            <a:off x="5517176" y="5482579"/>
            <a:ext cx="87249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SA" altLang="en-US" sz="1400" b="1" dirty="0" err="1">
                <a:solidFill>
                  <a:srgbClr val="17274A"/>
                </a:solidFill>
                <a:latin typeface="conv_original-hafs"/>
                <a:cs typeface="Arial" panose="020B0604020202020204" pitchFamily="34" charset="0"/>
              </a:rPr>
              <a:t>فَدَمۡدَمَ</a:t>
            </a:r>
            <a:endParaRPr lang="en-US" sz="1400" dirty="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4F709E8-AB25-4C0D-B8EE-B9C7148BAF42}"/>
              </a:ext>
            </a:extLst>
          </p:cNvPr>
          <p:cNvGrpSpPr/>
          <p:nvPr/>
        </p:nvGrpSpPr>
        <p:grpSpPr>
          <a:xfrm>
            <a:off x="2770997" y="5449135"/>
            <a:ext cx="2250170" cy="355282"/>
            <a:chOff x="2579005" y="2767233"/>
            <a:chExt cx="2250170" cy="35528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AABEAB4-540A-4DB5-9EDD-80B5714845CD}"/>
                </a:ext>
              </a:extLst>
            </p:cNvPr>
            <p:cNvSpPr txBox="1"/>
            <p:nvPr/>
          </p:nvSpPr>
          <p:spPr>
            <a:xfrm>
              <a:off x="2628900" y="2780408"/>
              <a:ext cx="2200275" cy="307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SA" altLang="en-US" sz="1400" b="1" dirty="0">
                  <a:solidFill>
                    <a:srgbClr val="17274A"/>
                  </a:solidFill>
                  <a:latin typeface="conv_original-hafs"/>
                  <a:cs typeface="Arial" panose="020B0604020202020204" pitchFamily="34" charset="0"/>
                </a:rPr>
                <a:t>‏أظهر ما على الأرض و كشفها.</a:t>
              </a:r>
              <a:endParaRPr lang="en-US" sz="1400" dirty="0"/>
            </a:p>
          </p:txBody>
        </p:sp>
        <p:pic>
          <p:nvPicPr>
            <p:cNvPr id="58" name="Picture 24" descr="nature icon">
              <a:extLst>
                <a:ext uri="{FF2B5EF4-FFF2-40B4-BE49-F238E27FC236}">
                  <a16:creationId xmlns:a16="http://schemas.microsoft.com/office/drawing/2014/main" id="{7EA81AEB-E958-4DBB-A428-69E0B95D23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9005" y="2767233"/>
              <a:ext cx="355282" cy="355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E913996-2E31-4501-8D35-13EC563696EC}"/>
              </a:ext>
            </a:extLst>
          </p:cNvPr>
          <p:cNvGrpSpPr/>
          <p:nvPr/>
        </p:nvGrpSpPr>
        <p:grpSpPr>
          <a:xfrm>
            <a:off x="2828816" y="4481860"/>
            <a:ext cx="2244455" cy="392110"/>
            <a:chOff x="2579005" y="3972242"/>
            <a:chExt cx="2244455" cy="3921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E54CE21-6F2B-47A5-A36A-8865BCD10C06}"/>
                </a:ext>
              </a:extLst>
            </p:cNvPr>
            <p:cNvSpPr txBox="1"/>
            <p:nvPr/>
          </p:nvSpPr>
          <p:spPr>
            <a:xfrm>
              <a:off x="2623185" y="4027126"/>
              <a:ext cx="2200275" cy="307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SA" altLang="en-US" sz="1400" b="1" dirty="0">
                  <a:solidFill>
                    <a:srgbClr val="17274A"/>
                  </a:solidFill>
                  <a:latin typeface="conv_original-hafs"/>
                  <a:cs typeface="Arial" panose="020B0604020202020204" pitchFamily="34" charset="0"/>
                </a:rPr>
                <a:t>أحسن خلقها وتسوية أعضائها.</a:t>
              </a:r>
              <a:endParaRPr lang="en-US" sz="1400" dirty="0"/>
            </a:p>
          </p:txBody>
        </p:sp>
        <p:pic>
          <p:nvPicPr>
            <p:cNvPr id="66" name="Picture 26" descr="Anatomy Icon #5250 - Free Icons Library">
              <a:extLst>
                <a:ext uri="{FF2B5EF4-FFF2-40B4-BE49-F238E27FC236}">
                  <a16:creationId xmlns:a16="http://schemas.microsoft.com/office/drawing/2014/main" id="{408DEF9D-F6B3-4B91-A44B-2D648DB055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9005" y="3972242"/>
              <a:ext cx="392110" cy="392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DEAC582-DCEF-44F9-8539-49E0D43625B3}"/>
              </a:ext>
            </a:extLst>
          </p:cNvPr>
          <p:cNvGrpSpPr/>
          <p:nvPr/>
        </p:nvGrpSpPr>
        <p:grpSpPr>
          <a:xfrm>
            <a:off x="2726258" y="4071207"/>
            <a:ext cx="2347012" cy="459734"/>
            <a:chOff x="2477861" y="4680973"/>
            <a:chExt cx="2347012" cy="459734"/>
          </a:xfrm>
        </p:grpSpPr>
        <p:pic>
          <p:nvPicPr>
            <p:cNvPr id="71" name="Picture 2" descr="Goal, loser, winner icon - Download on Iconfinder">
              <a:extLst>
                <a:ext uri="{FF2B5EF4-FFF2-40B4-BE49-F238E27FC236}">
                  <a16:creationId xmlns:a16="http://schemas.microsoft.com/office/drawing/2014/main" id="{77174189-3DD1-4C62-B3AA-9D4F30D59D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96" t="50000" r="49388"/>
            <a:stretch/>
          </p:blipFill>
          <p:spPr bwMode="auto">
            <a:xfrm>
              <a:off x="2477861" y="4680973"/>
              <a:ext cx="375150" cy="407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7AC4DD1-D437-414F-9426-7FF2B6515F16}"/>
                </a:ext>
              </a:extLst>
            </p:cNvPr>
            <p:cNvGrpSpPr/>
            <p:nvPr/>
          </p:nvGrpSpPr>
          <p:grpSpPr>
            <a:xfrm>
              <a:off x="2624598" y="4755697"/>
              <a:ext cx="2200275" cy="385010"/>
              <a:chOff x="2623184" y="5664938"/>
              <a:chExt cx="2200275" cy="385010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DE254A5-0673-43AC-BC95-02786C79201C}"/>
                  </a:ext>
                </a:extLst>
              </p:cNvPr>
              <p:cNvSpPr txBox="1"/>
              <p:nvPr/>
            </p:nvSpPr>
            <p:spPr>
              <a:xfrm>
                <a:off x="2623184" y="5709128"/>
                <a:ext cx="2200275" cy="30777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altLang="en-US" sz="1400" b="1" dirty="0">
                    <a:solidFill>
                      <a:srgbClr val="17274A"/>
                    </a:solidFill>
                    <a:latin typeface="conv_original-hafs"/>
                    <a:cs typeface="Arial" panose="020B0604020202020204" pitchFamily="34" charset="0"/>
                  </a:rPr>
                  <a:t>‏خسر وهلك.</a:t>
                </a:r>
                <a:endParaRPr lang="en-US" sz="1400" dirty="0"/>
              </a:p>
            </p:txBody>
          </p:sp>
          <p:pic>
            <p:nvPicPr>
              <p:cNvPr id="75" name="Picture 20" descr="Thumbs Up Icon Isolated On A White Background Thumb Icons Are Good And Bad  Stock Illustration - Download Image Now - iStock">
                <a:extLst>
                  <a:ext uri="{FF2B5EF4-FFF2-40B4-BE49-F238E27FC236}">
                    <a16:creationId xmlns:a16="http://schemas.microsoft.com/office/drawing/2014/main" id="{920B0F20-8D2B-44F4-BA7B-22D08289A4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946" t="8881" r="4685" b="10919"/>
              <a:stretch/>
            </p:blipFill>
            <p:spPr bwMode="auto">
              <a:xfrm>
                <a:off x="2948348" y="5664938"/>
                <a:ext cx="280987" cy="3850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A8C7B85-2FEC-46EB-8313-26B1209E8B2B}"/>
              </a:ext>
            </a:extLst>
          </p:cNvPr>
          <p:cNvGrpSpPr/>
          <p:nvPr/>
        </p:nvGrpSpPr>
        <p:grpSpPr>
          <a:xfrm>
            <a:off x="2654490" y="4906754"/>
            <a:ext cx="2408653" cy="411286"/>
            <a:chOff x="2489349" y="4380910"/>
            <a:chExt cx="2408653" cy="41128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738F71-1B01-4300-A5BB-EF689750EF20}"/>
                </a:ext>
              </a:extLst>
            </p:cNvPr>
            <p:cNvSpPr txBox="1"/>
            <p:nvPr/>
          </p:nvSpPr>
          <p:spPr>
            <a:xfrm>
              <a:off x="2697727" y="4484419"/>
              <a:ext cx="2200275" cy="307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SA" altLang="en-US" sz="1400" b="1" dirty="0">
                  <a:solidFill>
                    <a:srgbClr val="17274A"/>
                  </a:solidFill>
                  <a:latin typeface="conv_original-hafs"/>
                  <a:cs typeface="Arial" panose="020B0604020202020204" pitchFamily="34" charset="0"/>
                </a:rPr>
                <a:t> الفسوق والشر.</a:t>
              </a:r>
              <a:endParaRPr lang="en-US" sz="1400" dirty="0"/>
            </a:p>
          </p:txBody>
        </p:sp>
        <p:pic>
          <p:nvPicPr>
            <p:cNvPr id="94" name="Picture 22">
              <a:extLst>
                <a:ext uri="{FF2B5EF4-FFF2-40B4-BE49-F238E27FC236}">
                  <a16:creationId xmlns:a16="http://schemas.microsoft.com/office/drawing/2014/main" id="{42877E28-B591-4017-8916-B1E1DBECF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9349" y="4380910"/>
              <a:ext cx="698815" cy="392110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6F27EFC-FE7E-4272-B070-6876B80D2A9F}"/>
              </a:ext>
            </a:extLst>
          </p:cNvPr>
          <p:cNvGrpSpPr/>
          <p:nvPr/>
        </p:nvGrpSpPr>
        <p:grpSpPr>
          <a:xfrm>
            <a:off x="2836106" y="3729622"/>
            <a:ext cx="2224957" cy="504497"/>
            <a:chOff x="2619715" y="7735276"/>
            <a:chExt cx="2224957" cy="50449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F7F83E1-DD43-4F32-9378-D08B3BE0B243}"/>
                </a:ext>
              </a:extLst>
            </p:cNvPr>
            <p:cNvSpPr txBox="1"/>
            <p:nvPr/>
          </p:nvSpPr>
          <p:spPr>
            <a:xfrm>
              <a:off x="2644397" y="7777446"/>
              <a:ext cx="2200275" cy="307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SA" altLang="en-US" sz="1400" b="1" dirty="0">
                  <a:solidFill>
                    <a:srgbClr val="17274A"/>
                  </a:solidFill>
                  <a:latin typeface="conv_original-hafs"/>
                  <a:cs typeface="Arial" panose="020B0604020202020204" pitchFamily="34" charset="0"/>
                </a:rPr>
                <a:t>دمرهم وأهلكهم.</a:t>
              </a:r>
              <a:endParaRPr lang="en-US" sz="1400" dirty="0"/>
            </a:p>
          </p:txBody>
        </p:sp>
        <p:pic>
          <p:nvPicPr>
            <p:cNvPr id="99" name="Picture 2" descr="Lightning strike person Images, Stock Photos &amp; Vectors | Shutterstock">
              <a:extLst>
                <a:ext uri="{FF2B5EF4-FFF2-40B4-BE49-F238E27FC236}">
                  <a16:creationId xmlns:a16="http://schemas.microsoft.com/office/drawing/2014/main" id="{BF271436-E1DA-41E4-9F1E-E8EC3574DC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04" t="5708" r="8519" b="24249"/>
            <a:stretch/>
          </p:blipFill>
          <p:spPr bwMode="auto">
            <a:xfrm>
              <a:off x="2619715" y="7735276"/>
              <a:ext cx="552721" cy="504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5" name="Rounded Rectangle 14">
            <a:extLst>
              <a:ext uri="{FF2B5EF4-FFF2-40B4-BE49-F238E27FC236}">
                <a16:creationId xmlns:a16="http://schemas.microsoft.com/office/drawing/2014/main" id="{25A006D2-897C-4A75-A01F-FBD6E3E2F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211" y="1159800"/>
            <a:ext cx="3809394" cy="353083"/>
          </a:xfrm>
          <a:prstGeom prst="roundRect">
            <a:avLst>
              <a:gd name="adj" fmla="val 16667"/>
            </a:avLst>
          </a:prstGeom>
          <a:noFill/>
          <a:ln w="38100" cmpd="thinThick">
            <a:noFill/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ar-AE" altLang="ar-AE" sz="11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الاسم: </a:t>
            </a:r>
            <a:r>
              <a:rPr lang="ar-AE" altLang="ar-AE" sz="11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.........................................................</a:t>
            </a:r>
            <a:r>
              <a:rPr lang="ar-AE" altLang="ar-AE" sz="11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الشعبة </a:t>
            </a:r>
            <a:r>
              <a:rPr lang="ar-AE" altLang="ar-AE" sz="11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.....................</a:t>
            </a:r>
            <a:endParaRPr lang="en-US" altLang="ar-AE" sz="1100" b="1" dirty="0">
              <a:latin typeface="Times New Roman" panose="02020603050405020304" pitchFamily="18" charset="0"/>
              <a:ea typeface="Arial" panose="020B0604020202020204" pitchFamily="34" charset="0"/>
            </a:endParaRPr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CB4D34A6-E75D-4DA6-9674-0EE7F87C390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449" t="29531" r="33969" b="41266"/>
          <a:stretch/>
        </p:blipFill>
        <p:spPr>
          <a:xfrm>
            <a:off x="2903720" y="435776"/>
            <a:ext cx="1039092" cy="457630"/>
          </a:xfrm>
          <a:prstGeom prst="rect">
            <a:avLst/>
          </a:prstGeom>
        </p:spPr>
      </p:pic>
      <p:sp>
        <p:nvSpPr>
          <p:cNvPr id="110" name="Rectangle: Diagonal Corners Snipped 109">
            <a:extLst>
              <a:ext uri="{FF2B5EF4-FFF2-40B4-BE49-F238E27FC236}">
                <a16:creationId xmlns:a16="http://schemas.microsoft.com/office/drawing/2014/main" id="{0D000EFA-D250-460D-AFE0-96F2598CF901}"/>
              </a:ext>
            </a:extLst>
          </p:cNvPr>
          <p:cNvSpPr/>
          <p:nvPr/>
        </p:nvSpPr>
        <p:spPr>
          <a:xfrm>
            <a:off x="22291" y="6177048"/>
            <a:ext cx="6279313" cy="770176"/>
          </a:xfrm>
          <a:custGeom>
            <a:avLst/>
            <a:gdLst>
              <a:gd name="connsiteX0" fmla="*/ 0 w 6279313"/>
              <a:gd name="connsiteY0" fmla="*/ 0 h 770176"/>
              <a:gd name="connsiteX1" fmla="*/ 559177 w 6279313"/>
              <a:gd name="connsiteY1" fmla="*/ 0 h 770176"/>
              <a:gd name="connsiteX2" fmla="*/ 1056845 w 6279313"/>
              <a:gd name="connsiteY2" fmla="*/ 0 h 770176"/>
              <a:gd name="connsiteX3" fmla="*/ 1616022 w 6279313"/>
              <a:gd name="connsiteY3" fmla="*/ 0 h 770176"/>
              <a:gd name="connsiteX4" fmla="*/ 2298218 w 6279313"/>
              <a:gd name="connsiteY4" fmla="*/ 0 h 770176"/>
              <a:gd name="connsiteX5" fmla="*/ 2672866 w 6279313"/>
              <a:gd name="connsiteY5" fmla="*/ 0 h 770176"/>
              <a:gd name="connsiteX6" fmla="*/ 3109025 w 6279313"/>
              <a:gd name="connsiteY6" fmla="*/ 0 h 770176"/>
              <a:gd name="connsiteX7" fmla="*/ 3483673 w 6279313"/>
              <a:gd name="connsiteY7" fmla="*/ 0 h 770176"/>
              <a:gd name="connsiteX8" fmla="*/ 4165869 w 6279313"/>
              <a:gd name="connsiteY8" fmla="*/ 0 h 770176"/>
              <a:gd name="connsiteX9" fmla="*/ 4663537 w 6279313"/>
              <a:gd name="connsiteY9" fmla="*/ 0 h 770176"/>
              <a:gd name="connsiteX10" fmla="*/ 5161205 w 6279313"/>
              <a:gd name="connsiteY10" fmla="*/ 0 h 770176"/>
              <a:gd name="connsiteX11" fmla="*/ 5597363 w 6279313"/>
              <a:gd name="connsiteY11" fmla="*/ 0 h 770176"/>
              <a:gd name="connsiteX12" fmla="*/ 6150948 w 6279313"/>
              <a:gd name="connsiteY12" fmla="*/ 0 h 770176"/>
              <a:gd name="connsiteX13" fmla="*/ 6279313 w 6279313"/>
              <a:gd name="connsiteY13" fmla="*/ 128365 h 770176"/>
              <a:gd name="connsiteX14" fmla="*/ 6279313 w 6279313"/>
              <a:gd name="connsiteY14" fmla="*/ 430016 h 770176"/>
              <a:gd name="connsiteX15" fmla="*/ 6279313 w 6279313"/>
              <a:gd name="connsiteY15" fmla="*/ 770176 h 770176"/>
              <a:gd name="connsiteX16" fmla="*/ 6279313 w 6279313"/>
              <a:gd name="connsiteY16" fmla="*/ 770176 h 770176"/>
              <a:gd name="connsiteX17" fmla="*/ 5720136 w 6279313"/>
              <a:gd name="connsiteY17" fmla="*/ 770176 h 770176"/>
              <a:gd name="connsiteX18" fmla="*/ 5283978 w 6279313"/>
              <a:gd name="connsiteY18" fmla="*/ 770176 h 770176"/>
              <a:gd name="connsiteX19" fmla="*/ 4786310 w 6279313"/>
              <a:gd name="connsiteY19" fmla="*/ 770176 h 770176"/>
              <a:gd name="connsiteX20" fmla="*/ 4411662 w 6279313"/>
              <a:gd name="connsiteY20" fmla="*/ 770176 h 770176"/>
              <a:gd name="connsiteX21" fmla="*/ 4037013 w 6279313"/>
              <a:gd name="connsiteY21" fmla="*/ 770176 h 770176"/>
              <a:gd name="connsiteX22" fmla="*/ 3662364 w 6279313"/>
              <a:gd name="connsiteY22" fmla="*/ 770176 h 770176"/>
              <a:gd name="connsiteX23" fmla="*/ 3287716 w 6279313"/>
              <a:gd name="connsiteY23" fmla="*/ 770176 h 770176"/>
              <a:gd name="connsiteX24" fmla="*/ 2605520 w 6279313"/>
              <a:gd name="connsiteY24" fmla="*/ 770176 h 770176"/>
              <a:gd name="connsiteX25" fmla="*/ 2169361 w 6279313"/>
              <a:gd name="connsiteY25" fmla="*/ 770176 h 770176"/>
              <a:gd name="connsiteX26" fmla="*/ 1610184 w 6279313"/>
              <a:gd name="connsiteY26" fmla="*/ 770176 h 770176"/>
              <a:gd name="connsiteX27" fmla="*/ 989498 w 6279313"/>
              <a:gd name="connsiteY27" fmla="*/ 770176 h 770176"/>
              <a:gd name="connsiteX28" fmla="*/ 128365 w 6279313"/>
              <a:gd name="connsiteY28" fmla="*/ 770176 h 770176"/>
              <a:gd name="connsiteX29" fmla="*/ 0 w 6279313"/>
              <a:gd name="connsiteY29" fmla="*/ 641811 h 770176"/>
              <a:gd name="connsiteX30" fmla="*/ 0 w 6279313"/>
              <a:gd name="connsiteY30" fmla="*/ 327324 h 770176"/>
              <a:gd name="connsiteX31" fmla="*/ 0 w 6279313"/>
              <a:gd name="connsiteY31" fmla="*/ 0 h 77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279313" h="770176" fill="none" extrusionOk="0">
                <a:moveTo>
                  <a:pt x="0" y="0"/>
                </a:moveTo>
                <a:cubicBezTo>
                  <a:pt x="186100" y="-16363"/>
                  <a:pt x="280059" y="51667"/>
                  <a:pt x="559177" y="0"/>
                </a:cubicBezTo>
                <a:cubicBezTo>
                  <a:pt x="838295" y="-51667"/>
                  <a:pt x="949332" y="19150"/>
                  <a:pt x="1056845" y="0"/>
                </a:cubicBezTo>
                <a:cubicBezTo>
                  <a:pt x="1164358" y="-19150"/>
                  <a:pt x="1349255" y="31248"/>
                  <a:pt x="1616022" y="0"/>
                </a:cubicBezTo>
                <a:cubicBezTo>
                  <a:pt x="1882789" y="-31248"/>
                  <a:pt x="1991614" y="5899"/>
                  <a:pt x="2298218" y="0"/>
                </a:cubicBezTo>
                <a:cubicBezTo>
                  <a:pt x="2604822" y="-5899"/>
                  <a:pt x="2592620" y="29730"/>
                  <a:pt x="2672866" y="0"/>
                </a:cubicBezTo>
                <a:cubicBezTo>
                  <a:pt x="2753112" y="-29730"/>
                  <a:pt x="2976113" y="31437"/>
                  <a:pt x="3109025" y="0"/>
                </a:cubicBezTo>
                <a:cubicBezTo>
                  <a:pt x="3241937" y="-31437"/>
                  <a:pt x="3356826" y="24366"/>
                  <a:pt x="3483673" y="0"/>
                </a:cubicBezTo>
                <a:cubicBezTo>
                  <a:pt x="3610520" y="-24366"/>
                  <a:pt x="3934049" y="30599"/>
                  <a:pt x="4165869" y="0"/>
                </a:cubicBezTo>
                <a:cubicBezTo>
                  <a:pt x="4397689" y="-30599"/>
                  <a:pt x="4420202" y="47632"/>
                  <a:pt x="4663537" y="0"/>
                </a:cubicBezTo>
                <a:cubicBezTo>
                  <a:pt x="4906872" y="-47632"/>
                  <a:pt x="4929050" y="6076"/>
                  <a:pt x="5161205" y="0"/>
                </a:cubicBezTo>
                <a:cubicBezTo>
                  <a:pt x="5393360" y="-6076"/>
                  <a:pt x="5423888" y="1040"/>
                  <a:pt x="5597363" y="0"/>
                </a:cubicBezTo>
                <a:cubicBezTo>
                  <a:pt x="5770838" y="-1040"/>
                  <a:pt x="5891181" y="17243"/>
                  <a:pt x="6150948" y="0"/>
                </a:cubicBezTo>
                <a:cubicBezTo>
                  <a:pt x="6180031" y="24308"/>
                  <a:pt x="6207944" y="74615"/>
                  <a:pt x="6279313" y="128365"/>
                </a:cubicBezTo>
                <a:cubicBezTo>
                  <a:pt x="6285351" y="227782"/>
                  <a:pt x="6276581" y="299195"/>
                  <a:pt x="6279313" y="430016"/>
                </a:cubicBezTo>
                <a:cubicBezTo>
                  <a:pt x="6282045" y="560837"/>
                  <a:pt x="6253765" y="608036"/>
                  <a:pt x="6279313" y="770176"/>
                </a:cubicBezTo>
                <a:lnTo>
                  <a:pt x="6279313" y="770176"/>
                </a:lnTo>
                <a:cubicBezTo>
                  <a:pt x="6108615" y="798576"/>
                  <a:pt x="5902019" y="727030"/>
                  <a:pt x="5720136" y="770176"/>
                </a:cubicBezTo>
                <a:cubicBezTo>
                  <a:pt x="5538253" y="813322"/>
                  <a:pt x="5411839" y="750606"/>
                  <a:pt x="5283978" y="770176"/>
                </a:cubicBezTo>
                <a:cubicBezTo>
                  <a:pt x="5156117" y="789746"/>
                  <a:pt x="5013841" y="744848"/>
                  <a:pt x="4786310" y="770176"/>
                </a:cubicBezTo>
                <a:cubicBezTo>
                  <a:pt x="4558779" y="795504"/>
                  <a:pt x="4547171" y="757977"/>
                  <a:pt x="4411662" y="770176"/>
                </a:cubicBezTo>
                <a:cubicBezTo>
                  <a:pt x="4276153" y="782375"/>
                  <a:pt x="4145701" y="732713"/>
                  <a:pt x="4037013" y="770176"/>
                </a:cubicBezTo>
                <a:cubicBezTo>
                  <a:pt x="3928325" y="807639"/>
                  <a:pt x="3801705" y="764165"/>
                  <a:pt x="3662364" y="770176"/>
                </a:cubicBezTo>
                <a:cubicBezTo>
                  <a:pt x="3523023" y="776187"/>
                  <a:pt x="3382080" y="744010"/>
                  <a:pt x="3287716" y="770176"/>
                </a:cubicBezTo>
                <a:cubicBezTo>
                  <a:pt x="3193352" y="796342"/>
                  <a:pt x="2873276" y="718435"/>
                  <a:pt x="2605520" y="770176"/>
                </a:cubicBezTo>
                <a:cubicBezTo>
                  <a:pt x="2337764" y="821917"/>
                  <a:pt x="2366944" y="721446"/>
                  <a:pt x="2169361" y="770176"/>
                </a:cubicBezTo>
                <a:cubicBezTo>
                  <a:pt x="1971778" y="818906"/>
                  <a:pt x="1810925" y="720667"/>
                  <a:pt x="1610184" y="770176"/>
                </a:cubicBezTo>
                <a:cubicBezTo>
                  <a:pt x="1409443" y="819685"/>
                  <a:pt x="1142502" y="722322"/>
                  <a:pt x="989498" y="770176"/>
                </a:cubicBezTo>
                <a:cubicBezTo>
                  <a:pt x="836494" y="818030"/>
                  <a:pt x="344349" y="726752"/>
                  <a:pt x="128365" y="770176"/>
                </a:cubicBezTo>
                <a:cubicBezTo>
                  <a:pt x="80302" y="731431"/>
                  <a:pt x="59060" y="686857"/>
                  <a:pt x="0" y="641811"/>
                </a:cubicBezTo>
                <a:cubicBezTo>
                  <a:pt x="-20236" y="488204"/>
                  <a:pt x="12277" y="392011"/>
                  <a:pt x="0" y="327324"/>
                </a:cubicBezTo>
                <a:cubicBezTo>
                  <a:pt x="-12277" y="262637"/>
                  <a:pt x="22980" y="162662"/>
                  <a:pt x="0" y="0"/>
                </a:cubicBezTo>
                <a:close/>
              </a:path>
              <a:path w="6279313" h="770176" stroke="0" extrusionOk="0">
                <a:moveTo>
                  <a:pt x="0" y="0"/>
                </a:moveTo>
                <a:cubicBezTo>
                  <a:pt x="210426" y="-22230"/>
                  <a:pt x="439052" y="17630"/>
                  <a:pt x="559177" y="0"/>
                </a:cubicBezTo>
                <a:cubicBezTo>
                  <a:pt x="679302" y="-17630"/>
                  <a:pt x="990111" y="76275"/>
                  <a:pt x="1241373" y="0"/>
                </a:cubicBezTo>
                <a:cubicBezTo>
                  <a:pt x="1492635" y="-76275"/>
                  <a:pt x="1632516" y="71083"/>
                  <a:pt x="1862060" y="0"/>
                </a:cubicBezTo>
                <a:cubicBezTo>
                  <a:pt x="2091604" y="-71083"/>
                  <a:pt x="2226345" y="2104"/>
                  <a:pt x="2359727" y="0"/>
                </a:cubicBezTo>
                <a:cubicBezTo>
                  <a:pt x="2493109" y="-2104"/>
                  <a:pt x="2739607" y="62883"/>
                  <a:pt x="2980414" y="0"/>
                </a:cubicBezTo>
                <a:cubicBezTo>
                  <a:pt x="3221221" y="-62883"/>
                  <a:pt x="3300959" y="51150"/>
                  <a:pt x="3601100" y="0"/>
                </a:cubicBezTo>
                <a:cubicBezTo>
                  <a:pt x="3901241" y="-51150"/>
                  <a:pt x="3946939" y="23559"/>
                  <a:pt x="4037259" y="0"/>
                </a:cubicBezTo>
                <a:cubicBezTo>
                  <a:pt x="4127579" y="-23559"/>
                  <a:pt x="4438292" y="49044"/>
                  <a:pt x="4657945" y="0"/>
                </a:cubicBezTo>
                <a:cubicBezTo>
                  <a:pt x="4877598" y="-49044"/>
                  <a:pt x="4968132" y="30495"/>
                  <a:pt x="5155613" y="0"/>
                </a:cubicBezTo>
                <a:cubicBezTo>
                  <a:pt x="5343094" y="-30495"/>
                  <a:pt x="5441151" y="5377"/>
                  <a:pt x="5530261" y="0"/>
                </a:cubicBezTo>
                <a:cubicBezTo>
                  <a:pt x="5619371" y="-5377"/>
                  <a:pt x="5937744" y="69160"/>
                  <a:pt x="6150948" y="0"/>
                </a:cubicBezTo>
                <a:cubicBezTo>
                  <a:pt x="6197661" y="18753"/>
                  <a:pt x="6213257" y="88436"/>
                  <a:pt x="6279313" y="128365"/>
                </a:cubicBezTo>
                <a:cubicBezTo>
                  <a:pt x="6288514" y="195695"/>
                  <a:pt x="6259187" y="311746"/>
                  <a:pt x="6279313" y="455689"/>
                </a:cubicBezTo>
                <a:cubicBezTo>
                  <a:pt x="6299439" y="599632"/>
                  <a:pt x="6245428" y="676962"/>
                  <a:pt x="6279313" y="770176"/>
                </a:cubicBezTo>
                <a:lnTo>
                  <a:pt x="6279313" y="770176"/>
                </a:lnTo>
                <a:cubicBezTo>
                  <a:pt x="6096681" y="813273"/>
                  <a:pt x="6039057" y="731827"/>
                  <a:pt x="5904664" y="770176"/>
                </a:cubicBezTo>
                <a:cubicBezTo>
                  <a:pt x="5770271" y="808525"/>
                  <a:pt x="5629912" y="718787"/>
                  <a:pt x="5468506" y="770176"/>
                </a:cubicBezTo>
                <a:cubicBezTo>
                  <a:pt x="5307100" y="821565"/>
                  <a:pt x="5273843" y="768668"/>
                  <a:pt x="5093858" y="770176"/>
                </a:cubicBezTo>
                <a:cubicBezTo>
                  <a:pt x="4913873" y="771684"/>
                  <a:pt x="4681186" y="731830"/>
                  <a:pt x="4411662" y="770176"/>
                </a:cubicBezTo>
                <a:cubicBezTo>
                  <a:pt x="4142138" y="808522"/>
                  <a:pt x="4095222" y="748468"/>
                  <a:pt x="3790975" y="770176"/>
                </a:cubicBezTo>
                <a:cubicBezTo>
                  <a:pt x="3486728" y="791884"/>
                  <a:pt x="3341338" y="725766"/>
                  <a:pt x="3170288" y="770176"/>
                </a:cubicBezTo>
                <a:cubicBezTo>
                  <a:pt x="2999238" y="814586"/>
                  <a:pt x="2736157" y="697774"/>
                  <a:pt x="2549602" y="770176"/>
                </a:cubicBezTo>
                <a:cubicBezTo>
                  <a:pt x="2363047" y="842578"/>
                  <a:pt x="2179196" y="702791"/>
                  <a:pt x="1867406" y="770176"/>
                </a:cubicBezTo>
                <a:cubicBezTo>
                  <a:pt x="1555616" y="837561"/>
                  <a:pt x="1433583" y="696272"/>
                  <a:pt x="1246719" y="770176"/>
                </a:cubicBezTo>
                <a:cubicBezTo>
                  <a:pt x="1059855" y="844080"/>
                  <a:pt x="836947" y="768529"/>
                  <a:pt x="626033" y="770176"/>
                </a:cubicBezTo>
                <a:cubicBezTo>
                  <a:pt x="415119" y="771823"/>
                  <a:pt x="374394" y="717185"/>
                  <a:pt x="128365" y="770176"/>
                </a:cubicBezTo>
                <a:cubicBezTo>
                  <a:pt x="57510" y="721403"/>
                  <a:pt x="63499" y="682747"/>
                  <a:pt x="0" y="641811"/>
                </a:cubicBezTo>
                <a:cubicBezTo>
                  <a:pt x="-22409" y="526790"/>
                  <a:pt x="9060" y="447399"/>
                  <a:pt x="0" y="340160"/>
                </a:cubicBezTo>
                <a:cubicBezTo>
                  <a:pt x="-9060" y="232921"/>
                  <a:pt x="32180" y="9237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866476047">
                  <a:prstGeom prst="snip2Diag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AE" sz="1400" b="1" dirty="0">
                <a:solidFill>
                  <a:schemeClr val="tx1"/>
                </a:solidFill>
              </a:rPr>
              <a:t>‏2-علامَ أقسم الله في سورة الشمس؟ </a:t>
            </a:r>
            <a:r>
              <a:rPr lang="ar-AE" sz="1200" b="1" dirty="0">
                <a:solidFill>
                  <a:schemeClr val="tx1"/>
                </a:solidFill>
              </a:rPr>
              <a:t>قال تعالى: (</a:t>
            </a:r>
            <a:r>
              <a:rPr lang="ar-SA" altLang="en-US" sz="1200" b="1" dirty="0">
                <a:solidFill>
                  <a:schemeClr val="tx1"/>
                </a:solidFill>
              </a:rPr>
              <a:t> </a:t>
            </a:r>
            <a:r>
              <a:rPr lang="ar-SA" altLang="en-US" sz="1200" b="1" dirty="0" err="1">
                <a:solidFill>
                  <a:schemeClr val="tx1"/>
                </a:solidFill>
              </a:rPr>
              <a:t>قَدۡ</a:t>
            </a:r>
            <a:r>
              <a:rPr lang="ar-SA" altLang="en-US" sz="1200" b="1" dirty="0">
                <a:solidFill>
                  <a:schemeClr val="tx1"/>
                </a:solidFill>
              </a:rPr>
              <a:t> </a:t>
            </a:r>
            <a:r>
              <a:rPr lang="ar-SA" altLang="en-US" sz="1200" b="1" dirty="0" err="1">
                <a:solidFill>
                  <a:schemeClr val="tx1"/>
                </a:solidFill>
              </a:rPr>
              <a:t>أَفۡلَحَ</a:t>
            </a:r>
            <a:r>
              <a:rPr lang="ar-SA" altLang="en-US" sz="1200" b="1" dirty="0">
                <a:solidFill>
                  <a:schemeClr val="tx1"/>
                </a:solidFill>
              </a:rPr>
              <a:t> مَن </a:t>
            </a:r>
            <a:r>
              <a:rPr lang="ar-SA" altLang="en-US" sz="1200" b="1" dirty="0" err="1">
                <a:solidFill>
                  <a:schemeClr val="tx1"/>
                </a:solidFill>
              </a:rPr>
              <a:t>زَكَّىٰهَا</a:t>
            </a:r>
            <a:r>
              <a:rPr lang="en-US" altLang="en-US" sz="1200" b="1" dirty="0">
                <a:solidFill>
                  <a:schemeClr val="tx1"/>
                </a:solidFill>
              </a:rPr>
              <a:t> (9) </a:t>
            </a:r>
            <a:r>
              <a:rPr lang="ar-SA" altLang="en-US" sz="1200" b="1" dirty="0" err="1">
                <a:solidFill>
                  <a:schemeClr val="tx1"/>
                </a:solidFill>
              </a:rPr>
              <a:t>وَقَدۡ</a:t>
            </a:r>
            <a:r>
              <a:rPr lang="ar-SA" altLang="en-US" sz="1200" b="1" dirty="0">
                <a:solidFill>
                  <a:schemeClr val="tx1"/>
                </a:solidFill>
              </a:rPr>
              <a:t> خَابَ مَن </a:t>
            </a:r>
            <a:r>
              <a:rPr lang="ar-SA" altLang="en-US" sz="1200" b="1" dirty="0" err="1">
                <a:solidFill>
                  <a:schemeClr val="tx1"/>
                </a:solidFill>
              </a:rPr>
              <a:t>دَسَّىٰهَا</a:t>
            </a:r>
            <a:r>
              <a:rPr lang="en-US" altLang="en-US" sz="1200" b="1" dirty="0">
                <a:solidFill>
                  <a:schemeClr val="tx1"/>
                </a:solidFill>
              </a:rPr>
              <a:t> (10) </a:t>
            </a:r>
            <a:r>
              <a:rPr lang="ar-AE" sz="1200" b="1" dirty="0">
                <a:solidFill>
                  <a:schemeClr val="tx1"/>
                </a:solidFill>
              </a:rPr>
              <a:t> </a:t>
            </a:r>
            <a:endParaRPr lang="ar-AE" sz="1400" b="1" dirty="0">
              <a:solidFill>
                <a:schemeClr val="tx1"/>
              </a:solidFill>
            </a:endParaRPr>
          </a:p>
          <a:p>
            <a:pPr algn="r" rtl="1"/>
            <a:r>
              <a:rPr lang="ar-AE" sz="1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.........................................................................................................................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43117B0-B796-474A-8803-BFA6E240C69C}"/>
              </a:ext>
            </a:extLst>
          </p:cNvPr>
          <p:cNvGrpSpPr/>
          <p:nvPr/>
        </p:nvGrpSpPr>
        <p:grpSpPr>
          <a:xfrm>
            <a:off x="821584" y="7915681"/>
            <a:ext cx="5482519" cy="1219521"/>
            <a:chOff x="934795" y="3325707"/>
            <a:chExt cx="5482519" cy="1219521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7568510-B405-457C-AFD7-0D12D9AE696B}"/>
                </a:ext>
              </a:extLst>
            </p:cNvPr>
            <p:cNvSpPr txBox="1"/>
            <p:nvPr/>
          </p:nvSpPr>
          <p:spPr>
            <a:xfrm>
              <a:off x="2192431" y="3325707"/>
              <a:ext cx="3641090" cy="255862"/>
            </a:xfrm>
            <a:custGeom>
              <a:avLst/>
              <a:gdLst>
                <a:gd name="connsiteX0" fmla="*/ 0 w 3641090"/>
                <a:gd name="connsiteY0" fmla="*/ 0 h 255862"/>
                <a:gd name="connsiteX1" fmla="*/ 483745 w 3641090"/>
                <a:gd name="connsiteY1" fmla="*/ 0 h 255862"/>
                <a:gd name="connsiteX2" fmla="*/ 894668 w 3641090"/>
                <a:gd name="connsiteY2" fmla="*/ 0 h 255862"/>
                <a:gd name="connsiteX3" fmla="*/ 1414824 w 3641090"/>
                <a:gd name="connsiteY3" fmla="*/ 0 h 255862"/>
                <a:gd name="connsiteX4" fmla="*/ 1971390 w 3641090"/>
                <a:gd name="connsiteY4" fmla="*/ 0 h 255862"/>
                <a:gd name="connsiteX5" fmla="*/ 2527957 w 3641090"/>
                <a:gd name="connsiteY5" fmla="*/ 0 h 255862"/>
                <a:gd name="connsiteX6" fmla="*/ 2938880 w 3641090"/>
                <a:gd name="connsiteY6" fmla="*/ 0 h 255862"/>
                <a:gd name="connsiteX7" fmla="*/ 3641090 w 3641090"/>
                <a:gd name="connsiteY7" fmla="*/ 0 h 255862"/>
                <a:gd name="connsiteX8" fmla="*/ 3641090 w 3641090"/>
                <a:gd name="connsiteY8" fmla="*/ 255862 h 255862"/>
                <a:gd name="connsiteX9" fmla="*/ 3084523 w 3641090"/>
                <a:gd name="connsiteY9" fmla="*/ 255862 h 255862"/>
                <a:gd name="connsiteX10" fmla="*/ 2673600 w 3641090"/>
                <a:gd name="connsiteY10" fmla="*/ 255862 h 255862"/>
                <a:gd name="connsiteX11" fmla="*/ 2080623 w 3641090"/>
                <a:gd name="connsiteY11" fmla="*/ 255862 h 255862"/>
                <a:gd name="connsiteX12" fmla="*/ 1669700 w 3641090"/>
                <a:gd name="connsiteY12" fmla="*/ 255862 h 255862"/>
                <a:gd name="connsiteX13" fmla="*/ 1185955 w 3641090"/>
                <a:gd name="connsiteY13" fmla="*/ 255862 h 255862"/>
                <a:gd name="connsiteX14" fmla="*/ 629388 w 3641090"/>
                <a:gd name="connsiteY14" fmla="*/ 255862 h 255862"/>
                <a:gd name="connsiteX15" fmla="*/ 0 w 3641090"/>
                <a:gd name="connsiteY15" fmla="*/ 255862 h 255862"/>
                <a:gd name="connsiteX16" fmla="*/ 0 w 3641090"/>
                <a:gd name="connsiteY16" fmla="*/ 0 h 25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41090" h="255862" fill="none" extrusionOk="0">
                  <a:moveTo>
                    <a:pt x="0" y="0"/>
                  </a:moveTo>
                  <a:cubicBezTo>
                    <a:pt x="173265" y="-370"/>
                    <a:pt x="258749" y="12649"/>
                    <a:pt x="483745" y="0"/>
                  </a:cubicBezTo>
                  <a:cubicBezTo>
                    <a:pt x="708741" y="-12649"/>
                    <a:pt x="691010" y="25018"/>
                    <a:pt x="894668" y="0"/>
                  </a:cubicBezTo>
                  <a:cubicBezTo>
                    <a:pt x="1098326" y="-25018"/>
                    <a:pt x="1292995" y="60768"/>
                    <a:pt x="1414824" y="0"/>
                  </a:cubicBezTo>
                  <a:cubicBezTo>
                    <a:pt x="1536653" y="-60768"/>
                    <a:pt x="1695262" y="48760"/>
                    <a:pt x="1971390" y="0"/>
                  </a:cubicBezTo>
                  <a:cubicBezTo>
                    <a:pt x="2247518" y="-48760"/>
                    <a:pt x="2272810" y="38317"/>
                    <a:pt x="2527957" y="0"/>
                  </a:cubicBezTo>
                  <a:cubicBezTo>
                    <a:pt x="2783104" y="-38317"/>
                    <a:pt x="2779246" y="37974"/>
                    <a:pt x="2938880" y="0"/>
                  </a:cubicBezTo>
                  <a:cubicBezTo>
                    <a:pt x="3098514" y="-37974"/>
                    <a:pt x="3469352" y="13874"/>
                    <a:pt x="3641090" y="0"/>
                  </a:cubicBezTo>
                  <a:cubicBezTo>
                    <a:pt x="3659783" y="112783"/>
                    <a:pt x="3615074" y="141930"/>
                    <a:pt x="3641090" y="255862"/>
                  </a:cubicBezTo>
                  <a:cubicBezTo>
                    <a:pt x="3468080" y="283824"/>
                    <a:pt x="3273863" y="189511"/>
                    <a:pt x="3084523" y="255862"/>
                  </a:cubicBezTo>
                  <a:cubicBezTo>
                    <a:pt x="2895183" y="322213"/>
                    <a:pt x="2794234" y="235596"/>
                    <a:pt x="2673600" y="255862"/>
                  </a:cubicBezTo>
                  <a:cubicBezTo>
                    <a:pt x="2552966" y="276128"/>
                    <a:pt x="2259258" y="190228"/>
                    <a:pt x="2080623" y="255862"/>
                  </a:cubicBezTo>
                  <a:cubicBezTo>
                    <a:pt x="1901988" y="321496"/>
                    <a:pt x="1854393" y="234068"/>
                    <a:pt x="1669700" y="255862"/>
                  </a:cubicBezTo>
                  <a:cubicBezTo>
                    <a:pt x="1485007" y="277656"/>
                    <a:pt x="1424277" y="252264"/>
                    <a:pt x="1185955" y="255862"/>
                  </a:cubicBezTo>
                  <a:cubicBezTo>
                    <a:pt x="947633" y="259460"/>
                    <a:pt x="874332" y="239551"/>
                    <a:pt x="629388" y="255862"/>
                  </a:cubicBezTo>
                  <a:cubicBezTo>
                    <a:pt x="384444" y="272173"/>
                    <a:pt x="138907" y="244458"/>
                    <a:pt x="0" y="255862"/>
                  </a:cubicBezTo>
                  <a:cubicBezTo>
                    <a:pt x="-21401" y="129577"/>
                    <a:pt x="9936" y="122050"/>
                    <a:pt x="0" y="0"/>
                  </a:cubicBezTo>
                  <a:close/>
                </a:path>
                <a:path w="3641090" h="255862" stroke="0" extrusionOk="0">
                  <a:moveTo>
                    <a:pt x="0" y="0"/>
                  </a:moveTo>
                  <a:cubicBezTo>
                    <a:pt x="188642" y="-22424"/>
                    <a:pt x="436732" y="35032"/>
                    <a:pt x="592978" y="0"/>
                  </a:cubicBezTo>
                  <a:cubicBezTo>
                    <a:pt x="749224" y="-35032"/>
                    <a:pt x="1028567" y="48422"/>
                    <a:pt x="1149544" y="0"/>
                  </a:cubicBezTo>
                  <a:cubicBezTo>
                    <a:pt x="1270521" y="-48422"/>
                    <a:pt x="1494474" y="59215"/>
                    <a:pt x="1669700" y="0"/>
                  </a:cubicBezTo>
                  <a:cubicBezTo>
                    <a:pt x="1844926" y="-59215"/>
                    <a:pt x="1968687" y="41303"/>
                    <a:pt x="2189856" y="0"/>
                  </a:cubicBezTo>
                  <a:cubicBezTo>
                    <a:pt x="2411025" y="-41303"/>
                    <a:pt x="2591213" y="38007"/>
                    <a:pt x="2746422" y="0"/>
                  </a:cubicBezTo>
                  <a:cubicBezTo>
                    <a:pt x="2901631" y="-38007"/>
                    <a:pt x="3391632" y="71817"/>
                    <a:pt x="3641090" y="0"/>
                  </a:cubicBezTo>
                  <a:cubicBezTo>
                    <a:pt x="3653383" y="94451"/>
                    <a:pt x="3619707" y="150280"/>
                    <a:pt x="3641090" y="255862"/>
                  </a:cubicBezTo>
                  <a:cubicBezTo>
                    <a:pt x="3348299" y="319366"/>
                    <a:pt x="3181243" y="225031"/>
                    <a:pt x="3048112" y="255862"/>
                  </a:cubicBezTo>
                  <a:cubicBezTo>
                    <a:pt x="2914981" y="286693"/>
                    <a:pt x="2596939" y="191517"/>
                    <a:pt x="2455135" y="255862"/>
                  </a:cubicBezTo>
                  <a:cubicBezTo>
                    <a:pt x="2313331" y="320207"/>
                    <a:pt x="2155951" y="229755"/>
                    <a:pt x="1862157" y="255862"/>
                  </a:cubicBezTo>
                  <a:cubicBezTo>
                    <a:pt x="1568363" y="281969"/>
                    <a:pt x="1501650" y="243329"/>
                    <a:pt x="1305591" y="255862"/>
                  </a:cubicBezTo>
                  <a:cubicBezTo>
                    <a:pt x="1109532" y="268395"/>
                    <a:pt x="1083611" y="210080"/>
                    <a:pt x="894668" y="255862"/>
                  </a:cubicBezTo>
                  <a:cubicBezTo>
                    <a:pt x="705725" y="301644"/>
                    <a:pt x="374468" y="227500"/>
                    <a:pt x="0" y="255862"/>
                  </a:cubicBezTo>
                  <a:cubicBezTo>
                    <a:pt x="-11220" y="194522"/>
                    <a:pt x="1463" y="9897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902476399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1600" b="1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 rtl="1"/>
              <a:r>
                <a:rPr lang="ar-AE" dirty="0">
                  <a:solidFill>
                    <a:schemeClr val="tx1"/>
                  </a:solidFill>
                </a:rPr>
                <a:t>ضع دائرة حول الصورة المناسبة :ما معنى يتناجى؟</a:t>
              </a:r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656A3172-29E5-496A-88A1-8A159DE81065}"/>
                </a:ext>
              </a:extLst>
            </p:cNvPr>
            <p:cNvGrpSpPr/>
            <p:nvPr/>
          </p:nvGrpSpPr>
          <p:grpSpPr>
            <a:xfrm>
              <a:off x="3029658" y="3498887"/>
              <a:ext cx="1503237" cy="1010147"/>
              <a:chOff x="2893488" y="3930141"/>
              <a:chExt cx="1503237" cy="1010147"/>
            </a:xfrm>
          </p:grpSpPr>
          <p:pic>
            <p:nvPicPr>
              <p:cNvPr id="123" name="Picture 6" descr="Disturbing, howling, loud, people, shouting, shrieking, yelling icon -  Download on Iconfinder">
                <a:extLst>
                  <a:ext uri="{FF2B5EF4-FFF2-40B4-BE49-F238E27FC236}">
                    <a16:creationId xmlns:a16="http://schemas.microsoft.com/office/drawing/2014/main" id="{1276770D-1F38-44B2-8A28-2459EC3BE4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3488" y="3930141"/>
                <a:ext cx="941305" cy="9413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4" name="Flowchart: Connector 123">
                <a:extLst>
                  <a:ext uri="{FF2B5EF4-FFF2-40B4-BE49-F238E27FC236}">
                    <a16:creationId xmlns:a16="http://schemas.microsoft.com/office/drawing/2014/main" id="{22C0FD5B-A6FE-4EAD-A76E-DCB4E924B45A}"/>
                  </a:ext>
                </a:extLst>
              </p:cNvPr>
              <p:cNvSpPr/>
              <p:nvPr/>
            </p:nvSpPr>
            <p:spPr>
              <a:xfrm>
                <a:off x="3208070" y="4044408"/>
                <a:ext cx="1188655" cy="895880"/>
              </a:xfrm>
              <a:custGeom>
                <a:avLst/>
                <a:gdLst>
                  <a:gd name="connsiteX0" fmla="*/ 0 w 1188655"/>
                  <a:gd name="connsiteY0" fmla="*/ 447940 h 895880"/>
                  <a:gd name="connsiteX1" fmla="*/ 594328 w 1188655"/>
                  <a:gd name="connsiteY1" fmla="*/ 0 h 895880"/>
                  <a:gd name="connsiteX2" fmla="*/ 1188656 w 1188655"/>
                  <a:gd name="connsiteY2" fmla="*/ 447940 h 895880"/>
                  <a:gd name="connsiteX3" fmla="*/ 594328 w 1188655"/>
                  <a:gd name="connsiteY3" fmla="*/ 895880 h 895880"/>
                  <a:gd name="connsiteX4" fmla="*/ 0 w 1188655"/>
                  <a:gd name="connsiteY4" fmla="*/ 447940 h 895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8655" h="895880" extrusionOk="0">
                    <a:moveTo>
                      <a:pt x="0" y="447940"/>
                    </a:moveTo>
                    <a:cubicBezTo>
                      <a:pt x="-2051" y="181692"/>
                      <a:pt x="327449" y="49594"/>
                      <a:pt x="594328" y="0"/>
                    </a:cubicBezTo>
                    <a:cubicBezTo>
                      <a:pt x="901552" y="13044"/>
                      <a:pt x="1199841" y="221606"/>
                      <a:pt x="1188656" y="447940"/>
                    </a:cubicBezTo>
                    <a:cubicBezTo>
                      <a:pt x="1221933" y="672070"/>
                      <a:pt x="976485" y="834511"/>
                      <a:pt x="594328" y="895880"/>
                    </a:cubicBezTo>
                    <a:cubicBezTo>
                      <a:pt x="206814" y="935833"/>
                      <a:pt x="38852" y="750109"/>
                      <a:pt x="0" y="44794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910632096">
                      <a:prstGeom prst="flowChartConnector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AE" sz="1200" b="1" dirty="0">
                    <a:solidFill>
                      <a:schemeClr val="tx1"/>
                    </a:solidFill>
                  </a:rPr>
                  <a:t>يتحدثان بالجهر</a:t>
                </a: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917E1A0-8ACE-4861-96D4-D3FFABC37008}"/>
                </a:ext>
              </a:extLst>
            </p:cNvPr>
            <p:cNvGrpSpPr/>
            <p:nvPr/>
          </p:nvGrpSpPr>
          <p:grpSpPr>
            <a:xfrm>
              <a:off x="5052935" y="3621236"/>
              <a:ext cx="1364379" cy="921218"/>
              <a:chOff x="5115161" y="4043441"/>
              <a:chExt cx="1364379" cy="921218"/>
            </a:xfrm>
          </p:grpSpPr>
          <p:sp>
            <p:nvSpPr>
              <p:cNvPr id="120" name="Flowchart: Connector 119">
                <a:extLst>
                  <a:ext uri="{FF2B5EF4-FFF2-40B4-BE49-F238E27FC236}">
                    <a16:creationId xmlns:a16="http://schemas.microsoft.com/office/drawing/2014/main" id="{0ED4332F-9F89-4C43-B88A-012D56BD6AE7}"/>
                  </a:ext>
                </a:extLst>
              </p:cNvPr>
              <p:cNvSpPr/>
              <p:nvPr/>
            </p:nvSpPr>
            <p:spPr>
              <a:xfrm>
                <a:off x="5290885" y="4043441"/>
                <a:ext cx="1188655" cy="921218"/>
              </a:xfrm>
              <a:custGeom>
                <a:avLst/>
                <a:gdLst>
                  <a:gd name="connsiteX0" fmla="*/ 0 w 1188655"/>
                  <a:gd name="connsiteY0" fmla="*/ 460609 h 921218"/>
                  <a:gd name="connsiteX1" fmla="*/ 594328 w 1188655"/>
                  <a:gd name="connsiteY1" fmla="*/ 0 h 921218"/>
                  <a:gd name="connsiteX2" fmla="*/ 1188656 w 1188655"/>
                  <a:gd name="connsiteY2" fmla="*/ 460609 h 921218"/>
                  <a:gd name="connsiteX3" fmla="*/ 594328 w 1188655"/>
                  <a:gd name="connsiteY3" fmla="*/ 921218 h 921218"/>
                  <a:gd name="connsiteX4" fmla="*/ 0 w 1188655"/>
                  <a:gd name="connsiteY4" fmla="*/ 460609 h 921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8655" h="921218" extrusionOk="0">
                    <a:moveTo>
                      <a:pt x="0" y="460609"/>
                    </a:moveTo>
                    <a:cubicBezTo>
                      <a:pt x="-2051" y="187364"/>
                      <a:pt x="327449" y="49594"/>
                      <a:pt x="594328" y="0"/>
                    </a:cubicBezTo>
                    <a:cubicBezTo>
                      <a:pt x="914695" y="4886"/>
                      <a:pt x="1191334" y="211264"/>
                      <a:pt x="1188656" y="460609"/>
                    </a:cubicBezTo>
                    <a:cubicBezTo>
                      <a:pt x="1221933" y="691736"/>
                      <a:pt x="976485" y="859849"/>
                      <a:pt x="594328" y="921218"/>
                    </a:cubicBezTo>
                    <a:cubicBezTo>
                      <a:pt x="258792" y="926137"/>
                      <a:pt x="6625" y="724337"/>
                      <a:pt x="0" y="460609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910632096">
                      <a:prstGeom prst="flowChartConnector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AE" sz="1200" b="1" dirty="0">
                    <a:solidFill>
                      <a:schemeClr val="tx1"/>
                    </a:solidFill>
                  </a:rPr>
                  <a:t>يتحدثان بالسر</a:t>
                </a:r>
              </a:p>
            </p:txBody>
          </p:sp>
          <p:pic>
            <p:nvPicPr>
              <p:cNvPr id="121" name="Picture 120">
                <a:extLst>
                  <a:ext uri="{FF2B5EF4-FFF2-40B4-BE49-F238E27FC236}">
                    <a16:creationId xmlns:a16="http://schemas.microsoft.com/office/drawing/2014/main" id="{90B21482-0DBF-4508-AE3B-744D1CA4B5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474" b="94737" l="9524" r="89524">
                            <a14:foregroundMark x1="32381" y1="55789" x2="32381" y2="55789"/>
                            <a14:foregroundMark x1="37143" y1="23158" x2="37143" y2="23158"/>
                            <a14:foregroundMark x1="27619" y1="64211" x2="27619" y2="64211"/>
                            <a14:foregroundMark x1="36190" y1="64211" x2="36190" y2="64211"/>
                            <a14:foregroundMark x1="36190" y1="64211" x2="36190" y2="64211"/>
                            <a14:foregroundMark x1="14286" y1="94737" x2="14286" y2="94737"/>
                            <a14:foregroundMark x1="60000" y1="61053" x2="60000" y2="61053"/>
                            <a14:foregroundMark x1="60952" y1="88421" x2="60952" y2="88421"/>
                            <a14:foregroundMark x1="83810" y1="81053" x2="83810" y2="81053"/>
                            <a14:foregroundMark x1="87619" y1="69474" x2="89524" y2="7789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115161" y="4110256"/>
                <a:ext cx="749536" cy="678151"/>
              </a:xfrm>
              <a:prstGeom prst="rect">
                <a:avLst/>
              </a:prstGeom>
            </p:spPr>
          </p:pic>
          <p:pic>
            <p:nvPicPr>
              <p:cNvPr id="122" name="Picture 121">
                <a:extLst>
                  <a:ext uri="{FF2B5EF4-FFF2-40B4-BE49-F238E27FC236}">
                    <a16:creationId xmlns:a16="http://schemas.microsoft.com/office/drawing/2014/main" id="{21B0D92A-2AB7-4CA0-A1DF-6392965EE6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474" b="94737" l="9524" r="89524">
                            <a14:foregroundMark x1="32381" y1="55789" x2="32381" y2="55789"/>
                            <a14:foregroundMark x1="37143" y1="23158" x2="37143" y2="23158"/>
                            <a14:foregroundMark x1="27619" y1="64211" x2="27619" y2="64211"/>
                            <a14:foregroundMark x1="36190" y1="64211" x2="36190" y2="64211"/>
                            <a14:foregroundMark x1="36190" y1="64211" x2="36190" y2="64211"/>
                            <a14:foregroundMark x1="14286" y1="94737" x2="14286" y2="94737"/>
                            <a14:foregroundMark x1="60000" y1="61053" x2="60000" y2="61053"/>
                            <a14:foregroundMark x1="60952" y1="88421" x2="60952" y2="88421"/>
                            <a14:foregroundMark x1="83810" y1="81053" x2="83810" y2="81053"/>
                            <a14:foregroundMark x1="87619" y1="69474" x2="89524" y2="7789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115161" y="4109762"/>
                <a:ext cx="749536" cy="678151"/>
              </a:xfrm>
              <a:prstGeom prst="rect">
                <a:avLst/>
              </a:prstGeom>
            </p:spPr>
          </p:pic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E66BC0D0-F8F0-4522-BE22-A5140692CECC}"/>
                </a:ext>
              </a:extLst>
            </p:cNvPr>
            <p:cNvGrpSpPr/>
            <p:nvPr/>
          </p:nvGrpSpPr>
          <p:grpSpPr>
            <a:xfrm>
              <a:off x="934795" y="3577050"/>
              <a:ext cx="1547722" cy="968178"/>
              <a:chOff x="784131" y="3979041"/>
              <a:chExt cx="1565841" cy="1010374"/>
            </a:xfrm>
          </p:grpSpPr>
          <p:sp>
            <p:nvSpPr>
              <p:cNvPr id="116" name="Flowchart: Connector 115">
                <a:extLst>
                  <a:ext uri="{FF2B5EF4-FFF2-40B4-BE49-F238E27FC236}">
                    <a16:creationId xmlns:a16="http://schemas.microsoft.com/office/drawing/2014/main" id="{44783819-B1DC-4547-A5BC-DF91E7192F57}"/>
                  </a:ext>
                </a:extLst>
              </p:cNvPr>
              <p:cNvSpPr/>
              <p:nvPr/>
            </p:nvSpPr>
            <p:spPr>
              <a:xfrm>
                <a:off x="1161317" y="4052277"/>
                <a:ext cx="1188655" cy="921218"/>
              </a:xfrm>
              <a:custGeom>
                <a:avLst/>
                <a:gdLst>
                  <a:gd name="connsiteX0" fmla="*/ 0 w 1188655"/>
                  <a:gd name="connsiteY0" fmla="*/ 460609 h 921218"/>
                  <a:gd name="connsiteX1" fmla="*/ 594328 w 1188655"/>
                  <a:gd name="connsiteY1" fmla="*/ 0 h 921218"/>
                  <a:gd name="connsiteX2" fmla="*/ 1188656 w 1188655"/>
                  <a:gd name="connsiteY2" fmla="*/ 460609 h 921218"/>
                  <a:gd name="connsiteX3" fmla="*/ 594328 w 1188655"/>
                  <a:gd name="connsiteY3" fmla="*/ 921218 h 921218"/>
                  <a:gd name="connsiteX4" fmla="*/ 0 w 1188655"/>
                  <a:gd name="connsiteY4" fmla="*/ 460609 h 921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8655" h="921218" extrusionOk="0">
                    <a:moveTo>
                      <a:pt x="0" y="460609"/>
                    </a:moveTo>
                    <a:cubicBezTo>
                      <a:pt x="-2051" y="187364"/>
                      <a:pt x="327449" y="49594"/>
                      <a:pt x="594328" y="0"/>
                    </a:cubicBezTo>
                    <a:cubicBezTo>
                      <a:pt x="914695" y="4886"/>
                      <a:pt x="1191334" y="211264"/>
                      <a:pt x="1188656" y="460609"/>
                    </a:cubicBezTo>
                    <a:cubicBezTo>
                      <a:pt x="1221933" y="691736"/>
                      <a:pt x="976485" y="859849"/>
                      <a:pt x="594328" y="921218"/>
                    </a:cubicBezTo>
                    <a:cubicBezTo>
                      <a:pt x="258792" y="926137"/>
                      <a:pt x="6625" y="724337"/>
                      <a:pt x="0" y="460609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910632096">
                      <a:prstGeom prst="flowChartConnector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AE" sz="1200" b="1" dirty="0">
                    <a:solidFill>
                      <a:schemeClr val="tx1"/>
                    </a:solidFill>
                  </a:rPr>
                  <a:t>صامتان</a:t>
                </a:r>
              </a:p>
              <a:p>
                <a:pPr algn="r" rtl="1"/>
                <a:r>
                  <a:rPr lang="ar-AE" sz="1200" b="1" dirty="0">
                    <a:solidFill>
                      <a:schemeClr val="tx1"/>
                    </a:solidFill>
                  </a:rPr>
                  <a:t> لا يتحدثان </a:t>
                </a:r>
              </a:p>
            </p:txBody>
          </p: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5A3B9216-CEC6-4E92-8BF6-9A6BFB11B000}"/>
                  </a:ext>
                </a:extLst>
              </p:cNvPr>
              <p:cNvGrpSpPr/>
              <p:nvPr/>
            </p:nvGrpSpPr>
            <p:grpSpPr>
              <a:xfrm>
                <a:off x="784131" y="3979041"/>
                <a:ext cx="977174" cy="1010374"/>
                <a:chOff x="786354" y="4291169"/>
                <a:chExt cx="977174" cy="1010374"/>
              </a:xfrm>
            </p:grpSpPr>
            <p:pic>
              <p:nvPicPr>
                <p:cNvPr id="118" name="Picture 14" descr="Silence Icon Images | Free Vectors, Stock Photos &amp; PSD">
                  <a:extLst>
                    <a:ext uri="{FF2B5EF4-FFF2-40B4-BE49-F238E27FC236}">
                      <a16:creationId xmlns:a16="http://schemas.microsoft.com/office/drawing/2014/main" id="{726CF078-5C8A-4CD7-8640-D14E47144E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2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ackgroundRemoval t="33644" b="59244" l="32090" r="70668">
                              <a14:foregroundMark x1="42222" y1="44000" x2="42222" y2="44000"/>
                              <a14:foregroundMark x1="61333" y1="48444" x2="61333" y2="48444"/>
                              <a14:foregroundMark x1="60000" y1="46222" x2="65333" y2="54667"/>
                              <a14:foregroundMark x1="37333" y1="36889" x2="40889" y2="44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268" t="30444" r="24510" b="37556"/>
                <a:stretch/>
              </p:blipFill>
              <p:spPr bwMode="auto">
                <a:xfrm>
                  <a:off x="963241" y="4291169"/>
                  <a:ext cx="800287" cy="61889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9" name="Picture 16" descr="Quiet Icon #350518 - Free Icons Library">
                  <a:extLst>
                    <a:ext uri="{FF2B5EF4-FFF2-40B4-BE49-F238E27FC236}">
                      <a16:creationId xmlns:a16="http://schemas.microsoft.com/office/drawing/2014/main" id="{B84C3544-C78D-4A63-8C5A-81C03A5B80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4"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backgroundRemoval t="20000" b="76889" l="15556" r="82667">
                              <a14:foregroundMark x1="16889" y1="40889" x2="16889" y2="40889"/>
                              <a14:foregroundMark x1="15556" y1="54667" x2="15556" y2="52444"/>
                              <a14:foregroundMark x1="22667" y1="76444" x2="22667" y2="76444"/>
                              <a14:foregroundMark x1="83111" y1="54222" x2="83111" y2="54222"/>
                              <a14:foregroundMark x1="70667" y1="55556" x2="70667" y2="55556"/>
                              <a14:foregroundMark x1="78667" y1="20000" x2="78667" y2="20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146" t="14631" r="12666" b="15924"/>
                <a:stretch/>
              </p:blipFill>
              <p:spPr bwMode="auto">
                <a:xfrm>
                  <a:off x="786354" y="4740551"/>
                  <a:ext cx="521168" cy="56099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136" name="Arrow: Pentagon 135">
            <a:extLst>
              <a:ext uri="{FF2B5EF4-FFF2-40B4-BE49-F238E27FC236}">
                <a16:creationId xmlns:a16="http://schemas.microsoft.com/office/drawing/2014/main" id="{D4E5EA97-407F-4A04-8EFB-D628E2BCF7B2}"/>
              </a:ext>
            </a:extLst>
          </p:cNvPr>
          <p:cNvSpPr/>
          <p:nvPr/>
        </p:nvSpPr>
        <p:spPr>
          <a:xfrm>
            <a:off x="2290248" y="8266692"/>
            <a:ext cx="3921733" cy="270842"/>
          </a:xfrm>
          <a:custGeom>
            <a:avLst/>
            <a:gdLst>
              <a:gd name="connsiteX0" fmla="*/ 0 w 3921733"/>
              <a:gd name="connsiteY0" fmla="*/ 0 h 270842"/>
              <a:gd name="connsiteX1" fmla="*/ 517463 w 3921733"/>
              <a:gd name="connsiteY1" fmla="*/ 0 h 270842"/>
              <a:gd name="connsiteX2" fmla="*/ 1148515 w 3921733"/>
              <a:gd name="connsiteY2" fmla="*/ 0 h 270842"/>
              <a:gd name="connsiteX3" fmla="*/ 1665977 w 3921733"/>
              <a:gd name="connsiteY3" fmla="*/ 0 h 270842"/>
              <a:gd name="connsiteX4" fmla="*/ 2372756 w 3921733"/>
              <a:gd name="connsiteY4" fmla="*/ 0 h 270842"/>
              <a:gd name="connsiteX5" fmla="*/ 3003808 w 3921733"/>
              <a:gd name="connsiteY5" fmla="*/ 0 h 270842"/>
              <a:gd name="connsiteX6" fmla="*/ 3786312 w 3921733"/>
              <a:gd name="connsiteY6" fmla="*/ 0 h 270842"/>
              <a:gd name="connsiteX7" fmla="*/ 3921733 w 3921733"/>
              <a:gd name="connsiteY7" fmla="*/ 135421 h 270842"/>
              <a:gd name="connsiteX8" fmla="*/ 3786312 w 3921733"/>
              <a:gd name="connsiteY8" fmla="*/ 270842 h 270842"/>
              <a:gd name="connsiteX9" fmla="*/ 3268849 w 3921733"/>
              <a:gd name="connsiteY9" fmla="*/ 270842 h 270842"/>
              <a:gd name="connsiteX10" fmla="*/ 2562071 w 3921733"/>
              <a:gd name="connsiteY10" fmla="*/ 270842 h 270842"/>
              <a:gd name="connsiteX11" fmla="*/ 1855293 w 3921733"/>
              <a:gd name="connsiteY11" fmla="*/ 270842 h 270842"/>
              <a:gd name="connsiteX12" fmla="*/ 1262104 w 3921733"/>
              <a:gd name="connsiteY12" fmla="*/ 270842 h 270842"/>
              <a:gd name="connsiteX13" fmla="*/ 744641 w 3921733"/>
              <a:gd name="connsiteY13" fmla="*/ 270842 h 270842"/>
              <a:gd name="connsiteX14" fmla="*/ 0 w 3921733"/>
              <a:gd name="connsiteY14" fmla="*/ 270842 h 270842"/>
              <a:gd name="connsiteX15" fmla="*/ 0 w 3921733"/>
              <a:gd name="connsiteY15" fmla="*/ 0 h 27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921733" h="270842" extrusionOk="0">
                <a:moveTo>
                  <a:pt x="0" y="0"/>
                </a:moveTo>
                <a:cubicBezTo>
                  <a:pt x="240128" y="-13132"/>
                  <a:pt x="364746" y="21218"/>
                  <a:pt x="517463" y="0"/>
                </a:cubicBezTo>
                <a:cubicBezTo>
                  <a:pt x="670180" y="-21218"/>
                  <a:pt x="948676" y="30168"/>
                  <a:pt x="1148515" y="0"/>
                </a:cubicBezTo>
                <a:cubicBezTo>
                  <a:pt x="1348354" y="-30168"/>
                  <a:pt x="1551123" y="21203"/>
                  <a:pt x="1665977" y="0"/>
                </a:cubicBezTo>
                <a:cubicBezTo>
                  <a:pt x="1780831" y="-21203"/>
                  <a:pt x="2197337" y="30907"/>
                  <a:pt x="2372756" y="0"/>
                </a:cubicBezTo>
                <a:cubicBezTo>
                  <a:pt x="2548175" y="-30907"/>
                  <a:pt x="2759163" y="-3488"/>
                  <a:pt x="3003808" y="0"/>
                </a:cubicBezTo>
                <a:cubicBezTo>
                  <a:pt x="3248453" y="3488"/>
                  <a:pt x="3532336" y="29856"/>
                  <a:pt x="3786312" y="0"/>
                </a:cubicBezTo>
                <a:cubicBezTo>
                  <a:pt x="3846144" y="59787"/>
                  <a:pt x="3890855" y="107821"/>
                  <a:pt x="3921733" y="135421"/>
                </a:cubicBezTo>
                <a:cubicBezTo>
                  <a:pt x="3896338" y="165748"/>
                  <a:pt x="3841311" y="225898"/>
                  <a:pt x="3786312" y="270842"/>
                </a:cubicBezTo>
                <a:cubicBezTo>
                  <a:pt x="3636582" y="289797"/>
                  <a:pt x="3404735" y="290497"/>
                  <a:pt x="3268849" y="270842"/>
                </a:cubicBezTo>
                <a:cubicBezTo>
                  <a:pt x="3132963" y="251187"/>
                  <a:pt x="2820298" y="260631"/>
                  <a:pt x="2562071" y="270842"/>
                </a:cubicBezTo>
                <a:cubicBezTo>
                  <a:pt x="2303844" y="281053"/>
                  <a:pt x="2027711" y="269891"/>
                  <a:pt x="1855293" y="270842"/>
                </a:cubicBezTo>
                <a:cubicBezTo>
                  <a:pt x="1682875" y="271793"/>
                  <a:pt x="1493968" y="252910"/>
                  <a:pt x="1262104" y="270842"/>
                </a:cubicBezTo>
                <a:cubicBezTo>
                  <a:pt x="1030240" y="288774"/>
                  <a:pt x="995036" y="250608"/>
                  <a:pt x="744641" y="270842"/>
                </a:cubicBezTo>
                <a:cubicBezTo>
                  <a:pt x="494246" y="291076"/>
                  <a:pt x="300348" y="249280"/>
                  <a:pt x="0" y="270842"/>
                </a:cubicBezTo>
                <a:cubicBezTo>
                  <a:pt x="6273" y="176488"/>
                  <a:pt x="12526" y="119096"/>
                  <a:pt x="0" y="0"/>
                </a:cubicBezTo>
                <a:close/>
              </a:path>
            </a:pathLst>
          </a:custGeom>
          <a:noFill/>
          <a:ln>
            <a:noFill/>
            <a:prstDash val="dash"/>
            <a:extLst>
              <a:ext uri="{C807C97D-BFC1-408E-A445-0C87EB9F89A2}">
                <ask:lineSketchStyleProps xmlns:ask="http://schemas.microsoft.com/office/drawing/2018/sketchyshapes" sd="52206347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AE" sz="1400" b="1" dirty="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3158FB25-CCC4-4431-AB49-1EA706410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214" y="7232124"/>
            <a:ext cx="6279313" cy="5539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/>
            <a:r>
              <a:rPr lang="ar-SA" sz="1600" b="1" dirty="0">
                <a:latin typeface="Helvetica Neue"/>
              </a:rPr>
              <a:t>قال رسول الله </a:t>
            </a:r>
            <a:r>
              <a:rPr lang="ar-SA" sz="1000" b="1" dirty="0">
                <a:latin typeface="Helvetica Neue"/>
              </a:rPr>
              <a:t>صلى الله عليه وسلم </a:t>
            </a:r>
            <a:r>
              <a:rPr lang="ar-SA" sz="1600" b="1" dirty="0">
                <a:latin typeface="Helvetica Neue"/>
              </a:rPr>
              <a:t>: </a:t>
            </a:r>
            <a:r>
              <a:rPr lang="ar-SA" sz="1400" b="1" dirty="0">
                <a:latin typeface="Helvetica Neue"/>
              </a:rPr>
              <a:t>إذا كنتم ثلاثة، فلا يتناجى رجلان دون الآخر حتى تختلطوا بالناس، أجل أن يحزنه</a:t>
            </a:r>
            <a:endParaRPr lang="en-US" altLang="en-US" sz="1400" b="1" dirty="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EF18FFBB-6411-4051-89A7-A92BCC020CA8}"/>
              </a:ext>
            </a:extLst>
          </p:cNvPr>
          <p:cNvGrpSpPr/>
          <p:nvPr/>
        </p:nvGrpSpPr>
        <p:grpSpPr>
          <a:xfrm>
            <a:off x="326612" y="9354018"/>
            <a:ext cx="6050280" cy="1385256"/>
            <a:chOff x="356997" y="1501621"/>
            <a:chExt cx="6050280" cy="1385256"/>
          </a:xfrm>
        </p:grpSpPr>
        <p:sp>
          <p:nvSpPr>
            <p:cNvPr id="140" name="Rectangle: Diagonal Corners Snipped 139">
              <a:extLst>
                <a:ext uri="{FF2B5EF4-FFF2-40B4-BE49-F238E27FC236}">
                  <a16:creationId xmlns:a16="http://schemas.microsoft.com/office/drawing/2014/main" id="{B5EB7600-1981-43D5-B991-046ECAA2DEC5}"/>
                </a:ext>
              </a:extLst>
            </p:cNvPr>
            <p:cNvSpPr/>
            <p:nvPr/>
          </p:nvSpPr>
          <p:spPr>
            <a:xfrm>
              <a:off x="2113449" y="1548530"/>
              <a:ext cx="3666008" cy="285626"/>
            </a:xfrm>
            <a:custGeom>
              <a:avLst/>
              <a:gdLst>
                <a:gd name="connsiteX0" fmla="*/ 0 w 3666008"/>
                <a:gd name="connsiteY0" fmla="*/ 0 h 285626"/>
                <a:gd name="connsiteX1" fmla="*/ 408363 w 3666008"/>
                <a:gd name="connsiteY1" fmla="*/ 0 h 285626"/>
                <a:gd name="connsiteX2" fmla="*/ 852909 w 3666008"/>
                <a:gd name="connsiteY2" fmla="*/ 0 h 285626"/>
                <a:gd name="connsiteX3" fmla="*/ 1442192 w 3666008"/>
                <a:gd name="connsiteY3" fmla="*/ 0 h 285626"/>
                <a:gd name="connsiteX4" fmla="*/ 1922923 w 3666008"/>
                <a:gd name="connsiteY4" fmla="*/ 0 h 285626"/>
                <a:gd name="connsiteX5" fmla="*/ 2331285 w 3666008"/>
                <a:gd name="connsiteY5" fmla="*/ 0 h 285626"/>
                <a:gd name="connsiteX6" fmla="*/ 2775832 w 3666008"/>
                <a:gd name="connsiteY6" fmla="*/ 0 h 285626"/>
                <a:gd name="connsiteX7" fmla="*/ 3618403 w 3666008"/>
                <a:gd name="connsiteY7" fmla="*/ 0 h 285626"/>
                <a:gd name="connsiteX8" fmla="*/ 3666008 w 3666008"/>
                <a:gd name="connsiteY8" fmla="*/ 47605 h 285626"/>
                <a:gd name="connsiteX9" fmla="*/ 3666008 w 3666008"/>
                <a:gd name="connsiteY9" fmla="*/ 285626 h 285626"/>
                <a:gd name="connsiteX10" fmla="*/ 3666008 w 3666008"/>
                <a:gd name="connsiteY10" fmla="*/ 285626 h 285626"/>
                <a:gd name="connsiteX11" fmla="*/ 3112909 w 3666008"/>
                <a:gd name="connsiteY11" fmla="*/ 285626 h 285626"/>
                <a:gd name="connsiteX12" fmla="*/ 2523626 w 3666008"/>
                <a:gd name="connsiteY12" fmla="*/ 285626 h 285626"/>
                <a:gd name="connsiteX13" fmla="*/ 1970528 w 3666008"/>
                <a:gd name="connsiteY13" fmla="*/ 285626 h 285626"/>
                <a:gd name="connsiteX14" fmla="*/ 1381245 w 3666008"/>
                <a:gd name="connsiteY14" fmla="*/ 285626 h 285626"/>
                <a:gd name="connsiteX15" fmla="*/ 972882 w 3666008"/>
                <a:gd name="connsiteY15" fmla="*/ 285626 h 285626"/>
                <a:gd name="connsiteX16" fmla="*/ 47605 w 3666008"/>
                <a:gd name="connsiteY16" fmla="*/ 285626 h 285626"/>
                <a:gd name="connsiteX17" fmla="*/ 0 w 3666008"/>
                <a:gd name="connsiteY17" fmla="*/ 238021 h 285626"/>
                <a:gd name="connsiteX18" fmla="*/ 0 w 3666008"/>
                <a:gd name="connsiteY18" fmla="*/ 0 h 285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66008" h="285626" fill="none" extrusionOk="0">
                  <a:moveTo>
                    <a:pt x="0" y="0"/>
                  </a:moveTo>
                  <a:cubicBezTo>
                    <a:pt x="198538" y="-31843"/>
                    <a:pt x="296713" y="980"/>
                    <a:pt x="408363" y="0"/>
                  </a:cubicBezTo>
                  <a:cubicBezTo>
                    <a:pt x="520013" y="-980"/>
                    <a:pt x="655082" y="27280"/>
                    <a:pt x="852909" y="0"/>
                  </a:cubicBezTo>
                  <a:cubicBezTo>
                    <a:pt x="1050736" y="-27280"/>
                    <a:pt x="1235757" y="37634"/>
                    <a:pt x="1442192" y="0"/>
                  </a:cubicBezTo>
                  <a:cubicBezTo>
                    <a:pt x="1648627" y="-37634"/>
                    <a:pt x="1694822" y="50998"/>
                    <a:pt x="1922923" y="0"/>
                  </a:cubicBezTo>
                  <a:cubicBezTo>
                    <a:pt x="2151024" y="-50998"/>
                    <a:pt x="2244655" y="111"/>
                    <a:pt x="2331285" y="0"/>
                  </a:cubicBezTo>
                  <a:cubicBezTo>
                    <a:pt x="2417915" y="-111"/>
                    <a:pt x="2599686" y="38352"/>
                    <a:pt x="2775832" y="0"/>
                  </a:cubicBezTo>
                  <a:cubicBezTo>
                    <a:pt x="2951978" y="-38352"/>
                    <a:pt x="3282589" y="64639"/>
                    <a:pt x="3618403" y="0"/>
                  </a:cubicBezTo>
                  <a:cubicBezTo>
                    <a:pt x="3644971" y="18492"/>
                    <a:pt x="3647208" y="30591"/>
                    <a:pt x="3666008" y="47605"/>
                  </a:cubicBezTo>
                  <a:cubicBezTo>
                    <a:pt x="3667845" y="121149"/>
                    <a:pt x="3648482" y="212044"/>
                    <a:pt x="3666008" y="285626"/>
                  </a:cubicBezTo>
                  <a:lnTo>
                    <a:pt x="3666008" y="285626"/>
                  </a:lnTo>
                  <a:cubicBezTo>
                    <a:pt x="3392767" y="313411"/>
                    <a:pt x="3232684" y="272781"/>
                    <a:pt x="3112909" y="285626"/>
                  </a:cubicBezTo>
                  <a:cubicBezTo>
                    <a:pt x="2993134" y="298471"/>
                    <a:pt x="2803189" y="218615"/>
                    <a:pt x="2523626" y="285626"/>
                  </a:cubicBezTo>
                  <a:cubicBezTo>
                    <a:pt x="2244063" y="352637"/>
                    <a:pt x="2223536" y="220269"/>
                    <a:pt x="1970528" y="285626"/>
                  </a:cubicBezTo>
                  <a:cubicBezTo>
                    <a:pt x="1717520" y="350983"/>
                    <a:pt x="1635671" y="215494"/>
                    <a:pt x="1381245" y="285626"/>
                  </a:cubicBezTo>
                  <a:cubicBezTo>
                    <a:pt x="1126819" y="355758"/>
                    <a:pt x="1166065" y="255760"/>
                    <a:pt x="972882" y="285626"/>
                  </a:cubicBezTo>
                  <a:cubicBezTo>
                    <a:pt x="779699" y="315492"/>
                    <a:pt x="355172" y="177689"/>
                    <a:pt x="47605" y="285626"/>
                  </a:cubicBezTo>
                  <a:cubicBezTo>
                    <a:pt x="27384" y="270427"/>
                    <a:pt x="21223" y="251683"/>
                    <a:pt x="0" y="238021"/>
                  </a:cubicBezTo>
                  <a:cubicBezTo>
                    <a:pt x="-28303" y="142161"/>
                    <a:pt x="23170" y="110413"/>
                    <a:pt x="0" y="0"/>
                  </a:cubicBezTo>
                  <a:close/>
                </a:path>
                <a:path w="3666008" h="285626" stroke="0" extrusionOk="0">
                  <a:moveTo>
                    <a:pt x="0" y="0"/>
                  </a:moveTo>
                  <a:cubicBezTo>
                    <a:pt x="215278" y="-4940"/>
                    <a:pt x="280263" y="1715"/>
                    <a:pt x="480731" y="0"/>
                  </a:cubicBezTo>
                  <a:cubicBezTo>
                    <a:pt x="681199" y="-1715"/>
                    <a:pt x="704582" y="14874"/>
                    <a:pt x="889093" y="0"/>
                  </a:cubicBezTo>
                  <a:cubicBezTo>
                    <a:pt x="1073604" y="-14874"/>
                    <a:pt x="1222953" y="26286"/>
                    <a:pt x="1333640" y="0"/>
                  </a:cubicBezTo>
                  <a:cubicBezTo>
                    <a:pt x="1444327" y="-26286"/>
                    <a:pt x="1611946" y="13636"/>
                    <a:pt x="1850555" y="0"/>
                  </a:cubicBezTo>
                  <a:cubicBezTo>
                    <a:pt x="2089165" y="-13636"/>
                    <a:pt x="2237007" y="11983"/>
                    <a:pt x="2439837" y="0"/>
                  </a:cubicBezTo>
                  <a:cubicBezTo>
                    <a:pt x="2642667" y="-11983"/>
                    <a:pt x="2674518" y="39279"/>
                    <a:pt x="2884384" y="0"/>
                  </a:cubicBezTo>
                  <a:cubicBezTo>
                    <a:pt x="3094250" y="-39279"/>
                    <a:pt x="3353748" y="5371"/>
                    <a:pt x="3618403" y="0"/>
                  </a:cubicBezTo>
                  <a:cubicBezTo>
                    <a:pt x="3633723" y="9124"/>
                    <a:pt x="3640750" y="25328"/>
                    <a:pt x="3666008" y="47605"/>
                  </a:cubicBezTo>
                  <a:cubicBezTo>
                    <a:pt x="3676600" y="132820"/>
                    <a:pt x="3662036" y="191217"/>
                    <a:pt x="3666008" y="285626"/>
                  </a:cubicBezTo>
                  <a:lnTo>
                    <a:pt x="3666008" y="285626"/>
                  </a:lnTo>
                  <a:cubicBezTo>
                    <a:pt x="3564643" y="331345"/>
                    <a:pt x="3438488" y="278295"/>
                    <a:pt x="3221461" y="285626"/>
                  </a:cubicBezTo>
                  <a:cubicBezTo>
                    <a:pt x="3004434" y="292957"/>
                    <a:pt x="2858577" y="228103"/>
                    <a:pt x="2668363" y="285626"/>
                  </a:cubicBezTo>
                  <a:cubicBezTo>
                    <a:pt x="2478149" y="343149"/>
                    <a:pt x="2266226" y="230652"/>
                    <a:pt x="2151448" y="285626"/>
                  </a:cubicBezTo>
                  <a:cubicBezTo>
                    <a:pt x="2036670" y="340600"/>
                    <a:pt x="1871026" y="279337"/>
                    <a:pt x="1743085" y="285626"/>
                  </a:cubicBezTo>
                  <a:cubicBezTo>
                    <a:pt x="1615144" y="291915"/>
                    <a:pt x="1415370" y="273993"/>
                    <a:pt x="1189987" y="285626"/>
                  </a:cubicBezTo>
                  <a:cubicBezTo>
                    <a:pt x="964604" y="297259"/>
                    <a:pt x="847158" y="268826"/>
                    <a:pt x="600704" y="285626"/>
                  </a:cubicBezTo>
                  <a:cubicBezTo>
                    <a:pt x="354250" y="302426"/>
                    <a:pt x="312744" y="226373"/>
                    <a:pt x="47605" y="285626"/>
                  </a:cubicBezTo>
                  <a:cubicBezTo>
                    <a:pt x="22361" y="264098"/>
                    <a:pt x="24372" y="252898"/>
                    <a:pt x="0" y="238021"/>
                  </a:cubicBezTo>
                  <a:cubicBezTo>
                    <a:pt x="-24000" y="185588"/>
                    <a:pt x="26651" y="102629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8612858">
                    <a:prstGeom prst="snip2Diag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AE" sz="1400" b="1" dirty="0">
                  <a:solidFill>
                    <a:schemeClr val="tx1"/>
                  </a:solidFill>
                </a:rPr>
                <a:t>اذكر حكم التناجي في المواقف الآتية: (يجوز  / لا يجوز) 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: Diagonal Corners Snipped 140">
              <a:extLst>
                <a:ext uri="{FF2B5EF4-FFF2-40B4-BE49-F238E27FC236}">
                  <a16:creationId xmlns:a16="http://schemas.microsoft.com/office/drawing/2014/main" id="{0003931E-B7AE-4DD2-B789-17A5353CA653}"/>
                </a:ext>
              </a:extLst>
            </p:cNvPr>
            <p:cNvSpPr/>
            <p:nvPr/>
          </p:nvSpPr>
          <p:spPr>
            <a:xfrm>
              <a:off x="356997" y="2525417"/>
              <a:ext cx="6050280" cy="361460"/>
            </a:xfrm>
            <a:custGeom>
              <a:avLst/>
              <a:gdLst>
                <a:gd name="connsiteX0" fmla="*/ 0 w 6050280"/>
                <a:gd name="connsiteY0" fmla="*/ 0 h 361460"/>
                <a:gd name="connsiteX1" fmla="*/ 479203 w 6050280"/>
                <a:gd name="connsiteY1" fmla="*/ 0 h 361460"/>
                <a:gd name="connsiteX2" fmla="*/ 958406 w 6050280"/>
                <a:gd name="connsiteY2" fmla="*/ 0 h 361460"/>
                <a:gd name="connsiteX3" fmla="*/ 1497509 w 6050280"/>
                <a:gd name="connsiteY3" fmla="*/ 0 h 361460"/>
                <a:gd name="connsiteX4" fmla="*/ 2156413 w 6050280"/>
                <a:gd name="connsiteY4" fmla="*/ 0 h 361460"/>
                <a:gd name="connsiteX5" fmla="*/ 2815316 w 6050280"/>
                <a:gd name="connsiteY5" fmla="*/ 0 h 361460"/>
                <a:gd name="connsiteX6" fmla="*/ 3234619 w 6050280"/>
                <a:gd name="connsiteY6" fmla="*/ 0 h 361460"/>
                <a:gd name="connsiteX7" fmla="*/ 3773722 w 6050280"/>
                <a:gd name="connsiteY7" fmla="*/ 0 h 361460"/>
                <a:gd name="connsiteX8" fmla="*/ 4492526 w 6050280"/>
                <a:gd name="connsiteY8" fmla="*/ 0 h 361460"/>
                <a:gd name="connsiteX9" fmla="*/ 5151430 w 6050280"/>
                <a:gd name="connsiteY9" fmla="*/ 0 h 361460"/>
                <a:gd name="connsiteX10" fmla="*/ 5990035 w 6050280"/>
                <a:gd name="connsiteY10" fmla="*/ 0 h 361460"/>
                <a:gd name="connsiteX11" fmla="*/ 6050280 w 6050280"/>
                <a:gd name="connsiteY11" fmla="*/ 60245 h 361460"/>
                <a:gd name="connsiteX12" fmla="*/ 6050280 w 6050280"/>
                <a:gd name="connsiteY12" fmla="*/ 361460 h 361460"/>
                <a:gd name="connsiteX13" fmla="*/ 6050280 w 6050280"/>
                <a:gd name="connsiteY13" fmla="*/ 361460 h 361460"/>
                <a:gd name="connsiteX14" fmla="*/ 5511177 w 6050280"/>
                <a:gd name="connsiteY14" fmla="*/ 361460 h 361460"/>
                <a:gd name="connsiteX15" fmla="*/ 4972074 w 6050280"/>
                <a:gd name="connsiteY15" fmla="*/ 361460 h 361460"/>
                <a:gd name="connsiteX16" fmla="*/ 4552771 w 6050280"/>
                <a:gd name="connsiteY16" fmla="*/ 361460 h 361460"/>
                <a:gd name="connsiteX17" fmla="*/ 4013668 w 6050280"/>
                <a:gd name="connsiteY17" fmla="*/ 361460 h 361460"/>
                <a:gd name="connsiteX18" fmla="*/ 3534465 w 6050280"/>
                <a:gd name="connsiteY18" fmla="*/ 361460 h 361460"/>
                <a:gd name="connsiteX19" fmla="*/ 3055263 w 6050280"/>
                <a:gd name="connsiteY19" fmla="*/ 361460 h 361460"/>
                <a:gd name="connsiteX20" fmla="*/ 2396359 w 6050280"/>
                <a:gd name="connsiteY20" fmla="*/ 361460 h 361460"/>
                <a:gd name="connsiteX21" fmla="*/ 1977056 w 6050280"/>
                <a:gd name="connsiteY21" fmla="*/ 361460 h 361460"/>
                <a:gd name="connsiteX22" fmla="*/ 1318152 w 6050280"/>
                <a:gd name="connsiteY22" fmla="*/ 361460 h 361460"/>
                <a:gd name="connsiteX23" fmla="*/ 659249 w 6050280"/>
                <a:gd name="connsiteY23" fmla="*/ 361460 h 361460"/>
                <a:gd name="connsiteX24" fmla="*/ 60245 w 6050280"/>
                <a:gd name="connsiteY24" fmla="*/ 361460 h 361460"/>
                <a:gd name="connsiteX25" fmla="*/ 0 w 6050280"/>
                <a:gd name="connsiteY25" fmla="*/ 301215 h 361460"/>
                <a:gd name="connsiteX26" fmla="*/ 0 w 6050280"/>
                <a:gd name="connsiteY26" fmla="*/ 0 h 36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50280" h="361460" fill="none" extrusionOk="0">
                  <a:moveTo>
                    <a:pt x="0" y="0"/>
                  </a:moveTo>
                  <a:cubicBezTo>
                    <a:pt x="114945" y="-13822"/>
                    <a:pt x="289174" y="11567"/>
                    <a:pt x="479203" y="0"/>
                  </a:cubicBezTo>
                  <a:cubicBezTo>
                    <a:pt x="669232" y="-11567"/>
                    <a:pt x="760962" y="10298"/>
                    <a:pt x="958406" y="0"/>
                  </a:cubicBezTo>
                  <a:cubicBezTo>
                    <a:pt x="1155850" y="-10298"/>
                    <a:pt x="1362387" y="28772"/>
                    <a:pt x="1497509" y="0"/>
                  </a:cubicBezTo>
                  <a:cubicBezTo>
                    <a:pt x="1632631" y="-28772"/>
                    <a:pt x="1967732" y="13103"/>
                    <a:pt x="2156413" y="0"/>
                  </a:cubicBezTo>
                  <a:cubicBezTo>
                    <a:pt x="2345094" y="-13103"/>
                    <a:pt x="2568381" y="53303"/>
                    <a:pt x="2815316" y="0"/>
                  </a:cubicBezTo>
                  <a:cubicBezTo>
                    <a:pt x="3062251" y="-53303"/>
                    <a:pt x="3047371" y="49908"/>
                    <a:pt x="3234619" y="0"/>
                  </a:cubicBezTo>
                  <a:cubicBezTo>
                    <a:pt x="3421867" y="-49908"/>
                    <a:pt x="3534200" y="8467"/>
                    <a:pt x="3773722" y="0"/>
                  </a:cubicBezTo>
                  <a:cubicBezTo>
                    <a:pt x="4013244" y="-8467"/>
                    <a:pt x="4240331" y="31357"/>
                    <a:pt x="4492526" y="0"/>
                  </a:cubicBezTo>
                  <a:cubicBezTo>
                    <a:pt x="4744721" y="-31357"/>
                    <a:pt x="4994045" y="64"/>
                    <a:pt x="5151430" y="0"/>
                  </a:cubicBezTo>
                  <a:cubicBezTo>
                    <a:pt x="5308815" y="-64"/>
                    <a:pt x="5809303" y="78551"/>
                    <a:pt x="5990035" y="0"/>
                  </a:cubicBezTo>
                  <a:cubicBezTo>
                    <a:pt x="6013853" y="17377"/>
                    <a:pt x="6019889" y="34033"/>
                    <a:pt x="6050280" y="60245"/>
                  </a:cubicBezTo>
                  <a:cubicBezTo>
                    <a:pt x="6085239" y="132784"/>
                    <a:pt x="6014851" y="218655"/>
                    <a:pt x="6050280" y="361460"/>
                  </a:cubicBezTo>
                  <a:lnTo>
                    <a:pt x="6050280" y="361460"/>
                  </a:lnTo>
                  <a:cubicBezTo>
                    <a:pt x="5808072" y="373758"/>
                    <a:pt x="5690074" y="303264"/>
                    <a:pt x="5511177" y="361460"/>
                  </a:cubicBezTo>
                  <a:cubicBezTo>
                    <a:pt x="5332280" y="419656"/>
                    <a:pt x="5097487" y="352663"/>
                    <a:pt x="4972074" y="361460"/>
                  </a:cubicBezTo>
                  <a:cubicBezTo>
                    <a:pt x="4846661" y="370257"/>
                    <a:pt x="4677010" y="357263"/>
                    <a:pt x="4552771" y="361460"/>
                  </a:cubicBezTo>
                  <a:cubicBezTo>
                    <a:pt x="4428532" y="365657"/>
                    <a:pt x="4240234" y="344946"/>
                    <a:pt x="4013668" y="361460"/>
                  </a:cubicBezTo>
                  <a:cubicBezTo>
                    <a:pt x="3787102" y="377974"/>
                    <a:pt x="3751135" y="333902"/>
                    <a:pt x="3534465" y="361460"/>
                  </a:cubicBezTo>
                  <a:cubicBezTo>
                    <a:pt x="3317795" y="389018"/>
                    <a:pt x="3187840" y="315527"/>
                    <a:pt x="3055263" y="361460"/>
                  </a:cubicBezTo>
                  <a:cubicBezTo>
                    <a:pt x="2922686" y="407393"/>
                    <a:pt x="2604694" y="293114"/>
                    <a:pt x="2396359" y="361460"/>
                  </a:cubicBezTo>
                  <a:cubicBezTo>
                    <a:pt x="2188024" y="429806"/>
                    <a:pt x="2092580" y="350817"/>
                    <a:pt x="1977056" y="361460"/>
                  </a:cubicBezTo>
                  <a:cubicBezTo>
                    <a:pt x="1861532" y="372103"/>
                    <a:pt x="1597088" y="347796"/>
                    <a:pt x="1318152" y="361460"/>
                  </a:cubicBezTo>
                  <a:cubicBezTo>
                    <a:pt x="1039216" y="375124"/>
                    <a:pt x="878756" y="335744"/>
                    <a:pt x="659249" y="361460"/>
                  </a:cubicBezTo>
                  <a:cubicBezTo>
                    <a:pt x="439742" y="387176"/>
                    <a:pt x="299118" y="289843"/>
                    <a:pt x="60245" y="361460"/>
                  </a:cubicBezTo>
                  <a:cubicBezTo>
                    <a:pt x="28891" y="333081"/>
                    <a:pt x="23615" y="320564"/>
                    <a:pt x="0" y="301215"/>
                  </a:cubicBezTo>
                  <a:cubicBezTo>
                    <a:pt x="-5820" y="164425"/>
                    <a:pt x="7587" y="88066"/>
                    <a:pt x="0" y="0"/>
                  </a:cubicBezTo>
                  <a:close/>
                </a:path>
                <a:path w="6050280" h="361460" stroke="0" extrusionOk="0">
                  <a:moveTo>
                    <a:pt x="0" y="0"/>
                  </a:moveTo>
                  <a:cubicBezTo>
                    <a:pt x="149128" y="-54901"/>
                    <a:pt x="360402" y="10231"/>
                    <a:pt x="539103" y="0"/>
                  </a:cubicBezTo>
                  <a:cubicBezTo>
                    <a:pt x="717804" y="-10231"/>
                    <a:pt x="868480" y="27100"/>
                    <a:pt x="958406" y="0"/>
                  </a:cubicBezTo>
                  <a:cubicBezTo>
                    <a:pt x="1048332" y="-27100"/>
                    <a:pt x="1314131" y="8125"/>
                    <a:pt x="1437608" y="0"/>
                  </a:cubicBezTo>
                  <a:cubicBezTo>
                    <a:pt x="1561085" y="-8125"/>
                    <a:pt x="1824067" y="24439"/>
                    <a:pt x="2036612" y="0"/>
                  </a:cubicBezTo>
                  <a:cubicBezTo>
                    <a:pt x="2249157" y="-24439"/>
                    <a:pt x="2548297" y="66449"/>
                    <a:pt x="2755416" y="0"/>
                  </a:cubicBezTo>
                  <a:cubicBezTo>
                    <a:pt x="2962535" y="-66449"/>
                    <a:pt x="3057843" y="33036"/>
                    <a:pt x="3234619" y="0"/>
                  </a:cubicBezTo>
                  <a:cubicBezTo>
                    <a:pt x="3411395" y="-33036"/>
                    <a:pt x="3594433" y="18177"/>
                    <a:pt x="3953423" y="0"/>
                  </a:cubicBezTo>
                  <a:cubicBezTo>
                    <a:pt x="4312413" y="-18177"/>
                    <a:pt x="4245698" y="42613"/>
                    <a:pt x="4492526" y="0"/>
                  </a:cubicBezTo>
                  <a:cubicBezTo>
                    <a:pt x="4739354" y="-42613"/>
                    <a:pt x="4928429" y="22489"/>
                    <a:pt x="5151430" y="0"/>
                  </a:cubicBezTo>
                  <a:cubicBezTo>
                    <a:pt x="5374431" y="-22489"/>
                    <a:pt x="5591911" y="14989"/>
                    <a:pt x="5990035" y="0"/>
                  </a:cubicBezTo>
                  <a:cubicBezTo>
                    <a:pt x="6025447" y="22490"/>
                    <a:pt x="6029208" y="48871"/>
                    <a:pt x="6050280" y="60245"/>
                  </a:cubicBezTo>
                  <a:cubicBezTo>
                    <a:pt x="6075034" y="128312"/>
                    <a:pt x="6022135" y="264398"/>
                    <a:pt x="6050280" y="361460"/>
                  </a:cubicBezTo>
                  <a:lnTo>
                    <a:pt x="6050280" y="361460"/>
                  </a:lnTo>
                  <a:cubicBezTo>
                    <a:pt x="5794508" y="423168"/>
                    <a:pt x="5639270" y="349719"/>
                    <a:pt x="5511177" y="361460"/>
                  </a:cubicBezTo>
                  <a:cubicBezTo>
                    <a:pt x="5383084" y="373201"/>
                    <a:pt x="5067051" y="340357"/>
                    <a:pt x="4852273" y="361460"/>
                  </a:cubicBezTo>
                  <a:cubicBezTo>
                    <a:pt x="4637495" y="382563"/>
                    <a:pt x="4390741" y="359028"/>
                    <a:pt x="4133469" y="361460"/>
                  </a:cubicBezTo>
                  <a:cubicBezTo>
                    <a:pt x="3876197" y="363892"/>
                    <a:pt x="3691514" y="298873"/>
                    <a:pt x="3474565" y="361460"/>
                  </a:cubicBezTo>
                  <a:cubicBezTo>
                    <a:pt x="3257616" y="424047"/>
                    <a:pt x="3172895" y="357558"/>
                    <a:pt x="2995362" y="361460"/>
                  </a:cubicBezTo>
                  <a:cubicBezTo>
                    <a:pt x="2817829" y="365362"/>
                    <a:pt x="2431318" y="326568"/>
                    <a:pt x="2276558" y="361460"/>
                  </a:cubicBezTo>
                  <a:cubicBezTo>
                    <a:pt x="2121798" y="396352"/>
                    <a:pt x="1921734" y="330195"/>
                    <a:pt x="1617654" y="361460"/>
                  </a:cubicBezTo>
                  <a:cubicBezTo>
                    <a:pt x="1313574" y="392725"/>
                    <a:pt x="1283689" y="348373"/>
                    <a:pt x="958750" y="361460"/>
                  </a:cubicBezTo>
                  <a:cubicBezTo>
                    <a:pt x="633811" y="374547"/>
                    <a:pt x="459817" y="296980"/>
                    <a:pt x="60245" y="361460"/>
                  </a:cubicBezTo>
                  <a:cubicBezTo>
                    <a:pt x="35508" y="337644"/>
                    <a:pt x="19875" y="318121"/>
                    <a:pt x="0" y="301215"/>
                  </a:cubicBezTo>
                  <a:cubicBezTo>
                    <a:pt x="-13120" y="225625"/>
                    <a:pt x="8380" y="125894"/>
                    <a:pt x="0" y="0"/>
                  </a:cubicBezTo>
                  <a:close/>
                </a:path>
              </a:pathLst>
            </a:custGeom>
            <a:ln>
              <a:prstDash val="sysDot"/>
              <a:extLst>
                <a:ext uri="{C807C97D-BFC1-408E-A445-0C87EB9F89A2}">
                  <ask:lineSketchStyleProps xmlns:ask="http://schemas.microsoft.com/office/drawing/2018/sketchyshapes" sd="108612858">
                    <a:prstGeom prst="snip2Diag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AE" sz="1400" b="1" dirty="0">
                  <a:solidFill>
                    <a:schemeClr val="tx1"/>
                  </a:solidFill>
                </a:rPr>
                <a:t>‏2-كنت تتناجى مع صديقك، فدخل عليكما صديق ثالث فاستمر تناجيكما.  ‏(</a:t>
              </a:r>
              <a:r>
                <a:rPr lang="ar-AE" sz="1400" dirty="0">
                  <a:solidFill>
                    <a:schemeClr val="tx1"/>
                  </a:solidFill>
                </a:rPr>
                <a:t>.....................</a:t>
              </a:r>
              <a:r>
                <a:rPr lang="ar-AE" sz="1400" b="1" dirty="0">
                  <a:solidFill>
                    <a:schemeClr val="tx1"/>
                  </a:solidFill>
                </a:rPr>
                <a:t>) ‏</a:t>
              </a:r>
            </a:p>
          </p:txBody>
        </p:sp>
        <p:sp>
          <p:nvSpPr>
            <p:cNvPr id="142" name="Rectangle: Diagonal Corners Snipped 141">
              <a:extLst>
                <a:ext uri="{FF2B5EF4-FFF2-40B4-BE49-F238E27FC236}">
                  <a16:creationId xmlns:a16="http://schemas.microsoft.com/office/drawing/2014/main" id="{77CAA347-D588-4BEE-82DC-1CB8493E628E}"/>
                </a:ext>
              </a:extLst>
            </p:cNvPr>
            <p:cNvSpPr/>
            <p:nvPr/>
          </p:nvSpPr>
          <p:spPr>
            <a:xfrm>
              <a:off x="356997" y="2057335"/>
              <a:ext cx="6050280" cy="361460"/>
            </a:xfrm>
            <a:custGeom>
              <a:avLst/>
              <a:gdLst>
                <a:gd name="connsiteX0" fmla="*/ 0 w 6050280"/>
                <a:gd name="connsiteY0" fmla="*/ 0 h 361460"/>
                <a:gd name="connsiteX1" fmla="*/ 479203 w 6050280"/>
                <a:gd name="connsiteY1" fmla="*/ 0 h 361460"/>
                <a:gd name="connsiteX2" fmla="*/ 958406 w 6050280"/>
                <a:gd name="connsiteY2" fmla="*/ 0 h 361460"/>
                <a:gd name="connsiteX3" fmla="*/ 1497509 w 6050280"/>
                <a:gd name="connsiteY3" fmla="*/ 0 h 361460"/>
                <a:gd name="connsiteX4" fmla="*/ 2156413 w 6050280"/>
                <a:gd name="connsiteY4" fmla="*/ 0 h 361460"/>
                <a:gd name="connsiteX5" fmla="*/ 2815316 w 6050280"/>
                <a:gd name="connsiteY5" fmla="*/ 0 h 361460"/>
                <a:gd name="connsiteX6" fmla="*/ 3234619 w 6050280"/>
                <a:gd name="connsiteY6" fmla="*/ 0 h 361460"/>
                <a:gd name="connsiteX7" fmla="*/ 3773722 w 6050280"/>
                <a:gd name="connsiteY7" fmla="*/ 0 h 361460"/>
                <a:gd name="connsiteX8" fmla="*/ 4492526 w 6050280"/>
                <a:gd name="connsiteY8" fmla="*/ 0 h 361460"/>
                <a:gd name="connsiteX9" fmla="*/ 5151430 w 6050280"/>
                <a:gd name="connsiteY9" fmla="*/ 0 h 361460"/>
                <a:gd name="connsiteX10" fmla="*/ 5990035 w 6050280"/>
                <a:gd name="connsiteY10" fmla="*/ 0 h 361460"/>
                <a:gd name="connsiteX11" fmla="*/ 6050280 w 6050280"/>
                <a:gd name="connsiteY11" fmla="*/ 60245 h 361460"/>
                <a:gd name="connsiteX12" fmla="*/ 6050280 w 6050280"/>
                <a:gd name="connsiteY12" fmla="*/ 361460 h 361460"/>
                <a:gd name="connsiteX13" fmla="*/ 6050280 w 6050280"/>
                <a:gd name="connsiteY13" fmla="*/ 361460 h 361460"/>
                <a:gd name="connsiteX14" fmla="*/ 5511177 w 6050280"/>
                <a:gd name="connsiteY14" fmla="*/ 361460 h 361460"/>
                <a:gd name="connsiteX15" fmla="*/ 4972074 w 6050280"/>
                <a:gd name="connsiteY15" fmla="*/ 361460 h 361460"/>
                <a:gd name="connsiteX16" fmla="*/ 4552771 w 6050280"/>
                <a:gd name="connsiteY16" fmla="*/ 361460 h 361460"/>
                <a:gd name="connsiteX17" fmla="*/ 4013668 w 6050280"/>
                <a:gd name="connsiteY17" fmla="*/ 361460 h 361460"/>
                <a:gd name="connsiteX18" fmla="*/ 3534465 w 6050280"/>
                <a:gd name="connsiteY18" fmla="*/ 361460 h 361460"/>
                <a:gd name="connsiteX19" fmla="*/ 3055263 w 6050280"/>
                <a:gd name="connsiteY19" fmla="*/ 361460 h 361460"/>
                <a:gd name="connsiteX20" fmla="*/ 2396359 w 6050280"/>
                <a:gd name="connsiteY20" fmla="*/ 361460 h 361460"/>
                <a:gd name="connsiteX21" fmla="*/ 1977056 w 6050280"/>
                <a:gd name="connsiteY21" fmla="*/ 361460 h 361460"/>
                <a:gd name="connsiteX22" fmla="*/ 1318152 w 6050280"/>
                <a:gd name="connsiteY22" fmla="*/ 361460 h 361460"/>
                <a:gd name="connsiteX23" fmla="*/ 659249 w 6050280"/>
                <a:gd name="connsiteY23" fmla="*/ 361460 h 361460"/>
                <a:gd name="connsiteX24" fmla="*/ 60245 w 6050280"/>
                <a:gd name="connsiteY24" fmla="*/ 361460 h 361460"/>
                <a:gd name="connsiteX25" fmla="*/ 0 w 6050280"/>
                <a:gd name="connsiteY25" fmla="*/ 301215 h 361460"/>
                <a:gd name="connsiteX26" fmla="*/ 0 w 6050280"/>
                <a:gd name="connsiteY26" fmla="*/ 0 h 36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50280" h="361460" fill="none" extrusionOk="0">
                  <a:moveTo>
                    <a:pt x="0" y="0"/>
                  </a:moveTo>
                  <a:cubicBezTo>
                    <a:pt x="114945" y="-13822"/>
                    <a:pt x="289174" y="11567"/>
                    <a:pt x="479203" y="0"/>
                  </a:cubicBezTo>
                  <a:cubicBezTo>
                    <a:pt x="669232" y="-11567"/>
                    <a:pt x="760962" y="10298"/>
                    <a:pt x="958406" y="0"/>
                  </a:cubicBezTo>
                  <a:cubicBezTo>
                    <a:pt x="1155850" y="-10298"/>
                    <a:pt x="1362387" y="28772"/>
                    <a:pt x="1497509" y="0"/>
                  </a:cubicBezTo>
                  <a:cubicBezTo>
                    <a:pt x="1632631" y="-28772"/>
                    <a:pt x="1967732" y="13103"/>
                    <a:pt x="2156413" y="0"/>
                  </a:cubicBezTo>
                  <a:cubicBezTo>
                    <a:pt x="2345094" y="-13103"/>
                    <a:pt x="2568381" y="53303"/>
                    <a:pt x="2815316" y="0"/>
                  </a:cubicBezTo>
                  <a:cubicBezTo>
                    <a:pt x="3062251" y="-53303"/>
                    <a:pt x="3047371" y="49908"/>
                    <a:pt x="3234619" y="0"/>
                  </a:cubicBezTo>
                  <a:cubicBezTo>
                    <a:pt x="3421867" y="-49908"/>
                    <a:pt x="3534200" y="8467"/>
                    <a:pt x="3773722" y="0"/>
                  </a:cubicBezTo>
                  <a:cubicBezTo>
                    <a:pt x="4013244" y="-8467"/>
                    <a:pt x="4240331" y="31357"/>
                    <a:pt x="4492526" y="0"/>
                  </a:cubicBezTo>
                  <a:cubicBezTo>
                    <a:pt x="4744721" y="-31357"/>
                    <a:pt x="4994045" y="64"/>
                    <a:pt x="5151430" y="0"/>
                  </a:cubicBezTo>
                  <a:cubicBezTo>
                    <a:pt x="5308815" y="-64"/>
                    <a:pt x="5809303" y="78551"/>
                    <a:pt x="5990035" y="0"/>
                  </a:cubicBezTo>
                  <a:cubicBezTo>
                    <a:pt x="6013853" y="17377"/>
                    <a:pt x="6019889" y="34033"/>
                    <a:pt x="6050280" y="60245"/>
                  </a:cubicBezTo>
                  <a:cubicBezTo>
                    <a:pt x="6085239" y="132784"/>
                    <a:pt x="6014851" y="218655"/>
                    <a:pt x="6050280" y="361460"/>
                  </a:cubicBezTo>
                  <a:lnTo>
                    <a:pt x="6050280" y="361460"/>
                  </a:lnTo>
                  <a:cubicBezTo>
                    <a:pt x="5808072" y="373758"/>
                    <a:pt x="5690074" y="303264"/>
                    <a:pt x="5511177" y="361460"/>
                  </a:cubicBezTo>
                  <a:cubicBezTo>
                    <a:pt x="5332280" y="419656"/>
                    <a:pt x="5097487" y="352663"/>
                    <a:pt x="4972074" y="361460"/>
                  </a:cubicBezTo>
                  <a:cubicBezTo>
                    <a:pt x="4846661" y="370257"/>
                    <a:pt x="4677010" y="357263"/>
                    <a:pt x="4552771" y="361460"/>
                  </a:cubicBezTo>
                  <a:cubicBezTo>
                    <a:pt x="4428532" y="365657"/>
                    <a:pt x="4240234" y="344946"/>
                    <a:pt x="4013668" y="361460"/>
                  </a:cubicBezTo>
                  <a:cubicBezTo>
                    <a:pt x="3787102" y="377974"/>
                    <a:pt x="3751135" y="333902"/>
                    <a:pt x="3534465" y="361460"/>
                  </a:cubicBezTo>
                  <a:cubicBezTo>
                    <a:pt x="3317795" y="389018"/>
                    <a:pt x="3187840" y="315527"/>
                    <a:pt x="3055263" y="361460"/>
                  </a:cubicBezTo>
                  <a:cubicBezTo>
                    <a:pt x="2922686" y="407393"/>
                    <a:pt x="2604694" y="293114"/>
                    <a:pt x="2396359" y="361460"/>
                  </a:cubicBezTo>
                  <a:cubicBezTo>
                    <a:pt x="2188024" y="429806"/>
                    <a:pt x="2092580" y="350817"/>
                    <a:pt x="1977056" y="361460"/>
                  </a:cubicBezTo>
                  <a:cubicBezTo>
                    <a:pt x="1861532" y="372103"/>
                    <a:pt x="1597088" y="347796"/>
                    <a:pt x="1318152" y="361460"/>
                  </a:cubicBezTo>
                  <a:cubicBezTo>
                    <a:pt x="1039216" y="375124"/>
                    <a:pt x="878756" y="335744"/>
                    <a:pt x="659249" y="361460"/>
                  </a:cubicBezTo>
                  <a:cubicBezTo>
                    <a:pt x="439742" y="387176"/>
                    <a:pt x="299118" y="289843"/>
                    <a:pt x="60245" y="361460"/>
                  </a:cubicBezTo>
                  <a:cubicBezTo>
                    <a:pt x="28891" y="333081"/>
                    <a:pt x="23615" y="320564"/>
                    <a:pt x="0" y="301215"/>
                  </a:cubicBezTo>
                  <a:cubicBezTo>
                    <a:pt x="-5820" y="164425"/>
                    <a:pt x="7587" y="88066"/>
                    <a:pt x="0" y="0"/>
                  </a:cubicBezTo>
                  <a:close/>
                </a:path>
                <a:path w="6050280" h="361460" stroke="0" extrusionOk="0">
                  <a:moveTo>
                    <a:pt x="0" y="0"/>
                  </a:moveTo>
                  <a:cubicBezTo>
                    <a:pt x="149128" y="-54901"/>
                    <a:pt x="360402" y="10231"/>
                    <a:pt x="539103" y="0"/>
                  </a:cubicBezTo>
                  <a:cubicBezTo>
                    <a:pt x="717804" y="-10231"/>
                    <a:pt x="868480" y="27100"/>
                    <a:pt x="958406" y="0"/>
                  </a:cubicBezTo>
                  <a:cubicBezTo>
                    <a:pt x="1048332" y="-27100"/>
                    <a:pt x="1314131" y="8125"/>
                    <a:pt x="1437608" y="0"/>
                  </a:cubicBezTo>
                  <a:cubicBezTo>
                    <a:pt x="1561085" y="-8125"/>
                    <a:pt x="1824067" y="24439"/>
                    <a:pt x="2036612" y="0"/>
                  </a:cubicBezTo>
                  <a:cubicBezTo>
                    <a:pt x="2249157" y="-24439"/>
                    <a:pt x="2548297" y="66449"/>
                    <a:pt x="2755416" y="0"/>
                  </a:cubicBezTo>
                  <a:cubicBezTo>
                    <a:pt x="2962535" y="-66449"/>
                    <a:pt x="3057843" y="33036"/>
                    <a:pt x="3234619" y="0"/>
                  </a:cubicBezTo>
                  <a:cubicBezTo>
                    <a:pt x="3411395" y="-33036"/>
                    <a:pt x="3594433" y="18177"/>
                    <a:pt x="3953423" y="0"/>
                  </a:cubicBezTo>
                  <a:cubicBezTo>
                    <a:pt x="4312413" y="-18177"/>
                    <a:pt x="4245698" y="42613"/>
                    <a:pt x="4492526" y="0"/>
                  </a:cubicBezTo>
                  <a:cubicBezTo>
                    <a:pt x="4739354" y="-42613"/>
                    <a:pt x="4928429" y="22489"/>
                    <a:pt x="5151430" y="0"/>
                  </a:cubicBezTo>
                  <a:cubicBezTo>
                    <a:pt x="5374431" y="-22489"/>
                    <a:pt x="5591911" y="14989"/>
                    <a:pt x="5990035" y="0"/>
                  </a:cubicBezTo>
                  <a:cubicBezTo>
                    <a:pt x="6025447" y="22490"/>
                    <a:pt x="6029208" y="48871"/>
                    <a:pt x="6050280" y="60245"/>
                  </a:cubicBezTo>
                  <a:cubicBezTo>
                    <a:pt x="6075034" y="128312"/>
                    <a:pt x="6022135" y="264398"/>
                    <a:pt x="6050280" y="361460"/>
                  </a:cubicBezTo>
                  <a:lnTo>
                    <a:pt x="6050280" y="361460"/>
                  </a:lnTo>
                  <a:cubicBezTo>
                    <a:pt x="5794508" y="423168"/>
                    <a:pt x="5639270" y="349719"/>
                    <a:pt x="5511177" y="361460"/>
                  </a:cubicBezTo>
                  <a:cubicBezTo>
                    <a:pt x="5383084" y="373201"/>
                    <a:pt x="5067051" y="340357"/>
                    <a:pt x="4852273" y="361460"/>
                  </a:cubicBezTo>
                  <a:cubicBezTo>
                    <a:pt x="4637495" y="382563"/>
                    <a:pt x="4390741" y="359028"/>
                    <a:pt x="4133469" y="361460"/>
                  </a:cubicBezTo>
                  <a:cubicBezTo>
                    <a:pt x="3876197" y="363892"/>
                    <a:pt x="3691514" y="298873"/>
                    <a:pt x="3474565" y="361460"/>
                  </a:cubicBezTo>
                  <a:cubicBezTo>
                    <a:pt x="3257616" y="424047"/>
                    <a:pt x="3172895" y="357558"/>
                    <a:pt x="2995362" y="361460"/>
                  </a:cubicBezTo>
                  <a:cubicBezTo>
                    <a:pt x="2817829" y="365362"/>
                    <a:pt x="2431318" y="326568"/>
                    <a:pt x="2276558" y="361460"/>
                  </a:cubicBezTo>
                  <a:cubicBezTo>
                    <a:pt x="2121798" y="396352"/>
                    <a:pt x="1921734" y="330195"/>
                    <a:pt x="1617654" y="361460"/>
                  </a:cubicBezTo>
                  <a:cubicBezTo>
                    <a:pt x="1313574" y="392725"/>
                    <a:pt x="1283689" y="348373"/>
                    <a:pt x="958750" y="361460"/>
                  </a:cubicBezTo>
                  <a:cubicBezTo>
                    <a:pt x="633811" y="374547"/>
                    <a:pt x="459817" y="296980"/>
                    <a:pt x="60245" y="361460"/>
                  </a:cubicBezTo>
                  <a:cubicBezTo>
                    <a:pt x="35508" y="337644"/>
                    <a:pt x="19875" y="318121"/>
                    <a:pt x="0" y="301215"/>
                  </a:cubicBezTo>
                  <a:cubicBezTo>
                    <a:pt x="-13120" y="225625"/>
                    <a:pt x="8380" y="125894"/>
                    <a:pt x="0" y="0"/>
                  </a:cubicBezTo>
                  <a:close/>
                </a:path>
              </a:pathLst>
            </a:custGeom>
            <a:ln>
              <a:prstDash val="sysDot"/>
              <a:extLst>
                <a:ext uri="{C807C97D-BFC1-408E-A445-0C87EB9F89A2}">
                  <ask:lineSketchStyleProps xmlns:ask="http://schemas.microsoft.com/office/drawing/2018/sketchyshapes" sd="108612858">
                    <a:prstGeom prst="snip2Diag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AE" sz="1400" b="1" dirty="0">
                  <a:solidFill>
                    <a:schemeClr val="tx1"/>
                  </a:solidFill>
                </a:rPr>
                <a:t>4-ذهبت إلى المستشفى وخاطبت الممرضة بصوت خافت رغم وجود شخص ثالث. (</a:t>
              </a:r>
              <a:r>
                <a:rPr lang="ar-AE" sz="1400" dirty="0">
                  <a:solidFill>
                    <a:schemeClr val="tx1"/>
                  </a:solidFill>
                </a:rPr>
                <a:t>...................</a:t>
              </a:r>
              <a:r>
                <a:rPr lang="ar-AE" sz="1400" b="1" dirty="0">
                  <a:solidFill>
                    <a:schemeClr val="tx1"/>
                  </a:solidFill>
                </a:rPr>
                <a:t>) ‏</a:t>
              </a:r>
            </a:p>
          </p:txBody>
        </p:sp>
        <p:pic>
          <p:nvPicPr>
            <p:cNvPr id="143" name="Picture 22" descr="Picture - Symbol For Good And Evil - Free Transparent PNG Clipart Images  Download">
              <a:extLst>
                <a:ext uri="{FF2B5EF4-FFF2-40B4-BE49-F238E27FC236}">
                  <a16:creationId xmlns:a16="http://schemas.microsoft.com/office/drawing/2014/main" id="{806716ED-2F19-4C83-B25B-D1A23379B2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565" y="1501621"/>
              <a:ext cx="362173" cy="379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6102E5AA-08D8-409A-8927-A4E30F329FF0}"/>
              </a:ext>
            </a:extLst>
          </p:cNvPr>
          <p:cNvSpPr txBox="1"/>
          <p:nvPr/>
        </p:nvSpPr>
        <p:spPr>
          <a:xfrm>
            <a:off x="5938850" y="3305757"/>
            <a:ext cx="620090" cy="233035"/>
          </a:xfrm>
          <a:custGeom>
            <a:avLst/>
            <a:gdLst>
              <a:gd name="connsiteX0" fmla="*/ 0 w 620090"/>
              <a:gd name="connsiteY0" fmla="*/ 0 h 233035"/>
              <a:gd name="connsiteX1" fmla="*/ 291442 w 620090"/>
              <a:gd name="connsiteY1" fmla="*/ 0 h 233035"/>
              <a:gd name="connsiteX2" fmla="*/ 620090 w 620090"/>
              <a:gd name="connsiteY2" fmla="*/ 0 h 233035"/>
              <a:gd name="connsiteX3" fmla="*/ 620090 w 620090"/>
              <a:gd name="connsiteY3" fmla="*/ 233035 h 233035"/>
              <a:gd name="connsiteX4" fmla="*/ 297643 w 620090"/>
              <a:gd name="connsiteY4" fmla="*/ 233035 h 233035"/>
              <a:gd name="connsiteX5" fmla="*/ 0 w 620090"/>
              <a:gd name="connsiteY5" fmla="*/ 233035 h 233035"/>
              <a:gd name="connsiteX6" fmla="*/ 0 w 620090"/>
              <a:gd name="connsiteY6" fmla="*/ 0 h 23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090" h="233035" fill="none" extrusionOk="0">
                <a:moveTo>
                  <a:pt x="0" y="0"/>
                </a:moveTo>
                <a:cubicBezTo>
                  <a:pt x="105828" y="-20182"/>
                  <a:pt x="172757" y="30141"/>
                  <a:pt x="291442" y="0"/>
                </a:cubicBezTo>
                <a:cubicBezTo>
                  <a:pt x="410127" y="-30141"/>
                  <a:pt x="497659" y="20873"/>
                  <a:pt x="620090" y="0"/>
                </a:cubicBezTo>
                <a:cubicBezTo>
                  <a:pt x="639627" y="56827"/>
                  <a:pt x="594269" y="144861"/>
                  <a:pt x="620090" y="233035"/>
                </a:cubicBezTo>
                <a:cubicBezTo>
                  <a:pt x="550774" y="268230"/>
                  <a:pt x="404231" y="198996"/>
                  <a:pt x="297643" y="233035"/>
                </a:cubicBezTo>
                <a:cubicBezTo>
                  <a:pt x="191055" y="267074"/>
                  <a:pt x="61659" y="218125"/>
                  <a:pt x="0" y="233035"/>
                </a:cubicBezTo>
                <a:cubicBezTo>
                  <a:pt x="-7734" y="127670"/>
                  <a:pt x="26805" y="58024"/>
                  <a:pt x="0" y="0"/>
                </a:cubicBezTo>
                <a:close/>
              </a:path>
              <a:path w="620090" h="233035" stroke="0" extrusionOk="0">
                <a:moveTo>
                  <a:pt x="0" y="0"/>
                </a:moveTo>
                <a:cubicBezTo>
                  <a:pt x="98096" y="-5248"/>
                  <a:pt x="185963" y="1805"/>
                  <a:pt x="303844" y="0"/>
                </a:cubicBezTo>
                <a:cubicBezTo>
                  <a:pt x="421725" y="-1805"/>
                  <a:pt x="470951" y="3409"/>
                  <a:pt x="620090" y="0"/>
                </a:cubicBezTo>
                <a:cubicBezTo>
                  <a:pt x="636622" y="90920"/>
                  <a:pt x="608640" y="123472"/>
                  <a:pt x="620090" y="233035"/>
                </a:cubicBezTo>
                <a:cubicBezTo>
                  <a:pt x="536115" y="265209"/>
                  <a:pt x="388284" y="215984"/>
                  <a:pt x="328648" y="233035"/>
                </a:cubicBezTo>
                <a:cubicBezTo>
                  <a:pt x="269012" y="250086"/>
                  <a:pt x="129715" y="222651"/>
                  <a:pt x="0" y="233035"/>
                </a:cubicBezTo>
                <a:cubicBezTo>
                  <a:pt x="-19652" y="133396"/>
                  <a:pt x="23314" y="7997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960283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 rtl="1"/>
            <a:r>
              <a:rPr lang="ar-AE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95A7BAA-2D8F-4E7A-9A31-664E90014FEC}"/>
              </a:ext>
            </a:extLst>
          </p:cNvPr>
          <p:cNvSpPr txBox="1"/>
          <p:nvPr/>
        </p:nvSpPr>
        <p:spPr>
          <a:xfrm>
            <a:off x="5798783" y="6045184"/>
            <a:ext cx="620090" cy="233035"/>
          </a:xfrm>
          <a:custGeom>
            <a:avLst/>
            <a:gdLst>
              <a:gd name="connsiteX0" fmla="*/ 0 w 620090"/>
              <a:gd name="connsiteY0" fmla="*/ 0 h 233035"/>
              <a:gd name="connsiteX1" fmla="*/ 291442 w 620090"/>
              <a:gd name="connsiteY1" fmla="*/ 0 h 233035"/>
              <a:gd name="connsiteX2" fmla="*/ 620090 w 620090"/>
              <a:gd name="connsiteY2" fmla="*/ 0 h 233035"/>
              <a:gd name="connsiteX3" fmla="*/ 620090 w 620090"/>
              <a:gd name="connsiteY3" fmla="*/ 233035 h 233035"/>
              <a:gd name="connsiteX4" fmla="*/ 297643 w 620090"/>
              <a:gd name="connsiteY4" fmla="*/ 233035 h 233035"/>
              <a:gd name="connsiteX5" fmla="*/ 0 w 620090"/>
              <a:gd name="connsiteY5" fmla="*/ 233035 h 233035"/>
              <a:gd name="connsiteX6" fmla="*/ 0 w 620090"/>
              <a:gd name="connsiteY6" fmla="*/ 0 h 23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090" h="233035" fill="none" extrusionOk="0">
                <a:moveTo>
                  <a:pt x="0" y="0"/>
                </a:moveTo>
                <a:cubicBezTo>
                  <a:pt x="105828" y="-20182"/>
                  <a:pt x="172757" y="30141"/>
                  <a:pt x="291442" y="0"/>
                </a:cubicBezTo>
                <a:cubicBezTo>
                  <a:pt x="410127" y="-30141"/>
                  <a:pt x="497659" y="20873"/>
                  <a:pt x="620090" y="0"/>
                </a:cubicBezTo>
                <a:cubicBezTo>
                  <a:pt x="639627" y="56827"/>
                  <a:pt x="594269" y="144861"/>
                  <a:pt x="620090" y="233035"/>
                </a:cubicBezTo>
                <a:cubicBezTo>
                  <a:pt x="550774" y="268230"/>
                  <a:pt x="404231" y="198996"/>
                  <a:pt x="297643" y="233035"/>
                </a:cubicBezTo>
                <a:cubicBezTo>
                  <a:pt x="191055" y="267074"/>
                  <a:pt x="61659" y="218125"/>
                  <a:pt x="0" y="233035"/>
                </a:cubicBezTo>
                <a:cubicBezTo>
                  <a:pt x="-7734" y="127670"/>
                  <a:pt x="26805" y="58024"/>
                  <a:pt x="0" y="0"/>
                </a:cubicBezTo>
                <a:close/>
              </a:path>
              <a:path w="620090" h="233035" stroke="0" extrusionOk="0">
                <a:moveTo>
                  <a:pt x="0" y="0"/>
                </a:moveTo>
                <a:cubicBezTo>
                  <a:pt x="98096" y="-5248"/>
                  <a:pt x="185963" y="1805"/>
                  <a:pt x="303844" y="0"/>
                </a:cubicBezTo>
                <a:cubicBezTo>
                  <a:pt x="421725" y="-1805"/>
                  <a:pt x="470951" y="3409"/>
                  <a:pt x="620090" y="0"/>
                </a:cubicBezTo>
                <a:cubicBezTo>
                  <a:pt x="636622" y="90920"/>
                  <a:pt x="608640" y="123472"/>
                  <a:pt x="620090" y="233035"/>
                </a:cubicBezTo>
                <a:cubicBezTo>
                  <a:pt x="536115" y="265209"/>
                  <a:pt x="388284" y="215984"/>
                  <a:pt x="328648" y="233035"/>
                </a:cubicBezTo>
                <a:cubicBezTo>
                  <a:pt x="269012" y="250086"/>
                  <a:pt x="129715" y="222651"/>
                  <a:pt x="0" y="233035"/>
                </a:cubicBezTo>
                <a:cubicBezTo>
                  <a:pt x="-19652" y="133396"/>
                  <a:pt x="23314" y="7997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960283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 rtl="1"/>
            <a:r>
              <a:rPr lang="ar-AE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F172FD4-0A23-4987-83D2-6AD72C24DB4F}"/>
              </a:ext>
            </a:extLst>
          </p:cNvPr>
          <p:cNvSpPr txBox="1"/>
          <p:nvPr/>
        </p:nvSpPr>
        <p:spPr>
          <a:xfrm>
            <a:off x="5802214" y="7916378"/>
            <a:ext cx="620090" cy="230534"/>
          </a:xfrm>
          <a:custGeom>
            <a:avLst/>
            <a:gdLst>
              <a:gd name="connsiteX0" fmla="*/ 0 w 620090"/>
              <a:gd name="connsiteY0" fmla="*/ 0 h 230534"/>
              <a:gd name="connsiteX1" fmla="*/ 291442 w 620090"/>
              <a:gd name="connsiteY1" fmla="*/ 0 h 230534"/>
              <a:gd name="connsiteX2" fmla="*/ 620090 w 620090"/>
              <a:gd name="connsiteY2" fmla="*/ 0 h 230534"/>
              <a:gd name="connsiteX3" fmla="*/ 620090 w 620090"/>
              <a:gd name="connsiteY3" fmla="*/ 230534 h 230534"/>
              <a:gd name="connsiteX4" fmla="*/ 297643 w 620090"/>
              <a:gd name="connsiteY4" fmla="*/ 230534 h 230534"/>
              <a:gd name="connsiteX5" fmla="*/ 0 w 620090"/>
              <a:gd name="connsiteY5" fmla="*/ 230534 h 230534"/>
              <a:gd name="connsiteX6" fmla="*/ 0 w 620090"/>
              <a:gd name="connsiteY6" fmla="*/ 0 h 23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090" h="230534" fill="none" extrusionOk="0">
                <a:moveTo>
                  <a:pt x="0" y="0"/>
                </a:moveTo>
                <a:cubicBezTo>
                  <a:pt x="105828" y="-20182"/>
                  <a:pt x="172757" y="30141"/>
                  <a:pt x="291442" y="0"/>
                </a:cubicBezTo>
                <a:cubicBezTo>
                  <a:pt x="410127" y="-30141"/>
                  <a:pt x="497659" y="20873"/>
                  <a:pt x="620090" y="0"/>
                </a:cubicBezTo>
                <a:cubicBezTo>
                  <a:pt x="632875" y="87217"/>
                  <a:pt x="612732" y="155275"/>
                  <a:pt x="620090" y="230534"/>
                </a:cubicBezTo>
                <a:cubicBezTo>
                  <a:pt x="550774" y="265729"/>
                  <a:pt x="404231" y="196495"/>
                  <a:pt x="297643" y="230534"/>
                </a:cubicBezTo>
                <a:cubicBezTo>
                  <a:pt x="191055" y="264573"/>
                  <a:pt x="61659" y="215624"/>
                  <a:pt x="0" y="230534"/>
                </a:cubicBezTo>
                <a:cubicBezTo>
                  <a:pt x="-6543" y="162686"/>
                  <a:pt x="7043" y="98239"/>
                  <a:pt x="0" y="0"/>
                </a:cubicBezTo>
                <a:close/>
              </a:path>
              <a:path w="620090" h="230534" stroke="0" extrusionOk="0">
                <a:moveTo>
                  <a:pt x="0" y="0"/>
                </a:moveTo>
                <a:cubicBezTo>
                  <a:pt x="98096" y="-5248"/>
                  <a:pt x="185963" y="1805"/>
                  <a:pt x="303844" y="0"/>
                </a:cubicBezTo>
                <a:cubicBezTo>
                  <a:pt x="421725" y="-1805"/>
                  <a:pt x="470951" y="3409"/>
                  <a:pt x="620090" y="0"/>
                </a:cubicBezTo>
                <a:cubicBezTo>
                  <a:pt x="643438" y="79806"/>
                  <a:pt x="619772" y="179911"/>
                  <a:pt x="620090" y="230534"/>
                </a:cubicBezTo>
                <a:cubicBezTo>
                  <a:pt x="536115" y="262708"/>
                  <a:pt x="388284" y="213483"/>
                  <a:pt x="328648" y="230534"/>
                </a:cubicBezTo>
                <a:cubicBezTo>
                  <a:pt x="269012" y="247585"/>
                  <a:pt x="129715" y="220150"/>
                  <a:pt x="0" y="230534"/>
                </a:cubicBezTo>
                <a:cubicBezTo>
                  <a:pt x="-25319" y="134476"/>
                  <a:pt x="7095" y="9981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960283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 rtl="1"/>
            <a:r>
              <a:rPr lang="ar-AE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F6BFCC37-330E-48B6-A3D0-D5174F0D7C7D}"/>
              </a:ext>
            </a:extLst>
          </p:cNvPr>
          <p:cNvSpPr txBox="1"/>
          <p:nvPr/>
        </p:nvSpPr>
        <p:spPr>
          <a:xfrm>
            <a:off x="5832539" y="9464535"/>
            <a:ext cx="620090" cy="233035"/>
          </a:xfrm>
          <a:custGeom>
            <a:avLst/>
            <a:gdLst>
              <a:gd name="connsiteX0" fmla="*/ 0 w 620090"/>
              <a:gd name="connsiteY0" fmla="*/ 0 h 233035"/>
              <a:gd name="connsiteX1" fmla="*/ 291442 w 620090"/>
              <a:gd name="connsiteY1" fmla="*/ 0 h 233035"/>
              <a:gd name="connsiteX2" fmla="*/ 620090 w 620090"/>
              <a:gd name="connsiteY2" fmla="*/ 0 h 233035"/>
              <a:gd name="connsiteX3" fmla="*/ 620090 w 620090"/>
              <a:gd name="connsiteY3" fmla="*/ 233035 h 233035"/>
              <a:gd name="connsiteX4" fmla="*/ 297643 w 620090"/>
              <a:gd name="connsiteY4" fmla="*/ 233035 h 233035"/>
              <a:gd name="connsiteX5" fmla="*/ 0 w 620090"/>
              <a:gd name="connsiteY5" fmla="*/ 233035 h 233035"/>
              <a:gd name="connsiteX6" fmla="*/ 0 w 620090"/>
              <a:gd name="connsiteY6" fmla="*/ 0 h 23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090" h="233035" fill="none" extrusionOk="0">
                <a:moveTo>
                  <a:pt x="0" y="0"/>
                </a:moveTo>
                <a:cubicBezTo>
                  <a:pt x="105828" y="-20182"/>
                  <a:pt x="172757" y="30141"/>
                  <a:pt x="291442" y="0"/>
                </a:cubicBezTo>
                <a:cubicBezTo>
                  <a:pt x="410127" y="-30141"/>
                  <a:pt x="497659" y="20873"/>
                  <a:pt x="620090" y="0"/>
                </a:cubicBezTo>
                <a:cubicBezTo>
                  <a:pt x="639627" y="56827"/>
                  <a:pt x="594269" y="144861"/>
                  <a:pt x="620090" y="233035"/>
                </a:cubicBezTo>
                <a:cubicBezTo>
                  <a:pt x="550774" y="268230"/>
                  <a:pt x="404231" y="198996"/>
                  <a:pt x="297643" y="233035"/>
                </a:cubicBezTo>
                <a:cubicBezTo>
                  <a:pt x="191055" y="267074"/>
                  <a:pt x="61659" y="218125"/>
                  <a:pt x="0" y="233035"/>
                </a:cubicBezTo>
                <a:cubicBezTo>
                  <a:pt x="-7734" y="127670"/>
                  <a:pt x="26805" y="58024"/>
                  <a:pt x="0" y="0"/>
                </a:cubicBezTo>
                <a:close/>
              </a:path>
              <a:path w="620090" h="233035" stroke="0" extrusionOk="0">
                <a:moveTo>
                  <a:pt x="0" y="0"/>
                </a:moveTo>
                <a:cubicBezTo>
                  <a:pt x="98096" y="-5248"/>
                  <a:pt x="185963" y="1805"/>
                  <a:pt x="303844" y="0"/>
                </a:cubicBezTo>
                <a:cubicBezTo>
                  <a:pt x="421725" y="-1805"/>
                  <a:pt x="470951" y="3409"/>
                  <a:pt x="620090" y="0"/>
                </a:cubicBezTo>
                <a:cubicBezTo>
                  <a:pt x="636622" y="90920"/>
                  <a:pt x="608640" y="123472"/>
                  <a:pt x="620090" y="233035"/>
                </a:cubicBezTo>
                <a:cubicBezTo>
                  <a:pt x="536115" y="265209"/>
                  <a:pt x="388284" y="215984"/>
                  <a:pt x="328648" y="233035"/>
                </a:cubicBezTo>
                <a:cubicBezTo>
                  <a:pt x="269012" y="250086"/>
                  <a:pt x="129715" y="222651"/>
                  <a:pt x="0" y="233035"/>
                </a:cubicBezTo>
                <a:cubicBezTo>
                  <a:pt x="-19652" y="133396"/>
                  <a:pt x="23314" y="7997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960283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 rtl="1"/>
            <a:r>
              <a:rPr lang="ar-AE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601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B9EA8054-6ED6-4122-B208-515D6BDCAE34}"/>
              </a:ext>
            </a:extLst>
          </p:cNvPr>
          <p:cNvGrpSpPr/>
          <p:nvPr/>
        </p:nvGrpSpPr>
        <p:grpSpPr>
          <a:xfrm>
            <a:off x="481403" y="1976914"/>
            <a:ext cx="5787134" cy="1148975"/>
            <a:chOff x="762580" y="1651880"/>
            <a:chExt cx="5787134" cy="114897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EC4C1BA-4127-4C35-AD41-C473B23F8926}"/>
                </a:ext>
              </a:extLst>
            </p:cNvPr>
            <p:cNvGrpSpPr/>
            <p:nvPr/>
          </p:nvGrpSpPr>
          <p:grpSpPr>
            <a:xfrm>
              <a:off x="762580" y="1651880"/>
              <a:ext cx="5787134" cy="1070401"/>
              <a:chOff x="-1230769" y="5523013"/>
              <a:chExt cx="7558344" cy="1383102"/>
            </a:xfrm>
          </p:grpSpPr>
          <p:sp>
            <p:nvSpPr>
              <p:cNvPr id="3" name="Rectangle: Diagonal Corners Snipped 2">
                <a:extLst>
                  <a:ext uri="{FF2B5EF4-FFF2-40B4-BE49-F238E27FC236}">
                    <a16:creationId xmlns:a16="http://schemas.microsoft.com/office/drawing/2014/main" id="{681266CA-0612-449D-A1C2-450B6BDF7AB7}"/>
                  </a:ext>
                </a:extLst>
              </p:cNvPr>
              <p:cNvSpPr/>
              <p:nvPr/>
            </p:nvSpPr>
            <p:spPr>
              <a:xfrm>
                <a:off x="-1230769" y="5523013"/>
                <a:ext cx="7558344" cy="307777"/>
              </a:xfrm>
              <a:custGeom>
                <a:avLst/>
                <a:gdLst>
                  <a:gd name="connsiteX0" fmla="*/ 0 w 7558344"/>
                  <a:gd name="connsiteY0" fmla="*/ 0 h 307777"/>
                  <a:gd name="connsiteX1" fmla="*/ 502395 w 7558344"/>
                  <a:gd name="connsiteY1" fmla="*/ 0 h 307777"/>
                  <a:gd name="connsiteX2" fmla="*/ 854648 w 7558344"/>
                  <a:gd name="connsiteY2" fmla="*/ 0 h 307777"/>
                  <a:gd name="connsiteX3" fmla="*/ 1507184 w 7558344"/>
                  <a:gd name="connsiteY3" fmla="*/ 0 h 307777"/>
                  <a:gd name="connsiteX4" fmla="*/ 2009579 w 7558344"/>
                  <a:gd name="connsiteY4" fmla="*/ 0 h 307777"/>
                  <a:gd name="connsiteX5" fmla="*/ 2587044 w 7558344"/>
                  <a:gd name="connsiteY5" fmla="*/ 0 h 307777"/>
                  <a:gd name="connsiteX6" fmla="*/ 2939298 w 7558344"/>
                  <a:gd name="connsiteY6" fmla="*/ 0 h 307777"/>
                  <a:gd name="connsiteX7" fmla="*/ 3441692 w 7558344"/>
                  <a:gd name="connsiteY7" fmla="*/ 0 h 307777"/>
                  <a:gd name="connsiteX8" fmla="*/ 3793946 w 7558344"/>
                  <a:gd name="connsiteY8" fmla="*/ 0 h 307777"/>
                  <a:gd name="connsiteX9" fmla="*/ 4296341 w 7558344"/>
                  <a:gd name="connsiteY9" fmla="*/ 0 h 307777"/>
                  <a:gd name="connsiteX10" fmla="*/ 4723665 w 7558344"/>
                  <a:gd name="connsiteY10" fmla="*/ 0 h 307777"/>
                  <a:gd name="connsiteX11" fmla="*/ 5150989 w 7558344"/>
                  <a:gd name="connsiteY11" fmla="*/ 0 h 307777"/>
                  <a:gd name="connsiteX12" fmla="*/ 5803525 w 7558344"/>
                  <a:gd name="connsiteY12" fmla="*/ 0 h 307777"/>
                  <a:gd name="connsiteX13" fmla="*/ 6155779 w 7558344"/>
                  <a:gd name="connsiteY13" fmla="*/ 0 h 307777"/>
                  <a:gd name="connsiteX14" fmla="*/ 6808314 w 7558344"/>
                  <a:gd name="connsiteY14" fmla="*/ 0 h 307777"/>
                  <a:gd name="connsiteX15" fmla="*/ 7507047 w 7558344"/>
                  <a:gd name="connsiteY15" fmla="*/ 0 h 307777"/>
                  <a:gd name="connsiteX16" fmla="*/ 7558344 w 7558344"/>
                  <a:gd name="connsiteY16" fmla="*/ 51297 h 307777"/>
                  <a:gd name="connsiteX17" fmla="*/ 7558344 w 7558344"/>
                  <a:gd name="connsiteY17" fmla="*/ 307777 h 307777"/>
                  <a:gd name="connsiteX18" fmla="*/ 7558344 w 7558344"/>
                  <a:gd name="connsiteY18" fmla="*/ 307777 h 307777"/>
                  <a:gd name="connsiteX19" fmla="*/ 6905808 w 7558344"/>
                  <a:gd name="connsiteY19" fmla="*/ 307777 h 307777"/>
                  <a:gd name="connsiteX20" fmla="*/ 6403414 w 7558344"/>
                  <a:gd name="connsiteY20" fmla="*/ 307777 h 307777"/>
                  <a:gd name="connsiteX21" fmla="*/ 6051160 w 7558344"/>
                  <a:gd name="connsiteY21" fmla="*/ 307777 h 307777"/>
                  <a:gd name="connsiteX22" fmla="*/ 5623836 w 7558344"/>
                  <a:gd name="connsiteY22" fmla="*/ 307777 h 307777"/>
                  <a:gd name="connsiteX23" fmla="*/ 4896230 w 7558344"/>
                  <a:gd name="connsiteY23" fmla="*/ 307777 h 307777"/>
                  <a:gd name="connsiteX24" fmla="*/ 4543976 w 7558344"/>
                  <a:gd name="connsiteY24" fmla="*/ 307777 h 307777"/>
                  <a:gd name="connsiteX25" fmla="*/ 3816370 w 7558344"/>
                  <a:gd name="connsiteY25" fmla="*/ 307777 h 307777"/>
                  <a:gd name="connsiteX26" fmla="*/ 3238905 w 7558344"/>
                  <a:gd name="connsiteY26" fmla="*/ 307777 h 307777"/>
                  <a:gd name="connsiteX27" fmla="*/ 2661439 w 7558344"/>
                  <a:gd name="connsiteY27" fmla="*/ 307777 h 307777"/>
                  <a:gd name="connsiteX28" fmla="*/ 2309186 w 7558344"/>
                  <a:gd name="connsiteY28" fmla="*/ 307777 h 307777"/>
                  <a:gd name="connsiteX29" fmla="*/ 1731721 w 7558344"/>
                  <a:gd name="connsiteY29" fmla="*/ 307777 h 307777"/>
                  <a:gd name="connsiteX30" fmla="*/ 1004115 w 7558344"/>
                  <a:gd name="connsiteY30" fmla="*/ 307777 h 307777"/>
                  <a:gd name="connsiteX31" fmla="*/ 51297 w 7558344"/>
                  <a:gd name="connsiteY31" fmla="*/ 307777 h 307777"/>
                  <a:gd name="connsiteX32" fmla="*/ 0 w 7558344"/>
                  <a:gd name="connsiteY32" fmla="*/ 256480 h 307777"/>
                  <a:gd name="connsiteX33" fmla="*/ 0 w 7558344"/>
                  <a:gd name="connsiteY33" fmla="*/ 0 h 307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558344" h="307777" fill="none" extrusionOk="0">
                    <a:moveTo>
                      <a:pt x="0" y="0"/>
                    </a:moveTo>
                    <a:cubicBezTo>
                      <a:pt x="127347" y="-35496"/>
                      <a:pt x="370918" y="35446"/>
                      <a:pt x="502395" y="0"/>
                    </a:cubicBezTo>
                    <a:cubicBezTo>
                      <a:pt x="633873" y="-35446"/>
                      <a:pt x="764461" y="37276"/>
                      <a:pt x="854648" y="0"/>
                    </a:cubicBezTo>
                    <a:cubicBezTo>
                      <a:pt x="944835" y="-37276"/>
                      <a:pt x="1314433" y="72974"/>
                      <a:pt x="1507184" y="0"/>
                    </a:cubicBezTo>
                    <a:cubicBezTo>
                      <a:pt x="1699935" y="-72974"/>
                      <a:pt x="1851347" y="18804"/>
                      <a:pt x="2009579" y="0"/>
                    </a:cubicBezTo>
                    <a:cubicBezTo>
                      <a:pt x="2167811" y="-18804"/>
                      <a:pt x="2357463" y="47639"/>
                      <a:pt x="2587044" y="0"/>
                    </a:cubicBezTo>
                    <a:cubicBezTo>
                      <a:pt x="2816626" y="-47639"/>
                      <a:pt x="2823101" y="23507"/>
                      <a:pt x="2939298" y="0"/>
                    </a:cubicBezTo>
                    <a:cubicBezTo>
                      <a:pt x="3055495" y="-23507"/>
                      <a:pt x="3215211" y="42439"/>
                      <a:pt x="3441692" y="0"/>
                    </a:cubicBezTo>
                    <a:cubicBezTo>
                      <a:pt x="3668173" y="-42439"/>
                      <a:pt x="3636001" y="26184"/>
                      <a:pt x="3793946" y="0"/>
                    </a:cubicBezTo>
                    <a:cubicBezTo>
                      <a:pt x="3951891" y="-26184"/>
                      <a:pt x="4191188" y="37373"/>
                      <a:pt x="4296341" y="0"/>
                    </a:cubicBezTo>
                    <a:cubicBezTo>
                      <a:pt x="4401495" y="-37373"/>
                      <a:pt x="4620923" y="39329"/>
                      <a:pt x="4723665" y="0"/>
                    </a:cubicBezTo>
                    <a:cubicBezTo>
                      <a:pt x="4826407" y="-39329"/>
                      <a:pt x="4968088" y="10373"/>
                      <a:pt x="5150989" y="0"/>
                    </a:cubicBezTo>
                    <a:cubicBezTo>
                      <a:pt x="5333890" y="-10373"/>
                      <a:pt x="5523699" y="37105"/>
                      <a:pt x="5803525" y="0"/>
                    </a:cubicBezTo>
                    <a:cubicBezTo>
                      <a:pt x="6083351" y="-37105"/>
                      <a:pt x="5995800" y="34375"/>
                      <a:pt x="6155779" y="0"/>
                    </a:cubicBezTo>
                    <a:cubicBezTo>
                      <a:pt x="6315758" y="-34375"/>
                      <a:pt x="6546773" y="1195"/>
                      <a:pt x="6808314" y="0"/>
                    </a:cubicBezTo>
                    <a:cubicBezTo>
                      <a:pt x="7069856" y="-1195"/>
                      <a:pt x="7343563" y="37671"/>
                      <a:pt x="7507047" y="0"/>
                    </a:cubicBezTo>
                    <a:cubicBezTo>
                      <a:pt x="7528800" y="19288"/>
                      <a:pt x="7531399" y="31471"/>
                      <a:pt x="7558344" y="51297"/>
                    </a:cubicBezTo>
                    <a:cubicBezTo>
                      <a:pt x="7562688" y="116898"/>
                      <a:pt x="7531753" y="199779"/>
                      <a:pt x="7558344" y="307777"/>
                    </a:cubicBezTo>
                    <a:lnTo>
                      <a:pt x="7558344" y="307777"/>
                    </a:lnTo>
                    <a:cubicBezTo>
                      <a:pt x="7378700" y="362093"/>
                      <a:pt x="7040710" y="259099"/>
                      <a:pt x="6905808" y="307777"/>
                    </a:cubicBezTo>
                    <a:cubicBezTo>
                      <a:pt x="6770906" y="356455"/>
                      <a:pt x="6562990" y="280256"/>
                      <a:pt x="6403414" y="307777"/>
                    </a:cubicBezTo>
                    <a:cubicBezTo>
                      <a:pt x="6243838" y="335298"/>
                      <a:pt x="6187279" y="272817"/>
                      <a:pt x="6051160" y="307777"/>
                    </a:cubicBezTo>
                    <a:cubicBezTo>
                      <a:pt x="5915041" y="342737"/>
                      <a:pt x="5795917" y="305642"/>
                      <a:pt x="5623836" y="307777"/>
                    </a:cubicBezTo>
                    <a:cubicBezTo>
                      <a:pt x="5451755" y="309912"/>
                      <a:pt x="5055751" y="292153"/>
                      <a:pt x="4896230" y="307777"/>
                    </a:cubicBezTo>
                    <a:cubicBezTo>
                      <a:pt x="4736709" y="323401"/>
                      <a:pt x="4678321" y="296494"/>
                      <a:pt x="4543976" y="307777"/>
                    </a:cubicBezTo>
                    <a:cubicBezTo>
                      <a:pt x="4409631" y="319060"/>
                      <a:pt x="4177372" y="255211"/>
                      <a:pt x="3816370" y="307777"/>
                    </a:cubicBezTo>
                    <a:cubicBezTo>
                      <a:pt x="3455368" y="360343"/>
                      <a:pt x="3359235" y="254988"/>
                      <a:pt x="3238905" y="307777"/>
                    </a:cubicBezTo>
                    <a:cubicBezTo>
                      <a:pt x="3118576" y="360566"/>
                      <a:pt x="2863144" y="298274"/>
                      <a:pt x="2661439" y="307777"/>
                    </a:cubicBezTo>
                    <a:cubicBezTo>
                      <a:pt x="2459734" y="317280"/>
                      <a:pt x="2482364" y="285205"/>
                      <a:pt x="2309186" y="307777"/>
                    </a:cubicBezTo>
                    <a:cubicBezTo>
                      <a:pt x="2136008" y="330349"/>
                      <a:pt x="1927454" y="289686"/>
                      <a:pt x="1731721" y="307777"/>
                    </a:cubicBezTo>
                    <a:cubicBezTo>
                      <a:pt x="1535988" y="325868"/>
                      <a:pt x="1365078" y="259627"/>
                      <a:pt x="1004115" y="307777"/>
                    </a:cubicBezTo>
                    <a:cubicBezTo>
                      <a:pt x="643152" y="355927"/>
                      <a:pt x="380941" y="238177"/>
                      <a:pt x="51297" y="307777"/>
                    </a:cubicBezTo>
                    <a:cubicBezTo>
                      <a:pt x="36074" y="295699"/>
                      <a:pt x="18832" y="265712"/>
                      <a:pt x="0" y="256480"/>
                    </a:cubicBezTo>
                    <a:cubicBezTo>
                      <a:pt x="-12158" y="167525"/>
                      <a:pt x="20703" y="69742"/>
                      <a:pt x="0" y="0"/>
                    </a:cubicBezTo>
                    <a:close/>
                  </a:path>
                  <a:path w="7558344" h="307777" stroke="0" extrusionOk="0">
                    <a:moveTo>
                      <a:pt x="0" y="0"/>
                    </a:moveTo>
                    <a:cubicBezTo>
                      <a:pt x="235976" y="-23091"/>
                      <a:pt x="400310" y="41662"/>
                      <a:pt x="502395" y="0"/>
                    </a:cubicBezTo>
                    <a:cubicBezTo>
                      <a:pt x="604480" y="-41662"/>
                      <a:pt x="700641" y="35135"/>
                      <a:pt x="854648" y="0"/>
                    </a:cubicBezTo>
                    <a:cubicBezTo>
                      <a:pt x="1008655" y="-35135"/>
                      <a:pt x="1109009" y="17167"/>
                      <a:pt x="1281973" y="0"/>
                    </a:cubicBezTo>
                    <a:cubicBezTo>
                      <a:pt x="1454938" y="-17167"/>
                      <a:pt x="1610422" y="12422"/>
                      <a:pt x="1859438" y="0"/>
                    </a:cubicBezTo>
                    <a:cubicBezTo>
                      <a:pt x="2108454" y="-12422"/>
                      <a:pt x="2326086" y="26778"/>
                      <a:pt x="2587044" y="0"/>
                    </a:cubicBezTo>
                    <a:cubicBezTo>
                      <a:pt x="2848002" y="-26778"/>
                      <a:pt x="2863886" y="6141"/>
                      <a:pt x="3014368" y="0"/>
                    </a:cubicBezTo>
                    <a:cubicBezTo>
                      <a:pt x="3164850" y="-6141"/>
                      <a:pt x="3559193" y="29945"/>
                      <a:pt x="3741974" y="0"/>
                    </a:cubicBezTo>
                    <a:cubicBezTo>
                      <a:pt x="3924755" y="-29945"/>
                      <a:pt x="4073493" y="53674"/>
                      <a:pt x="4244369" y="0"/>
                    </a:cubicBezTo>
                    <a:cubicBezTo>
                      <a:pt x="4415245" y="-53674"/>
                      <a:pt x="4742604" y="6817"/>
                      <a:pt x="4896905" y="0"/>
                    </a:cubicBezTo>
                    <a:cubicBezTo>
                      <a:pt x="5051206" y="-6817"/>
                      <a:pt x="5137988" y="11947"/>
                      <a:pt x="5249158" y="0"/>
                    </a:cubicBezTo>
                    <a:cubicBezTo>
                      <a:pt x="5360328" y="-11947"/>
                      <a:pt x="5451247" y="5298"/>
                      <a:pt x="5601412" y="0"/>
                    </a:cubicBezTo>
                    <a:cubicBezTo>
                      <a:pt x="5751577" y="-5298"/>
                      <a:pt x="5819481" y="24222"/>
                      <a:pt x="5953666" y="0"/>
                    </a:cubicBezTo>
                    <a:cubicBezTo>
                      <a:pt x="6087851" y="-24222"/>
                      <a:pt x="6437275" y="50649"/>
                      <a:pt x="6606201" y="0"/>
                    </a:cubicBezTo>
                    <a:cubicBezTo>
                      <a:pt x="6775127" y="-50649"/>
                      <a:pt x="7245978" y="69941"/>
                      <a:pt x="7507047" y="0"/>
                    </a:cubicBezTo>
                    <a:cubicBezTo>
                      <a:pt x="7532588" y="24701"/>
                      <a:pt x="7534609" y="28221"/>
                      <a:pt x="7558344" y="51297"/>
                    </a:cubicBezTo>
                    <a:cubicBezTo>
                      <a:pt x="7572565" y="164556"/>
                      <a:pt x="7535952" y="187014"/>
                      <a:pt x="7558344" y="307777"/>
                    </a:cubicBezTo>
                    <a:lnTo>
                      <a:pt x="7558344" y="307777"/>
                    </a:lnTo>
                    <a:cubicBezTo>
                      <a:pt x="7372598" y="338749"/>
                      <a:pt x="7233265" y="269106"/>
                      <a:pt x="7055949" y="307777"/>
                    </a:cubicBezTo>
                    <a:cubicBezTo>
                      <a:pt x="6878634" y="346448"/>
                      <a:pt x="6529438" y="257556"/>
                      <a:pt x="6328343" y="307777"/>
                    </a:cubicBezTo>
                    <a:cubicBezTo>
                      <a:pt x="6127248" y="357998"/>
                      <a:pt x="5904767" y="303160"/>
                      <a:pt x="5675808" y="307777"/>
                    </a:cubicBezTo>
                    <a:cubicBezTo>
                      <a:pt x="5446849" y="312394"/>
                      <a:pt x="5224916" y="282072"/>
                      <a:pt x="5023272" y="307777"/>
                    </a:cubicBezTo>
                    <a:cubicBezTo>
                      <a:pt x="4821628" y="333482"/>
                      <a:pt x="4808602" y="282598"/>
                      <a:pt x="4671018" y="307777"/>
                    </a:cubicBezTo>
                    <a:cubicBezTo>
                      <a:pt x="4533434" y="332956"/>
                      <a:pt x="4369090" y="289739"/>
                      <a:pt x="4243694" y="307777"/>
                    </a:cubicBezTo>
                    <a:cubicBezTo>
                      <a:pt x="4118298" y="325815"/>
                      <a:pt x="3728289" y="287056"/>
                      <a:pt x="3516088" y="307777"/>
                    </a:cubicBezTo>
                    <a:cubicBezTo>
                      <a:pt x="3303887" y="328498"/>
                      <a:pt x="3170954" y="247855"/>
                      <a:pt x="3013693" y="307777"/>
                    </a:cubicBezTo>
                    <a:cubicBezTo>
                      <a:pt x="2856433" y="367699"/>
                      <a:pt x="2748295" y="272345"/>
                      <a:pt x="2661439" y="307777"/>
                    </a:cubicBezTo>
                    <a:cubicBezTo>
                      <a:pt x="2574583" y="343209"/>
                      <a:pt x="2445602" y="283327"/>
                      <a:pt x="2234115" y="307777"/>
                    </a:cubicBezTo>
                    <a:cubicBezTo>
                      <a:pt x="2022628" y="332227"/>
                      <a:pt x="1923889" y="268838"/>
                      <a:pt x="1806791" y="307777"/>
                    </a:cubicBezTo>
                    <a:cubicBezTo>
                      <a:pt x="1689693" y="346716"/>
                      <a:pt x="1500884" y="278119"/>
                      <a:pt x="1304396" y="307777"/>
                    </a:cubicBezTo>
                    <a:cubicBezTo>
                      <a:pt x="1107909" y="337435"/>
                      <a:pt x="910704" y="254581"/>
                      <a:pt x="651861" y="307777"/>
                    </a:cubicBezTo>
                    <a:cubicBezTo>
                      <a:pt x="393018" y="360973"/>
                      <a:pt x="184990" y="271934"/>
                      <a:pt x="51297" y="307777"/>
                    </a:cubicBezTo>
                    <a:cubicBezTo>
                      <a:pt x="24226" y="286179"/>
                      <a:pt x="16049" y="265727"/>
                      <a:pt x="0" y="256480"/>
                    </a:cubicBezTo>
                    <a:cubicBezTo>
                      <a:pt x="-22659" y="152983"/>
                      <a:pt x="8783" y="124973"/>
                      <a:pt x="0" y="0"/>
                    </a:cubicBezTo>
                    <a:close/>
                  </a:path>
                </a:pathLst>
              </a:custGeom>
              <a:ln>
                <a:prstDash val="sysDot"/>
                <a:extLst>
                  <a:ext uri="{C807C97D-BFC1-408E-A445-0C87EB9F89A2}">
                    <ask:lineSketchStyleProps xmlns:ask="http://schemas.microsoft.com/office/drawing/2018/sketchyshapes" sd="108612858">
                      <a:prstGeom prst="snip2Diag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AE" sz="1400" b="1" dirty="0">
                    <a:solidFill>
                      <a:schemeClr val="tx1"/>
                    </a:solidFill>
                  </a:rPr>
                  <a:t>‏1-نهى النبي </a:t>
                </a:r>
                <a:r>
                  <a:rPr lang="ar-AE" sz="800" b="1" dirty="0">
                    <a:solidFill>
                      <a:schemeClr val="tx1"/>
                    </a:solidFill>
                  </a:rPr>
                  <a:t>صلى الله عليه وسلم </a:t>
                </a:r>
                <a:r>
                  <a:rPr lang="ar-AE" sz="1400" b="1" dirty="0">
                    <a:solidFill>
                      <a:schemeClr val="tx1"/>
                    </a:solidFill>
                  </a:rPr>
                  <a:t>عن تناجي رجلين دون الثالث لأسباب </a:t>
                </a:r>
                <a:r>
                  <a:rPr lang="ar-AE" sz="1400" b="1" u="sng" dirty="0">
                    <a:solidFill>
                      <a:schemeClr val="tx1"/>
                    </a:solidFill>
                  </a:rPr>
                  <a:t>ليس منها</a:t>
                </a:r>
                <a:r>
                  <a:rPr lang="ar-AE" sz="1400" b="1" dirty="0">
                    <a:solidFill>
                      <a:schemeClr val="tx1"/>
                    </a:solidFill>
                  </a:rPr>
                  <a:t>:</a:t>
                </a:r>
              </a:p>
            </p:txBody>
          </p: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7AA9647F-31FE-480B-8EF1-51F6ABC356D8}"/>
                  </a:ext>
                </a:extLst>
              </p:cNvPr>
              <p:cNvGrpSpPr/>
              <p:nvPr/>
            </p:nvGrpSpPr>
            <p:grpSpPr>
              <a:xfrm>
                <a:off x="419101" y="5900966"/>
                <a:ext cx="5908474" cy="1005149"/>
                <a:chOff x="359147" y="5906302"/>
                <a:chExt cx="5890485" cy="1005149"/>
              </a:xfrm>
            </p:grpSpPr>
            <p:sp>
              <p:nvSpPr>
                <p:cNvPr id="5" name="Arrow: Chevron 4">
                  <a:extLst>
                    <a:ext uri="{FF2B5EF4-FFF2-40B4-BE49-F238E27FC236}">
                      <a16:creationId xmlns:a16="http://schemas.microsoft.com/office/drawing/2014/main" id="{123A74E2-FD22-4233-98DF-252AF8DBFE6E}"/>
                    </a:ext>
                  </a:extLst>
                </p:cNvPr>
                <p:cNvSpPr/>
                <p:nvPr/>
              </p:nvSpPr>
              <p:spPr>
                <a:xfrm>
                  <a:off x="5406141" y="5912758"/>
                  <a:ext cx="843489" cy="281138"/>
                </a:xfrm>
                <a:custGeom>
                  <a:avLst/>
                  <a:gdLst>
                    <a:gd name="connsiteX0" fmla="*/ 0 w 843489"/>
                    <a:gd name="connsiteY0" fmla="*/ 0 h 281138"/>
                    <a:gd name="connsiteX1" fmla="*/ 344431 w 843489"/>
                    <a:gd name="connsiteY1" fmla="*/ 0 h 281138"/>
                    <a:gd name="connsiteX2" fmla="*/ 702920 w 843489"/>
                    <a:gd name="connsiteY2" fmla="*/ 0 h 281138"/>
                    <a:gd name="connsiteX3" fmla="*/ 843489 w 843489"/>
                    <a:gd name="connsiteY3" fmla="*/ 140569 h 281138"/>
                    <a:gd name="connsiteX4" fmla="*/ 702920 w 843489"/>
                    <a:gd name="connsiteY4" fmla="*/ 281138 h 281138"/>
                    <a:gd name="connsiteX5" fmla="*/ 351460 w 843489"/>
                    <a:gd name="connsiteY5" fmla="*/ 281138 h 281138"/>
                    <a:gd name="connsiteX6" fmla="*/ 0 w 843489"/>
                    <a:gd name="connsiteY6" fmla="*/ 281138 h 281138"/>
                    <a:gd name="connsiteX7" fmla="*/ 140569 w 843489"/>
                    <a:gd name="connsiteY7" fmla="*/ 140569 h 281138"/>
                    <a:gd name="connsiteX8" fmla="*/ 0 w 843489"/>
                    <a:gd name="connsiteY8" fmla="*/ 0 h 281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3489" h="281138" extrusionOk="0">
                      <a:moveTo>
                        <a:pt x="0" y="0"/>
                      </a:moveTo>
                      <a:cubicBezTo>
                        <a:pt x="158471" y="-16976"/>
                        <a:pt x="173772" y="-15087"/>
                        <a:pt x="344431" y="0"/>
                      </a:cubicBezTo>
                      <a:cubicBezTo>
                        <a:pt x="515090" y="15087"/>
                        <a:pt x="594943" y="-12000"/>
                        <a:pt x="702920" y="0"/>
                      </a:cubicBezTo>
                      <a:cubicBezTo>
                        <a:pt x="752377" y="58298"/>
                        <a:pt x="781262" y="86457"/>
                        <a:pt x="843489" y="140569"/>
                      </a:cubicBezTo>
                      <a:cubicBezTo>
                        <a:pt x="806885" y="167265"/>
                        <a:pt x="763859" y="225098"/>
                        <a:pt x="702920" y="281138"/>
                      </a:cubicBezTo>
                      <a:cubicBezTo>
                        <a:pt x="538090" y="283575"/>
                        <a:pt x="502928" y="265777"/>
                        <a:pt x="351460" y="281138"/>
                      </a:cubicBezTo>
                      <a:cubicBezTo>
                        <a:pt x="199992" y="296499"/>
                        <a:pt x="166323" y="286867"/>
                        <a:pt x="0" y="281138"/>
                      </a:cubicBezTo>
                      <a:cubicBezTo>
                        <a:pt x="32483" y="235198"/>
                        <a:pt x="73242" y="208941"/>
                        <a:pt x="140569" y="140569"/>
                      </a:cubicBezTo>
                      <a:cubicBezTo>
                        <a:pt x="94570" y="85191"/>
                        <a:pt x="27887" y="28685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extLst>
                    <a:ext uri="{C807C97D-BFC1-408E-A445-0C87EB9F89A2}">
                      <ask:lineSketchStyleProps xmlns:ask="http://schemas.microsoft.com/office/drawing/2018/sketchyshapes" sd="2237711358">
                        <a:prstGeom prst="chevron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AE" sz="1400" b="1" dirty="0">
                      <a:solidFill>
                        <a:schemeClr val="tx1"/>
                      </a:solidFill>
                    </a:rPr>
                    <a:t>أ.</a:t>
                  </a:r>
                  <a:endParaRPr lang="en-US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" name="Arrow: Pentagon 5">
                  <a:extLst>
                    <a:ext uri="{FF2B5EF4-FFF2-40B4-BE49-F238E27FC236}">
                      <a16:creationId xmlns:a16="http://schemas.microsoft.com/office/drawing/2014/main" id="{1BE47FEA-39E2-43A9-BC20-0F49FA30E112}"/>
                    </a:ext>
                  </a:extLst>
                </p:cNvPr>
                <p:cNvSpPr/>
                <p:nvPr/>
              </p:nvSpPr>
              <p:spPr>
                <a:xfrm>
                  <a:off x="359147" y="5906302"/>
                  <a:ext cx="5134935" cy="291847"/>
                </a:xfrm>
                <a:custGeom>
                  <a:avLst/>
                  <a:gdLst>
                    <a:gd name="connsiteX0" fmla="*/ 0 w 5134935"/>
                    <a:gd name="connsiteY0" fmla="*/ 0 h 291847"/>
                    <a:gd name="connsiteX1" fmla="*/ 473956 w 5134935"/>
                    <a:gd name="connsiteY1" fmla="*/ 0 h 291847"/>
                    <a:gd name="connsiteX2" fmla="*/ 1097583 w 5134935"/>
                    <a:gd name="connsiteY2" fmla="*/ 0 h 291847"/>
                    <a:gd name="connsiteX3" fmla="*/ 1571539 w 5134935"/>
                    <a:gd name="connsiteY3" fmla="*/ 0 h 291847"/>
                    <a:gd name="connsiteX4" fmla="*/ 2294946 w 5134935"/>
                    <a:gd name="connsiteY4" fmla="*/ 0 h 291847"/>
                    <a:gd name="connsiteX5" fmla="*/ 2918572 w 5134935"/>
                    <a:gd name="connsiteY5" fmla="*/ 0 h 291847"/>
                    <a:gd name="connsiteX6" fmla="*/ 3442418 w 5134935"/>
                    <a:gd name="connsiteY6" fmla="*/ 0 h 291847"/>
                    <a:gd name="connsiteX7" fmla="*/ 4165825 w 5134935"/>
                    <a:gd name="connsiteY7" fmla="*/ 0 h 291847"/>
                    <a:gd name="connsiteX8" fmla="*/ 4989012 w 5134935"/>
                    <a:gd name="connsiteY8" fmla="*/ 0 h 291847"/>
                    <a:gd name="connsiteX9" fmla="*/ 5134935 w 5134935"/>
                    <a:gd name="connsiteY9" fmla="*/ 145924 h 291847"/>
                    <a:gd name="connsiteX10" fmla="*/ 4989012 w 5134935"/>
                    <a:gd name="connsiteY10" fmla="*/ 291847 h 291847"/>
                    <a:gd name="connsiteX11" fmla="*/ 4515056 w 5134935"/>
                    <a:gd name="connsiteY11" fmla="*/ 291847 h 291847"/>
                    <a:gd name="connsiteX12" fmla="*/ 3941319 w 5134935"/>
                    <a:gd name="connsiteY12" fmla="*/ 291847 h 291847"/>
                    <a:gd name="connsiteX13" fmla="*/ 3467363 w 5134935"/>
                    <a:gd name="connsiteY13" fmla="*/ 291847 h 291847"/>
                    <a:gd name="connsiteX14" fmla="*/ 2993407 w 5134935"/>
                    <a:gd name="connsiteY14" fmla="*/ 291847 h 291847"/>
                    <a:gd name="connsiteX15" fmla="*/ 2519451 w 5134935"/>
                    <a:gd name="connsiteY15" fmla="*/ 291847 h 291847"/>
                    <a:gd name="connsiteX16" fmla="*/ 1796044 w 5134935"/>
                    <a:gd name="connsiteY16" fmla="*/ 291847 h 291847"/>
                    <a:gd name="connsiteX17" fmla="*/ 1222308 w 5134935"/>
                    <a:gd name="connsiteY17" fmla="*/ 291847 h 291847"/>
                    <a:gd name="connsiteX18" fmla="*/ 598681 w 5134935"/>
                    <a:gd name="connsiteY18" fmla="*/ 291847 h 291847"/>
                    <a:gd name="connsiteX19" fmla="*/ 0 w 5134935"/>
                    <a:gd name="connsiteY19" fmla="*/ 291847 h 291847"/>
                    <a:gd name="connsiteX20" fmla="*/ 0 w 5134935"/>
                    <a:gd name="connsiteY20" fmla="*/ 0 h 2918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134935" h="291847" extrusionOk="0">
                      <a:moveTo>
                        <a:pt x="0" y="0"/>
                      </a:moveTo>
                      <a:cubicBezTo>
                        <a:pt x="176648" y="-17278"/>
                        <a:pt x="298905" y="12262"/>
                        <a:pt x="473956" y="0"/>
                      </a:cubicBezTo>
                      <a:cubicBezTo>
                        <a:pt x="649007" y="-12262"/>
                        <a:pt x="935484" y="-27493"/>
                        <a:pt x="1097583" y="0"/>
                      </a:cubicBezTo>
                      <a:cubicBezTo>
                        <a:pt x="1259682" y="27493"/>
                        <a:pt x="1451419" y="367"/>
                        <a:pt x="1571539" y="0"/>
                      </a:cubicBezTo>
                      <a:cubicBezTo>
                        <a:pt x="1691659" y="-367"/>
                        <a:pt x="2066705" y="12086"/>
                        <a:pt x="2294946" y="0"/>
                      </a:cubicBezTo>
                      <a:cubicBezTo>
                        <a:pt x="2523187" y="-12086"/>
                        <a:pt x="2688220" y="-5803"/>
                        <a:pt x="2918572" y="0"/>
                      </a:cubicBezTo>
                      <a:cubicBezTo>
                        <a:pt x="3148924" y="5803"/>
                        <a:pt x="3252685" y="-1715"/>
                        <a:pt x="3442418" y="0"/>
                      </a:cubicBezTo>
                      <a:cubicBezTo>
                        <a:pt x="3632151" y="1715"/>
                        <a:pt x="3855852" y="5537"/>
                        <a:pt x="4165825" y="0"/>
                      </a:cubicBezTo>
                      <a:cubicBezTo>
                        <a:pt x="4475798" y="-5537"/>
                        <a:pt x="4579562" y="3950"/>
                        <a:pt x="4989012" y="0"/>
                      </a:cubicBezTo>
                      <a:cubicBezTo>
                        <a:pt x="5051258" y="71529"/>
                        <a:pt x="5059179" y="77868"/>
                        <a:pt x="5134935" y="145924"/>
                      </a:cubicBezTo>
                      <a:cubicBezTo>
                        <a:pt x="5090962" y="182728"/>
                        <a:pt x="5035646" y="237673"/>
                        <a:pt x="4989012" y="291847"/>
                      </a:cubicBezTo>
                      <a:cubicBezTo>
                        <a:pt x="4816370" y="307213"/>
                        <a:pt x="4651117" y="313195"/>
                        <a:pt x="4515056" y="291847"/>
                      </a:cubicBezTo>
                      <a:cubicBezTo>
                        <a:pt x="4378995" y="270499"/>
                        <a:pt x="4185648" y="275192"/>
                        <a:pt x="3941319" y="291847"/>
                      </a:cubicBezTo>
                      <a:cubicBezTo>
                        <a:pt x="3696990" y="308502"/>
                        <a:pt x="3569179" y="292650"/>
                        <a:pt x="3467363" y="291847"/>
                      </a:cubicBezTo>
                      <a:cubicBezTo>
                        <a:pt x="3365547" y="291044"/>
                        <a:pt x="3141311" y="303555"/>
                        <a:pt x="2993407" y="291847"/>
                      </a:cubicBezTo>
                      <a:cubicBezTo>
                        <a:pt x="2845503" y="280139"/>
                        <a:pt x="2677315" y="272558"/>
                        <a:pt x="2519451" y="291847"/>
                      </a:cubicBezTo>
                      <a:cubicBezTo>
                        <a:pt x="2361587" y="311136"/>
                        <a:pt x="1997305" y="287916"/>
                        <a:pt x="1796044" y="291847"/>
                      </a:cubicBezTo>
                      <a:cubicBezTo>
                        <a:pt x="1594783" y="295778"/>
                        <a:pt x="1417771" y="265765"/>
                        <a:pt x="1222308" y="291847"/>
                      </a:cubicBezTo>
                      <a:cubicBezTo>
                        <a:pt x="1026845" y="317929"/>
                        <a:pt x="853898" y="297161"/>
                        <a:pt x="598681" y="291847"/>
                      </a:cubicBezTo>
                      <a:cubicBezTo>
                        <a:pt x="343464" y="286533"/>
                        <a:pt x="251738" y="302387"/>
                        <a:pt x="0" y="291847"/>
                      </a:cubicBezTo>
                      <a:cubicBezTo>
                        <a:pt x="-3660" y="187876"/>
                        <a:pt x="-2858" y="90200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prstDash val="dash"/>
                  <a:extLst>
                    <a:ext uri="{C807C97D-BFC1-408E-A445-0C87EB9F89A2}">
                      <ask:lineSketchStyleProps xmlns:ask="http://schemas.microsoft.com/office/drawing/2018/sketchyshapes" sd="52206347">
                        <a:prstGeom prst="homePlate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 rtl="1"/>
                  <a:r>
                    <a:rPr lang="ar-AE" sz="1400" b="1" dirty="0">
                      <a:solidFill>
                        <a:schemeClr val="tx1"/>
                      </a:solidFill>
                    </a:rPr>
                    <a:t> اقتصار موضوعات الحديث المهمة على شخصين لا ثلاثة.</a:t>
                  </a:r>
                </a:p>
              </p:txBody>
            </p:sp>
            <p:sp>
              <p:nvSpPr>
                <p:cNvPr id="7" name="Arrow: Chevron 6">
                  <a:extLst>
                    <a:ext uri="{FF2B5EF4-FFF2-40B4-BE49-F238E27FC236}">
                      <a16:creationId xmlns:a16="http://schemas.microsoft.com/office/drawing/2014/main" id="{7F3D6ECC-291A-42B1-9501-D7DD3AA63871}"/>
                    </a:ext>
                  </a:extLst>
                </p:cNvPr>
                <p:cNvSpPr/>
                <p:nvPr/>
              </p:nvSpPr>
              <p:spPr>
                <a:xfrm>
                  <a:off x="5406142" y="6273662"/>
                  <a:ext cx="843489" cy="281138"/>
                </a:xfrm>
                <a:custGeom>
                  <a:avLst/>
                  <a:gdLst>
                    <a:gd name="connsiteX0" fmla="*/ 0 w 843489"/>
                    <a:gd name="connsiteY0" fmla="*/ 0 h 281138"/>
                    <a:gd name="connsiteX1" fmla="*/ 344431 w 843489"/>
                    <a:gd name="connsiteY1" fmla="*/ 0 h 281138"/>
                    <a:gd name="connsiteX2" fmla="*/ 702920 w 843489"/>
                    <a:gd name="connsiteY2" fmla="*/ 0 h 281138"/>
                    <a:gd name="connsiteX3" fmla="*/ 843489 w 843489"/>
                    <a:gd name="connsiteY3" fmla="*/ 140569 h 281138"/>
                    <a:gd name="connsiteX4" fmla="*/ 702920 w 843489"/>
                    <a:gd name="connsiteY4" fmla="*/ 281138 h 281138"/>
                    <a:gd name="connsiteX5" fmla="*/ 351460 w 843489"/>
                    <a:gd name="connsiteY5" fmla="*/ 281138 h 281138"/>
                    <a:gd name="connsiteX6" fmla="*/ 0 w 843489"/>
                    <a:gd name="connsiteY6" fmla="*/ 281138 h 281138"/>
                    <a:gd name="connsiteX7" fmla="*/ 140569 w 843489"/>
                    <a:gd name="connsiteY7" fmla="*/ 140569 h 281138"/>
                    <a:gd name="connsiteX8" fmla="*/ 0 w 843489"/>
                    <a:gd name="connsiteY8" fmla="*/ 0 h 281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3489" h="281138" extrusionOk="0">
                      <a:moveTo>
                        <a:pt x="0" y="0"/>
                      </a:moveTo>
                      <a:cubicBezTo>
                        <a:pt x="158471" y="-16976"/>
                        <a:pt x="173772" y="-15087"/>
                        <a:pt x="344431" y="0"/>
                      </a:cubicBezTo>
                      <a:cubicBezTo>
                        <a:pt x="515090" y="15087"/>
                        <a:pt x="594943" y="-12000"/>
                        <a:pt x="702920" y="0"/>
                      </a:cubicBezTo>
                      <a:cubicBezTo>
                        <a:pt x="752377" y="58298"/>
                        <a:pt x="781262" y="86457"/>
                        <a:pt x="843489" y="140569"/>
                      </a:cubicBezTo>
                      <a:cubicBezTo>
                        <a:pt x="806885" y="167265"/>
                        <a:pt x="763859" y="225098"/>
                        <a:pt x="702920" y="281138"/>
                      </a:cubicBezTo>
                      <a:cubicBezTo>
                        <a:pt x="538090" y="283575"/>
                        <a:pt x="502928" y="265777"/>
                        <a:pt x="351460" y="281138"/>
                      </a:cubicBezTo>
                      <a:cubicBezTo>
                        <a:pt x="199992" y="296499"/>
                        <a:pt x="166323" y="286867"/>
                        <a:pt x="0" y="281138"/>
                      </a:cubicBezTo>
                      <a:cubicBezTo>
                        <a:pt x="32483" y="235198"/>
                        <a:pt x="73242" y="208941"/>
                        <a:pt x="140569" y="140569"/>
                      </a:cubicBezTo>
                      <a:cubicBezTo>
                        <a:pt x="94570" y="85191"/>
                        <a:pt x="27887" y="28685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extLst>
                    <a:ext uri="{C807C97D-BFC1-408E-A445-0C87EB9F89A2}">
                      <ask:lineSketchStyleProps xmlns:ask="http://schemas.microsoft.com/office/drawing/2018/sketchyshapes" sd="2237711358">
                        <a:prstGeom prst="chevron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AE" sz="1400" b="1" dirty="0">
                      <a:solidFill>
                        <a:schemeClr val="tx1"/>
                      </a:solidFill>
                    </a:rPr>
                    <a:t>ب.</a:t>
                  </a:r>
                  <a:endParaRPr lang="en-US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" name="Arrow: Pentagon 7">
                  <a:extLst>
                    <a:ext uri="{FF2B5EF4-FFF2-40B4-BE49-F238E27FC236}">
                      <a16:creationId xmlns:a16="http://schemas.microsoft.com/office/drawing/2014/main" id="{42258415-DF82-475F-9EE5-BD6227559CEC}"/>
                    </a:ext>
                  </a:extLst>
                </p:cNvPr>
                <p:cNvSpPr/>
                <p:nvPr/>
              </p:nvSpPr>
              <p:spPr>
                <a:xfrm>
                  <a:off x="359147" y="6255469"/>
                  <a:ext cx="5134935" cy="291847"/>
                </a:xfrm>
                <a:custGeom>
                  <a:avLst/>
                  <a:gdLst>
                    <a:gd name="connsiteX0" fmla="*/ 0 w 5134935"/>
                    <a:gd name="connsiteY0" fmla="*/ 0 h 291847"/>
                    <a:gd name="connsiteX1" fmla="*/ 473956 w 5134935"/>
                    <a:gd name="connsiteY1" fmla="*/ 0 h 291847"/>
                    <a:gd name="connsiteX2" fmla="*/ 1097583 w 5134935"/>
                    <a:gd name="connsiteY2" fmla="*/ 0 h 291847"/>
                    <a:gd name="connsiteX3" fmla="*/ 1571539 w 5134935"/>
                    <a:gd name="connsiteY3" fmla="*/ 0 h 291847"/>
                    <a:gd name="connsiteX4" fmla="*/ 2294946 w 5134935"/>
                    <a:gd name="connsiteY4" fmla="*/ 0 h 291847"/>
                    <a:gd name="connsiteX5" fmla="*/ 2918572 w 5134935"/>
                    <a:gd name="connsiteY5" fmla="*/ 0 h 291847"/>
                    <a:gd name="connsiteX6" fmla="*/ 3442418 w 5134935"/>
                    <a:gd name="connsiteY6" fmla="*/ 0 h 291847"/>
                    <a:gd name="connsiteX7" fmla="*/ 4165825 w 5134935"/>
                    <a:gd name="connsiteY7" fmla="*/ 0 h 291847"/>
                    <a:gd name="connsiteX8" fmla="*/ 4989012 w 5134935"/>
                    <a:gd name="connsiteY8" fmla="*/ 0 h 291847"/>
                    <a:gd name="connsiteX9" fmla="*/ 5134935 w 5134935"/>
                    <a:gd name="connsiteY9" fmla="*/ 145924 h 291847"/>
                    <a:gd name="connsiteX10" fmla="*/ 4989012 w 5134935"/>
                    <a:gd name="connsiteY10" fmla="*/ 291847 h 291847"/>
                    <a:gd name="connsiteX11" fmla="*/ 4515056 w 5134935"/>
                    <a:gd name="connsiteY11" fmla="*/ 291847 h 291847"/>
                    <a:gd name="connsiteX12" fmla="*/ 3941319 w 5134935"/>
                    <a:gd name="connsiteY12" fmla="*/ 291847 h 291847"/>
                    <a:gd name="connsiteX13" fmla="*/ 3467363 w 5134935"/>
                    <a:gd name="connsiteY13" fmla="*/ 291847 h 291847"/>
                    <a:gd name="connsiteX14" fmla="*/ 2993407 w 5134935"/>
                    <a:gd name="connsiteY14" fmla="*/ 291847 h 291847"/>
                    <a:gd name="connsiteX15" fmla="*/ 2519451 w 5134935"/>
                    <a:gd name="connsiteY15" fmla="*/ 291847 h 291847"/>
                    <a:gd name="connsiteX16" fmla="*/ 1796044 w 5134935"/>
                    <a:gd name="connsiteY16" fmla="*/ 291847 h 291847"/>
                    <a:gd name="connsiteX17" fmla="*/ 1222308 w 5134935"/>
                    <a:gd name="connsiteY17" fmla="*/ 291847 h 291847"/>
                    <a:gd name="connsiteX18" fmla="*/ 598681 w 5134935"/>
                    <a:gd name="connsiteY18" fmla="*/ 291847 h 291847"/>
                    <a:gd name="connsiteX19" fmla="*/ 0 w 5134935"/>
                    <a:gd name="connsiteY19" fmla="*/ 291847 h 291847"/>
                    <a:gd name="connsiteX20" fmla="*/ 0 w 5134935"/>
                    <a:gd name="connsiteY20" fmla="*/ 0 h 2918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134935" h="291847" extrusionOk="0">
                      <a:moveTo>
                        <a:pt x="0" y="0"/>
                      </a:moveTo>
                      <a:cubicBezTo>
                        <a:pt x="176648" y="-17278"/>
                        <a:pt x="298905" y="12262"/>
                        <a:pt x="473956" y="0"/>
                      </a:cubicBezTo>
                      <a:cubicBezTo>
                        <a:pt x="649007" y="-12262"/>
                        <a:pt x="935484" y="-27493"/>
                        <a:pt x="1097583" y="0"/>
                      </a:cubicBezTo>
                      <a:cubicBezTo>
                        <a:pt x="1259682" y="27493"/>
                        <a:pt x="1451419" y="367"/>
                        <a:pt x="1571539" y="0"/>
                      </a:cubicBezTo>
                      <a:cubicBezTo>
                        <a:pt x="1691659" y="-367"/>
                        <a:pt x="2066705" y="12086"/>
                        <a:pt x="2294946" y="0"/>
                      </a:cubicBezTo>
                      <a:cubicBezTo>
                        <a:pt x="2523187" y="-12086"/>
                        <a:pt x="2688220" y="-5803"/>
                        <a:pt x="2918572" y="0"/>
                      </a:cubicBezTo>
                      <a:cubicBezTo>
                        <a:pt x="3148924" y="5803"/>
                        <a:pt x="3252685" y="-1715"/>
                        <a:pt x="3442418" y="0"/>
                      </a:cubicBezTo>
                      <a:cubicBezTo>
                        <a:pt x="3632151" y="1715"/>
                        <a:pt x="3855852" y="5537"/>
                        <a:pt x="4165825" y="0"/>
                      </a:cubicBezTo>
                      <a:cubicBezTo>
                        <a:pt x="4475798" y="-5537"/>
                        <a:pt x="4579562" y="3950"/>
                        <a:pt x="4989012" y="0"/>
                      </a:cubicBezTo>
                      <a:cubicBezTo>
                        <a:pt x="5051258" y="71529"/>
                        <a:pt x="5059179" y="77868"/>
                        <a:pt x="5134935" y="145924"/>
                      </a:cubicBezTo>
                      <a:cubicBezTo>
                        <a:pt x="5090962" y="182728"/>
                        <a:pt x="5035646" y="237673"/>
                        <a:pt x="4989012" y="291847"/>
                      </a:cubicBezTo>
                      <a:cubicBezTo>
                        <a:pt x="4816370" y="307213"/>
                        <a:pt x="4651117" y="313195"/>
                        <a:pt x="4515056" y="291847"/>
                      </a:cubicBezTo>
                      <a:cubicBezTo>
                        <a:pt x="4378995" y="270499"/>
                        <a:pt x="4185648" y="275192"/>
                        <a:pt x="3941319" y="291847"/>
                      </a:cubicBezTo>
                      <a:cubicBezTo>
                        <a:pt x="3696990" y="308502"/>
                        <a:pt x="3569179" y="292650"/>
                        <a:pt x="3467363" y="291847"/>
                      </a:cubicBezTo>
                      <a:cubicBezTo>
                        <a:pt x="3365547" y="291044"/>
                        <a:pt x="3141311" y="303555"/>
                        <a:pt x="2993407" y="291847"/>
                      </a:cubicBezTo>
                      <a:cubicBezTo>
                        <a:pt x="2845503" y="280139"/>
                        <a:pt x="2677315" y="272558"/>
                        <a:pt x="2519451" y="291847"/>
                      </a:cubicBezTo>
                      <a:cubicBezTo>
                        <a:pt x="2361587" y="311136"/>
                        <a:pt x="1997305" y="287916"/>
                        <a:pt x="1796044" y="291847"/>
                      </a:cubicBezTo>
                      <a:cubicBezTo>
                        <a:pt x="1594783" y="295778"/>
                        <a:pt x="1417771" y="265765"/>
                        <a:pt x="1222308" y="291847"/>
                      </a:cubicBezTo>
                      <a:cubicBezTo>
                        <a:pt x="1026845" y="317929"/>
                        <a:pt x="853898" y="297161"/>
                        <a:pt x="598681" y="291847"/>
                      </a:cubicBezTo>
                      <a:cubicBezTo>
                        <a:pt x="343464" y="286533"/>
                        <a:pt x="251738" y="302387"/>
                        <a:pt x="0" y="291847"/>
                      </a:cubicBezTo>
                      <a:cubicBezTo>
                        <a:pt x="-3660" y="187876"/>
                        <a:pt x="-2858" y="90200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prstDash val="dash"/>
                  <a:extLst>
                    <a:ext uri="{C807C97D-BFC1-408E-A445-0C87EB9F89A2}">
                      <ask:lineSketchStyleProps xmlns:ask="http://schemas.microsoft.com/office/drawing/2018/sketchyshapes" sd="52206347">
                        <a:prstGeom prst="homePlate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 rtl="1"/>
                  <a:r>
                    <a:rPr lang="ar-AE" sz="1400" b="1" dirty="0">
                      <a:solidFill>
                        <a:schemeClr val="tx1"/>
                      </a:solidFill>
                    </a:rPr>
                    <a:t>إدخال الوسواس إلى قلب من لم يشركه الاثنان في الحديث</a:t>
                  </a:r>
                </a:p>
              </p:txBody>
            </p:sp>
            <p:sp>
              <p:nvSpPr>
                <p:cNvPr id="9" name="Arrow: Chevron 8">
                  <a:extLst>
                    <a:ext uri="{FF2B5EF4-FFF2-40B4-BE49-F238E27FC236}">
                      <a16:creationId xmlns:a16="http://schemas.microsoft.com/office/drawing/2014/main" id="{0AB73000-3140-46E0-8DF0-FACBAF131F46}"/>
                    </a:ext>
                  </a:extLst>
                </p:cNvPr>
                <p:cNvSpPr/>
                <p:nvPr/>
              </p:nvSpPr>
              <p:spPr>
                <a:xfrm>
                  <a:off x="5406143" y="6630313"/>
                  <a:ext cx="843489" cy="281138"/>
                </a:xfrm>
                <a:custGeom>
                  <a:avLst/>
                  <a:gdLst>
                    <a:gd name="connsiteX0" fmla="*/ 0 w 843489"/>
                    <a:gd name="connsiteY0" fmla="*/ 0 h 281138"/>
                    <a:gd name="connsiteX1" fmla="*/ 344431 w 843489"/>
                    <a:gd name="connsiteY1" fmla="*/ 0 h 281138"/>
                    <a:gd name="connsiteX2" fmla="*/ 702920 w 843489"/>
                    <a:gd name="connsiteY2" fmla="*/ 0 h 281138"/>
                    <a:gd name="connsiteX3" fmla="*/ 843489 w 843489"/>
                    <a:gd name="connsiteY3" fmla="*/ 140569 h 281138"/>
                    <a:gd name="connsiteX4" fmla="*/ 702920 w 843489"/>
                    <a:gd name="connsiteY4" fmla="*/ 281138 h 281138"/>
                    <a:gd name="connsiteX5" fmla="*/ 351460 w 843489"/>
                    <a:gd name="connsiteY5" fmla="*/ 281138 h 281138"/>
                    <a:gd name="connsiteX6" fmla="*/ 0 w 843489"/>
                    <a:gd name="connsiteY6" fmla="*/ 281138 h 281138"/>
                    <a:gd name="connsiteX7" fmla="*/ 140569 w 843489"/>
                    <a:gd name="connsiteY7" fmla="*/ 140569 h 281138"/>
                    <a:gd name="connsiteX8" fmla="*/ 0 w 843489"/>
                    <a:gd name="connsiteY8" fmla="*/ 0 h 281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3489" h="281138" extrusionOk="0">
                      <a:moveTo>
                        <a:pt x="0" y="0"/>
                      </a:moveTo>
                      <a:cubicBezTo>
                        <a:pt x="158471" y="-16976"/>
                        <a:pt x="173772" y="-15087"/>
                        <a:pt x="344431" y="0"/>
                      </a:cubicBezTo>
                      <a:cubicBezTo>
                        <a:pt x="515090" y="15087"/>
                        <a:pt x="594943" y="-12000"/>
                        <a:pt x="702920" y="0"/>
                      </a:cubicBezTo>
                      <a:cubicBezTo>
                        <a:pt x="752377" y="58298"/>
                        <a:pt x="781262" y="86457"/>
                        <a:pt x="843489" y="140569"/>
                      </a:cubicBezTo>
                      <a:cubicBezTo>
                        <a:pt x="806885" y="167265"/>
                        <a:pt x="763859" y="225098"/>
                        <a:pt x="702920" y="281138"/>
                      </a:cubicBezTo>
                      <a:cubicBezTo>
                        <a:pt x="538090" y="283575"/>
                        <a:pt x="502928" y="265777"/>
                        <a:pt x="351460" y="281138"/>
                      </a:cubicBezTo>
                      <a:cubicBezTo>
                        <a:pt x="199992" y="296499"/>
                        <a:pt x="166323" y="286867"/>
                        <a:pt x="0" y="281138"/>
                      </a:cubicBezTo>
                      <a:cubicBezTo>
                        <a:pt x="32483" y="235198"/>
                        <a:pt x="73242" y="208941"/>
                        <a:pt x="140569" y="140569"/>
                      </a:cubicBezTo>
                      <a:cubicBezTo>
                        <a:pt x="94570" y="85191"/>
                        <a:pt x="27887" y="28685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extLst>
                    <a:ext uri="{C807C97D-BFC1-408E-A445-0C87EB9F89A2}">
                      <ask:lineSketchStyleProps xmlns:ask="http://schemas.microsoft.com/office/drawing/2018/sketchyshapes" sd="2237711358">
                        <a:prstGeom prst="chevron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AE" sz="1400" b="1" dirty="0">
                      <a:solidFill>
                        <a:schemeClr val="tx1"/>
                      </a:solidFill>
                    </a:rPr>
                    <a:t>ت.</a:t>
                  </a:r>
                  <a:endParaRPr lang="en-US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Arrow: Pentagon 9">
                  <a:extLst>
                    <a:ext uri="{FF2B5EF4-FFF2-40B4-BE49-F238E27FC236}">
                      <a16:creationId xmlns:a16="http://schemas.microsoft.com/office/drawing/2014/main" id="{1A0C1D05-2909-450D-AE9F-BC1F3B95A24B}"/>
                    </a:ext>
                  </a:extLst>
                </p:cNvPr>
                <p:cNvSpPr/>
                <p:nvPr/>
              </p:nvSpPr>
              <p:spPr>
                <a:xfrm>
                  <a:off x="359147" y="6616158"/>
                  <a:ext cx="5134935" cy="291847"/>
                </a:xfrm>
                <a:custGeom>
                  <a:avLst/>
                  <a:gdLst>
                    <a:gd name="connsiteX0" fmla="*/ 0 w 5134935"/>
                    <a:gd name="connsiteY0" fmla="*/ 0 h 291847"/>
                    <a:gd name="connsiteX1" fmla="*/ 473956 w 5134935"/>
                    <a:gd name="connsiteY1" fmla="*/ 0 h 291847"/>
                    <a:gd name="connsiteX2" fmla="*/ 1097583 w 5134935"/>
                    <a:gd name="connsiteY2" fmla="*/ 0 h 291847"/>
                    <a:gd name="connsiteX3" fmla="*/ 1571539 w 5134935"/>
                    <a:gd name="connsiteY3" fmla="*/ 0 h 291847"/>
                    <a:gd name="connsiteX4" fmla="*/ 2294946 w 5134935"/>
                    <a:gd name="connsiteY4" fmla="*/ 0 h 291847"/>
                    <a:gd name="connsiteX5" fmla="*/ 2918572 w 5134935"/>
                    <a:gd name="connsiteY5" fmla="*/ 0 h 291847"/>
                    <a:gd name="connsiteX6" fmla="*/ 3442418 w 5134935"/>
                    <a:gd name="connsiteY6" fmla="*/ 0 h 291847"/>
                    <a:gd name="connsiteX7" fmla="*/ 4165825 w 5134935"/>
                    <a:gd name="connsiteY7" fmla="*/ 0 h 291847"/>
                    <a:gd name="connsiteX8" fmla="*/ 4989012 w 5134935"/>
                    <a:gd name="connsiteY8" fmla="*/ 0 h 291847"/>
                    <a:gd name="connsiteX9" fmla="*/ 5134935 w 5134935"/>
                    <a:gd name="connsiteY9" fmla="*/ 145924 h 291847"/>
                    <a:gd name="connsiteX10" fmla="*/ 4989012 w 5134935"/>
                    <a:gd name="connsiteY10" fmla="*/ 291847 h 291847"/>
                    <a:gd name="connsiteX11" fmla="*/ 4515056 w 5134935"/>
                    <a:gd name="connsiteY11" fmla="*/ 291847 h 291847"/>
                    <a:gd name="connsiteX12" fmla="*/ 3941319 w 5134935"/>
                    <a:gd name="connsiteY12" fmla="*/ 291847 h 291847"/>
                    <a:gd name="connsiteX13" fmla="*/ 3467363 w 5134935"/>
                    <a:gd name="connsiteY13" fmla="*/ 291847 h 291847"/>
                    <a:gd name="connsiteX14" fmla="*/ 2993407 w 5134935"/>
                    <a:gd name="connsiteY14" fmla="*/ 291847 h 291847"/>
                    <a:gd name="connsiteX15" fmla="*/ 2519451 w 5134935"/>
                    <a:gd name="connsiteY15" fmla="*/ 291847 h 291847"/>
                    <a:gd name="connsiteX16" fmla="*/ 1796044 w 5134935"/>
                    <a:gd name="connsiteY16" fmla="*/ 291847 h 291847"/>
                    <a:gd name="connsiteX17" fmla="*/ 1222308 w 5134935"/>
                    <a:gd name="connsiteY17" fmla="*/ 291847 h 291847"/>
                    <a:gd name="connsiteX18" fmla="*/ 598681 w 5134935"/>
                    <a:gd name="connsiteY18" fmla="*/ 291847 h 291847"/>
                    <a:gd name="connsiteX19" fmla="*/ 0 w 5134935"/>
                    <a:gd name="connsiteY19" fmla="*/ 291847 h 291847"/>
                    <a:gd name="connsiteX20" fmla="*/ 0 w 5134935"/>
                    <a:gd name="connsiteY20" fmla="*/ 0 h 2918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134935" h="291847" extrusionOk="0">
                      <a:moveTo>
                        <a:pt x="0" y="0"/>
                      </a:moveTo>
                      <a:cubicBezTo>
                        <a:pt x="176648" y="-17278"/>
                        <a:pt x="298905" y="12262"/>
                        <a:pt x="473956" y="0"/>
                      </a:cubicBezTo>
                      <a:cubicBezTo>
                        <a:pt x="649007" y="-12262"/>
                        <a:pt x="935484" y="-27493"/>
                        <a:pt x="1097583" y="0"/>
                      </a:cubicBezTo>
                      <a:cubicBezTo>
                        <a:pt x="1259682" y="27493"/>
                        <a:pt x="1451419" y="367"/>
                        <a:pt x="1571539" y="0"/>
                      </a:cubicBezTo>
                      <a:cubicBezTo>
                        <a:pt x="1691659" y="-367"/>
                        <a:pt x="2066705" y="12086"/>
                        <a:pt x="2294946" y="0"/>
                      </a:cubicBezTo>
                      <a:cubicBezTo>
                        <a:pt x="2523187" y="-12086"/>
                        <a:pt x="2688220" y="-5803"/>
                        <a:pt x="2918572" y="0"/>
                      </a:cubicBezTo>
                      <a:cubicBezTo>
                        <a:pt x="3148924" y="5803"/>
                        <a:pt x="3252685" y="-1715"/>
                        <a:pt x="3442418" y="0"/>
                      </a:cubicBezTo>
                      <a:cubicBezTo>
                        <a:pt x="3632151" y="1715"/>
                        <a:pt x="3855852" y="5537"/>
                        <a:pt x="4165825" y="0"/>
                      </a:cubicBezTo>
                      <a:cubicBezTo>
                        <a:pt x="4475798" y="-5537"/>
                        <a:pt x="4579562" y="3950"/>
                        <a:pt x="4989012" y="0"/>
                      </a:cubicBezTo>
                      <a:cubicBezTo>
                        <a:pt x="5051258" y="71529"/>
                        <a:pt x="5059179" y="77868"/>
                        <a:pt x="5134935" y="145924"/>
                      </a:cubicBezTo>
                      <a:cubicBezTo>
                        <a:pt x="5090962" y="182728"/>
                        <a:pt x="5035646" y="237673"/>
                        <a:pt x="4989012" y="291847"/>
                      </a:cubicBezTo>
                      <a:cubicBezTo>
                        <a:pt x="4816370" y="307213"/>
                        <a:pt x="4651117" y="313195"/>
                        <a:pt x="4515056" y="291847"/>
                      </a:cubicBezTo>
                      <a:cubicBezTo>
                        <a:pt x="4378995" y="270499"/>
                        <a:pt x="4185648" y="275192"/>
                        <a:pt x="3941319" y="291847"/>
                      </a:cubicBezTo>
                      <a:cubicBezTo>
                        <a:pt x="3696990" y="308502"/>
                        <a:pt x="3569179" y="292650"/>
                        <a:pt x="3467363" y="291847"/>
                      </a:cubicBezTo>
                      <a:cubicBezTo>
                        <a:pt x="3365547" y="291044"/>
                        <a:pt x="3141311" y="303555"/>
                        <a:pt x="2993407" y="291847"/>
                      </a:cubicBezTo>
                      <a:cubicBezTo>
                        <a:pt x="2845503" y="280139"/>
                        <a:pt x="2677315" y="272558"/>
                        <a:pt x="2519451" y="291847"/>
                      </a:cubicBezTo>
                      <a:cubicBezTo>
                        <a:pt x="2361587" y="311136"/>
                        <a:pt x="1997305" y="287916"/>
                        <a:pt x="1796044" y="291847"/>
                      </a:cubicBezTo>
                      <a:cubicBezTo>
                        <a:pt x="1594783" y="295778"/>
                        <a:pt x="1417771" y="265765"/>
                        <a:pt x="1222308" y="291847"/>
                      </a:cubicBezTo>
                      <a:cubicBezTo>
                        <a:pt x="1026845" y="317929"/>
                        <a:pt x="853898" y="297161"/>
                        <a:pt x="598681" y="291847"/>
                      </a:cubicBezTo>
                      <a:cubicBezTo>
                        <a:pt x="343464" y="286533"/>
                        <a:pt x="251738" y="302387"/>
                        <a:pt x="0" y="291847"/>
                      </a:cubicBezTo>
                      <a:cubicBezTo>
                        <a:pt x="-3660" y="187876"/>
                        <a:pt x="-2858" y="90200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prstDash val="dash"/>
                  <a:extLst>
                    <a:ext uri="{C807C97D-BFC1-408E-A445-0C87EB9F89A2}">
                      <ask:lineSketchStyleProps xmlns:ask="http://schemas.microsoft.com/office/drawing/2018/sketchyshapes" sd="52206347">
                        <a:prstGeom prst="homePlate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 rtl="1"/>
                  <a:r>
                    <a:rPr lang="ar-AE" sz="1400" b="1" dirty="0">
                      <a:solidFill>
                        <a:schemeClr val="tx1"/>
                      </a:solidFill>
                    </a:rPr>
                    <a:t> اثارة حزن الشخص الثالث لأن الاثنين يتناجيان و يهملانه.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9584937-C481-4985-8E51-A01F49B53BAE}"/>
                </a:ext>
              </a:extLst>
            </p:cNvPr>
            <p:cNvGrpSpPr/>
            <p:nvPr/>
          </p:nvGrpSpPr>
          <p:grpSpPr>
            <a:xfrm>
              <a:off x="1033874" y="1918110"/>
              <a:ext cx="845805" cy="882745"/>
              <a:chOff x="1276958" y="4558724"/>
              <a:chExt cx="2830585" cy="2570428"/>
            </a:xfrm>
          </p:grpSpPr>
          <p:pic>
            <p:nvPicPr>
              <p:cNvPr id="12" name="Picture 2" descr="Gossip Icon #427920 - Free Icons Library">
                <a:extLst>
                  <a:ext uri="{FF2B5EF4-FFF2-40B4-BE49-F238E27FC236}">
                    <a16:creationId xmlns:a16="http://schemas.microsoft.com/office/drawing/2014/main" id="{12780339-DF21-4F77-AEB1-38E367EA24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6958" y="4732359"/>
                <a:ext cx="1609525" cy="23967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4" descr="Sad kid Icon - Download in Glyph Style">
                <a:extLst>
                  <a:ext uri="{FF2B5EF4-FFF2-40B4-BE49-F238E27FC236}">
                    <a16:creationId xmlns:a16="http://schemas.microsoft.com/office/drawing/2014/main" id="{774AE442-6DCD-4EBC-8712-882D97318F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362" r="25010"/>
              <a:stretch/>
            </p:blipFill>
            <p:spPr bwMode="auto">
              <a:xfrm>
                <a:off x="2886483" y="4558724"/>
                <a:ext cx="1221060" cy="2411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F9A170C-1029-4BDD-BD65-977A6D5D4DA3}"/>
              </a:ext>
            </a:extLst>
          </p:cNvPr>
          <p:cNvGrpSpPr/>
          <p:nvPr/>
        </p:nvGrpSpPr>
        <p:grpSpPr>
          <a:xfrm>
            <a:off x="539441" y="4892834"/>
            <a:ext cx="5779118" cy="1283558"/>
            <a:chOff x="-1262441" y="5523012"/>
            <a:chExt cx="7590016" cy="1383103"/>
          </a:xfrm>
        </p:grpSpPr>
        <p:sp>
          <p:nvSpPr>
            <p:cNvPr id="69" name="Rectangle: Diagonal Corners Snipped 68">
              <a:extLst>
                <a:ext uri="{FF2B5EF4-FFF2-40B4-BE49-F238E27FC236}">
                  <a16:creationId xmlns:a16="http://schemas.microsoft.com/office/drawing/2014/main" id="{BDE7C428-E973-4B9B-BF54-EC162B5FAA5E}"/>
                </a:ext>
              </a:extLst>
            </p:cNvPr>
            <p:cNvSpPr/>
            <p:nvPr/>
          </p:nvSpPr>
          <p:spPr>
            <a:xfrm>
              <a:off x="-1262441" y="5523012"/>
              <a:ext cx="7590016" cy="291847"/>
            </a:xfrm>
            <a:custGeom>
              <a:avLst/>
              <a:gdLst>
                <a:gd name="connsiteX0" fmla="*/ 0 w 7590016"/>
                <a:gd name="connsiteY0" fmla="*/ 0 h 291847"/>
                <a:gd name="connsiteX1" fmla="*/ 504692 w 7590016"/>
                <a:gd name="connsiteY1" fmla="*/ 0 h 291847"/>
                <a:gd name="connsiteX2" fmla="*/ 858556 w 7590016"/>
                <a:gd name="connsiteY2" fmla="*/ 0 h 291847"/>
                <a:gd name="connsiteX3" fmla="*/ 1514076 w 7590016"/>
                <a:gd name="connsiteY3" fmla="*/ 0 h 291847"/>
                <a:gd name="connsiteX4" fmla="*/ 2018768 w 7590016"/>
                <a:gd name="connsiteY4" fmla="*/ 0 h 291847"/>
                <a:gd name="connsiteX5" fmla="*/ 2598874 w 7590016"/>
                <a:gd name="connsiteY5" fmla="*/ 0 h 291847"/>
                <a:gd name="connsiteX6" fmla="*/ 2952738 w 7590016"/>
                <a:gd name="connsiteY6" fmla="*/ 0 h 291847"/>
                <a:gd name="connsiteX7" fmla="*/ 3457430 w 7590016"/>
                <a:gd name="connsiteY7" fmla="*/ 0 h 291847"/>
                <a:gd name="connsiteX8" fmla="*/ 3811294 w 7590016"/>
                <a:gd name="connsiteY8" fmla="*/ 0 h 291847"/>
                <a:gd name="connsiteX9" fmla="*/ 4315986 w 7590016"/>
                <a:gd name="connsiteY9" fmla="*/ 0 h 291847"/>
                <a:gd name="connsiteX10" fmla="*/ 4745265 w 7590016"/>
                <a:gd name="connsiteY10" fmla="*/ 0 h 291847"/>
                <a:gd name="connsiteX11" fmla="*/ 5174543 w 7590016"/>
                <a:gd name="connsiteY11" fmla="*/ 0 h 291847"/>
                <a:gd name="connsiteX12" fmla="*/ 5830062 w 7590016"/>
                <a:gd name="connsiteY12" fmla="*/ 0 h 291847"/>
                <a:gd name="connsiteX13" fmla="*/ 6183927 w 7590016"/>
                <a:gd name="connsiteY13" fmla="*/ 0 h 291847"/>
                <a:gd name="connsiteX14" fmla="*/ 6839446 w 7590016"/>
                <a:gd name="connsiteY14" fmla="*/ 0 h 291847"/>
                <a:gd name="connsiteX15" fmla="*/ 7541374 w 7590016"/>
                <a:gd name="connsiteY15" fmla="*/ 0 h 291847"/>
                <a:gd name="connsiteX16" fmla="*/ 7590016 w 7590016"/>
                <a:gd name="connsiteY16" fmla="*/ 48642 h 291847"/>
                <a:gd name="connsiteX17" fmla="*/ 7590016 w 7590016"/>
                <a:gd name="connsiteY17" fmla="*/ 291847 h 291847"/>
                <a:gd name="connsiteX18" fmla="*/ 7590016 w 7590016"/>
                <a:gd name="connsiteY18" fmla="*/ 291847 h 291847"/>
                <a:gd name="connsiteX19" fmla="*/ 6934497 w 7590016"/>
                <a:gd name="connsiteY19" fmla="*/ 291847 h 291847"/>
                <a:gd name="connsiteX20" fmla="*/ 6429805 w 7590016"/>
                <a:gd name="connsiteY20" fmla="*/ 291847 h 291847"/>
                <a:gd name="connsiteX21" fmla="*/ 6075940 w 7590016"/>
                <a:gd name="connsiteY21" fmla="*/ 291847 h 291847"/>
                <a:gd name="connsiteX22" fmla="*/ 5646662 w 7590016"/>
                <a:gd name="connsiteY22" fmla="*/ 291847 h 291847"/>
                <a:gd name="connsiteX23" fmla="*/ 4915729 w 7590016"/>
                <a:gd name="connsiteY23" fmla="*/ 291847 h 291847"/>
                <a:gd name="connsiteX24" fmla="*/ 4561864 w 7590016"/>
                <a:gd name="connsiteY24" fmla="*/ 291847 h 291847"/>
                <a:gd name="connsiteX25" fmla="*/ 3830931 w 7590016"/>
                <a:gd name="connsiteY25" fmla="*/ 291847 h 291847"/>
                <a:gd name="connsiteX26" fmla="*/ 3250825 w 7590016"/>
                <a:gd name="connsiteY26" fmla="*/ 291847 h 291847"/>
                <a:gd name="connsiteX27" fmla="*/ 2670720 w 7590016"/>
                <a:gd name="connsiteY27" fmla="*/ 291847 h 291847"/>
                <a:gd name="connsiteX28" fmla="*/ 2316855 w 7590016"/>
                <a:gd name="connsiteY28" fmla="*/ 291847 h 291847"/>
                <a:gd name="connsiteX29" fmla="*/ 1736750 w 7590016"/>
                <a:gd name="connsiteY29" fmla="*/ 291847 h 291847"/>
                <a:gd name="connsiteX30" fmla="*/ 1005816 w 7590016"/>
                <a:gd name="connsiteY30" fmla="*/ 291847 h 291847"/>
                <a:gd name="connsiteX31" fmla="*/ 48642 w 7590016"/>
                <a:gd name="connsiteY31" fmla="*/ 291847 h 291847"/>
                <a:gd name="connsiteX32" fmla="*/ 0 w 7590016"/>
                <a:gd name="connsiteY32" fmla="*/ 243205 h 291847"/>
                <a:gd name="connsiteX33" fmla="*/ 0 w 7590016"/>
                <a:gd name="connsiteY33" fmla="*/ 0 h 29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90016" h="291847" fill="none" extrusionOk="0">
                  <a:moveTo>
                    <a:pt x="0" y="0"/>
                  </a:moveTo>
                  <a:cubicBezTo>
                    <a:pt x="156050" y="-58841"/>
                    <a:pt x="339524" y="40285"/>
                    <a:pt x="504692" y="0"/>
                  </a:cubicBezTo>
                  <a:cubicBezTo>
                    <a:pt x="669860" y="-40285"/>
                    <a:pt x="717251" y="9507"/>
                    <a:pt x="858556" y="0"/>
                  </a:cubicBezTo>
                  <a:cubicBezTo>
                    <a:pt x="999861" y="-9507"/>
                    <a:pt x="1270707" y="39089"/>
                    <a:pt x="1514076" y="0"/>
                  </a:cubicBezTo>
                  <a:cubicBezTo>
                    <a:pt x="1757445" y="-39089"/>
                    <a:pt x="1840374" y="47763"/>
                    <a:pt x="2018768" y="0"/>
                  </a:cubicBezTo>
                  <a:cubicBezTo>
                    <a:pt x="2197162" y="-47763"/>
                    <a:pt x="2442995" y="20691"/>
                    <a:pt x="2598874" y="0"/>
                  </a:cubicBezTo>
                  <a:cubicBezTo>
                    <a:pt x="2754753" y="-20691"/>
                    <a:pt x="2819365" y="20581"/>
                    <a:pt x="2952738" y="0"/>
                  </a:cubicBezTo>
                  <a:cubicBezTo>
                    <a:pt x="3086111" y="-20581"/>
                    <a:pt x="3352443" y="47747"/>
                    <a:pt x="3457430" y="0"/>
                  </a:cubicBezTo>
                  <a:cubicBezTo>
                    <a:pt x="3562417" y="-47747"/>
                    <a:pt x="3668136" y="4959"/>
                    <a:pt x="3811294" y="0"/>
                  </a:cubicBezTo>
                  <a:cubicBezTo>
                    <a:pt x="3954452" y="-4959"/>
                    <a:pt x="4127234" y="9240"/>
                    <a:pt x="4315986" y="0"/>
                  </a:cubicBezTo>
                  <a:cubicBezTo>
                    <a:pt x="4504738" y="-9240"/>
                    <a:pt x="4609177" y="3129"/>
                    <a:pt x="4745265" y="0"/>
                  </a:cubicBezTo>
                  <a:cubicBezTo>
                    <a:pt x="4881353" y="-3129"/>
                    <a:pt x="4982820" y="1302"/>
                    <a:pt x="5174543" y="0"/>
                  </a:cubicBezTo>
                  <a:cubicBezTo>
                    <a:pt x="5366266" y="-1302"/>
                    <a:pt x="5579268" y="65445"/>
                    <a:pt x="5830062" y="0"/>
                  </a:cubicBezTo>
                  <a:cubicBezTo>
                    <a:pt x="6080856" y="-65445"/>
                    <a:pt x="6080007" y="31338"/>
                    <a:pt x="6183927" y="0"/>
                  </a:cubicBezTo>
                  <a:cubicBezTo>
                    <a:pt x="6287847" y="-31338"/>
                    <a:pt x="6591444" y="44904"/>
                    <a:pt x="6839446" y="0"/>
                  </a:cubicBezTo>
                  <a:cubicBezTo>
                    <a:pt x="7087448" y="-44904"/>
                    <a:pt x="7275242" y="77813"/>
                    <a:pt x="7541374" y="0"/>
                  </a:cubicBezTo>
                  <a:cubicBezTo>
                    <a:pt x="7556339" y="4746"/>
                    <a:pt x="7565972" y="29057"/>
                    <a:pt x="7590016" y="48642"/>
                  </a:cubicBezTo>
                  <a:cubicBezTo>
                    <a:pt x="7600027" y="104453"/>
                    <a:pt x="7581265" y="214067"/>
                    <a:pt x="7590016" y="291847"/>
                  </a:cubicBezTo>
                  <a:lnTo>
                    <a:pt x="7590016" y="291847"/>
                  </a:lnTo>
                  <a:cubicBezTo>
                    <a:pt x="7262338" y="331863"/>
                    <a:pt x="7105070" y="219639"/>
                    <a:pt x="6934497" y="291847"/>
                  </a:cubicBezTo>
                  <a:cubicBezTo>
                    <a:pt x="6763924" y="364055"/>
                    <a:pt x="6545722" y="287976"/>
                    <a:pt x="6429805" y="291847"/>
                  </a:cubicBezTo>
                  <a:cubicBezTo>
                    <a:pt x="6313888" y="295718"/>
                    <a:pt x="6252321" y="273862"/>
                    <a:pt x="6075940" y="291847"/>
                  </a:cubicBezTo>
                  <a:cubicBezTo>
                    <a:pt x="5899560" y="309832"/>
                    <a:pt x="5831282" y="268029"/>
                    <a:pt x="5646662" y="291847"/>
                  </a:cubicBezTo>
                  <a:cubicBezTo>
                    <a:pt x="5462042" y="315665"/>
                    <a:pt x="5236119" y="291445"/>
                    <a:pt x="4915729" y="291847"/>
                  </a:cubicBezTo>
                  <a:cubicBezTo>
                    <a:pt x="4595339" y="292249"/>
                    <a:pt x="4692590" y="290001"/>
                    <a:pt x="4561864" y="291847"/>
                  </a:cubicBezTo>
                  <a:cubicBezTo>
                    <a:pt x="4431139" y="293693"/>
                    <a:pt x="3995152" y="246149"/>
                    <a:pt x="3830931" y="291847"/>
                  </a:cubicBezTo>
                  <a:cubicBezTo>
                    <a:pt x="3666710" y="337545"/>
                    <a:pt x="3529732" y="248597"/>
                    <a:pt x="3250825" y="291847"/>
                  </a:cubicBezTo>
                  <a:cubicBezTo>
                    <a:pt x="2971918" y="335097"/>
                    <a:pt x="2822601" y="276523"/>
                    <a:pt x="2670720" y="291847"/>
                  </a:cubicBezTo>
                  <a:cubicBezTo>
                    <a:pt x="2518840" y="307171"/>
                    <a:pt x="2408539" y="257494"/>
                    <a:pt x="2316855" y="291847"/>
                  </a:cubicBezTo>
                  <a:cubicBezTo>
                    <a:pt x="2225171" y="326200"/>
                    <a:pt x="1858584" y="276176"/>
                    <a:pt x="1736750" y="291847"/>
                  </a:cubicBezTo>
                  <a:cubicBezTo>
                    <a:pt x="1614917" y="307518"/>
                    <a:pt x="1198737" y="235330"/>
                    <a:pt x="1005816" y="291847"/>
                  </a:cubicBezTo>
                  <a:cubicBezTo>
                    <a:pt x="812895" y="348364"/>
                    <a:pt x="432009" y="227688"/>
                    <a:pt x="48642" y="291847"/>
                  </a:cubicBezTo>
                  <a:cubicBezTo>
                    <a:pt x="35119" y="284123"/>
                    <a:pt x="28139" y="261679"/>
                    <a:pt x="0" y="243205"/>
                  </a:cubicBezTo>
                  <a:cubicBezTo>
                    <a:pt x="-8151" y="144510"/>
                    <a:pt x="28249" y="108047"/>
                    <a:pt x="0" y="0"/>
                  </a:cubicBezTo>
                  <a:close/>
                </a:path>
                <a:path w="7590016" h="291847" stroke="0" extrusionOk="0">
                  <a:moveTo>
                    <a:pt x="0" y="0"/>
                  </a:moveTo>
                  <a:cubicBezTo>
                    <a:pt x="104143" y="-60324"/>
                    <a:pt x="356742" y="43269"/>
                    <a:pt x="504692" y="0"/>
                  </a:cubicBezTo>
                  <a:cubicBezTo>
                    <a:pt x="652642" y="-43269"/>
                    <a:pt x="784600" y="38239"/>
                    <a:pt x="858556" y="0"/>
                  </a:cubicBezTo>
                  <a:cubicBezTo>
                    <a:pt x="932512" y="-38239"/>
                    <a:pt x="1136666" y="35714"/>
                    <a:pt x="1287835" y="0"/>
                  </a:cubicBezTo>
                  <a:cubicBezTo>
                    <a:pt x="1439004" y="-35714"/>
                    <a:pt x="1658750" y="42866"/>
                    <a:pt x="1867940" y="0"/>
                  </a:cubicBezTo>
                  <a:cubicBezTo>
                    <a:pt x="2077130" y="-42866"/>
                    <a:pt x="2285759" y="75438"/>
                    <a:pt x="2598874" y="0"/>
                  </a:cubicBezTo>
                  <a:cubicBezTo>
                    <a:pt x="2911989" y="-75438"/>
                    <a:pt x="2885970" y="11113"/>
                    <a:pt x="3028152" y="0"/>
                  </a:cubicBezTo>
                  <a:cubicBezTo>
                    <a:pt x="3170334" y="-11113"/>
                    <a:pt x="3427976" y="20258"/>
                    <a:pt x="3759085" y="0"/>
                  </a:cubicBezTo>
                  <a:cubicBezTo>
                    <a:pt x="4090194" y="-20258"/>
                    <a:pt x="4051242" y="56395"/>
                    <a:pt x="4263777" y="0"/>
                  </a:cubicBezTo>
                  <a:cubicBezTo>
                    <a:pt x="4476312" y="-56395"/>
                    <a:pt x="4619840" y="56445"/>
                    <a:pt x="4919296" y="0"/>
                  </a:cubicBezTo>
                  <a:cubicBezTo>
                    <a:pt x="5218752" y="-56445"/>
                    <a:pt x="5121120" y="18699"/>
                    <a:pt x="5273161" y="0"/>
                  </a:cubicBezTo>
                  <a:cubicBezTo>
                    <a:pt x="5425203" y="-18699"/>
                    <a:pt x="5512883" y="32845"/>
                    <a:pt x="5627025" y="0"/>
                  </a:cubicBezTo>
                  <a:cubicBezTo>
                    <a:pt x="5741167" y="-32845"/>
                    <a:pt x="5808706" y="16810"/>
                    <a:pt x="5980890" y="0"/>
                  </a:cubicBezTo>
                  <a:cubicBezTo>
                    <a:pt x="6153075" y="-16810"/>
                    <a:pt x="6373277" y="18106"/>
                    <a:pt x="6636409" y="0"/>
                  </a:cubicBezTo>
                  <a:cubicBezTo>
                    <a:pt x="6899541" y="-18106"/>
                    <a:pt x="7137955" y="39022"/>
                    <a:pt x="7541374" y="0"/>
                  </a:cubicBezTo>
                  <a:cubicBezTo>
                    <a:pt x="7560142" y="16067"/>
                    <a:pt x="7577579" y="36440"/>
                    <a:pt x="7590016" y="48642"/>
                  </a:cubicBezTo>
                  <a:cubicBezTo>
                    <a:pt x="7612915" y="124539"/>
                    <a:pt x="7570177" y="228912"/>
                    <a:pt x="7590016" y="291847"/>
                  </a:cubicBezTo>
                  <a:lnTo>
                    <a:pt x="7590016" y="291847"/>
                  </a:lnTo>
                  <a:cubicBezTo>
                    <a:pt x="7414556" y="301002"/>
                    <a:pt x="7273432" y="245085"/>
                    <a:pt x="7085324" y="291847"/>
                  </a:cubicBezTo>
                  <a:cubicBezTo>
                    <a:pt x="6897216" y="338609"/>
                    <a:pt x="6540533" y="264682"/>
                    <a:pt x="6354391" y="291847"/>
                  </a:cubicBezTo>
                  <a:cubicBezTo>
                    <a:pt x="6168249" y="319012"/>
                    <a:pt x="5926049" y="283295"/>
                    <a:pt x="5698871" y="291847"/>
                  </a:cubicBezTo>
                  <a:cubicBezTo>
                    <a:pt x="5471693" y="300399"/>
                    <a:pt x="5317780" y="226607"/>
                    <a:pt x="5043352" y="291847"/>
                  </a:cubicBezTo>
                  <a:cubicBezTo>
                    <a:pt x="4768924" y="357087"/>
                    <a:pt x="4825818" y="289690"/>
                    <a:pt x="4689488" y="291847"/>
                  </a:cubicBezTo>
                  <a:cubicBezTo>
                    <a:pt x="4553158" y="294004"/>
                    <a:pt x="4472130" y="283491"/>
                    <a:pt x="4260209" y="291847"/>
                  </a:cubicBezTo>
                  <a:cubicBezTo>
                    <a:pt x="4048288" y="300203"/>
                    <a:pt x="3691641" y="275686"/>
                    <a:pt x="3529276" y="291847"/>
                  </a:cubicBezTo>
                  <a:cubicBezTo>
                    <a:pt x="3366911" y="308008"/>
                    <a:pt x="3255189" y="246683"/>
                    <a:pt x="3024584" y="291847"/>
                  </a:cubicBezTo>
                  <a:cubicBezTo>
                    <a:pt x="2793979" y="337011"/>
                    <a:pt x="2801232" y="288967"/>
                    <a:pt x="2670720" y="291847"/>
                  </a:cubicBezTo>
                  <a:cubicBezTo>
                    <a:pt x="2540208" y="294727"/>
                    <a:pt x="2329799" y="278089"/>
                    <a:pt x="2241442" y="291847"/>
                  </a:cubicBezTo>
                  <a:cubicBezTo>
                    <a:pt x="2153085" y="305605"/>
                    <a:pt x="1950714" y="247510"/>
                    <a:pt x="1812163" y="291847"/>
                  </a:cubicBezTo>
                  <a:cubicBezTo>
                    <a:pt x="1673612" y="336184"/>
                    <a:pt x="1549330" y="274546"/>
                    <a:pt x="1307471" y="291847"/>
                  </a:cubicBezTo>
                  <a:cubicBezTo>
                    <a:pt x="1065612" y="309148"/>
                    <a:pt x="783253" y="255791"/>
                    <a:pt x="651952" y="291847"/>
                  </a:cubicBezTo>
                  <a:cubicBezTo>
                    <a:pt x="520651" y="327903"/>
                    <a:pt x="253021" y="255789"/>
                    <a:pt x="48642" y="291847"/>
                  </a:cubicBezTo>
                  <a:cubicBezTo>
                    <a:pt x="37533" y="283337"/>
                    <a:pt x="19275" y="252322"/>
                    <a:pt x="0" y="243205"/>
                  </a:cubicBezTo>
                  <a:cubicBezTo>
                    <a:pt x="-5700" y="164123"/>
                    <a:pt x="16068" y="116988"/>
                    <a:pt x="0" y="0"/>
                  </a:cubicBezTo>
                  <a:close/>
                </a:path>
              </a:pathLst>
            </a:custGeom>
            <a:ln>
              <a:prstDash val="sysDot"/>
              <a:extLst>
                <a:ext uri="{C807C97D-BFC1-408E-A445-0C87EB9F89A2}">
                  <ask:lineSketchStyleProps xmlns:ask="http://schemas.microsoft.com/office/drawing/2018/sketchyshapes" sd="108612858">
                    <a:prstGeom prst="snip2Diag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AE" sz="1400" b="1" dirty="0">
                  <a:solidFill>
                    <a:schemeClr val="tx1"/>
                  </a:solidFill>
                </a:rPr>
                <a:t>‏5-لماذا سمي  إبراهيم عليه السلام بأبي الأنبياء؟</a:t>
              </a: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01AA4DB-FC3C-46B1-B099-E1C38D97AFB9}"/>
                </a:ext>
              </a:extLst>
            </p:cNvPr>
            <p:cNvGrpSpPr/>
            <p:nvPr/>
          </p:nvGrpSpPr>
          <p:grpSpPr>
            <a:xfrm>
              <a:off x="419101" y="5900966"/>
              <a:ext cx="5908474" cy="1005149"/>
              <a:chOff x="359147" y="5906302"/>
              <a:chExt cx="5890485" cy="1005149"/>
            </a:xfrm>
          </p:grpSpPr>
          <p:sp>
            <p:nvSpPr>
              <p:cNvPr id="71" name="Arrow: Chevron 70">
                <a:extLst>
                  <a:ext uri="{FF2B5EF4-FFF2-40B4-BE49-F238E27FC236}">
                    <a16:creationId xmlns:a16="http://schemas.microsoft.com/office/drawing/2014/main" id="{25704100-6DE2-423A-B121-2297CCE2999A}"/>
                  </a:ext>
                </a:extLst>
              </p:cNvPr>
              <p:cNvSpPr/>
              <p:nvPr/>
            </p:nvSpPr>
            <p:spPr>
              <a:xfrm>
                <a:off x="5406141" y="5912758"/>
                <a:ext cx="843489" cy="281138"/>
              </a:xfrm>
              <a:custGeom>
                <a:avLst/>
                <a:gdLst>
                  <a:gd name="connsiteX0" fmla="*/ 0 w 843489"/>
                  <a:gd name="connsiteY0" fmla="*/ 0 h 281138"/>
                  <a:gd name="connsiteX1" fmla="*/ 344431 w 843489"/>
                  <a:gd name="connsiteY1" fmla="*/ 0 h 281138"/>
                  <a:gd name="connsiteX2" fmla="*/ 702920 w 843489"/>
                  <a:gd name="connsiteY2" fmla="*/ 0 h 281138"/>
                  <a:gd name="connsiteX3" fmla="*/ 843489 w 843489"/>
                  <a:gd name="connsiteY3" fmla="*/ 140569 h 281138"/>
                  <a:gd name="connsiteX4" fmla="*/ 702920 w 843489"/>
                  <a:gd name="connsiteY4" fmla="*/ 281138 h 281138"/>
                  <a:gd name="connsiteX5" fmla="*/ 351460 w 843489"/>
                  <a:gd name="connsiteY5" fmla="*/ 281138 h 281138"/>
                  <a:gd name="connsiteX6" fmla="*/ 0 w 843489"/>
                  <a:gd name="connsiteY6" fmla="*/ 281138 h 281138"/>
                  <a:gd name="connsiteX7" fmla="*/ 140569 w 843489"/>
                  <a:gd name="connsiteY7" fmla="*/ 140569 h 281138"/>
                  <a:gd name="connsiteX8" fmla="*/ 0 w 843489"/>
                  <a:gd name="connsiteY8" fmla="*/ 0 h 28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43489" h="281138" extrusionOk="0">
                    <a:moveTo>
                      <a:pt x="0" y="0"/>
                    </a:moveTo>
                    <a:cubicBezTo>
                      <a:pt x="158471" y="-16976"/>
                      <a:pt x="173772" y="-15087"/>
                      <a:pt x="344431" y="0"/>
                    </a:cubicBezTo>
                    <a:cubicBezTo>
                      <a:pt x="515090" y="15087"/>
                      <a:pt x="594943" y="-12000"/>
                      <a:pt x="702920" y="0"/>
                    </a:cubicBezTo>
                    <a:cubicBezTo>
                      <a:pt x="752377" y="58298"/>
                      <a:pt x="781262" y="86457"/>
                      <a:pt x="843489" y="140569"/>
                    </a:cubicBezTo>
                    <a:cubicBezTo>
                      <a:pt x="806885" y="167265"/>
                      <a:pt x="763859" y="225098"/>
                      <a:pt x="702920" y="281138"/>
                    </a:cubicBezTo>
                    <a:cubicBezTo>
                      <a:pt x="538090" y="283575"/>
                      <a:pt x="502928" y="265777"/>
                      <a:pt x="351460" y="281138"/>
                    </a:cubicBezTo>
                    <a:cubicBezTo>
                      <a:pt x="199992" y="296499"/>
                      <a:pt x="166323" y="286867"/>
                      <a:pt x="0" y="281138"/>
                    </a:cubicBezTo>
                    <a:cubicBezTo>
                      <a:pt x="32483" y="235198"/>
                      <a:pt x="73242" y="208941"/>
                      <a:pt x="140569" y="140569"/>
                    </a:cubicBezTo>
                    <a:cubicBezTo>
                      <a:pt x="94570" y="85191"/>
                      <a:pt x="27887" y="28685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237711358">
                      <a:prstGeom prst="chevron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AE" sz="1400" b="1" dirty="0">
                    <a:solidFill>
                      <a:schemeClr val="tx1"/>
                    </a:solidFill>
                  </a:rPr>
                  <a:t>أ.</a:t>
                </a:r>
                <a:endParaRPr lang="en-US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Arrow: Pentagon 71">
                <a:extLst>
                  <a:ext uri="{FF2B5EF4-FFF2-40B4-BE49-F238E27FC236}">
                    <a16:creationId xmlns:a16="http://schemas.microsoft.com/office/drawing/2014/main" id="{3E9C0038-1B65-4AC8-999A-5379A8547C59}"/>
                  </a:ext>
                </a:extLst>
              </p:cNvPr>
              <p:cNvSpPr/>
              <p:nvPr/>
            </p:nvSpPr>
            <p:spPr>
              <a:xfrm>
                <a:off x="359147" y="5906302"/>
                <a:ext cx="5134935" cy="291847"/>
              </a:xfrm>
              <a:custGeom>
                <a:avLst/>
                <a:gdLst>
                  <a:gd name="connsiteX0" fmla="*/ 0 w 5134935"/>
                  <a:gd name="connsiteY0" fmla="*/ 0 h 291847"/>
                  <a:gd name="connsiteX1" fmla="*/ 473956 w 5134935"/>
                  <a:gd name="connsiteY1" fmla="*/ 0 h 291847"/>
                  <a:gd name="connsiteX2" fmla="*/ 1097583 w 5134935"/>
                  <a:gd name="connsiteY2" fmla="*/ 0 h 291847"/>
                  <a:gd name="connsiteX3" fmla="*/ 1571539 w 5134935"/>
                  <a:gd name="connsiteY3" fmla="*/ 0 h 291847"/>
                  <a:gd name="connsiteX4" fmla="*/ 2294946 w 5134935"/>
                  <a:gd name="connsiteY4" fmla="*/ 0 h 291847"/>
                  <a:gd name="connsiteX5" fmla="*/ 2918572 w 5134935"/>
                  <a:gd name="connsiteY5" fmla="*/ 0 h 291847"/>
                  <a:gd name="connsiteX6" fmla="*/ 3442418 w 5134935"/>
                  <a:gd name="connsiteY6" fmla="*/ 0 h 291847"/>
                  <a:gd name="connsiteX7" fmla="*/ 4165825 w 5134935"/>
                  <a:gd name="connsiteY7" fmla="*/ 0 h 291847"/>
                  <a:gd name="connsiteX8" fmla="*/ 4989012 w 5134935"/>
                  <a:gd name="connsiteY8" fmla="*/ 0 h 291847"/>
                  <a:gd name="connsiteX9" fmla="*/ 5134935 w 5134935"/>
                  <a:gd name="connsiteY9" fmla="*/ 145924 h 291847"/>
                  <a:gd name="connsiteX10" fmla="*/ 4989012 w 5134935"/>
                  <a:gd name="connsiteY10" fmla="*/ 291847 h 291847"/>
                  <a:gd name="connsiteX11" fmla="*/ 4515056 w 5134935"/>
                  <a:gd name="connsiteY11" fmla="*/ 291847 h 291847"/>
                  <a:gd name="connsiteX12" fmla="*/ 3941319 w 5134935"/>
                  <a:gd name="connsiteY12" fmla="*/ 291847 h 291847"/>
                  <a:gd name="connsiteX13" fmla="*/ 3467363 w 5134935"/>
                  <a:gd name="connsiteY13" fmla="*/ 291847 h 291847"/>
                  <a:gd name="connsiteX14" fmla="*/ 2993407 w 5134935"/>
                  <a:gd name="connsiteY14" fmla="*/ 291847 h 291847"/>
                  <a:gd name="connsiteX15" fmla="*/ 2519451 w 5134935"/>
                  <a:gd name="connsiteY15" fmla="*/ 291847 h 291847"/>
                  <a:gd name="connsiteX16" fmla="*/ 1796044 w 5134935"/>
                  <a:gd name="connsiteY16" fmla="*/ 291847 h 291847"/>
                  <a:gd name="connsiteX17" fmla="*/ 1222308 w 5134935"/>
                  <a:gd name="connsiteY17" fmla="*/ 291847 h 291847"/>
                  <a:gd name="connsiteX18" fmla="*/ 598681 w 5134935"/>
                  <a:gd name="connsiteY18" fmla="*/ 291847 h 291847"/>
                  <a:gd name="connsiteX19" fmla="*/ 0 w 5134935"/>
                  <a:gd name="connsiteY19" fmla="*/ 291847 h 291847"/>
                  <a:gd name="connsiteX20" fmla="*/ 0 w 5134935"/>
                  <a:gd name="connsiteY20" fmla="*/ 0 h 291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34935" h="291847" extrusionOk="0">
                    <a:moveTo>
                      <a:pt x="0" y="0"/>
                    </a:moveTo>
                    <a:cubicBezTo>
                      <a:pt x="176648" y="-17278"/>
                      <a:pt x="298905" y="12262"/>
                      <a:pt x="473956" y="0"/>
                    </a:cubicBezTo>
                    <a:cubicBezTo>
                      <a:pt x="649007" y="-12262"/>
                      <a:pt x="935484" y="-27493"/>
                      <a:pt x="1097583" y="0"/>
                    </a:cubicBezTo>
                    <a:cubicBezTo>
                      <a:pt x="1259682" y="27493"/>
                      <a:pt x="1451419" y="367"/>
                      <a:pt x="1571539" y="0"/>
                    </a:cubicBezTo>
                    <a:cubicBezTo>
                      <a:pt x="1691659" y="-367"/>
                      <a:pt x="2066705" y="12086"/>
                      <a:pt x="2294946" y="0"/>
                    </a:cubicBezTo>
                    <a:cubicBezTo>
                      <a:pt x="2523187" y="-12086"/>
                      <a:pt x="2688220" y="-5803"/>
                      <a:pt x="2918572" y="0"/>
                    </a:cubicBezTo>
                    <a:cubicBezTo>
                      <a:pt x="3148924" y="5803"/>
                      <a:pt x="3252685" y="-1715"/>
                      <a:pt x="3442418" y="0"/>
                    </a:cubicBezTo>
                    <a:cubicBezTo>
                      <a:pt x="3632151" y="1715"/>
                      <a:pt x="3855852" y="5537"/>
                      <a:pt x="4165825" y="0"/>
                    </a:cubicBezTo>
                    <a:cubicBezTo>
                      <a:pt x="4475798" y="-5537"/>
                      <a:pt x="4579562" y="3950"/>
                      <a:pt x="4989012" y="0"/>
                    </a:cubicBezTo>
                    <a:cubicBezTo>
                      <a:pt x="5051258" y="71529"/>
                      <a:pt x="5059179" y="77868"/>
                      <a:pt x="5134935" y="145924"/>
                    </a:cubicBezTo>
                    <a:cubicBezTo>
                      <a:pt x="5090962" y="182728"/>
                      <a:pt x="5035646" y="237673"/>
                      <a:pt x="4989012" y="291847"/>
                    </a:cubicBezTo>
                    <a:cubicBezTo>
                      <a:pt x="4816370" y="307213"/>
                      <a:pt x="4651117" y="313195"/>
                      <a:pt x="4515056" y="291847"/>
                    </a:cubicBezTo>
                    <a:cubicBezTo>
                      <a:pt x="4378995" y="270499"/>
                      <a:pt x="4185648" y="275192"/>
                      <a:pt x="3941319" y="291847"/>
                    </a:cubicBezTo>
                    <a:cubicBezTo>
                      <a:pt x="3696990" y="308502"/>
                      <a:pt x="3569179" y="292650"/>
                      <a:pt x="3467363" y="291847"/>
                    </a:cubicBezTo>
                    <a:cubicBezTo>
                      <a:pt x="3365547" y="291044"/>
                      <a:pt x="3141311" y="303555"/>
                      <a:pt x="2993407" y="291847"/>
                    </a:cubicBezTo>
                    <a:cubicBezTo>
                      <a:pt x="2845503" y="280139"/>
                      <a:pt x="2677315" y="272558"/>
                      <a:pt x="2519451" y="291847"/>
                    </a:cubicBezTo>
                    <a:cubicBezTo>
                      <a:pt x="2361587" y="311136"/>
                      <a:pt x="1997305" y="287916"/>
                      <a:pt x="1796044" y="291847"/>
                    </a:cubicBezTo>
                    <a:cubicBezTo>
                      <a:pt x="1594783" y="295778"/>
                      <a:pt x="1417771" y="265765"/>
                      <a:pt x="1222308" y="291847"/>
                    </a:cubicBezTo>
                    <a:cubicBezTo>
                      <a:pt x="1026845" y="317929"/>
                      <a:pt x="853898" y="297161"/>
                      <a:pt x="598681" y="291847"/>
                    </a:cubicBezTo>
                    <a:cubicBezTo>
                      <a:pt x="343464" y="286533"/>
                      <a:pt x="251738" y="302387"/>
                      <a:pt x="0" y="291847"/>
                    </a:cubicBezTo>
                    <a:cubicBezTo>
                      <a:pt x="-3660" y="187876"/>
                      <a:pt x="-2858" y="90200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52206347">
                      <a:prstGeom prst="homePlate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AE" sz="1400" b="1" dirty="0">
                    <a:solidFill>
                      <a:schemeClr val="tx1"/>
                    </a:solidFill>
                  </a:rPr>
                  <a:t>لأنه عاملهم معاملة الأب.</a:t>
                </a:r>
              </a:p>
            </p:txBody>
          </p:sp>
          <p:sp>
            <p:nvSpPr>
              <p:cNvPr id="73" name="Arrow: Chevron 72">
                <a:extLst>
                  <a:ext uri="{FF2B5EF4-FFF2-40B4-BE49-F238E27FC236}">
                    <a16:creationId xmlns:a16="http://schemas.microsoft.com/office/drawing/2014/main" id="{187310FA-A88F-4820-AF5F-B8008132BBBE}"/>
                  </a:ext>
                </a:extLst>
              </p:cNvPr>
              <p:cNvSpPr/>
              <p:nvPr/>
            </p:nvSpPr>
            <p:spPr>
              <a:xfrm>
                <a:off x="5406142" y="6273662"/>
                <a:ext cx="843489" cy="281138"/>
              </a:xfrm>
              <a:custGeom>
                <a:avLst/>
                <a:gdLst>
                  <a:gd name="connsiteX0" fmla="*/ 0 w 843489"/>
                  <a:gd name="connsiteY0" fmla="*/ 0 h 281138"/>
                  <a:gd name="connsiteX1" fmla="*/ 344431 w 843489"/>
                  <a:gd name="connsiteY1" fmla="*/ 0 h 281138"/>
                  <a:gd name="connsiteX2" fmla="*/ 702920 w 843489"/>
                  <a:gd name="connsiteY2" fmla="*/ 0 h 281138"/>
                  <a:gd name="connsiteX3" fmla="*/ 843489 w 843489"/>
                  <a:gd name="connsiteY3" fmla="*/ 140569 h 281138"/>
                  <a:gd name="connsiteX4" fmla="*/ 702920 w 843489"/>
                  <a:gd name="connsiteY4" fmla="*/ 281138 h 281138"/>
                  <a:gd name="connsiteX5" fmla="*/ 351460 w 843489"/>
                  <a:gd name="connsiteY5" fmla="*/ 281138 h 281138"/>
                  <a:gd name="connsiteX6" fmla="*/ 0 w 843489"/>
                  <a:gd name="connsiteY6" fmla="*/ 281138 h 281138"/>
                  <a:gd name="connsiteX7" fmla="*/ 140569 w 843489"/>
                  <a:gd name="connsiteY7" fmla="*/ 140569 h 281138"/>
                  <a:gd name="connsiteX8" fmla="*/ 0 w 843489"/>
                  <a:gd name="connsiteY8" fmla="*/ 0 h 28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43489" h="281138" extrusionOk="0">
                    <a:moveTo>
                      <a:pt x="0" y="0"/>
                    </a:moveTo>
                    <a:cubicBezTo>
                      <a:pt x="158471" y="-16976"/>
                      <a:pt x="173772" y="-15087"/>
                      <a:pt x="344431" y="0"/>
                    </a:cubicBezTo>
                    <a:cubicBezTo>
                      <a:pt x="515090" y="15087"/>
                      <a:pt x="594943" y="-12000"/>
                      <a:pt x="702920" y="0"/>
                    </a:cubicBezTo>
                    <a:cubicBezTo>
                      <a:pt x="752377" y="58298"/>
                      <a:pt x="781262" y="86457"/>
                      <a:pt x="843489" y="140569"/>
                    </a:cubicBezTo>
                    <a:cubicBezTo>
                      <a:pt x="806885" y="167265"/>
                      <a:pt x="763859" y="225098"/>
                      <a:pt x="702920" y="281138"/>
                    </a:cubicBezTo>
                    <a:cubicBezTo>
                      <a:pt x="538090" y="283575"/>
                      <a:pt x="502928" y="265777"/>
                      <a:pt x="351460" y="281138"/>
                    </a:cubicBezTo>
                    <a:cubicBezTo>
                      <a:pt x="199992" y="296499"/>
                      <a:pt x="166323" y="286867"/>
                      <a:pt x="0" y="281138"/>
                    </a:cubicBezTo>
                    <a:cubicBezTo>
                      <a:pt x="32483" y="235198"/>
                      <a:pt x="73242" y="208941"/>
                      <a:pt x="140569" y="140569"/>
                    </a:cubicBezTo>
                    <a:cubicBezTo>
                      <a:pt x="94570" y="85191"/>
                      <a:pt x="27887" y="28685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237711358">
                      <a:prstGeom prst="chevron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AE" sz="1400" b="1" dirty="0">
                    <a:solidFill>
                      <a:schemeClr val="tx1"/>
                    </a:solidFill>
                  </a:rPr>
                  <a:t>ب.</a:t>
                </a:r>
                <a:endParaRPr lang="en-US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Arrow: Pentagon 73">
                <a:extLst>
                  <a:ext uri="{FF2B5EF4-FFF2-40B4-BE49-F238E27FC236}">
                    <a16:creationId xmlns:a16="http://schemas.microsoft.com/office/drawing/2014/main" id="{F2080564-9130-4C86-92DF-31B9B2749C11}"/>
                  </a:ext>
                </a:extLst>
              </p:cNvPr>
              <p:cNvSpPr/>
              <p:nvPr/>
            </p:nvSpPr>
            <p:spPr>
              <a:xfrm>
                <a:off x="359147" y="6255469"/>
                <a:ext cx="5134935" cy="291847"/>
              </a:xfrm>
              <a:custGeom>
                <a:avLst/>
                <a:gdLst>
                  <a:gd name="connsiteX0" fmla="*/ 0 w 5134935"/>
                  <a:gd name="connsiteY0" fmla="*/ 0 h 291847"/>
                  <a:gd name="connsiteX1" fmla="*/ 473956 w 5134935"/>
                  <a:gd name="connsiteY1" fmla="*/ 0 h 291847"/>
                  <a:gd name="connsiteX2" fmla="*/ 1097583 w 5134935"/>
                  <a:gd name="connsiteY2" fmla="*/ 0 h 291847"/>
                  <a:gd name="connsiteX3" fmla="*/ 1571539 w 5134935"/>
                  <a:gd name="connsiteY3" fmla="*/ 0 h 291847"/>
                  <a:gd name="connsiteX4" fmla="*/ 2294946 w 5134935"/>
                  <a:gd name="connsiteY4" fmla="*/ 0 h 291847"/>
                  <a:gd name="connsiteX5" fmla="*/ 2918572 w 5134935"/>
                  <a:gd name="connsiteY5" fmla="*/ 0 h 291847"/>
                  <a:gd name="connsiteX6" fmla="*/ 3442418 w 5134935"/>
                  <a:gd name="connsiteY6" fmla="*/ 0 h 291847"/>
                  <a:gd name="connsiteX7" fmla="*/ 4165825 w 5134935"/>
                  <a:gd name="connsiteY7" fmla="*/ 0 h 291847"/>
                  <a:gd name="connsiteX8" fmla="*/ 4989012 w 5134935"/>
                  <a:gd name="connsiteY8" fmla="*/ 0 h 291847"/>
                  <a:gd name="connsiteX9" fmla="*/ 5134935 w 5134935"/>
                  <a:gd name="connsiteY9" fmla="*/ 145924 h 291847"/>
                  <a:gd name="connsiteX10" fmla="*/ 4989012 w 5134935"/>
                  <a:gd name="connsiteY10" fmla="*/ 291847 h 291847"/>
                  <a:gd name="connsiteX11" fmla="*/ 4515056 w 5134935"/>
                  <a:gd name="connsiteY11" fmla="*/ 291847 h 291847"/>
                  <a:gd name="connsiteX12" fmla="*/ 3941319 w 5134935"/>
                  <a:gd name="connsiteY12" fmla="*/ 291847 h 291847"/>
                  <a:gd name="connsiteX13" fmla="*/ 3467363 w 5134935"/>
                  <a:gd name="connsiteY13" fmla="*/ 291847 h 291847"/>
                  <a:gd name="connsiteX14" fmla="*/ 2993407 w 5134935"/>
                  <a:gd name="connsiteY14" fmla="*/ 291847 h 291847"/>
                  <a:gd name="connsiteX15" fmla="*/ 2519451 w 5134935"/>
                  <a:gd name="connsiteY15" fmla="*/ 291847 h 291847"/>
                  <a:gd name="connsiteX16" fmla="*/ 1796044 w 5134935"/>
                  <a:gd name="connsiteY16" fmla="*/ 291847 h 291847"/>
                  <a:gd name="connsiteX17" fmla="*/ 1222308 w 5134935"/>
                  <a:gd name="connsiteY17" fmla="*/ 291847 h 291847"/>
                  <a:gd name="connsiteX18" fmla="*/ 598681 w 5134935"/>
                  <a:gd name="connsiteY18" fmla="*/ 291847 h 291847"/>
                  <a:gd name="connsiteX19" fmla="*/ 0 w 5134935"/>
                  <a:gd name="connsiteY19" fmla="*/ 291847 h 291847"/>
                  <a:gd name="connsiteX20" fmla="*/ 0 w 5134935"/>
                  <a:gd name="connsiteY20" fmla="*/ 0 h 291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34935" h="291847" extrusionOk="0">
                    <a:moveTo>
                      <a:pt x="0" y="0"/>
                    </a:moveTo>
                    <a:cubicBezTo>
                      <a:pt x="176648" y="-17278"/>
                      <a:pt x="298905" y="12262"/>
                      <a:pt x="473956" y="0"/>
                    </a:cubicBezTo>
                    <a:cubicBezTo>
                      <a:pt x="649007" y="-12262"/>
                      <a:pt x="935484" y="-27493"/>
                      <a:pt x="1097583" y="0"/>
                    </a:cubicBezTo>
                    <a:cubicBezTo>
                      <a:pt x="1259682" y="27493"/>
                      <a:pt x="1451419" y="367"/>
                      <a:pt x="1571539" y="0"/>
                    </a:cubicBezTo>
                    <a:cubicBezTo>
                      <a:pt x="1691659" y="-367"/>
                      <a:pt x="2066705" y="12086"/>
                      <a:pt x="2294946" y="0"/>
                    </a:cubicBezTo>
                    <a:cubicBezTo>
                      <a:pt x="2523187" y="-12086"/>
                      <a:pt x="2688220" y="-5803"/>
                      <a:pt x="2918572" y="0"/>
                    </a:cubicBezTo>
                    <a:cubicBezTo>
                      <a:pt x="3148924" y="5803"/>
                      <a:pt x="3252685" y="-1715"/>
                      <a:pt x="3442418" y="0"/>
                    </a:cubicBezTo>
                    <a:cubicBezTo>
                      <a:pt x="3632151" y="1715"/>
                      <a:pt x="3855852" y="5537"/>
                      <a:pt x="4165825" y="0"/>
                    </a:cubicBezTo>
                    <a:cubicBezTo>
                      <a:pt x="4475798" y="-5537"/>
                      <a:pt x="4579562" y="3950"/>
                      <a:pt x="4989012" y="0"/>
                    </a:cubicBezTo>
                    <a:cubicBezTo>
                      <a:pt x="5051258" y="71529"/>
                      <a:pt x="5059179" y="77868"/>
                      <a:pt x="5134935" y="145924"/>
                    </a:cubicBezTo>
                    <a:cubicBezTo>
                      <a:pt x="5090962" y="182728"/>
                      <a:pt x="5035646" y="237673"/>
                      <a:pt x="4989012" y="291847"/>
                    </a:cubicBezTo>
                    <a:cubicBezTo>
                      <a:pt x="4816370" y="307213"/>
                      <a:pt x="4651117" y="313195"/>
                      <a:pt x="4515056" y="291847"/>
                    </a:cubicBezTo>
                    <a:cubicBezTo>
                      <a:pt x="4378995" y="270499"/>
                      <a:pt x="4185648" y="275192"/>
                      <a:pt x="3941319" y="291847"/>
                    </a:cubicBezTo>
                    <a:cubicBezTo>
                      <a:pt x="3696990" y="308502"/>
                      <a:pt x="3569179" y="292650"/>
                      <a:pt x="3467363" y="291847"/>
                    </a:cubicBezTo>
                    <a:cubicBezTo>
                      <a:pt x="3365547" y="291044"/>
                      <a:pt x="3141311" y="303555"/>
                      <a:pt x="2993407" y="291847"/>
                    </a:cubicBezTo>
                    <a:cubicBezTo>
                      <a:pt x="2845503" y="280139"/>
                      <a:pt x="2677315" y="272558"/>
                      <a:pt x="2519451" y="291847"/>
                    </a:cubicBezTo>
                    <a:cubicBezTo>
                      <a:pt x="2361587" y="311136"/>
                      <a:pt x="1997305" y="287916"/>
                      <a:pt x="1796044" y="291847"/>
                    </a:cubicBezTo>
                    <a:cubicBezTo>
                      <a:pt x="1594783" y="295778"/>
                      <a:pt x="1417771" y="265765"/>
                      <a:pt x="1222308" y="291847"/>
                    </a:cubicBezTo>
                    <a:cubicBezTo>
                      <a:pt x="1026845" y="317929"/>
                      <a:pt x="853898" y="297161"/>
                      <a:pt x="598681" y="291847"/>
                    </a:cubicBezTo>
                    <a:cubicBezTo>
                      <a:pt x="343464" y="286533"/>
                      <a:pt x="251738" y="302387"/>
                      <a:pt x="0" y="291847"/>
                    </a:cubicBezTo>
                    <a:cubicBezTo>
                      <a:pt x="-3660" y="187876"/>
                      <a:pt x="-2858" y="90200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52206347">
                      <a:prstGeom prst="homePlate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AE" sz="1400" b="1" dirty="0">
                    <a:solidFill>
                      <a:schemeClr val="tx1"/>
                    </a:solidFill>
                  </a:rPr>
                  <a:t>لأنه عاش طويلاً وأكبرهم سناً.</a:t>
                </a:r>
              </a:p>
            </p:txBody>
          </p:sp>
          <p:sp>
            <p:nvSpPr>
              <p:cNvPr id="75" name="Arrow: Chevron 74">
                <a:extLst>
                  <a:ext uri="{FF2B5EF4-FFF2-40B4-BE49-F238E27FC236}">
                    <a16:creationId xmlns:a16="http://schemas.microsoft.com/office/drawing/2014/main" id="{41B81A26-CBD8-4AE3-BA9F-0DE535FD379D}"/>
                  </a:ext>
                </a:extLst>
              </p:cNvPr>
              <p:cNvSpPr/>
              <p:nvPr/>
            </p:nvSpPr>
            <p:spPr>
              <a:xfrm>
                <a:off x="5406143" y="6630313"/>
                <a:ext cx="843489" cy="281138"/>
              </a:xfrm>
              <a:custGeom>
                <a:avLst/>
                <a:gdLst>
                  <a:gd name="connsiteX0" fmla="*/ 0 w 843489"/>
                  <a:gd name="connsiteY0" fmla="*/ 0 h 281138"/>
                  <a:gd name="connsiteX1" fmla="*/ 344431 w 843489"/>
                  <a:gd name="connsiteY1" fmla="*/ 0 h 281138"/>
                  <a:gd name="connsiteX2" fmla="*/ 702920 w 843489"/>
                  <a:gd name="connsiteY2" fmla="*/ 0 h 281138"/>
                  <a:gd name="connsiteX3" fmla="*/ 843489 w 843489"/>
                  <a:gd name="connsiteY3" fmla="*/ 140569 h 281138"/>
                  <a:gd name="connsiteX4" fmla="*/ 702920 w 843489"/>
                  <a:gd name="connsiteY4" fmla="*/ 281138 h 281138"/>
                  <a:gd name="connsiteX5" fmla="*/ 351460 w 843489"/>
                  <a:gd name="connsiteY5" fmla="*/ 281138 h 281138"/>
                  <a:gd name="connsiteX6" fmla="*/ 0 w 843489"/>
                  <a:gd name="connsiteY6" fmla="*/ 281138 h 281138"/>
                  <a:gd name="connsiteX7" fmla="*/ 140569 w 843489"/>
                  <a:gd name="connsiteY7" fmla="*/ 140569 h 281138"/>
                  <a:gd name="connsiteX8" fmla="*/ 0 w 843489"/>
                  <a:gd name="connsiteY8" fmla="*/ 0 h 28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43489" h="281138" extrusionOk="0">
                    <a:moveTo>
                      <a:pt x="0" y="0"/>
                    </a:moveTo>
                    <a:cubicBezTo>
                      <a:pt x="158471" y="-16976"/>
                      <a:pt x="173772" y="-15087"/>
                      <a:pt x="344431" y="0"/>
                    </a:cubicBezTo>
                    <a:cubicBezTo>
                      <a:pt x="515090" y="15087"/>
                      <a:pt x="594943" y="-12000"/>
                      <a:pt x="702920" y="0"/>
                    </a:cubicBezTo>
                    <a:cubicBezTo>
                      <a:pt x="752377" y="58298"/>
                      <a:pt x="781262" y="86457"/>
                      <a:pt x="843489" y="140569"/>
                    </a:cubicBezTo>
                    <a:cubicBezTo>
                      <a:pt x="806885" y="167265"/>
                      <a:pt x="763859" y="225098"/>
                      <a:pt x="702920" y="281138"/>
                    </a:cubicBezTo>
                    <a:cubicBezTo>
                      <a:pt x="538090" y="283575"/>
                      <a:pt x="502928" y="265777"/>
                      <a:pt x="351460" y="281138"/>
                    </a:cubicBezTo>
                    <a:cubicBezTo>
                      <a:pt x="199992" y="296499"/>
                      <a:pt x="166323" y="286867"/>
                      <a:pt x="0" y="281138"/>
                    </a:cubicBezTo>
                    <a:cubicBezTo>
                      <a:pt x="32483" y="235198"/>
                      <a:pt x="73242" y="208941"/>
                      <a:pt x="140569" y="140569"/>
                    </a:cubicBezTo>
                    <a:cubicBezTo>
                      <a:pt x="94570" y="85191"/>
                      <a:pt x="27887" y="28685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237711358">
                      <a:prstGeom prst="chevron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AE" sz="1400" b="1" dirty="0">
                    <a:solidFill>
                      <a:schemeClr val="tx1"/>
                    </a:solidFill>
                  </a:rPr>
                  <a:t>ت.</a:t>
                </a:r>
                <a:endParaRPr lang="en-US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Arrow: Pentagon 75">
                <a:extLst>
                  <a:ext uri="{FF2B5EF4-FFF2-40B4-BE49-F238E27FC236}">
                    <a16:creationId xmlns:a16="http://schemas.microsoft.com/office/drawing/2014/main" id="{D91EFF41-E05C-49DD-B3DF-FE61AFEBD535}"/>
                  </a:ext>
                </a:extLst>
              </p:cNvPr>
              <p:cNvSpPr/>
              <p:nvPr/>
            </p:nvSpPr>
            <p:spPr>
              <a:xfrm>
                <a:off x="359147" y="6616158"/>
                <a:ext cx="5134935" cy="291847"/>
              </a:xfrm>
              <a:custGeom>
                <a:avLst/>
                <a:gdLst>
                  <a:gd name="connsiteX0" fmla="*/ 0 w 5134935"/>
                  <a:gd name="connsiteY0" fmla="*/ 0 h 291847"/>
                  <a:gd name="connsiteX1" fmla="*/ 473956 w 5134935"/>
                  <a:gd name="connsiteY1" fmla="*/ 0 h 291847"/>
                  <a:gd name="connsiteX2" fmla="*/ 1097583 w 5134935"/>
                  <a:gd name="connsiteY2" fmla="*/ 0 h 291847"/>
                  <a:gd name="connsiteX3" fmla="*/ 1571539 w 5134935"/>
                  <a:gd name="connsiteY3" fmla="*/ 0 h 291847"/>
                  <a:gd name="connsiteX4" fmla="*/ 2294946 w 5134935"/>
                  <a:gd name="connsiteY4" fmla="*/ 0 h 291847"/>
                  <a:gd name="connsiteX5" fmla="*/ 2918572 w 5134935"/>
                  <a:gd name="connsiteY5" fmla="*/ 0 h 291847"/>
                  <a:gd name="connsiteX6" fmla="*/ 3442418 w 5134935"/>
                  <a:gd name="connsiteY6" fmla="*/ 0 h 291847"/>
                  <a:gd name="connsiteX7" fmla="*/ 4165825 w 5134935"/>
                  <a:gd name="connsiteY7" fmla="*/ 0 h 291847"/>
                  <a:gd name="connsiteX8" fmla="*/ 4989012 w 5134935"/>
                  <a:gd name="connsiteY8" fmla="*/ 0 h 291847"/>
                  <a:gd name="connsiteX9" fmla="*/ 5134935 w 5134935"/>
                  <a:gd name="connsiteY9" fmla="*/ 145924 h 291847"/>
                  <a:gd name="connsiteX10" fmla="*/ 4989012 w 5134935"/>
                  <a:gd name="connsiteY10" fmla="*/ 291847 h 291847"/>
                  <a:gd name="connsiteX11" fmla="*/ 4515056 w 5134935"/>
                  <a:gd name="connsiteY11" fmla="*/ 291847 h 291847"/>
                  <a:gd name="connsiteX12" fmla="*/ 3941319 w 5134935"/>
                  <a:gd name="connsiteY12" fmla="*/ 291847 h 291847"/>
                  <a:gd name="connsiteX13" fmla="*/ 3467363 w 5134935"/>
                  <a:gd name="connsiteY13" fmla="*/ 291847 h 291847"/>
                  <a:gd name="connsiteX14" fmla="*/ 2993407 w 5134935"/>
                  <a:gd name="connsiteY14" fmla="*/ 291847 h 291847"/>
                  <a:gd name="connsiteX15" fmla="*/ 2519451 w 5134935"/>
                  <a:gd name="connsiteY15" fmla="*/ 291847 h 291847"/>
                  <a:gd name="connsiteX16" fmla="*/ 1796044 w 5134935"/>
                  <a:gd name="connsiteY16" fmla="*/ 291847 h 291847"/>
                  <a:gd name="connsiteX17" fmla="*/ 1222308 w 5134935"/>
                  <a:gd name="connsiteY17" fmla="*/ 291847 h 291847"/>
                  <a:gd name="connsiteX18" fmla="*/ 598681 w 5134935"/>
                  <a:gd name="connsiteY18" fmla="*/ 291847 h 291847"/>
                  <a:gd name="connsiteX19" fmla="*/ 0 w 5134935"/>
                  <a:gd name="connsiteY19" fmla="*/ 291847 h 291847"/>
                  <a:gd name="connsiteX20" fmla="*/ 0 w 5134935"/>
                  <a:gd name="connsiteY20" fmla="*/ 0 h 291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34935" h="291847" extrusionOk="0">
                    <a:moveTo>
                      <a:pt x="0" y="0"/>
                    </a:moveTo>
                    <a:cubicBezTo>
                      <a:pt x="176648" y="-17278"/>
                      <a:pt x="298905" y="12262"/>
                      <a:pt x="473956" y="0"/>
                    </a:cubicBezTo>
                    <a:cubicBezTo>
                      <a:pt x="649007" y="-12262"/>
                      <a:pt x="935484" y="-27493"/>
                      <a:pt x="1097583" y="0"/>
                    </a:cubicBezTo>
                    <a:cubicBezTo>
                      <a:pt x="1259682" y="27493"/>
                      <a:pt x="1451419" y="367"/>
                      <a:pt x="1571539" y="0"/>
                    </a:cubicBezTo>
                    <a:cubicBezTo>
                      <a:pt x="1691659" y="-367"/>
                      <a:pt x="2066705" y="12086"/>
                      <a:pt x="2294946" y="0"/>
                    </a:cubicBezTo>
                    <a:cubicBezTo>
                      <a:pt x="2523187" y="-12086"/>
                      <a:pt x="2688220" y="-5803"/>
                      <a:pt x="2918572" y="0"/>
                    </a:cubicBezTo>
                    <a:cubicBezTo>
                      <a:pt x="3148924" y="5803"/>
                      <a:pt x="3252685" y="-1715"/>
                      <a:pt x="3442418" y="0"/>
                    </a:cubicBezTo>
                    <a:cubicBezTo>
                      <a:pt x="3632151" y="1715"/>
                      <a:pt x="3855852" y="5537"/>
                      <a:pt x="4165825" y="0"/>
                    </a:cubicBezTo>
                    <a:cubicBezTo>
                      <a:pt x="4475798" y="-5537"/>
                      <a:pt x="4579562" y="3950"/>
                      <a:pt x="4989012" y="0"/>
                    </a:cubicBezTo>
                    <a:cubicBezTo>
                      <a:pt x="5051258" y="71529"/>
                      <a:pt x="5059179" y="77868"/>
                      <a:pt x="5134935" y="145924"/>
                    </a:cubicBezTo>
                    <a:cubicBezTo>
                      <a:pt x="5090962" y="182728"/>
                      <a:pt x="5035646" y="237673"/>
                      <a:pt x="4989012" y="291847"/>
                    </a:cubicBezTo>
                    <a:cubicBezTo>
                      <a:pt x="4816370" y="307213"/>
                      <a:pt x="4651117" y="313195"/>
                      <a:pt x="4515056" y="291847"/>
                    </a:cubicBezTo>
                    <a:cubicBezTo>
                      <a:pt x="4378995" y="270499"/>
                      <a:pt x="4185648" y="275192"/>
                      <a:pt x="3941319" y="291847"/>
                    </a:cubicBezTo>
                    <a:cubicBezTo>
                      <a:pt x="3696990" y="308502"/>
                      <a:pt x="3569179" y="292650"/>
                      <a:pt x="3467363" y="291847"/>
                    </a:cubicBezTo>
                    <a:cubicBezTo>
                      <a:pt x="3365547" y="291044"/>
                      <a:pt x="3141311" y="303555"/>
                      <a:pt x="2993407" y="291847"/>
                    </a:cubicBezTo>
                    <a:cubicBezTo>
                      <a:pt x="2845503" y="280139"/>
                      <a:pt x="2677315" y="272558"/>
                      <a:pt x="2519451" y="291847"/>
                    </a:cubicBezTo>
                    <a:cubicBezTo>
                      <a:pt x="2361587" y="311136"/>
                      <a:pt x="1997305" y="287916"/>
                      <a:pt x="1796044" y="291847"/>
                    </a:cubicBezTo>
                    <a:cubicBezTo>
                      <a:pt x="1594783" y="295778"/>
                      <a:pt x="1417771" y="265765"/>
                      <a:pt x="1222308" y="291847"/>
                    </a:cubicBezTo>
                    <a:cubicBezTo>
                      <a:pt x="1026845" y="317929"/>
                      <a:pt x="853898" y="297161"/>
                      <a:pt x="598681" y="291847"/>
                    </a:cubicBezTo>
                    <a:cubicBezTo>
                      <a:pt x="343464" y="286533"/>
                      <a:pt x="251738" y="302387"/>
                      <a:pt x="0" y="291847"/>
                    </a:cubicBezTo>
                    <a:cubicBezTo>
                      <a:pt x="-3660" y="187876"/>
                      <a:pt x="-2858" y="90200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52206347">
                      <a:prstGeom prst="homePlate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AE" sz="1400" b="1" dirty="0">
                    <a:solidFill>
                      <a:schemeClr val="tx1"/>
                    </a:solidFill>
                  </a:rPr>
                  <a:t>لأن الله جعل في نسله الأنبياء و الرسل.</a:t>
                </a: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19DE5C6-AC7E-4847-8992-668A0D074A11}"/>
              </a:ext>
            </a:extLst>
          </p:cNvPr>
          <p:cNvGrpSpPr/>
          <p:nvPr/>
        </p:nvGrpSpPr>
        <p:grpSpPr>
          <a:xfrm>
            <a:off x="714655" y="6411903"/>
            <a:ext cx="5779118" cy="1334675"/>
            <a:chOff x="779668" y="2588020"/>
            <a:chExt cx="5779118" cy="1334675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FF2F1F6F-63BE-4EC1-9BCE-D442089F2BC8}"/>
                </a:ext>
              </a:extLst>
            </p:cNvPr>
            <p:cNvGrpSpPr/>
            <p:nvPr/>
          </p:nvGrpSpPr>
          <p:grpSpPr>
            <a:xfrm>
              <a:off x="779668" y="2588020"/>
              <a:ext cx="5779118" cy="1283558"/>
              <a:chOff x="-1262441" y="5523012"/>
              <a:chExt cx="7590016" cy="1383103"/>
            </a:xfrm>
          </p:grpSpPr>
          <p:sp>
            <p:nvSpPr>
              <p:cNvPr id="82" name="Rectangle: Diagonal Corners Snipped 81">
                <a:extLst>
                  <a:ext uri="{FF2B5EF4-FFF2-40B4-BE49-F238E27FC236}">
                    <a16:creationId xmlns:a16="http://schemas.microsoft.com/office/drawing/2014/main" id="{F5DB97E4-5162-4834-803D-216AAD8D256D}"/>
                  </a:ext>
                </a:extLst>
              </p:cNvPr>
              <p:cNvSpPr/>
              <p:nvPr/>
            </p:nvSpPr>
            <p:spPr>
              <a:xfrm>
                <a:off x="-1262441" y="5523012"/>
                <a:ext cx="7590016" cy="291847"/>
              </a:xfrm>
              <a:custGeom>
                <a:avLst/>
                <a:gdLst>
                  <a:gd name="connsiteX0" fmla="*/ 0 w 7590016"/>
                  <a:gd name="connsiteY0" fmla="*/ 0 h 291847"/>
                  <a:gd name="connsiteX1" fmla="*/ 504692 w 7590016"/>
                  <a:gd name="connsiteY1" fmla="*/ 0 h 291847"/>
                  <a:gd name="connsiteX2" fmla="*/ 858556 w 7590016"/>
                  <a:gd name="connsiteY2" fmla="*/ 0 h 291847"/>
                  <a:gd name="connsiteX3" fmla="*/ 1514076 w 7590016"/>
                  <a:gd name="connsiteY3" fmla="*/ 0 h 291847"/>
                  <a:gd name="connsiteX4" fmla="*/ 2018768 w 7590016"/>
                  <a:gd name="connsiteY4" fmla="*/ 0 h 291847"/>
                  <a:gd name="connsiteX5" fmla="*/ 2598874 w 7590016"/>
                  <a:gd name="connsiteY5" fmla="*/ 0 h 291847"/>
                  <a:gd name="connsiteX6" fmla="*/ 2952738 w 7590016"/>
                  <a:gd name="connsiteY6" fmla="*/ 0 h 291847"/>
                  <a:gd name="connsiteX7" fmla="*/ 3457430 w 7590016"/>
                  <a:gd name="connsiteY7" fmla="*/ 0 h 291847"/>
                  <a:gd name="connsiteX8" fmla="*/ 3811294 w 7590016"/>
                  <a:gd name="connsiteY8" fmla="*/ 0 h 291847"/>
                  <a:gd name="connsiteX9" fmla="*/ 4315986 w 7590016"/>
                  <a:gd name="connsiteY9" fmla="*/ 0 h 291847"/>
                  <a:gd name="connsiteX10" fmla="*/ 4745265 w 7590016"/>
                  <a:gd name="connsiteY10" fmla="*/ 0 h 291847"/>
                  <a:gd name="connsiteX11" fmla="*/ 5174543 w 7590016"/>
                  <a:gd name="connsiteY11" fmla="*/ 0 h 291847"/>
                  <a:gd name="connsiteX12" fmla="*/ 5830062 w 7590016"/>
                  <a:gd name="connsiteY12" fmla="*/ 0 h 291847"/>
                  <a:gd name="connsiteX13" fmla="*/ 6183927 w 7590016"/>
                  <a:gd name="connsiteY13" fmla="*/ 0 h 291847"/>
                  <a:gd name="connsiteX14" fmla="*/ 6839446 w 7590016"/>
                  <a:gd name="connsiteY14" fmla="*/ 0 h 291847"/>
                  <a:gd name="connsiteX15" fmla="*/ 7541374 w 7590016"/>
                  <a:gd name="connsiteY15" fmla="*/ 0 h 291847"/>
                  <a:gd name="connsiteX16" fmla="*/ 7590016 w 7590016"/>
                  <a:gd name="connsiteY16" fmla="*/ 48642 h 291847"/>
                  <a:gd name="connsiteX17" fmla="*/ 7590016 w 7590016"/>
                  <a:gd name="connsiteY17" fmla="*/ 291847 h 291847"/>
                  <a:gd name="connsiteX18" fmla="*/ 7590016 w 7590016"/>
                  <a:gd name="connsiteY18" fmla="*/ 291847 h 291847"/>
                  <a:gd name="connsiteX19" fmla="*/ 6934497 w 7590016"/>
                  <a:gd name="connsiteY19" fmla="*/ 291847 h 291847"/>
                  <a:gd name="connsiteX20" fmla="*/ 6429805 w 7590016"/>
                  <a:gd name="connsiteY20" fmla="*/ 291847 h 291847"/>
                  <a:gd name="connsiteX21" fmla="*/ 6075940 w 7590016"/>
                  <a:gd name="connsiteY21" fmla="*/ 291847 h 291847"/>
                  <a:gd name="connsiteX22" fmla="*/ 5646662 w 7590016"/>
                  <a:gd name="connsiteY22" fmla="*/ 291847 h 291847"/>
                  <a:gd name="connsiteX23" fmla="*/ 4915729 w 7590016"/>
                  <a:gd name="connsiteY23" fmla="*/ 291847 h 291847"/>
                  <a:gd name="connsiteX24" fmla="*/ 4561864 w 7590016"/>
                  <a:gd name="connsiteY24" fmla="*/ 291847 h 291847"/>
                  <a:gd name="connsiteX25" fmla="*/ 3830931 w 7590016"/>
                  <a:gd name="connsiteY25" fmla="*/ 291847 h 291847"/>
                  <a:gd name="connsiteX26" fmla="*/ 3250825 w 7590016"/>
                  <a:gd name="connsiteY26" fmla="*/ 291847 h 291847"/>
                  <a:gd name="connsiteX27" fmla="*/ 2670720 w 7590016"/>
                  <a:gd name="connsiteY27" fmla="*/ 291847 h 291847"/>
                  <a:gd name="connsiteX28" fmla="*/ 2316855 w 7590016"/>
                  <a:gd name="connsiteY28" fmla="*/ 291847 h 291847"/>
                  <a:gd name="connsiteX29" fmla="*/ 1736750 w 7590016"/>
                  <a:gd name="connsiteY29" fmla="*/ 291847 h 291847"/>
                  <a:gd name="connsiteX30" fmla="*/ 1005816 w 7590016"/>
                  <a:gd name="connsiteY30" fmla="*/ 291847 h 291847"/>
                  <a:gd name="connsiteX31" fmla="*/ 48642 w 7590016"/>
                  <a:gd name="connsiteY31" fmla="*/ 291847 h 291847"/>
                  <a:gd name="connsiteX32" fmla="*/ 0 w 7590016"/>
                  <a:gd name="connsiteY32" fmla="*/ 243205 h 291847"/>
                  <a:gd name="connsiteX33" fmla="*/ 0 w 7590016"/>
                  <a:gd name="connsiteY33" fmla="*/ 0 h 291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590016" h="291847" fill="none" extrusionOk="0">
                    <a:moveTo>
                      <a:pt x="0" y="0"/>
                    </a:moveTo>
                    <a:cubicBezTo>
                      <a:pt x="156050" y="-58841"/>
                      <a:pt x="339524" y="40285"/>
                      <a:pt x="504692" y="0"/>
                    </a:cubicBezTo>
                    <a:cubicBezTo>
                      <a:pt x="669860" y="-40285"/>
                      <a:pt x="717251" y="9507"/>
                      <a:pt x="858556" y="0"/>
                    </a:cubicBezTo>
                    <a:cubicBezTo>
                      <a:pt x="999861" y="-9507"/>
                      <a:pt x="1270707" y="39089"/>
                      <a:pt x="1514076" y="0"/>
                    </a:cubicBezTo>
                    <a:cubicBezTo>
                      <a:pt x="1757445" y="-39089"/>
                      <a:pt x="1840374" y="47763"/>
                      <a:pt x="2018768" y="0"/>
                    </a:cubicBezTo>
                    <a:cubicBezTo>
                      <a:pt x="2197162" y="-47763"/>
                      <a:pt x="2442995" y="20691"/>
                      <a:pt x="2598874" y="0"/>
                    </a:cubicBezTo>
                    <a:cubicBezTo>
                      <a:pt x="2754753" y="-20691"/>
                      <a:pt x="2819365" y="20581"/>
                      <a:pt x="2952738" y="0"/>
                    </a:cubicBezTo>
                    <a:cubicBezTo>
                      <a:pt x="3086111" y="-20581"/>
                      <a:pt x="3352443" y="47747"/>
                      <a:pt x="3457430" y="0"/>
                    </a:cubicBezTo>
                    <a:cubicBezTo>
                      <a:pt x="3562417" y="-47747"/>
                      <a:pt x="3668136" y="4959"/>
                      <a:pt x="3811294" y="0"/>
                    </a:cubicBezTo>
                    <a:cubicBezTo>
                      <a:pt x="3954452" y="-4959"/>
                      <a:pt x="4127234" y="9240"/>
                      <a:pt x="4315986" y="0"/>
                    </a:cubicBezTo>
                    <a:cubicBezTo>
                      <a:pt x="4504738" y="-9240"/>
                      <a:pt x="4609177" y="3129"/>
                      <a:pt x="4745265" y="0"/>
                    </a:cubicBezTo>
                    <a:cubicBezTo>
                      <a:pt x="4881353" y="-3129"/>
                      <a:pt x="4982820" y="1302"/>
                      <a:pt x="5174543" y="0"/>
                    </a:cubicBezTo>
                    <a:cubicBezTo>
                      <a:pt x="5366266" y="-1302"/>
                      <a:pt x="5579268" y="65445"/>
                      <a:pt x="5830062" y="0"/>
                    </a:cubicBezTo>
                    <a:cubicBezTo>
                      <a:pt x="6080856" y="-65445"/>
                      <a:pt x="6080007" y="31338"/>
                      <a:pt x="6183927" y="0"/>
                    </a:cubicBezTo>
                    <a:cubicBezTo>
                      <a:pt x="6287847" y="-31338"/>
                      <a:pt x="6591444" y="44904"/>
                      <a:pt x="6839446" y="0"/>
                    </a:cubicBezTo>
                    <a:cubicBezTo>
                      <a:pt x="7087448" y="-44904"/>
                      <a:pt x="7275242" y="77813"/>
                      <a:pt x="7541374" y="0"/>
                    </a:cubicBezTo>
                    <a:cubicBezTo>
                      <a:pt x="7556339" y="4746"/>
                      <a:pt x="7565972" y="29057"/>
                      <a:pt x="7590016" y="48642"/>
                    </a:cubicBezTo>
                    <a:cubicBezTo>
                      <a:pt x="7600027" y="104453"/>
                      <a:pt x="7581265" y="214067"/>
                      <a:pt x="7590016" y="291847"/>
                    </a:cubicBezTo>
                    <a:lnTo>
                      <a:pt x="7590016" y="291847"/>
                    </a:lnTo>
                    <a:cubicBezTo>
                      <a:pt x="7262338" y="331863"/>
                      <a:pt x="7105070" y="219639"/>
                      <a:pt x="6934497" y="291847"/>
                    </a:cubicBezTo>
                    <a:cubicBezTo>
                      <a:pt x="6763924" y="364055"/>
                      <a:pt x="6545722" y="287976"/>
                      <a:pt x="6429805" y="291847"/>
                    </a:cubicBezTo>
                    <a:cubicBezTo>
                      <a:pt x="6313888" y="295718"/>
                      <a:pt x="6252321" y="273862"/>
                      <a:pt x="6075940" y="291847"/>
                    </a:cubicBezTo>
                    <a:cubicBezTo>
                      <a:pt x="5899560" y="309832"/>
                      <a:pt x="5831282" y="268029"/>
                      <a:pt x="5646662" y="291847"/>
                    </a:cubicBezTo>
                    <a:cubicBezTo>
                      <a:pt x="5462042" y="315665"/>
                      <a:pt x="5236119" y="291445"/>
                      <a:pt x="4915729" y="291847"/>
                    </a:cubicBezTo>
                    <a:cubicBezTo>
                      <a:pt x="4595339" y="292249"/>
                      <a:pt x="4692590" y="290001"/>
                      <a:pt x="4561864" y="291847"/>
                    </a:cubicBezTo>
                    <a:cubicBezTo>
                      <a:pt x="4431139" y="293693"/>
                      <a:pt x="3995152" y="246149"/>
                      <a:pt x="3830931" y="291847"/>
                    </a:cubicBezTo>
                    <a:cubicBezTo>
                      <a:pt x="3666710" y="337545"/>
                      <a:pt x="3529732" y="248597"/>
                      <a:pt x="3250825" y="291847"/>
                    </a:cubicBezTo>
                    <a:cubicBezTo>
                      <a:pt x="2971918" y="335097"/>
                      <a:pt x="2822601" y="276523"/>
                      <a:pt x="2670720" y="291847"/>
                    </a:cubicBezTo>
                    <a:cubicBezTo>
                      <a:pt x="2518840" y="307171"/>
                      <a:pt x="2408539" y="257494"/>
                      <a:pt x="2316855" y="291847"/>
                    </a:cubicBezTo>
                    <a:cubicBezTo>
                      <a:pt x="2225171" y="326200"/>
                      <a:pt x="1858584" y="276176"/>
                      <a:pt x="1736750" y="291847"/>
                    </a:cubicBezTo>
                    <a:cubicBezTo>
                      <a:pt x="1614917" y="307518"/>
                      <a:pt x="1198737" y="235330"/>
                      <a:pt x="1005816" y="291847"/>
                    </a:cubicBezTo>
                    <a:cubicBezTo>
                      <a:pt x="812895" y="348364"/>
                      <a:pt x="432009" y="227688"/>
                      <a:pt x="48642" y="291847"/>
                    </a:cubicBezTo>
                    <a:cubicBezTo>
                      <a:pt x="35119" y="284123"/>
                      <a:pt x="28139" y="261679"/>
                      <a:pt x="0" y="243205"/>
                    </a:cubicBezTo>
                    <a:cubicBezTo>
                      <a:pt x="-8151" y="144510"/>
                      <a:pt x="28249" y="108047"/>
                      <a:pt x="0" y="0"/>
                    </a:cubicBezTo>
                    <a:close/>
                  </a:path>
                  <a:path w="7590016" h="291847" stroke="0" extrusionOk="0">
                    <a:moveTo>
                      <a:pt x="0" y="0"/>
                    </a:moveTo>
                    <a:cubicBezTo>
                      <a:pt x="104143" y="-60324"/>
                      <a:pt x="356742" y="43269"/>
                      <a:pt x="504692" y="0"/>
                    </a:cubicBezTo>
                    <a:cubicBezTo>
                      <a:pt x="652642" y="-43269"/>
                      <a:pt x="784600" y="38239"/>
                      <a:pt x="858556" y="0"/>
                    </a:cubicBezTo>
                    <a:cubicBezTo>
                      <a:pt x="932512" y="-38239"/>
                      <a:pt x="1136666" y="35714"/>
                      <a:pt x="1287835" y="0"/>
                    </a:cubicBezTo>
                    <a:cubicBezTo>
                      <a:pt x="1439004" y="-35714"/>
                      <a:pt x="1658750" y="42866"/>
                      <a:pt x="1867940" y="0"/>
                    </a:cubicBezTo>
                    <a:cubicBezTo>
                      <a:pt x="2077130" y="-42866"/>
                      <a:pt x="2285759" y="75438"/>
                      <a:pt x="2598874" y="0"/>
                    </a:cubicBezTo>
                    <a:cubicBezTo>
                      <a:pt x="2911989" y="-75438"/>
                      <a:pt x="2885970" y="11113"/>
                      <a:pt x="3028152" y="0"/>
                    </a:cubicBezTo>
                    <a:cubicBezTo>
                      <a:pt x="3170334" y="-11113"/>
                      <a:pt x="3427976" y="20258"/>
                      <a:pt x="3759085" y="0"/>
                    </a:cubicBezTo>
                    <a:cubicBezTo>
                      <a:pt x="4090194" y="-20258"/>
                      <a:pt x="4051242" y="56395"/>
                      <a:pt x="4263777" y="0"/>
                    </a:cubicBezTo>
                    <a:cubicBezTo>
                      <a:pt x="4476312" y="-56395"/>
                      <a:pt x="4619840" y="56445"/>
                      <a:pt x="4919296" y="0"/>
                    </a:cubicBezTo>
                    <a:cubicBezTo>
                      <a:pt x="5218752" y="-56445"/>
                      <a:pt x="5121120" y="18699"/>
                      <a:pt x="5273161" y="0"/>
                    </a:cubicBezTo>
                    <a:cubicBezTo>
                      <a:pt x="5425203" y="-18699"/>
                      <a:pt x="5512883" y="32845"/>
                      <a:pt x="5627025" y="0"/>
                    </a:cubicBezTo>
                    <a:cubicBezTo>
                      <a:pt x="5741167" y="-32845"/>
                      <a:pt x="5808706" y="16810"/>
                      <a:pt x="5980890" y="0"/>
                    </a:cubicBezTo>
                    <a:cubicBezTo>
                      <a:pt x="6153075" y="-16810"/>
                      <a:pt x="6373277" y="18106"/>
                      <a:pt x="6636409" y="0"/>
                    </a:cubicBezTo>
                    <a:cubicBezTo>
                      <a:pt x="6899541" y="-18106"/>
                      <a:pt x="7137955" y="39022"/>
                      <a:pt x="7541374" y="0"/>
                    </a:cubicBezTo>
                    <a:cubicBezTo>
                      <a:pt x="7560142" y="16067"/>
                      <a:pt x="7577579" y="36440"/>
                      <a:pt x="7590016" y="48642"/>
                    </a:cubicBezTo>
                    <a:cubicBezTo>
                      <a:pt x="7612915" y="124539"/>
                      <a:pt x="7570177" y="228912"/>
                      <a:pt x="7590016" y="291847"/>
                    </a:cubicBezTo>
                    <a:lnTo>
                      <a:pt x="7590016" y="291847"/>
                    </a:lnTo>
                    <a:cubicBezTo>
                      <a:pt x="7414556" y="301002"/>
                      <a:pt x="7273432" y="245085"/>
                      <a:pt x="7085324" y="291847"/>
                    </a:cubicBezTo>
                    <a:cubicBezTo>
                      <a:pt x="6897216" y="338609"/>
                      <a:pt x="6540533" y="264682"/>
                      <a:pt x="6354391" y="291847"/>
                    </a:cubicBezTo>
                    <a:cubicBezTo>
                      <a:pt x="6168249" y="319012"/>
                      <a:pt x="5926049" y="283295"/>
                      <a:pt x="5698871" y="291847"/>
                    </a:cubicBezTo>
                    <a:cubicBezTo>
                      <a:pt x="5471693" y="300399"/>
                      <a:pt x="5317780" y="226607"/>
                      <a:pt x="5043352" y="291847"/>
                    </a:cubicBezTo>
                    <a:cubicBezTo>
                      <a:pt x="4768924" y="357087"/>
                      <a:pt x="4825818" y="289690"/>
                      <a:pt x="4689488" y="291847"/>
                    </a:cubicBezTo>
                    <a:cubicBezTo>
                      <a:pt x="4553158" y="294004"/>
                      <a:pt x="4472130" y="283491"/>
                      <a:pt x="4260209" y="291847"/>
                    </a:cubicBezTo>
                    <a:cubicBezTo>
                      <a:pt x="4048288" y="300203"/>
                      <a:pt x="3691641" y="275686"/>
                      <a:pt x="3529276" y="291847"/>
                    </a:cubicBezTo>
                    <a:cubicBezTo>
                      <a:pt x="3366911" y="308008"/>
                      <a:pt x="3255189" y="246683"/>
                      <a:pt x="3024584" y="291847"/>
                    </a:cubicBezTo>
                    <a:cubicBezTo>
                      <a:pt x="2793979" y="337011"/>
                      <a:pt x="2801232" y="288967"/>
                      <a:pt x="2670720" y="291847"/>
                    </a:cubicBezTo>
                    <a:cubicBezTo>
                      <a:pt x="2540208" y="294727"/>
                      <a:pt x="2329799" y="278089"/>
                      <a:pt x="2241442" y="291847"/>
                    </a:cubicBezTo>
                    <a:cubicBezTo>
                      <a:pt x="2153085" y="305605"/>
                      <a:pt x="1950714" y="247510"/>
                      <a:pt x="1812163" y="291847"/>
                    </a:cubicBezTo>
                    <a:cubicBezTo>
                      <a:pt x="1673612" y="336184"/>
                      <a:pt x="1549330" y="274546"/>
                      <a:pt x="1307471" y="291847"/>
                    </a:cubicBezTo>
                    <a:cubicBezTo>
                      <a:pt x="1065612" y="309148"/>
                      <a:pt x="783253" y="255791"/>
                      <a:pt x="651952" y="291847"/>
                    </a:cubicBezTo>
                    <a:cubicBezTo>
                      <a:pt x="520651" y="327903"/>
                      <a:pt x="253021" y="255789"/>
                      <a:pt x="48642" y="291847"/>
                    </a:cubicBezTo>
                    <a:cubicBezTo>
                      <a:pt x="37533" y="283337"/>
                      <a:pt x="19275" y="252322"/>
                      <a:pt x="0" y="243205"/>
                    </a:cubicBezTo>
                    <a:cubicBezTo>
                      <a:pt x="-5700" y="164123"/>
                      <a:pt x="16068" y="116988"/>
                      <a:pt x="0" y="0"/>
                    </a:cubicBezTo>
                    <a:close/>
                  </a:path>
                </a:pathLst>
              </a:custGeom>
              <a:ln>
                <a:prstDash val="sysDot"/>
                <a:extLst>
                  <a:ext uri="{C807C97D-BFC1-408E-A445-0C87EB9F89A2}">
                    <ask:lineSketchStyleProps xmlns:ask="http://schemas.microsoft.com/office/drawing/2018/sketchyshapes" sd="108612858">
                      <a:prstGeom prst="snip2Diag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AE" sz="1400" b="1" dirty="0">
                    <a:solidFill>
                      <a:schemeClr val="tx1"/>
                    </a:solidFill>
                  </a:rPr>
                  <a:t>6-بماذا عاقب الله قوم نوح عليه السلام</a:t>
                </a: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E46F5DB5-2A08-4B1E-AF57-81964CB0C1D9}"/>
                  </a:ext>
                </a:extLst>
              </p:cNvPr>
              <p:cNvGrpSpPr/>
              <p:nvPr/>
            </p:nvGrpSpPr>
            <p:grpSpPr>
              <a:xfrm>
                <a:off x="419101" y="5900966"/>
                <a:ext cx="5908474" cy="1005149"/>
                <a:chOff x="359147" y="5906302"/>
                <a:chExt cx="5890485" cy="1005149"/>
              </a:xfrm>
            </p:grpSpPr>
            <p:sp>
              <p:nvSpPr>
                <p:cNvPr id="84" name="Arrow: Chevron 83">
                  <a:extLst>
                    <a:ext uri="{FF2B5EF4-FFF2-40B4-BE49-F238E27FC236}">
                      <a16:creationId xmlns:a16="http://schemas.microsoft.com/office/drawing/2014/main" id="{37FA5279-931F-4FBE-9FF7-872C742F0BEF}"/>
                    </a:ext>
                  </a:extLst>
                </p:cNvPr>
                <p:cNvSpPr/>
                <p:nvPr/>
              </p:nvSpPr>
              <p:spPr>
                <a:xfrm>
                  <a:off x="5406141" y="5912758"/>
                  <a:ext cx="843489" cy="281138"/>
                </a:xfrm>
                <a:custGeom>
                  <a:avLst/>
                  <a:gdLst>
                    <a:gd name="connsiteX0" fmla="*/ 0 w 843489"/>
                    <a:gd name="connsiteY0" fmla="*/ 0 h 281138"/>
                    <a:gd name="connsiteX1" fmla="*/ 344431 w 843489"/>
                    <a:gd name="connsiteY1" fmla="*/ 0 h 281138"/>
                    <a:gd name="connsiteX2" fmla="*/ 702920 w 843489"/>
                    <a:gd name="connsiteY2" fmla="*/ 0 h 281138"/>
                    <a:gd name="connsiteX3" fmla="*/ 843489 w 843489"/>
                    <a:gd name="connsiteY3" fmla="*/ 140569 h 281138"/>
                    <a:gd name="connsiteX4" fmla="*/ 702920 w 843489"/>
                    <a:gd name="connsiteY4" fmla="*/ 281138 h 281138"/>
                    <a:gd name="connsiteX5" fmla="*/ 351460 w 843489"/>
                    <a:gd name="connsiteY5" fmla="*/ 281138 h 281138"/>
                    <a:gd name="connsiteX6" fmla="*/ 0 w 843489"/>
                    <a:gd name="connsiteY6" fmla="*/ 281138 h 281138"/>
                    <a:gd name="connsiteX7" fmla="*/ 140569 w 843489"/>
                    <a:gd name="connsiteY7" fmla="*/ 140569 h 281138"/>
                    <a:gd name="connsiteX8" fmla="*/ 0 w 843489"/>
                    <a:gd name="connsiteY8" fmla="*/ 0 h 281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3489" h="281138" extrusionOk="0">
                      <a:moveTo>
                        <a:pt x="0" y="0"/>
                      </a:moveTo>
                      <a:cubicBezTo>
                        <a:pt x="158471" y="-16976"/>
                        <a:pt x="173772" y="-15087"/>
                        <a:pt x="344431" y="0"/>
                      </a:cubicBezTo>
                      <a:cubicBezTo>
                        <a:pt x="515090" y="15087"/>
                        <a:pt x="594943" y="-12000"/>
                        <a:pt x="702920" y="0"/>
                      </a:cubicBezTo>
                      <a:cubicBezTo>
                        <a:pt x="752377" y="58298"/>
                        <a:pt x="781262" y="86457"/>
                        <a:pt x="843489" y="140569"/>
                      </a:cubicBezTo>
                      <a:cubicBezTo>
                        <a:pt x="806885" y="167265"/>
                        <a:pt x="763859" y="225098"/>
                        <a:pt x="702920" y="281138"/>
                      </a:cubicBezTo>
                      <a:cubicBezTo>
                        <a:pt x="538090" y="283575"/>
                        <a:pt x="502928" y="265777"/>
                        <a:pt x="351460" y="281138"/>
                      </a:cubicBezTo>
                      <a:cubicBezTo>
                        <a:pt x="199992" y="296499"/>
                        <a:pt x="166323" y="286867"/>
                        <a:pt x="0" y="281138"/>
                      </a:cubicBezTo>
                      <a:cubicBezTo>
                        <a:pt x="32483" y="235198"/>
                        <a:pt x="73242" y="208941"/>
                        <a:pt x="140569" y="140569"/>
                      </a:cubicBezTo>
                      <a:cubicBezTo>
                        <a:pt x="94570" y="85191"/>
                        <a:pt x="27887" y="28685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extLst>
                    <a:ext uri="{C807C97D-BFC1-408E-A445-0C87EB9F89A2}">
                      <ask:lineSketchStyleProps xmlns:ask="http://schemas.microsoft.com/office/drawing/2018/sketchyshapes" sd="2237711358">
                        <a:prstGeom prst="chevron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AE" sz="1400" b="1" dirty="0">
                      <a:solidFill>
                        <a:schemeClr val="tx1"/>
                      </a:solidFill>
                    </a:rPr>
                    <a:t>أ.</a:t>
                  </a:r>
                  <a:endParaRPr lang="en-US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Arrow: Pentagon 84">
                  <a:extLst>
                    <a:ext uri="{FF2B5EF4-FFF2-40B4-BE49-F238E27FC236}">
                      <a16:creationId xmlns:a16="http://schemas.microsoft.com/office/drawing/2014/main" id="{03EA1D5F-1762-4B03-89D1-67F8781B02B6}"/>
                    </a:ext>
                  </a:extLst>
                </p:cNvPr>
                <p:cNvSpPr/>
                <p:nvPr/>
              </p:nvSpPr>
              <p:spPr>
                <a:xfrm>
                  <a:off x="359147" y="5906302"/>
                  <a:ext cx="5134935" cy="291847"/>
                </a:xfrm>
                <a:custGeom>
                  <a:avLst/>
                  <a:gdLst>
                    <a:gd name="connsiteX0" fmla="*/ 0 w 5134935"/>
                    <a:gd name="connsiteY0" fmla="*/ 0 h 291847"/>
                    <a:gd name="connsiteX1" fmla="*/ 473956 w 5134935"/>
                    <a:gd name="connsiteY1" fmla="*/ 0 h 291847"/>
                    <a:gd name="connsiteX2" fmla="*/ 1097583 w 5134935"/>
                    <a:gd name="connsiteY2" fmla="*/ 0 h 291847"/>
                    <a:gd name="connsiteX3" fmla="*/ 1571539 w 5134935"/>
                    <a:gd name="connsiteY3" fmla="*/ 0 h 291847"/>
                    <a:gd name="connsiteX4" fmla="*/ 2294946 w 5134935"/>
                    <a:gd name="connsiteY4" fmla="*/ 0 h 291847"/>
                    <a:gd name="connsiteX5" fmla="*/ 2918572 w 5134935"/>
                    <a:gd name="connsiteY5" fmla="*/ 0 h 291847"/>
                    <a:gd name="connsiteX6" fmla="*/ 3442418 w 5134935"/>
                    <a:gd name="connsiteY6" fmla="*/ 0 h 291847"/>
                    <a:gd name="connsiteX7" fmla="*/ 4165825 w 5134935"/>
                    <a:gd name="connsiteY7" fmla="*/ 0 h 291847"/>
                    <a:gd name="connsiteX8" fmla="*/ 4989012 w 5134935"/>
                    <a:gd name="connsiteY8" fmla="*/ 0 h 291847"/>
                    <a:gd name="connsiteX9" fmla="*/ 5134935 w 5134935"/>
                    <a:gd name="connsiteY9" fmla="*/ 145924 h 291847"/>
                    <a:gd name="connsiteX10" fmla="*/ 4989012 w 5134935"/>
                    <a:gd name="connsiteY10" fmla="*/ 291847 h 291847"/>
                    <a:gd name="connsiteX11" fmla="*/ 4515056 w 5134935"/>
                    <a:gd name="connsiteY11" fmla="*/ 291847 h 291847"/>
                    <a:gd name="connsiteX12" fmla="*/ 3941319 w 5134935"/>
                    <a:gd name="connsiteY12" fmla="*/ 291847 h 291847"/>
                    <a:gd name="connsiteX13" fmla="*/ 3467363 w 5134935"/>
                    <a:gd name="connsiteY13" fmla="*/ 291847 h 291847"/>
                    <a:gd name="connsiteX14" fmla="*/ 2993407 w 5134935"/>
                    <a:gd name="connsiteY14" fmla="*/ 291847 h 291847"/>
                    <a:gd name="connsiteX15" fmla="*/ 2519451 w 5134935"/>
                    <a:gd name="connsiteY15" fmla="*/ 291847 h 291847"/>
                    <a:gd name="connsiteX16" fmla="*/ 1796044 w 5134935"/>
                    <a:gd name="connsiteY16" fmla="*/ 291847 h 291847"/>
                    <a:gd name="connsiteX17" fmla="*/ 1222308 w 5134935"/>
                    <a:gd name="connsiteY17" fmla="*/ 291847 h 291847"/>
                    <a:gd name="connsiteX18" fmla="*/ 598681 w 5134935"/>
                    <a:gd name="connsiteY18" fmla="*/ 291847 h 291847"/>
                    <a:gd name="connsiteX19" fmla="*/ 0 w 5134935"/>
                    <a:gd name="connsiteY19" fmla="*/ 291847 h 291847"/>
                    <a:gd name="connsiteX20" fmla="*/ 0 w 5134935"/>
                    <a:gd name="connsiteY20" fmla="*/ 0 h 2918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134935" h="291847" extrusionOk="0">
                      <a:moveTo>
                        <a:pt x="0" y="0"/>
                      </a:moveTo>
                      <a:cubicBezTo>
                        <a:pt x="176648" y="-17278"/>
                        <a:pt x="298905" y="12262"/>
                        <a:pt x="473956" y="0"/>
                      </a:cubicBezTo>
                      <a:cubicBezTo>
                        <a:pt x="649007" y="-12262"/>
                        <a:pt x="935484" y="-27493"/>
                        <a:pt x="1097583" y="0"/>
                      </a:cubicBezTo>
                      <a:cubicBezTo>
                        <a:pt x="1259682" y="27493"/>
                        <a:pt x="1451419" y="367"/>
                        <a:pt x="1571539" y="0"/>
                      </a:cubicBezTo>
                      <a:cubicBezTo>
                        <a:pt x="1691659" y="-367"/>
                        <a:pt x="2066705" y="12086"/>
                        <a:pt x="2294946" y="0"/>
                      </a:cubicBezTo>
                      <a:cubicBezTo>
                        <a:pt x="2523187" y="-12086"/>
                        <a:pt x="2688220" y="-5803"/>
                        <a:pt x="2918572" y="0"/>
                      </a:cubicBezTo>
                      <a:cubicBezTo>
                        <a:pt x="3148924" y="5803"/>
                        <a:pt x="3252685" y="-1715"/>
                        <a:pt x="3442418" y="0"/>
                      </a:cubicBezTo>
                      <a:cubicBezTo>
                        <a:pt x="3632151" y="1715"/>
                        <a:pt x="3855852" y="5537"/>
                        <a:pt x="4165825" y="0"/>
                      </a:cubicBezTo>
                      <a:cubicBezTo>
                        <a:pt x="4475798" y="-5537"/>
                        <a:pt x="4579562" y="3950"/>
                        <a:pt x="4989012" y="0"/>
                      </a:cubicBezTo>
                      <a:cubicBezTo>
                        <a:pt x="5051258" y="71529"/>
                        <a:pt x="5059179" y="77868"/>
                        <a:pt x="5134935" y="145924"/>
                      </a:cubicBezTo>
                      <a:cubicBezTo>
                        <a:pt x="5090962" y="182728"/>
                        <a:pt x="5035646" y="237673"/>
                        <a:pt x="4989012" y="291847"/>
                      </a:cubicBezTo>
                      <a:cubicBezTo>
                        <a:pt x="4816370" y="307213"/>
                        <a:pt x="4651117" y="313195"/>
                        <a:pt x="4515056" y="291847"/>
                      </a:cubicBezTo>
                      <a:cubicBezTo>
                        <a:pt x="4378995" y="270499"/>
                        <a:pt x="4185648" y="275192"/>
                        <a:pt x="3941319" y="291847"/>
                      </a:cubicBezTo>
                      <a:cubicBezTo>
                        <a:pt x="3696990" y="308502"/>
                        <a:pt x="3569179" y="292650"/>
                        <a:pt x="3467363" y="291847"/>
                      </a:cubicBezTo>
                      <a:cubicBezTo>
                        <a:pt x="3365547" y="291044"/>
                        <a:pt x="3141311" y="303555"/>
                        <a:pt x="2993407" y="291847"/>
                      </a:cubicBezTo>
                      <a:cubicBezTo>
                        <a:pt x="2845503" y="280139"/>
                        <a:pt x="2677315" y="272558"/>
                        <a:pt x="2519451" y="291847"/>
                      </a:cubicBezTo>
                      <a:cubicBezTo>
                        <a:pt x="2361587" y="311136"/>
                        <a:pt x="1997305" y="287916"/>
                        <a:pt x="1796044" y="291847"/>
                      </a:cubicBezTo>
                      <a:cubicBezTo>
                        <a:pt x="1594783" y="295778"/>
                        <a:pt x="1417771" y="265765"/>
                        <a:pt x="1222308" y="291847"/>
                      </a:cubicBezTo>
                      <a:cubicBezTo>
                        <a:pt x="1026845" y="317929"/>
                        <a:pt x="853898" y="297161"/>
                        <a:pt x="598681" y="291847"/>
                      </a:cubicBezTo>
                      <a:cubicBezTo>
                        <a:pt x="343464" y="286533"/>
                        <a:pt x="251738" y="302387"/>
                        <a:pt x="0" y="291847"/>
                      </a:cubicBezTo>
                      <a:cubicBezTo>
                        <a:pt x="-3660" y="187876"/>
                        <a:pt x="-2858" y="90200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prstDash val="dash"/>
                  <a:extLst>
                    <a:ext uri="{C807C97D-BFC1-408E-A445-0C87EB9F89A2}">
                      <ask:lineSketchStyleProps xmlns:ask="http://schemas.microsoft.com/office/drawing/2018/sketchyshapes" sd="52206347">
                        <a:prstGeom prst="homePlate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 rtl="1"/>
                  <a:r>
                    <a:rPr lang="ar-AE" sz="1400" b="1" dirty="0">
                      <a:solidFill>
                        <a:schemeClr val="tx1"/>
                      </a:solidFill>
                    </a:rPr>
                    <a:t>الصيحة من فوقهم والرجفة من تحتهم.</a:t>
                  </a:r>
                </a:p>
              </p:txBody>
            </p:sp>
            <p:sp>
              <p:nvSpPr>
                <p:cNvPr id="86" name="Arrow: Chevron 85">
                  <a:extLst>
                    <a:ext uri="{FF2B5EF4-FFF2-40B4-BE49-F238E27FC236}">
                      <a16:creationId xmlns:a16="http://schemas.microsoft.com/office/drawing/2014/main" id="{7A49BCAD-E193-4794-A7DB-386305F14C49}"/>
                    </a:ext>
                  </a:extLst>
                </p:cNvPr>
                <p:cNvSpPr/>
                <p:nvPr/>
              </p:nvSpPr>
              <p:spPr>
                <a:xfrm>
                  <a:off x="5406142" y="6273662"/>
                  <a:ext cx="843489" cy="281138"/>
                </a:xfrm>
                <a:custGeom>
                  <a:avLst/>
                  <a:gdLst>
                    <a:gd name="connsiteX0" fmla="*/ 0 w 843489"/>
                    <a:gd name="connsiteY0" fmla="*/ 0 h 281138"/>
                    <a:gd name="connsiteX1" fmla="*/ 344431 w 843489"/>
                    <a:gd name="connsiteY1" fmla="*/ 0 h 281138"/>
                    <a:gd name="connsiteX2" fmla="*/ 702920 w 843489"/>
                    <a:gd name="connsiteY2" fmla="*/ 0 h 281138"/>
                    <a:gd name="connsiteX3" fmla="*/ 843489 w 843489"/>
                    <a:gd name="connsiteY3" fmla="*/ 140569 h 281138"/>
                    <a:gd name="connsiteX4" fmla="*/ 702920 w 843489"/>
                    <a:gd name="connsiteY4" fmla="*/ 281138 h 281138"/>
                    <a:gd name="connsiteX5" fmla="*/ 351460 w 843489"/>
                    <a:gd name="connsiteY5" fmla="*/ 281138 h 281138"/>
                    <a:gd name="connsiteX6" fmla="*/ 0 w 843489"/>
                    <a:gd name="connsiteY6" fmla="*/ 281138 h 281138"/>
                    <a:gd name="connsiteX7" fmla="*/ 140569 w 843489"/>
                    <a:gd name="connsiteY7" fmla="*/ 140569 h 281138"/>
                    <a:gd name="connsiteX8" fmla="*/ 0 w 843489"/>
                    <a:gd name="connsiteY8" fmla="*/ 0 h 281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3489" h="281138" extrusionOk="0">
                      <a:moveTo>
                        <a:pt x="0" y="0"/>
                      </a:moveTo>
                      <a:cubicBezTo>
                        <a:pt x="158471" y="-16976"/>
                        <a:pt x="173772" y="-15087"/>
                        <a:pt x="344431" y="0"/>
                      </a:cubicBezTo>
                      <a:cubicBezTo>
                        <a:pt x="515090" y="15087"/>
                        <a:pt x="594943" y="-12000"/>
                        <a:pt x="702920" y="0"/>
                      </a:cubicBezTo>
                      <a:cubicBezTo>
                        <a:pt x="752377" y="58298"/>
                        <a:pt x="781262" y="86457"/>
                        <a:pt x="843489" y="140569"/>
                      </a:cubicBezTo>
                      <a:cubicBezTo>
                        <a:pt x="806885" y="167265"/>
                        <a:pt x="763859" y="225098"/>
                        <a:pt x="702920" y="281138"/>
                      </a:cubicBezTo>
                      <a:cubicBezTo>
                        <a:pt x="538090" y="283575"/>
                        <a:pt x="502928" y="265777"/>
                        <a:pt x="351460" y="281138"/>
                      </a:cubicBezTo>
                      <a:cubicBezTo>
                        <a:pt x="199992" y="296499"/>
                        <a:pt x="166323" y="286867"/>
                        <a:pt x="0" y="281138"/>
                      </a:cubicBezTo>
                      <a:cubicBezTo>
                        <a:pt x="32483" y="235198"/>
                        <a:pt x="73242" y="208941"/>
                        <a:pt x="140569" y="140569"/>
                      </a:cubicBezTo>
                      <a:cubicBezTo>
                        <a:pt x="94570" y="85191"/>
                        <a:pt x="27887" y="28685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extLst>
                    <a:ext uri="{C807C97D-BFC1-408E-A445-0C87EB9F89A2}">
                      <ask:lineSketchStyleProps xmlns:ask="http://schemas.microsoft.com/office/drawing/2018/sketchyshapes" sd="2237711358">
                        <a:prstGeom prst="chevron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AE" sz="1400" b="1" dirty="0">
                      <a:solidFill>
                        <a:schemeClr val="tx1"/>
                      </a:solidFill>
                    </a:rPr>
                    <a:t>ب.</a:t>
                  </a:r>
                  <a:endParaRPr lang="en-US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" name="Arrow: Pentagon 86">
                  <a:extLst>
                    <a:ext uri="{FF2B5EF4-FFF2-40B4-BE49-F238E27FC236}">
                      <a16:creationId xmlns:a16="http://schemas.microsoft.com/office/drawing/2014/main" id="{3B03CF55-81B2-4290-9F9F-6C86A3698F39}"/>
                    </a:ext>
                  </a:extLst>
                </p:cNvPr>
                <p:cNvSpPr/>
                <p:nvPr/>
              </p:nvSpPr>
              <p:spPr>
                <a:xfrm>
                  <a:off x="359147" y="6255469"/>
                  <a:ext cx="5134935" cy="291847"/>
                </a:xfrm>
                <a:custGeom>
                  <a:avLst/>
                  <a:gdLst>
                    <a:gd name="connsiteX0" fmla="*/ 0 w 5134935"/>
                    <a:gd name="connsiteY0" fmla="*/ 0 h 291847"/>
                    <a:gd name="connsiteX1" fmla="*/ 473956 w 5134935"/>
                    <a:gd name="connsiteY1" fmla="*/ 0 h 291847"/>
                    <a:gd name="connsiteX2" fmla="*/ 1097583 w 5134935"/>
                    <a:gd name="connsiteY2" fmla="*/ 0 h 291847"/>
                    <a:gd name="connsiteX3" fmla="*/ 1571539 w 5134935"/>
                    <a:gd name="connsiteY3" fmla="*/ 0 h 291847"/>
                    <a:gd name="connsiteX4" fmla="*/ 2294946 w 5134935"/>
                    <a:gd name="connsiteY4" fmla="*/ 0 h 291847"/>
                    <a:gd name="connsiteX5" fmla="*/ 2918572 w 5134935"/>
                    <a:gd name="connsiteY5" fmla="*/ 0 h 291847"/>
                    <a:gd name="connsiteX6" fmla="*/ 3442418 w 5134935"/>
                    <a:gd name="connsiteY6" fmla="*/ 0 h 291847"/>
                    <a:gd name="connsiteX7" fmla="*/ 4165825 w 5134935"/>
                    <a:gd name="connsiteY7" fmla="*/ 0 h 291847"/>
                    <a:gd name="connsiteX8" fmla="*/ 4989012 w 5134935"/>
                    <a:gd name="connsiteY8" fmla="*/ 0 h 291847"/>
                    <a:gd name="connsiteX9" fmla="*/ 5134935 w 5134935"/>
                    <a:gd name="connsiteY9" fmla="*/ 145924 h 291847"/>
                    <a:gd name="connsiteX10" fmla="*/ 4989012 w 5134935"/>
                    <a:gd name="connsiteY10" fmla="*/ 291847 h 291847"/>
                    <a:gd name="connsiteX11" fmla="*/ 4515056 w 5134935"/>
                    <a:gd name="connsiteY11" fmla="*/ 291847 h 291847"/>
                    <a:gd name="connsiteX12" fmla="*/ 3941319 w 5134935"/>
                    <a:gd name="connsiteY12" fmla="*/ 291847 h 291847"/>
                    <a:gd name="connsiteX13" fmla="*/ 3467363 w 5134935"/>
                    <a:gd name="connsiteY13" fmla="*/ 291847 h 291847"/>
                    <a:gd name="connsiteX14" fmla="*/ 2993407 w 5134935"/>
                    <a:gd name="connsiteY14" fmla="*/ 291847 h 291847"/>
                    <a:gd name="connsiteX15" fmla="*/ 2519451 w 5134935"/>
                    <a:gd name="connsiteY15" fmla="*/ 291847 h 291847"/>
                    <a:gd name="connsiteX16" fmla="*/ 1796044 w 5134935"/>
                    <a:gd name="connsiteY16" fmla="*/ 291847 h 291847"/>
                    <a:gd name="connsiteX17" fmla="*/ 1222308 w 5134935"/>
                    <a:gd name="connsiteY17" fmla="*/ 291847 h 291847"/>
                    <a:gd name="connsiteX18" fmla="*/ 598681 w 5134935"/>
                    <a:gd name="connsiteY18" fmla="*/ 291847 h 291847"/>
                    <a:gd name="connsiteX19" fmla="*/ 0 w 5134935"/>
                    <a:gd name="connsiteY19" fmla="*/ 291847 h 291847"/>
                    <a:gd name="connsiteX20" fmla="*/ 0 w 5134935"/>
                    <a:gd name="connsiteY20" fmla="*/ 0 h 2918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134935" h="291847" extrusionOk="0">
                      <a:moveTo>
                        <a:pt x="0" y="0"/>
                      </a:moveTo>
                      <a:cubicBezTo>
                        <a:pt x="176648" y="-17278"/>
                        <a:pt x="298905" y="12262"/>
                        <a:pt x="473956" y="0"/>
                      </a:cubicBezTo>
                      <a:cubicBezTo>
                        <a:pt x="649007" y="-12262"/>
                        <a:pt x="935484" y="-27493"/>
                        <a:pt x="1097583" y="0"/>
                      </a:cubicBezTo>
                      <a:cubicBezTo>
                        <a:pt x="1259682" y="27493"/>
                        <a:pt x="1451419" y="367"/>
                        <a:pt x="1571539" y="0"/>
                      </a:cubicBezTo>
                      <a:cubicBezTo>
                        <a:pt x="1691659" y="-367"/>
                        <a:pt x="2066705" y="12086"/>
                        <a:pt x="2294946" y="0"/>
                      </a:cubicBezTo>
                      <a:cubicBezTo>
                        <a:pt x="2523187" y="-12086"/>
                        <a:pt x="2688220" y="-5803"/>
                        <a:pt x="2918572" y="0"/>
                      </a:cubicBezTo>
                      <a:cubicBezTo>
                        <a:pt x="3148924" y="5803"/>
                        <a:pt x="3252685" y="-1715"/>
                        <a:pt x="3442418" y="0"/>
                      </a:cubicBezTo>
                      <a:cubicBezTo>
                        <a:pt x="3632151" y="1715"/>
                        <a:pt x="3855852" y="5537"/>
                        <a:pt x="4165825" y="0"/>
                      </a:cubicBezTo>
                      <a:cubicBezTo>
                        <a:pt x="4475798" y="-5537"/>
                        <a:pt x="4579562" y="3950"/>
                        <a:pt x="4989012" y="0"/>
                      </a:cubicBezTo>
                      <a:cubicBezTo>
                        <a:pt x="5051258" y="71529"/>
                        <a:pt x="5059179" y="77868"/>
                        <a:pt x="5134935" y="145924"/>
                      </a:cubicBezTo>
                      <a:cubicBezTo>
                        <a:pt x="5090962" y="182728"/>
                        <a:pt x="5035646" y="237673"/>
                        <a:pt x="4989012" y="291847"/>
                      </a:cubicBezTo>
                      <a:cubicBezTo>
                        <a:pt x="4816370" y="307213"/>
                        <a:pt x="4651117" y="313195"/>
                        <a:pt x="4515056" y="291847"/>
                      </a:cubicBezTo>
                      <a:cubicBezTo>
                        <a:pt x="4378995" y="270499"/>
                        <a:pt x="4185648" y="275192"/>
                        <a:pt x="3941319" y="291847"/>
                      </a:cubicBezTo>
                      <a:cubicBezTo>
                        <a:pt x="3696990" y="308502"/>
                        <a:pt x="3569179" y="292650"/>
                        <a:pt x="3467363" y="291847"/>
                      </a:cubicBezTo>
                      <a:cubicBezTo>
                        <a:pt x="3365547" y="291044"/>
                        <a:pt x="3141311" y="303555"/>
                        <a:pt x="2993407" y="291847"/>
                      </a:cubicBezTo>
                      <a:cubicBezTo>
                        <a:pt x="2845503" y="280139"/>
                        <a:pt x="2677315" y="272558"/>
                        <a:pt x="2519451" y="291847"/>
                      </a:cubicBezTo>
                      <a:cubicBezTo>
                        <a:pt x="2361587" y="311136"/>
                        <a:pt x="1997305" y="287916"/>
                        <a:pt x="1796044" y="291847"/>
                      </a:cubicBezTo>
                      <a:cubicBezTo>
                        <a:pt x="1594783" y="295778"/>
                        <a:pt x="1417771" y="265765"/>
                        <a:pt x="1222308" y="291847"/>
                      </a:cubicBezTo>
                      <a:cubicBezTo>
                        <a:pt x="1026845" y="317929"/>
                        <a:pt x="853898" y="297161"/>
                        <a:pt x="598681" y="291847"/>
                      </a:cubicBezTo>
                      <a:cubicBezTo>
                        <a:pt x="343464" y="286533"/>
                        <a:pt x="251738" y="302387"/>
                        <a:pt x="0" y="291847"/>
                      </a:cubicBezTo>
                      <a:cubicBezTo>
                        <a:pt x="-3660" y="187876"/>
                        <a:pt x="-2858" y="90200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prstDash val="dash"/>
                  <a:extLst>
                    <a:ext uri="{C807C97D-BFC1-408E-A445-0C87EB9F89A2}">
                      <ask:lineSketchStyleProps xmlns:ask="http://schemas.microsoft.com/office/drawing/2018/sketchyshapes" sd="52206347">
                        <a:prstGeom prst="homePlate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 rtl="1"/>
                  <a:r>
                    <a:rPr lang="ar-AE" sz="1400" b="1" dirty="0">
                      <a:solidFill>
                        <a:schemeClr val="tx1"/>
                      </a:solidFill>
                    </a:rPr>
                    <a:t>الغرق بالطوفان.</a:t>
                  </a:r>
                </a:p>
              </p:txBody>
            </p:sp>
            <p:sp>
              <p:nvSpPr>
                <p:cNvPr id="88" name="Arrow: Chevron 87">
                  <a:extLst>
                    <a:ext uri="{FF2B5EF4-FFF2-40B4-BE49-F238E27FC236}">
                      <a16:creationId xmlns:a16="http://schemas.microsoft.com/office/drawing/2014/main" id="{21F02DF8-B35C-4F8A-9478-1615A0BE9E9D}"/>
                    </a:ext>
                  </a:extLst>
                </p:cNvPr>
                <p:cNvSpPr/>
                <p:nvPr/>
              </p:nvSpPr>
              <p:spPr>
                <a:xfrm>
                  <a:off x="5406143" y="6630313"/>
                  <a:ext cx="843489" cy="281138"/>
                </a:xfrm>
                <a:custGeom>
                  <a:avLst/>
                  <a:gdLst>
                    <a:gd name="connsiteX0" fmla="*/ 0 w 843489"/>
                    <a:gd name="connsiteY0" fmla="*/ 0 h 281138"/>
                    <a:gd name="connsiteX1" fmla="*/ 344431 w 843489"/>
                    <a:gd name="connsiteY1" fmla="*/ 0 h 281138"/>
                    <a:gd name="connsiteX2" fmla="*/ 702920 w 843489"/>
                    <a:gd name="connsiteY2" fmla="*/ 0 h 281138"/>
                    <a:gd name="connsiteX3" fmla="*/ 843489 w 843489"/>
                    <a:gd name="connsiteY3" fmla="*/ 140569 h 281138"/>
                    <a:gd name="connsiteX4" fmla="*/ 702920 w 843489"/>
                    <a:gd name="connsiteY4" fmla="*/ 281138 h 281138"/>
                    <a:gd name="connsiteX5" fmla="*/ 351460 w 843489"/>
                    <a:gd name="connsiteY5" fmla="*/ 281138 h 281138"/>
                    <a:gd name="connsiteX6" fmla="*/ 0 w 843489"/>
                    <a:gd name="connsiteY6" fmla="*/ 281138 h 281138"/>
                    <a:gd name="connsiteX7" fmla="*/ 140569 w 843489"/>
                    <a:gd name="connsiteY7" fmla="*/ 140569 h 281138"/>
                    <a:gd name="connsiteX8" fmla="*/ 0 w 843489"/>
                    <a:gd name="connsiteY8" fmla="*/ 0 h 281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3489" h="281138" extrusionOk="0">
                      <a:moveTo>
                        <a:pt x="0" y="0"/>
                      </a:moveTo>
                      <a:cubicBezTo>
                        <a:pt x="158471" y="-16976"/>
                        <a:pt x="173772" y="-15087"/>
                        <a:pt x="344431" y="0"/>
                      </a:cubicBezTo>
                      <a:cubicBezTo>
                        <a:pt x="515090" y="15087"/>
                        <a:pt x="594943" y="-12000"/>
                        <a:pt x="702920" y="0"/>
                      </a:cubicBezTo>
                      <a:cubicBezTo>
                        <a:pt x="752377" y="58298"/>
                        <a:pt x="781262" y="86457"/>
                        <a:pt x="843489" y="140569"/>
                      </a:cubicBezTo>
                      <a:cubicBezTo>
                        <a:pt x="806885" y="167265"/>
                        <a:pt x="763859" y="225098"/>
                        <a:pt x="702920" y="281138"/>
                      </a:cubicBezTo>
                      <a:cubicBezTo>
                        <a:pt x="538090" y="283575"/>
                        <a:pt x="502928" y="265777"/>
                        <a:pt x="351460" y="281138"/>
                      </a:cubicBezTo>
                      <a:cubicBezTo>
                        <a:pt x="199992" y="296499"/>
                        <a:pt x="166323" y="286867"/>
                        <a:pt x="0" y="281138"/>
                      </a:cubicBezTo>
                      <a:cubicBezTo>
                        <a:pt x="32483" y="235198"/>
                        <a:pt x="73242" y="208941"/>
                        <a:pt x="140569" y="140569"/>
                      </a:cubicBezTo>
                      <a:cubicBezTo>
                        <a:pt x="94570" y="85191"/>
                        <a:pt x="27887" y="28685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extLst>
                    <a:ext uri="{C807C97D-BFC1-408E-A445-0C87EB9F89A2}">
                      <ask:lineSketchStyleProps xmlns:ask="http://schemas.microsoft.com/office/drawing/2018/sketchyshapes" sd="2237711358">
                        <a:prstGeom prst="chevron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AE" sz="1400" b="1" dirty="0">
                      <a:solidFill>
                        <a:schemeClr val="tx1"/>
                      </a:solidFill>
                    </a:rPr>
                    <a:t>ت.</a:t>
                  </a:r>
                  <a:endParaRPr lang="en-US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" name="Arrow: Pentagon 88">
                  <a:extLst>
                    <a:ext uri="{FF2B5EF4-FFF2-40B4-BE49-F238E27FC236}">
                      <a16:creationId xmlns:a16="http://schemas.microsoft.com/office/drawing/2014/main" id="{C40DFDDC-375D-4108-AE3D-02FD852B85BE}"/>
                    </a:ext>
                  </a:extLst>
                </p:cNvPr>
                <p:cNvSpPr/>
                <p:nvPr/>
              </p:nvSpPr>
              <p:spPr>
                <a:xfrm>
                  <a:off x="359147" y="6616158"/>
                  <a:ext cx="5134935" cy="291847"/>
                </a:xfrm>
                <a:custGeom>
                  <a:avLst/>
                  <a:gdLst>
                    <a:gd name="connsiteX0" fmla="*/ 0 w 5134935"/>
                    <a:gd name="connsiteY0" fmla="*/ 0 h 291847"/>
                    <a:gd name="connsiteX1" fmla="*/ 473956 w 5134935"/>
                    <a:gd name="connsiteY1" fmla="*/ 0 h 291847"/>
                    <a:gd name="connsiteX2" fmla="*/ 1097583 w 5134935"/>
                    <a:gd name="connsiteY2" fmla="*/ 0 h 291847"/>
                    <a:gd name="connsiteX3" fmla="*/ 1571539 w 5134935"/>
                    <a:gd name="connsiteY3" fmla="*/ 0 h 291847"/>
                    <a:gd name="connsiteX4" fmla="*/ 2294946 w 5134935"/>
                    <a:gd name="connsiteY4" fmla="*/ 0 h 291847"/>
                    <a:gd name="connsiteX5" fmla="*/ 2918572 w 5134935"/>
                    <a:gd name="connsiteY5" fmla="*/ 0 h 291847"/>
                    <a:gd name="connsiteX6" fmla="*/ 3442418 w 5134935"/>
                    <a:gd name="connsiteY6" fmla="*/ 0 h 291847"/>
                    <a:gd name="connsiteX7" fmla="*/ 4165825 w 5134935"/>
                    <a:gd name="connsiteY7" fmla="*/ 0 h 291847"/>
                    <a:gd name="connsiteX8" fmla="*/ 4989012 w 5134935"/>
                    <a:gd name="connsiteY8" fmla="*/ 0 h 291847"/>
                    <a:gd name="connsiteX9" fmla="*/ 5134935 w 5134935"/>
                    <a:gd name="connsiteY9" fmla="*/ 145924 h 291847"/>
                    <a:gd name="connsiteX10" fmla="*/ 4989012 w 5134935"/>
                    <a:gd name="connsiteY10" fmla="*/ 291847 h 291847"/>
                    <a:gd name="connsiteX11" fmla="*/ 4515056 w 5134935"/>
                    <a:gd name="connsiteY11" fmla="*/ 291847 h 291847"/>
                    <a:gd name="connsiteX12" fmla="*/ 3941319 w 5134935"/>
                    <a:gd name="connsiteY12" fmla="*/ 291847 h 291847"/>
                    <a:gd name="connsiteX13" fmla="*/ 3467363 w 5134935"/>
                    <a:gd name="connsiteY13" fmla="*/ 291847 h 291847"/>
                    <a:gd name="connsiteX14" fmla="*/ 2993407 w 5134935"/>
                    <a:gd name="connsiteY14" fmla="*/ 291847 h 291847"/>
                    <a:gd name="connsiteX15" fmla="*/ 2519451 w 5134935"/>
                    <a:gd name="connsiteY15" fmla="*/ 291847 h 291847"/>
                    <a:gd name="connsiteX16" fmla="*/ 1796044 w 5134935"/>
                    <a:gd name="connsiteY16" fmla="*/ 291847 h 291847"/>
                    <a:gd name="connsiteX17" fmla="*/ 1222308 w 5134935"/>
                    <a:gd name="connsiteY17" fmla="*/ 291847 h 291847"/>
                    <a:gd name="connsiteX18" fmla="*/ 598681 w 5134935"/>
                    <a:gd name="connsiteY18" fmla="*/ 291847 h 291847"/>
                    <a:gd name="connsiteX19" fmla="*/ 0 w 5134935"/>
                    <a:gd name="connsiteY19" fmla="*/ 291847 h 291847"/>
                    <a:gd name="connsiteX20" fmla="*/ 0 w 5134935"/>
                    <a:gd name="connsiteY20" fmla="*/ 0 h 2918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134935" h="291847" extrusionOk="0">
                      <a:moveTo>
                        <a:pt x="0" y="0"/>
                      </a:moveTo>
                      <a:cubicBezTo>
                        <a:pt x="176648" y="-17278"/>
                        <a:pt x="298905" y="12262"/>
                        <a:pt x="473956" y="0"/>
                      </a:cubicBezTo>
                      <a:cubicBezTo>
                        <a:pt x="649007" y="-12262"/>
                        <a:pt x="935484" y="-27493"/>
                        <a:pt x="1097583" y="0"/>
                      </a:cubicBezTo>
                      <a:cubicBezTo>
                        <a:pt x="1259682" y="27493"/>
                        <a:pt x="1451419" y="367"/>
                        <a:pt x="1571539" y="0"/>
                      </a:cubicBezTo>
                      <a:cubicBezTo>
                        <a:pt x="1691659" y="-367"/>
                        <a:pt x="2066705" y="12086"/>
                        <a:pt x="2294946" y="0"/>
                      </a:cubicBezTo>
                      <a:cubicBezTo>
                        <a:pt x="2523187" y="-12086"/>
                        <a:pt x="2688220" y="-5803"/>
                        <a:pt x="2918572" y="0"/>
                      </a:cubicBezTo>
                      <a:cubicBezTo>
                        <a:pt x="3148924" y="5803"/>
                        <a:pt x="3252685" y="-1715"/>
                        <a:pt x="3442418" y="0"/>
                      </a:cubicBezTo>
                      <a:cubicBezTo>
                        <a:pt x="3632151" y="1715"/>
                        <a:pt x="3855852" y="5537"/>
                        <a:pt x="4165825" y="0"/>
                      </a:cubicBezTo>
                      <a:cubicBezTo>
                        <a:pt x="4475798" y="-5537"/>
                        <a:pt x="4579562" y="3950"/>
                        <a:pt x="4989012" y="0"/>
                      </a:cubicBezTo>
                      <a:cubicBezTo>
                        <a:pt x="5051258" y="71529"/>
                        <a:pt x="5059179" y="77868"/>
                        <a:pt x="5134935" y="145924"/>
                      </a:cubicBezTo>
                      <a:cubicBezTo>
                        <a:pt x="5090962" y="182728"/>
                        <a:pt x="5035646" y="237673"/>
                        <a:pt x="4989012" y="291847"/>
                      </a:cubicBezTo>
                      <a:cubicBezTo>
                        <a:pt x="4816370" y="307213"/>
                        <a:pt x="4651117" y="313195"/>
                        <a:pt x="4515056" y="291847"/>
                      </a:cubicBezTo>
                      <a:cubicBezTo>
                        <a:pt x="4378995" y="270499"/>
                        <a:pt x="4185648" y="275192"/>
                        <a:pt x="3941319" y="291847"/>
                      </a:cubicBezTo>
                      <a:cubicBezTo>
                        <a:pt x="3696990" y="308502"/>
                        <a:pt x="3569179" y="292650"/>
                        <a:pt x="3467363" y="291847"/>
                      </a:cubicBezTo>
                      <a:cubicBezTo>
                        <a:pt x="3365547" y="291044"/>
                        <a:pt x="3141311" y="303555"/>
                        <a:pt x="2993407" y="291847"/>
                      </a:cubicBezTo>
                      <a:cubicBezTo>
                        <a:pt x="2845503" y="280139"/>
                        <a:pt x="2677315" y="272558"/>
                        <a:pt x="2519451" y="291847"/>
                      </a:cubicBezTo>
                      <a:cubicBezTo>
                        <a:pt x="2361587" y="311136"/>
                        <a:pt x="1997305" y="287916"/>
                        <a:pt x="1796044" y="291847"/>
                      </a:cubicBezTo>
                      <a:cubicBezTo>
                        <a:pt x="1594783" y="295778"/>
                        <a:pt x="1417771" y="265765"/>
                        <a:pt x="1222308" y="291847"/>
                      </a:cubicBezTo>
                      <a:cubicBezTo>
                        <a:pt x="1026845" y="317929"/>
                        <a:pt x="853898" y="297161"/>
                        <a:pt x="598681" y="291847"/>
                      </a:cubicBezTo>
                      <a:cubicBezTo>
                        <a:pt x="343464" y="286533"/>
                        <a:pt x="251738" y="302387"/>
                        <a:pt x="0" y="291847"/>
                      </a:cubicBezTo>
                      <a:cubicBezTo>
                        <a:pt x="-3660" y="187876"/>
                        <a:pt x="-2858" y="90200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  <a:prstDash val="dash"/>
                  <a:extLst>
                    <a:ext uri="{C807C97D-BFC1-408E-A445-0C87EB9F89A2}">
                      <ask:lineSketchStyleProps xmlns:ask="http://schemas.microsoft.com/office/drawing/2018/sketchyshapes" sd="52206347">
                        <a:prstGeom prst="homePlate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 rtl="1"/>
                  <a:r>
                    <a:rPr lang="ar-AE" sz="1400" b="1" dirty="0">
                      <a:solidFill>
                        <a:schemeClr val="tx1"/>
                      </a:solidFill>
                    </a:rPr>
                    <a:t>قلب بهم الأرض</a:t>
                  </a:r>
                </a:p>
              </p:txBody>
            </p:sp>
          </p:grpSp>
        </p:grpSp>
        <p:pic>
          <p:nvPicPr>
            <p:cNvPr id="79" name="Picture 2" descr="Lightning strike person Images, Stock Photos &amp; Vectors | Shutterstock">
              <a:extLst>
                <a:ext uri="{FF2B5EF4-FFF2-40B4-BE49-F238E27FC236}">
                  <a16:creationId xmlns:a16="http://schemas.microsoft.com/office/drawing/2014/main" id="{9608F438-56B6-47DA-BA93-4F8D355176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04" t="5708" r="8519" b="24249"/>
            <a:stretch/>
          </p:blipFill>
          <p:spPr bwMode="auto">
            <a:xfrm>
              <a:off x="1682218" y="2925414"/>
              <a:ext cx="296732" cy="2708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4" descr="أيقونة الفيضان الممتلئة بالإنسان، أسلوب بسيط - ناقلات الأسهم | Crushpixel">
              <a:extLst>
                <a:ext uri="{FF2B5EF4-FFF2-40B4-BE49-F238E27FC236}">
                  <a16:creationId xmlns:a16="http://schemas.microsoft.com/office/drawing/2014/main" id="{0B7499A4-7731-4B15-A8E7-E6D4C10B31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7" t="19914" r="-10644" b="17042"/>
            <a:stretch/>
          </p:blipFill>
          <p:spPr bwMode="auto">
            <a:xfrm>
              <a:off x="1466266" y="3192990"/>
              <a:ext cx="593746" cy="3554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30" descr="Pin Destroyed House Clipart - School Bankruptcy - (512x512) Png Clipart  Download">
              <a:extLst>
                <a:ext uri="{FF2B5EF4-FFF2-40B4-BE49-F238E27FC236}">
                  <a16:creationId xmlns:a16="http://schemas.microsoft.com/office/drawing/2014/main" id="{91742BF4-F397-462E-99EF-2F788A5D25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148465">
              <a:off x="1669402" y="3543222"/>
              <a:ext cx="364559" cy="3794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0" name="Rounded Rectangle 14">
            <a:extLst>
              <a:ext uri="{FF2B5EF4-FFF2-40B4-BE49-F238E27FC236}">
                <a16:creationId xmlns:a16="http://schemas.microsoft.com/office/drawing/2014/main" id="{976FA6A2-00D4-4706-8A06-3F5B8ED28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5180" y="1245467"/>
            <a:ext cx="3809394" cy="353083"/>
          </a:xfrm>
          <a:prstGeom prst="roundRect">
            <a:avLst>
              <a:gd name="adj" fmla="val 16667"/>
            </a:avLst>
          </a:prstGeom>
          <a:noFill/>
          <a:ln w="38100" cmpd="thinThick">
            <a:noFill/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ar-AE" altLang="ar-AE" sz="11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الاسم: </a:t>
            </a:r>
            <a:r>
              <a:rPr lang="ar-AE" altLang="ar-AE" sz="11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.........................................................</a:t>
            </a:r>
            <a:r>
              <a:rPr lang="ar-AE" altLang="ar-AE" sz="11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الشعبة </a:t>
            </a:r>
            <a:r>
              <a:rPr lang="ar-AE" altLang="ar-AE" sz="11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.....................</a:t>
            </a:r>
            <a:endParaRPr lang="en-US" altLang="ar-AE" sz="1100" b="1" dirty="0">
              <a:latin typeface="Times New Roman" panose="02020603050405020304" pitchFamily="18" charset="0"/>
              <a:ea typeface="Arial" panose="020B0604020202020204" pitchFamily="34" charset="0"/>
            </a:endParaRPr>
          </a:p>
        </p:txBody>
      </p:sp>
      <p:sp>
        <p:nvSpPr>
          <p:cNvPr id="109" name="Rectangle: Diagonal Corners Snipped 108">
            <a:extLst>
              <a:ext uri="{FF2B5EF4-FFF2-40B4-BE49-F238E27FC236}">
                <a16:creationId xmlns:a16="http://schemas.microsoft.com/office/drawing/2014/main" id="{0B2E17ED-4C8A-4515-8D55-F4FAB3F02978}"/>
              </a:ext>
            </a:extLst>
          </p:cNvPr>
          <p:cNvSpPr/>
          <p:nvPr/>
        </p:nvSpPr>
        <p:spPr>
          <a:xfrm>
            <a:off x="3374970" y="1516390"/>
            <a:ext cx="2073458" cy="307777"/>
          </a:xfrm>
          <a:custGeom>
            <a:avLst/>
            <a:gdLst>
              <a:gd name="connsiteX0" fmla="*/ 0 w 2073458"/>
              <a:gd name="connsiteY0" fmla="*/ 0 h 307777"/>
              <a:gd name="connsiteX1" fmla="*/ 485319 w 2073458"/>
              <a:gd name="connsiteY1" fmla="*/ 0 h 307777"/>
              <a:gd name="connsiteX2" fmla="*/ 1011081 w 2073458"/>
              <a:gd name="connsiteY2" fmla="*/ 0 h 307777"/>
              <a:gd name="connsiteX3" fmla="*/ 1476178 w 2073458"/>
              <a:gd name="connsiteY3" fmla="*/ 0 h 307777"/>
              <a:gd name="connsiteX4" fmla="*/ 2022161 w 2073458"/>
              <a:gd name="connsiteY4" fmla="*/ 0 h 307777"/>
              <a:gd name="connsiteX5" fmla="*/ 2073458 w 2073458"/>
              <a:gd name="connsiteY5" fmla="*/ 51297 h 307777"/>
              <a:gd name="connsiteX6" fmla="*/ 2073458 w 2073458"/>
              <a:gd name="connsiteY6" fmla="*/ 307777 h 307777"/>
              <a:gd name="connsiteX7" fmla="*/ 2073458 w 2073458"/>
              <a:gd name="connsiteY7" fmla="*/ 307777 h 307777"/>
              <a:gd name="connsiteX8" fmla="*/ 1608361 w 2073458"/>
              <a:gd name="connsiteY8" fmla="*/ 307777 h 307777"/>
              <a:gd name="connsiteX9" fmla="*/ 1123042 w 2073458"/>
              <a:gd name="connsiteY9" fmla="*/ 307777 h 307777"/>
              <a:gd name="connsiteX10" fmla="*/ 678167 w 2073458"/>
              <a:gd name="connsiteY10" fmla="*/ 307777 h 307777"/>
              <a:gd name="connsiteX11" fmla="*/ 51297 w 2073458"/>
              <a:gd name="connsiteY11" fmla="*/ 307777 h 307777"/>
              <a:gd name="connsiteX12" fmla="*/ 0 w 2073458"/>
              <a:gd name="connsiteY12" fmla="*/ 256480 h 307777"/>
              <a:gd name="connsiteX13" fmla="*/ 0 w 2073458"/>
              <a:gd name="connsiteY13" fmla="*/ 0 h 30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73458" h="307777" fill="none" extrusionOk="0">
                <a:moveTo>
                  <a:pt x="0" y="0"/>
                </a:moveTo>
                <a:cubicBezTo>
                  <a:pt x="159380" y="-50099"/>
                  <a:pt x="388138" y="15320"/>
                  <a:pt x="485319" y="0"/>
                </a:cubicBezTo>
                <a:cubicBezTo>
                  <a:pt x="582500" y="-15320"/>
                  <a:pt x="833776" y="51829"/>
                  <a:pt x="1011081" y="0"/>
                </a:cubicBezTo>
                <a:cubicBezTo>
                  <a:pt x="1188386" y="-51829"/>
                  <a:pt x="1290753" y="16050"/>
                  <a:pt x="1476178" y="0"/>
                </a:cubicBezTo>
                <a:cubicBezTo>
                  <a:pt x="1661603" y="-16050"/>
                  <a:pt x="1753346" y="36358"/>
                  <a:pt x="2022161" y="0"/>
                </a:cubicBezTo>
                <a:cubicBezTo>
                  <a:pt x="2044946" y="21227"/>
                  <a:pt x="2054106" y="39981"/>
                  <a:pt x="2073458" y="51297"/>
                </a:cubicBezTo>
                <a:cubicBezTo>
                  <a:pt x="2090234" y="120909"/>
                  <a:pt x="2052948" y="212544"/>
                  <a:pt x="2073458" y="307777"/>
                </a:cubicBezTo>
                <a:lnTo>
                  <a:pt x="2073458" y="307777"/>
                </a:lnTo>
                <a:cubicBezTo>
                  <a:pt x="1875254" y="322690"/>
                  <a:pt x="1839596" y="261662"/>
                  <a:pt x="1608361" y="307777"/>
                </a:cubicBezTo>
                <a:cubicBezTo>
                  <a:pt x="1377126" y="353892"/>
                  <a:pt x="1305965" y="279112"/>
                  <a:pt x="1123042" y="307777"/>
                </a:cubicBezTo>
                <a:cubicBezTo>
                  <a:pt x="940119" y="336442"/>
                  <a:pt x="830650" y="295597"/>
                  <a:pt x="678167" y="307777"/>
                </a:cubicBezTo>
                <a:cubicBezTo>
                  <a:pt x="525684" y="319957"/>
                  <a:pt x="267924" y="297684"/>
                  <a:pt x="51297" y="307777"/>
                </a:cubicBezTo>
                <a:cubicBezTo>
                  <a:pt x="28629" y="289795"/>
                  <a:pt x="12813" y="268095"/>
                  <a:pt x="0" y="256480"/>
                </a:cubicBezTo>
                <a:cubicBezTo>
                  <a:pt x="-27011" y="128661"/>
                  <a:pt x="12548" y="127939"/>
                  <a:pt x="0" y="0"/>
                </a:cubicBezTo>
                <a:close/>
              </a:path>
              <a:path w="2073458" h="307777" stroke="0" extrusionOk="0">
                <a:moveTo>
                  <a:pt x="0" y="0"/>
                </a:moveTo>
                <a:cubicBezTo>
                  <a:pt x="202785" y="-28503"/>
                  <a:pt x="287700" y="19021"/>
                  <a:pt x="485319" y="0"/>
                </a:cubicBezTo>
                <a:cubicBezTo>
                  <a:pt x="682938" y="-19021"/>
                  <a:pt x="749243" y="49143"/>
                  <a:pt x="930194" y="0"/>
                </a:cubicBezTo>
                <a:cubicBezTo>
                  <a:pt x="1111146" y="-49143"/>
                  <a:pt x="1196744" y="51431"/>
                  <a:pt x="1395291" y="0"/>
                </a:cubicBezTo>
                <a:cubicBezTo>
                  <a:pt x="1593838" y="-51431"/>
                  <a:pt x="1715092" y="8975"/>
                  <a:pt x="2022161" y="0"/>
                </a:cubicBezTo>
                <a:cubicBezTo>
                  <a:pt x="2050162" y="16696"/>
                  <a:pt x="2054609" y="32647"/>
                  <a:pt x="2073458" y="51297"/>
                </a:cubicBezTo>
                <a:cubicBezTo>
                  <a:pt x="2084521" y="166739"/>
                  <a:pt x="2062385" y="188565"/>
                  <a:pt x="2073458" y="307777"/>
                </a:cubicBezTo>
                <a:lnTo>
                  <a:pt x="2073458" y="307777"/>
                </a:lnTo>
                <a:cubicBezTo>
                  <a:pt x="1858750" y="318153"/>
                  <a:pt x="1748506" y="290730"/>
                  <a:pt x="1628583" y="307777"/>
                </a:cubicBezTo>
                <a:cubicBezTo>
                  <a:pt x="1508661" y="324824"/>
                  <a:pt x="1398068" y="290828"/>
                  <a:pt x="1183707" y="307777"/>
                </a:cubicBezTo>
                <a:cubicBezTo>
                  <a:pt x="969346" y="324726"/>
                  <a:pt x="881646" y="296449"/>
                  <a:pt x="738832" y="307777"/>
                </a:cubicBezTo>
                <a:cubicBezTo>
                  <a:pt x="596019" y="319105"/>
                  <a:pt x="202800" y="256495"/>
                  <a:pt x="51297" y="307777"/>
                </a:cubicBezTo>
                <a:cubicBezTo>
                  <a:pt x="37641" y="298633"/>
                  <a:pt x="27765" y="272762"/>
                  <a:pt x="0" y="256480"/>
                </a:cubicBezTo>
                <a:cubicBezTo>
                  <a:pt x="-15832" y="161164"/>
                  <a:pt x="27500" y="121774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8612858">
                  <a:prstGeom prst="snip2Diag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b="1" dirty="0">
                <a:solidFill>
                  <a:schemeClr val="tx1"/>
                </a:solidFill>
              </a:rPr>
              <a:t>اختر الإجابة الصحيحة: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027F707-56B7-49BA-AC86-2A7B839633D2}"/>
              </a:ext>
            </a:extLst>
          </p:cNvPr>
          <p:cNvGrpSpPr/>
          <p:nvPr/>
        </p:nvGrpSpPr>
        <p:grpSpPr>
          <a:xfrm>
            <a:off x="485411" y="3337791"/>
            <a:ext cx="5779118" cy="1283558"/>
            <a:chOff x="-1262441" y="5523012"/>
            <a:chExt cx="7590016" cy="1383103"/>
          </a:xfrm>
        </p:grpSpPr>
        <p:sp>
          <p:nvSpPr>
            <p:cNvPr id="111" name="Rectangle: Diagonal Corners Snipped 110">
              <a:extLst>
                <a:ext uri="{FF2B5EF4-FFF2-40B4-BE49-F238E27FC236}">
                  <a16:creationId xmlns:a16="http://schemas.microsoft.com/office/drawing/2014/main" id="{8456CB17-F62C-45D1-8F05-394C661A5CFE}"/>
                </a:ext>
              </a:extLst>
            </p:cNvPr>
            <p:cNvSpPr/>
            <p:nvPr/>
          </p:nvSpPr>
          <p:spPr>
            <a:xfrm>
              <a:off x="-1262441" y="5523012"/>
              <a:ext cx="7590016" cy="291847"/>
            </a:xfrm>
            <a:custGeom>
              <a:avLst/>
              <a:gdLst>
                <a:gd name="connsiteX0" fmla="*/ 0 w 7590016"/>
                <a:gd name="connsiteY0" fmla="*/ 0 h 291847"/>
                <a:gd name="connsiteX1" fmla="*/ 504692 w 7590016"/>
                <a:gd name="connsiteY1" fmla="*/ 0 h 291847"/>
                <a:gd name="connsiteX2" fmla="*/ 858556 w 7590016"/>
                <a:gd name="connsiteY2" fmla="*/ 0 h 291847"/>
                <a:gd name="connsiteX3" fmla="*/ 1514076 w 7590016"/>
                <a:gd name="connsiteY3" fmla="*/ 0 h 291847"/>
                <a:gd name="connsiteX4" fmla="*/ 2018768 w 7590016"/>
                <a:gd name="connsiteY4" fmla="*/ 0 h 291847"/>
                <a:gd name="connsiteX5" fmla="*/ 2598874 w 7590016"/>
                <a:gd name="connsiteY5" fmla="*/ 0 h 291847"/>
                <a:gd name="connsiteX6" fmla="*/ 2952738 w 7590016"/>
                <a:gd name="connsiteY6" fmla="*/ 0 h 291847"/>
                <a:gd name="connsiteX7" fmla="*/ 3457430 w 7590016"/>
                <a:gd name="connsiteY7" fmla="*/ 0 h 291847"/>
                <a:gd name="connsiteX8" fmla="*/ 3811294 w 7590016"/>
                <a:gd name="connsiteY8" fmla="*/ 0 h 291847"/>
                <a:gd name="connsiteX9" fmla="*/ 4315986 w 7590016"/>
                <a:gd name="connsiteY9" fmla="*/ 0 h 291847"/>
                <a:gd name="connsiteX10" fmla="*/ 4745265 w 7590016"/>
                <a:gd name="connsiteY10" fmla="*/ 0 h 291847"/>
                <a:gd name="connsiteX11" fmla="*/ 5174543 w 7590016"/>
                <a:gd name="connsiteY11" fmla="*/ 0 h 291847"/>
                <a:gd name="connsiteX12" fmla="*/ 5830062 w 7590016"/>
                <a:gd name="connsiteY12" fmla="*/ 0 h 291847"/>
                <a:gd name="connsiteX13" fmla="*/ 6183927 w 7590016"/>
                <a:gd name="connsiteY13" fmla="*/ 0 h 291847"/>
                <a:gd name="connsiteX14" fmla="*/ 6839446 w 7590016"/>
                <a:gd name="connsiteY14" fmla="*/ 0 h 291847"/>
                <a:gd name="connsiteX15" fmla="*/ 7541374 w 7590016"/>
                <a:gd name="connsiteY15" fmla="*/ 0 h 291847"/>
                <a:gd name="connsiteX16" fmla="*/ 7590016 w 7590016"/>
                <a:gd name="connsiteY16" fmla="*/ 48642 h 291847"/>
                <a:gd name="connsiteX17" fmla="*/ 7590016 w 7590016"/>
                <a:gd name="connsiteY17" fmla="*/ 291847 h 291847"/>
                <a:gd name="connsiteX18" fmla="*/ 7590016 w 7590016"/>
                <a:gd name="connsiteY18" fmla="*/ 291847 h 291847"/>
                <a:gd name="connsiteX19" fmla="*/ 6934497 w 7590016"/>
                <a:gd name="connsiteY19" fmla="*/ 291847 h 291847"/>
                <a:gd name="connsiteX20" fmla="*/ 6429805 w 7590016"/>
                <a:gd name="connsiteY20" fmla="*/ 291847 h 291847"/>
                <a:gd name="connsiteX21" fmla="*/ 6075940 w 7590016"/>
                <a:gd name="connsiteY21" fmla="*/ 291847 h 291847"/>
                <a:gd name="connsiteX22" fmla="*/ 5646662 w 7590016"/>
                <a:gd name="connsiteY22" fmla="*/ 291847 h 291847"/>
                <a:gd name="connsiteX23" fmla="*/ 4915729 w 7590016"/>
                <a:gd name="connsiteY23" fmla="*/ 291847 h 291847"/>
                <a:gd name="connsiteX24" fmla="*/ 4561864 w 7590016"/>
                <a:gd name="connsiteY24" fmla="*/ 291847 h 291847"/>
                <a:gd name="connsiteX25" fmla="*/ 3830931 w 7590016"/>
                <a:gd name="connsiteY25" fmla="*/ 291847 h 291847"/>
                <a:gd name="connsiteX26" fmla="*/ 3250825 w 7590016"/>
                <a:gd name="connsiteY26" fmla="*/ 291847 h 291847"/>
                <a:gd name="connsiteX27" fmla="*/ 2670720 w 7590016"/>
                <a:gd name="connsiteY27" fmla="*/ 291847 h 291847"/>
                <a:gd name="connsiteX28" fmla="*/ 2316855 w 7590016"/>
                <a:gd name="connsiteY28" fmla="*/ 291847 h 291847"/>
                <a:gd name="connsiteX29" fmla="*/ 1736750 w 7590016"/>
                <a:gd name="connsiteY29" fmla="*/ 291847 h 291847"/>
                <a:gd name="connsiteX30" fmla="*/ 1005816 w 7590016"/>
                <a:gd name="connsiteY30" fmla="*/ 291847 h 291847"/>
                <a:gd name="connsiteX31" fmla="*/ 48642 w 7590016"/>
                <a:gd name="connsiteY31" fmla="*/ 291847 h 291847"/>
                <a:gd name="connsiteX32" fmla="*/ 0 w 7590016"/>
                <a:gd name="connsiteY32" fmla="*/ 243205 h 291847"/>
                <a:gd name="connsiteX33" fmla="*/ 0 w 7590016"/>
                <a:gd name="connsiteY33" fmla="*/ 0 h 29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90016" h="291847" fill="none" extrusionOk="0">
                  <a:moveTo>
                    <a:pt x="0" y="0"/>
                  </a:moveTo>
                  <a:cubicBezTo>
                    <a:pt x="156050" y="-58841"/>
                    <a:pt x="339524" y="40285"/>
                    <a:pt x="504692" y="0"/>
                  </a:cubicBezTo>
                  <a:cubicBezTo>
                    <a:pt x="669860" y="-40285"/>
                    <a:pt x="717251" y="9507"/>
                    <a:pt x="858556" y="0"/>
                  </a:cubicBezTo>
                  <a:cubicBezTo>
                    <a:pt x="999861" y="-9507"/>
                    <a:pt x="1270707" y="39089"/>
                    <a:pt x="1514076" y="0"/>
                  </a:cubicBezTo>
                  <a:cubicBezTo>
                    <a:pt x="1757445" y="-39089"/>
                    <a:pt x="1840374" y="47763"/>
                    <a:pt x="2018768" y="0"/>
                  </a:cubicBezTo>
                  <a:cubicBezTo>
                    <a:pt x="2197162" y="-47763"/>
                    <a:pt x="2442995" y="20691"/>
                    <a:pt x="2598874" y="0"/>
                  </a:cubicBezTo>
                  <a:cubicBezTo>
                    <a:pt x="2754753" y="-20691"/>
                    <a:pt x="2819365" y="20581"/>
                    <a:pt x="2952738" y="0"/>
                  </a:cubicBezTo>
                  <a:cubicBezTo>
                    <a:pt x="3086111" y="-20581"/>
                    <a:pt x="3352443" y="47747"/>
                    <a:pt x="3457430" y="0"/>
                  </a:cubicBezTo>
                  <a:cubicBezTo>
                    <a:pt x="3562417" y="-47747"/>
                    <a:pt x="3668136" y="4959"/>
                    <a:pt x="3811294" y="0"/>
                  </a:cubicBezTo>
                  <a:cubicBezTo>
                    <a:pt x="3954452" y="-4959"/>
                    <a:pt x="4127234" y="9240"/>
                    <a:pt x="4315986" y="0"/>
                  </a:cubicBezTo>
                  <a:cubicBezTo>
                    <a:pt x="4504738" y="-9240"/>
                    <a:pt x="4609177" y="3129"/>
                    <a:pt x="4745265" y="0"/>
                  </a:cubicBezTo>
                  <a:cubicBezTo>
                    <a:pt x="4881353" y="-3129"/>
                    <a:pt x="4982820" y="1302"/>
                    <a:pt x="5174543" y="0"/>
                  </a:cubicBezTo>
                  <a:cubicBezTo>
                    <a:pt x="5366266" y="-1302"/>
                    <a:pt x="5579268" y="65445"/>
                    <a:pt x="5830062" y="0"/>
                  </a:cubicBezTo>
                  <a:cubicBezTo>
                    <a:pt x="6080856" y="-65445"/>
                    <a:pt x="6080007" y="31338"/>
                    <a:pt x="6183927" y="0"/>
                  </a:cubicBezTo>
                  <a:cubicBezTo>
                    <a:pt x="6287847" y="-31338"/>
                    <a:pt x="6591444" y="44904"/>
                    <a:pt x="6839446" y="0"/>
                  </a:cubicBezTo>
                  <a:cubicBezTo>
                    <a:pt x="7087448" y="-44904"/>
                    <a:pt x="7275242" y="77813"/>
                    <a:pt x="7541374" y="0"/>
                  </a:cubicBezTo>
                  <a:cubicBezTo>
                    <a:pt x="7556339" y="4746"/>
                    <a:pt x="7565972" y="29057"/>
                    <a:pt x="7590016" y="48642"/>
                  </a:cubicBezTo>
                  <a:cubicBezTo>
                    <a:pt x="7600027" y="104453"/>
                    <a:pt x="7581265" y="214067"/>
                    <a:pt x="7590016" y="291847"/>
                  </a:cubicBezTo>
                  <a:lnTo>
                    <a:pt x="7590016" y="291847"/>
                  </a:lnTo>
                  <a:cubicBezTo>
                    <a:pt x="7262338" y="331863"/>
                    <a:pt x="7105070" y="219639"/>
                    <a:pt x="6934497" y="291847"/>
                  </a:cubicBezTo>
                  <a:cubicBezTo>
                    <a:pt x="6763924" y="364055"/>
                    <a:pt x="6545722" y="287976"/>
                    <a:pt x="6429805" y="291847"/>
                  </a:cubicBezTo>
                  <a:cubicBezTo>
                    <a:pt x="6313888" y="295718"/>
                    <a:pt x="6252321" y="273862"/>
                    <a:pt x="6075940" y="291847"/>
                  </a:cubicBezTo>
                  <a:cubicBezTo>
                    <a:pt x="5899560" y="309832"/>
                    <a:pt x="5831282" y="268029"/>
                    <a:pt x="5646662" y="291847"/>
                  </a:cubicBezTo>
                  <a:cubicBezTo>
                    <a:pt x="5462042" y="315665"/>
                    <a:pt x="5236119" y="291445"/>
                    <a:pt x="4915729" y="291847"/>
                  </a:cubicBezTo>
                  <a:cubicBezTo>
                    <a:pt x="4595339" y="292249"/>
                    <a:pt x="4692590" y="290001"/>
                    <a:pt x="4561864" y="291847"/>
                  </a:cubicBezTo>
                  <a:cubicBezTo>
                    <a:pt x="4431139" y="293693"/>
                    <a:pt x="3995152" y="246149"/>
                    <a:pt x="3830931" y="291847"/>
                  </a:cubicBezTo>
                  <a:cubicBezTo>
                    <a:pt x="3666710" y="337545"/>
                    <a:pt x="3529732" y="248597"/>
                    <a:pt x="3250825" y="291847"/>
                  </a:cubicBezTo>
                  <a:cubicBezTo>
                    <a:pt x="2971918" y="335097"/>
                    <a:pt x="2822601" y="276523"/>
                    <a:pt x="2670720" y="291847"/>
                  </a:cubicBezTo>
                  <a:cubicBezTo>
                    <a:pt x="2518840" y="307171"/>
                    <a:pt x="2408539" y="257494"/>
                    <a:pt x="2316855" y="291847"/>
                  </a:cubicBezTo>
                  <a:cubicBezTo>
                    <a:pt x="2225171" y="326200"/>
                    <a:pt x="1858584" y="276176"/>
                    <a:pt x="1736750" y="291847"/>
                  </a:cubicBezTo>
                  <a:cubicBezTo>
                    <a:pt x="1614917" y="307518"/>
                    <a:pt x="1198737" y="235330"/>
                    <a:pt x="1005816" y="291847"/>
                  </a:cubicBezTo>
                  <a:cubicBezTo>
                    <a:pt x="812895" y="348364"/>
                    <a:pt x="432009" y="227688"/>
                    <a:pt x="48642" y="291847"/>
                  </a:cubicBezTo>
                  <a:cubicBezTo>
                    <a:pt x="35119" y="284123"/>
                    <a:pt x="28139" y="261679"/>
                    <a:pt x="0" y="243205"/>
                  </a:cubicBezTo>
                  <a:cubicBezTo>
                    <a:pt x="-8151" y="144510"/>
                    <a:pt x="28249" y="108047"/>
                    <a:pt x="0" y="0"/>
                  </a:cubicBezTo>
                  <a:close/>
                </a:path>
                <a:path w="7590016" h="291847" stroke="0" extrusionOk="0">
                  <a:moveTo>
                    <a:pt x="0" y="0"/>
                  </a:moveTo>
                  <a:cubicBezTo>
                    <a:pt x="104143" y="-60324"/>
                    <a:pt x="356742" y="43269"/>
                    <a:pt x="504692" y="0"/>
                  </a:cubicBezTo>
                  <a:cubicBezTo>
                    <a:pt x="652642" y="-43269"/>
                    <a:pt x="784600" y="38239"/>
                    <a:pt x="858556" y="0"/>
                  </a:cubicBezTo>
                  <a:cubicBezTo>
                    <a:pt x="932512" y="-38239"/>
                    <a:pt x="1136666" y="35714"/>
                    <a:pt x="1287835" y="0"/>
                  </a:cubicBezTo>
                  <a:cubicBezTo>
                    <a:pt x="1439004" y="-35714"/>
                    <a:pt x="1658750" y="42866"/>
                    <a:pt x="1867940" y="0"/>
                  </a:cubicBezTo>
                  <a:cubicBezTo>
                    <a:pt x="2077130" y="-42866"/>
                    <a:pt x="2285759" y="75438"/>
                    <a:pt x="2598874" y="0"/>
                  </a:cubicBezTo>
                  <a:cubicBezTo>
                    <a:pt x="2911989" y="-75438"/>
                    <a:pt x="2885970" y="11113"/>
                    <a:pt x="3028152" y="0"/>
                  </a:cubicBezTo>
                  <a:cubicBezTo>
                    <a:pt x="3170334" y="-11113"/>
                    <a:pt x="3427976" y="20258"/>
                    <a:pt x="3759085" y="0"/>
                  </a:cubicBezTo>
                  <a:cubicBezTo>
                    <a:pt x="4090194" y="-20258"/>
                    <a:pt x="4051242" y="56395"/>
                    <a:pt x="4263777" y="0"/>
                  </a:cubicBezTo>
                  <a:cubicBezTo>
                    <a:pt x="4476312" y="-56395"/>
                    <a:pt x="4619840" y="56445"/>
                    <a:pt x="4919296" y="0"/>
                  </a:cubicBezTo>
                  <a:cubicBezTo>
                    <a:pt x="5218752" y="-56445"/>
                    <a:pt x="5121120" y="18699"/>
                    <a:pt x="5273161" y="0"/>
                  </a:cubicBezTo>
                  <a:cubicBezTo>
                    <a:pt x="5425203" y="-18699"/>
                    <a:pt x="5512883" y="32845"/>
                    <a:pt x="5627025" y="0"/>
                  </a:cubicBezTo>
                  <a:cubicBezTo>
                    <a:pt x="5741167" y="-32845"/>
                    <a:pt x="5808706" y="16810"/>
                    <a:pt x="5980890" y="0"/>
                  </a:cubicBezTo>
                  <a:cubicBezTo>
                    <a:pt x="6153075" y="-16810"/>
                    <a:pt x="6373277" y="18106"/>
                    <a:pt x="6636409" y="0"/>
                  </a:cubicBezTo>
                  <a:cubicBezTo>
                    <a:pt x="6899541" y="-18106"/>
                    <a:pt x="7137955" y="39022"/>
                    <a:pt x="7541374" y="0"/>
                  </a:cubicBezTo>
                  <a:cubicBezTo>
                    <a:pt x="7560142" y="16067"/>
                    <a:pt x="7577579" y="36440"/>
                    <a:pt x="7590016" y="48642"/>
                  </a:cubicBezTo>
                  <a:cubicBezTo>
                    <a:pt x="7612915" y="124539"/>
                    <a:pt x="7570177" y="228912"/>
                    <a:pt x="7590016" y="291847"/>
                  </a:cubicBezTo>
                  <a:lnTo>
                    <a:pt x="7590016" y="291847"/>
                  </a:lnTo>
                  <a:cubicBezTo>
                    <a:pt x="7414556" y="301002"/>
                    <a:pt x="7273432" y="245085"/>
                    <a:pt x="7085324" y="291847"/>
                  </a:cubicBezTo>
                  <a:cubicBezTo>
                    <a:pt x="6897216" y="338609"/>
                    <a:pt x="6540533" y="264682"/>
                    <a:pt x="6354391" y="291847"/>
                  </a:cubicBezTo>
                  <a:cubicBezTo>
                    <a:pt x="6168249" y="319012"/>
                    <a:pt x="5926049" y="283295"/>
                    <a:pt x="5698871" y="291847"/>
                  </a:cubicBezTo>
                  <a:cubicBezTo>
                    <a:pt x="5471693" y="300399"/>
                    <a:pt x="5317780" y="226607"/>
                    <a:pt x="5043352" y="291847"/>
                  </a:cubicBezTo>
                  <a:cubicBezTo>
                    <a:pt x="4768924" y="357087"/>
                    <a:pt x="4825818" y="289690"/>
                    <a:pt x="4689488" y="291847"/>
                  </a:cubicBezTo>
                  <a:cubicBezTo>
                    <a:pt x="4553158" y="294004"/>
                    <a:pt x="4472130" y="283491"/>
                    <a:pt x="4260209" y="291847"/>
                  </a:cubicBezTo>
                  <a:cubicBezTo>
                    <a:pt x="4048288" y="300203"/>
                    <a:pt x="3691641" y="275686"/>
                    <a:pt x="3529276" y="291847"/>
                  </a:cubicBezTo>
                  <a:cubicBezTo>
                    <a:pt x="3366911" y="308008"/>
                    <a:pt x="3255189" y="246683"/>
                    <a:pt x="3024584" y="291847"/>
                  </a:cubicBezTo>
                  <a:cubicBezTo>
                    <a:pt x="2793979" y="337011"/>
                    <a:pt x="2801232" y="288967"/>
                    <a:pt x="2670720" y="291847"/>
                  </a:cubicBezTo>
                  <a:cubicBezTo>
                    <a:pt x="2540208" y="294727"/>
                    <a:pt x="2329799" y="278089"/>
                    <a:pt x="2241442" y="291847"/>
                  </a:cubicBezTo>
                  <a:cubicBezTo>
                    <a:pt x="2153085" y="305605"/>
                    <a:pt x="1950714" y="247510"/>
                    <a:pt x="1812163" y="291847"/>
                  </a:cubicBezTo>
                  <a:cubicBezTo>
                    <a:pt x="1673612" y="336184"/>
                    <a:pt x="1549330" y="274546"/>
                    <a:pt x="1307471" y="291847"/>
                  </a:cubicBezTo>
                  <a:cubicBezTo>
                    <a:pt x="1065612" y="309148"/>
                    <a:pt x="783253" y="255791"/>
                    <a:pt x="651952" y="291847"/>
                  </a:cubicBezTo>
                  <a:cubicBezTo>
                    <a:pt x="520651" y="327903"/>
                    <a:pt x="253021" y="255789"/>
                    <a:pt x="48642" y="291847"/>
                  </a:cubicBezTo>
                  <a:cubicBezTo>
                    <a:pt x="37533" y="283337"/>
                    <a:pt x="19275" y="252322"/>
                    <a:pt x="0" y="243205"/>
                  </a:cubicBezTo>
                  <a:cubicBezTo>
                    <a:pt x="-5700" y="164123"/>
                    <a:pt x="16068" y="116988"/>
                    <a:pt x="0" y="0"/>
                  </a:cubicBezTo>
                  <a:close/>
                </a:path>
              </a:pathLst>
            </a:custGeom>
            <a:ln>
              <a:prstDash val="sysDot"/>
              <a:extLst>
                <a:ext uri="{C807C97D-BFC1-408E-A445-0C87EB9F89A2}">
                  <ask:lineSketchStyleProps xmlns:ask="http://schemas.microsoft.com/office/drawing/2018/sketchyshapes" sd="108612858">
                    <a:prstGeom prst="snip2Diag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AE" sz="1400" b="1" dirty="0">
                  <a:solidFill>
                    <a:schemeClr val="tx1"/>
                  </a:solidFill>
                </a:rPr>
                <a:t>‏2-ما الفكرة الرئيسية التي يعرضها الحديث الشريف؟</a:t>
              </a:r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3273C249-645F-48D4-8557-EDB49280515F}"/>
                </a:ext>
              </a:extLst>
            </p:cNvPr>
            <p:cNvGrpSpPr/>
            <p:nvPr/>
          </p:nvGrpSpPr>
          <p:grpSpPr>
            <a:xfrm>
              <a:off x="419101" y="5900966"/>
              <a:ext cx="5908474" cy="1005149"/>
              <a:chOff x="359147" y="5906302"/>
              <a:chExt cx="5890485" cy="1005149"/>
            </a:xfrm>
          </p:grpSpPr>
          <p:sp>
            <p:nvSpPr>
              <p:cNvPr id="113" name="Arrow: Chevron 112">
                <a:extLst>
                  <a:ext uri="{FF2B5EF4-FFF2-40B4-BE49-F238E27FC236}">
                    <a16:creationId xmlns:a16="http://schemas.microsoft.com/office/drawing/2014/main" id="{2CA88D78-8356-4293-9AA2-9BD69D253976}"/>
                  </a:ext>
                </a:extLst>
              </p:cNvPr>
              <p:cNvSpPr/>
              <p:nvPr/>
            </p:nvSpPr>
            <p:spPr>
              <a:xfrm>
                <a:off x="5406141" y="5912758"/>
                <a:ext cx="843489" cy="281138"/>
              </a:xfrm>
              <a:custGeom>
                <a:avLst/>
                <a:gdLst>
                  <a:gd name="connsiteX0" fmla="*/ 0 w 843489"/>
                  <a:gd name="connsiteY0" fmla="*/ 0 h 281138"/>
                  <a:gd name="connsiteX1" fmla="*/ 344431 w 843489"/>
                  <a:gd name="connsiteY1" fmla="*/ 0 h 281138"/>
                  <a:gd name="connsiteX2" fmla="*/ 702920 w 843489"/>
                  <a:gd name="connsiteY2" fmla="*/ 0 h 281138"/>
                  <a:gd name="connsiteX3" fmla="*/ 843489 w 843489"/>
                  <a:gd name="connsiteY3" fmla="*/ 140569 h 281138"/>
                  <a:gd name="connsiteX4" fmla="*/ 702920 w 843489"/>
                  <a:gd name="connsiteY4" fmla="*/ 281138 h 281138"/>
                  <a:gd name="connsiteX5" fmla="*/ 351460 w 843489"/>
                  <a:gd name="connsiteY5" fmla="*/ 281138 h 281138"/>
                  <a:gd name="connsiteX6" fmla="*/ 0 w 843489"/>
                  <a:gd name="connsiteY6" fmla="*/ 281138 h 281138"/>
                  <a:gd name="connsiteX7" fmla="*/ 140569 w 843489"/>
                  <a:gd name="connsiteY7" fmla="*/ 140569 h 281138"/>
                  <a:gd name="connsiteX8" fmla="*/ 0 w 843489"/>
                  <a:gd name="connsiteY8" fmla="*/ 0 h 28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43489" h="281138" extrusionOk="0">
                    <a:moveTo>
                      <a:pt x="0" y="0"/>
                    </a:moveTo>
                    <a:cubicBezTo>
                      <a:pt x="158471" y="-16976"/>
                      <a:pt x="173772" y="-15087"/>
                      <a:pt x="344431" y="0"/>
                    </a:cubicBezTo>
                    <a:cubicBezTo>
                      <a:pt x="515090" y="15087"/>
                      <a:pt x="594943" y="-12000"/>
                      <a:pt x="702920" y="0"/>
                    </a:cubicBezTo>
                    <a:cubicBezTo>
                      <a:pt x="752377" y="58298"/>
                      <a:pt x="781262" y="86457"/>
                      <a:pt x="843489" y="140569"/>
                    </a:cubicBezTo>
                    <a:cubicBezTo>
                      <a:pt x="806885" y="167265"/>
                      <a:pt x="763859" y="225098"/>
                      <a:pt x="702920" y="281138"/>
                    </a:cubicBezTo>
                    <a:cubicBezTo>
                      <a:pt x="538090" y="283575"/>
                      <a:pt x="502928" y="265777"/>
                      <a:pt x="351460" y="281138"/>
                    </a:cubicBezTo>
                    <a:cubicBezTo>
                      <a:pt x="199992" y="296499"/>
                      <a:pt x="166323" y="286867"/>
                      <a:pt x="0" y="281138"/>
                    </a:cubicBezTo>
                    <a:cubicBezTo>
                      <a:pt x="32483" y="235198"/>
                      <a:pt x="73242" y="208941"/>
                      <a:pt x="140569" y="140569"/>
                    </a:cubicBezTo>
                    <a:cubicBezTo>
                      <a:pt x="94570" y="85191"/>
                      <a:pt x="27887" y="28685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237711358">
                      <a:prstGeom prst="chevron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AE" sz="1400" b="1" dirty="0">
                    <a:solidFill>
                      <a:schemeClr val="tx1"/>
                    </a:solidFill>
                  </a:rPr>
                  <a:t>أ.</a:t>
                </a:r>
                <a:endParaRPr lang="en-US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Arrow: Pentagon 113">
                <a:extLst>
                  <a:ext uri="{FF2B5EF4-FFF2-40B4-BE49-F238E27FC236}">
                    <a16:creationId xmlns:a16="http://schemas.microsoft.com/office/drawing/2014/main" id="{68311AD9-9207-43A5-B747-EE0D968EBD39}"/>
                  </a:ext>
                </a:extLst>
              </p:cNvPr>
              <p:cNvSpPr/>
              <p:nvPr/>
            </p:nvSpPr>
            <p:spPr>
              <a:xfrm>
                <a:off x="359147" y="5906302"/>
                <a:ext cx="5134935" cy="291847"/>
              </a:xfrm>
              <a:custGeom>
                <a:avLst/>
                <a:gdLst>
                  <a:gd name="connsiteX0" fmla="*/ 0 w 5134935"/>
                  <a:gd name="connsiteY0" fmla="*/ 0 h 291847"/>
                  <a:gd name="connsiteX1" fmla="*/ 473956 w 5134935"/>
                  <a:gd name="connsiteY1" fmla="*/ 0 h 291847"/>
                  <a:gd name="connsiteX2" fmla="*/ 1097583 w 5134935"/>
                  <a:gd name="connsiteY2" fmla="*/ 0 h 291847"/>
                  <a:gd name="connsiteX3" fmla="*/ 1571539 w 5134935"/>
                  <a:gd name="connsiteY3" fmla="*/ 0 h 291847"/>
                  <a:gd name="connsiteX4" fmla="*/ 2294946 w 5134935"/>
                  <a:gd name="connsiteY4" fmla="*/ 0 h 291847"/>
                  <a:gd name="connsiteX5" fmla="*/ 2918572 w 5134935"/>
                  <a:gd name="connsiteY5" fmla="*/ 0 h 291847"/>
                  <a:gd name="connsiteX6" fmla="*/ 3442418 w 5134935"/>
                  <a:gd name="connsiteY6" fmla="*/ 0 h 291847"/>
                  <a:gd name="connsiteX7" fmla="*/ 4165825 w 5134935"/>
                  <a:gd name="connsiteY7" fmla="*/ 0 h 291847"/>
                  <a:gd name="connsiteX8" fmla="*/ 4989012 w 5134935"/>
                  <a:gd name="connsiteY8" fmla="*/ 0 h 291847"/>
                  <a:gd name="connsiteX9" fmla="*/ 5134935 w 5134935"/>
                  <a:gd name="connsiteY9" fmla="*/ 145924 h 291847"/>
                  <a:gd name="connsiteX10" fmla="*/ 4989012 w 5134935"/>
                  <a:gd name="connsiteY10" fmla="*/ 291847 h 291847"/>
                  <a:gd name="connsiteX11" fmla="*/ 4515056 w 5134935"/>
                  <a:gd name="connsiteY11" fmla="*/ 291847 h 291847"/>
                  <a:gd name="connsiteX12" fmla="*/ 3941319 w 5134935"/>
                  <a:gd name="connsiteY12" fmla="*/ 291847 h 291847"/>
                  <a:gd name="connsiteX13" fmla="*/ 3467363 w 5134935"/>
                  <a:gd name="connsiteY13" fmla="*/ 291847 h 291847"/>
                  <a:gd name="connsiteX14" fmla="*/ 2993407 w 5134935"/>
                  <a:gd name="connsiteY14" fmla="*/ 291847 h 291847"/>
                  <a:gd name="connsiteX15" fmla="*/ 2519451 w 5134935"/>
                  <a:gd name="connsiteY15" fmla="*/ 291847 h 291847"/>
                  <a:gd name="connsiteX16" fmla="*/ 1796044 w 5134935"/>
                  <a:gd name="connsiteY16" fmla="*/ 291847 h 291847"/>
                  <a:gd name="connsiteX17" fmla="*/ 1222308 w 5134935"/>
                  <a:gd name="connsiteY17" fmla="*/ 291847 h 291847"/>
                  <a:gd name="connsiteX18" fmla="*/ 598681 w 5134935"/>
                  <a:gd name="connsiteY18" fmla="*/ 291847 h 291847"/>
                  <a:gd name="connsiteX19" fmla="*/ 0 w 5134935"/>
                  <a:gd name="connsiteY19" fmla="*/ 291847 h 291847"/>
                  <a:gd name="connsiteX20" fmla="*/ 0 w 5134935"/>
                  <a:gd name="connsiteY20" fmla="*/ 0 h 291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34935" h="291847" extrusionOk="0">
                    <a:moveTo>
                      <a:pt x="0" y="0"/>
                    </a:moveTo>
                    <a:cubicBezTo>
                      <a:pt x="176648" y="-17278"/>
                      <a:pt x="298905" y="12262"/>
                      <a:pt x="473956" y="0"/>
                    </a:cubicBezTo>
                    <a:cubicBezTo>
                      <a:pt x="649007" y="-12262"/>
                      <a:pt x="935484" y="-27493"/>
                      <a:pt x="1097583" y="0"/>
                    </a:cubicBezTo>
                    <a:cubicBezTo>
                      <a:pt x="1259682" y="27493"/>
                      <a:pt x="1451419" y="367"/>
                      <a:pt x="1571539" y="0"/>
                    </a:cubicBezTo>
                    <a:cubicBezTo>
                      <a:pt x="1691659" y="-367"/>
                      <a:pt x="2066705" y="12086"/>
                      <a:pt x="2294946" y="0"/>
                    </a:cubicBezTo>
                    <a:cubicBezTo>
                      <a:pt x="2523187" y="-12086"/>
                      <a:pt x="2688220" y="-5803"/>
                      <a:pt x="2918572" y="0"/>
                    </a:cubicBezTo>
                    <a:cubicBezTo>
                      <a:pt x="3148924" y="5803"/>
                      <a:pt x="3252685" y="-1715"/>
                      <a:pt x="3442418" y="0"/>
                    </a:cubicBezTo>
                    <a:cubicBezTo>
                      <a:pt x="3632151" y="1715"/>
                      <a:pt x="3855852" y="5537"/>
                      <a:pt x="4165825" y="0"/>
                    </a:cubicBezTo>
                    <a:cubicBezTo>
                      <a:pt x="4475798" y="-5537"/>
                      <a:pt x="4579562" y="3950"/>
                      <a:pt x="4989012" y="0"/>
                    </a:cubicBezTo>
                    <a:cubicBezTo>
                      <a:pt x="5051258" y="71529"/>
                      <a:pt x="5059179" y="77868"/>
                      <a:pt x="5134935" y="145924"/>
                    </a:cubicBezTo>
                    <a:cubicBezTo>
                      <a:pt x="5090962" y="182728"/>
                      <a:pt x="5035646" y="237673"/>
                      <a:pt x="4989012" y="291847"/>
                    </a:cubicBezTo>
                    <a:cubicBezTo>
                      <a:pt x="4816370" y="307213"/>
                      <a:pt x="4651117" y="313195"/>
                      <a:pt x="4515056" y="291847"/>
                    </a:cubicBezTo>
                    <a:cubicBezTo>
                      <a:pt x="4378995" y="270499"/>
                      <a:pt x="4185648" y="275192"/>
                      <a:pt x="3941319" y="291847"/>
                    </a:cubicBezTo>
                    <a:cubicBezTo>
                      <a:pt x="3696990" y="308502"/>
                      <a:pt x="3569179" y="292650"/>
                      <a:pt x="3467363" y="291847"/>
                    </a:cubicBezTo>
                    <a:cubicBezTo>
                      <a:pt x="3365547" y="291044"/>
                      <a:pt x="3141311" y="303555"/>
                      <a:pt x="2993407" y="291847"/>
                    </a:cubicBezTo>
                    <a:cubicBezTo>
                      <a:pt x="2845503" y="280139"/>
                      <a:pt x="2677315" y="272558"/>
                      <a:pt x="2519451" y="291847"/>
                    </a:cubicBezTo>
                    <a:cubicBezTo>
                      <a:pt x="2361587" y="311136"/>
                      <a:pt x="1997305" y="287916"/>
                      <a:pt x="1796044" y="291847"/>
                    </a:cubicBezTo>
                    <a:cubicBezTo>
                      <a:pt x="1594783" y="295778"/>
                      <a:pt x="1417771" y="265765"/>
                      <a:pt x="1222308" y="291847"/>
                    </a:cubicBezTo>
                    <a:cubicBezTo>
                      <a:pt x="1026845" y="317929"/>
                      <a:pt x="853898" y="297161"/>
                      <a:pt x="598681" y="291847"/>
                    </a:cubicBezTo>
                    <a:cubicBezTo>
                      <a:pt x="343464" y="286533"/>
                      <a:pt x="251738" y="302387"/>
                      <a:pt x="0" y="291847"/>
                    </a:cubicBezTo>
                    <a:cubicBezTo>
                      <a:pt x="-3660" y="187876"/>
                      <a:pt x="-2858" y="90200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52206347">
                      <a:prstGeom prst="homePlate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AE" sz="1400" b="1" dirty="0">
                    <a:solidFill>
                      <a:schemeClr val="tx1"/>
                    </a:solidFill>
                  </a:rPr>
                  <a:t>التحدث بين الأصدقاء الجالسين في مجموعات.</a:t>
                </a:r>
              </a:p>
            </p:txBody>
          </p:sp>
          <p:sp>
            <p:nvSpPr>
              <p:cNvPr id="115" name="Arrow: Chevron 114">
                <a:extLst>
                  <a:ext uri="{FF2B5EF4-FFF2-40B4-BE49-F238E27FC236}">
                    <a16:creationId xmlns:a16="http://schemas.microsoft.com/office/drawing/2014/main" id="{786D5582-0A57-4D7D-8B2F-DDEA709B4317}"/>
                  </a:ext>
                </a:extLst>
              </p:cNvPr>
              <p:cNvSpPr/>
              <p:nvPr/>
            </p:nvSpPr>
            <p:spPr>
              <a:xfrm>
                <a:off x="5406142" y="6273662"/>
                <a:ext cx="843489" cy="281138"/>
              </a:xfrm>
              <a:custGeom>
                <a:avLst/>
                <a:gdLst>
                  <a:gd name="connsiteX0" fmla="*/ 0 w 843489"/>
                  <a:gd name="connsiteY0" fmla="*/ 0 h 281138"/>
                  <a:gd name="connsiteX1" fmla="*/ 344431 w 843489"/>
                  <a:gd name="connsiteY1" fmla="*/ 0 h 281138"/>
                  <a:gd name="connsiteX2" fmla="*/ 702920 w 843489"/>
                  <a:gd name="connsiteY2" fmla="*/ 0 h 281138"/>
                  <a:gd name="connsiteX3" fmla="*/ 843489 w 843489"/>
                  <a:gd name="connsiteY3" fmla="*/ 140569 h 281138"/>
                  <a:gd name="connsiteX4" fmla="*/ 702920 w 843489"/>
                  <a:gd name="connsiteY4" fmla="*/ 281138 h 281138"/>
                  <a:gd name="connsiteX5" fmla="*/ 351460 w 843489"/>
                  <a:gd name="connsiteY5" fmla="*/ 281138 h 281138"/>
                  <a:gd name="connsiteX6" fmla="*/ 0 w 843489"/>
                  <a:gd name="connsiteY6" fmla="*/ 281138 h 281138"/>
                  <a:gd name="connsiteX7" fmla="*/ 140569 w 843489"/>
                  <a:gd name="connsiteY7" fmla="*/ 140569 h 281138"/>
                  <a:gd name="connsiteX8" fmla="*/ 0 w 843489"/>
                  <a:gd name="connsiteY8" fmla="*/ 0 h 28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43489" h="281138" extrusionOk="0">
                    <a:moveTo>
                      <a:pt x="0" y="0"/>
                    </a:moveTo>
                    <a:cubicBezTo>
                      <a:pt x="158471" y="-16976"/>
                      <a:pt x="173772" y="-15087"/>
                      <a:pt x="344431" y="0"/>
                    </a:cubicBezTo>
                    <a:cubicBezTo>
                      <a:pt x="515090" y="15087"/>
                      <a:pt x="594943" y="-12000"/>
                      <a:pt x="702920" y="0"/>
                    </a:cubicBezTo>
                    <a:cubicBezTo>
                      <a:pt x="752377" y="58298"/>
                      <a:pt x="781262" y="86457"/>
                      <a:pt x="843489" y="140569"/>
                    </a:cubicBezTo>
                    <a:cubicBezTo>
                      <a:pt x="806885" y="167265"/>
                      <a:pt x="763859" y="225098"/>
                      <a:pt x="702920" y="281138"/>
                    </a:cubicBezTo>
                    <a:cubicBezTo>
                      <a:pt x="538090" y="283575"/>
                      <a:pt x="502928" y="265777"/>
                      <a:pt x="351460" y="281138"/>
                    </a:cubicBezTo>
                    <a:cubicBezTo>
                      <a:pt x="199992" y="296499"/>
                      <a:pt x="166323" y="286867"/>
                      <a:pt x="0" y="281138"/>
                    </a:cubicBezTo>
                    <a:cubicBezTo>
                      <a:pt x="32483" y="235198"/>
                      <a:pt x="73242" y="208941"/>
                      <a:pt x="140569" y="140569"/>
                    </a:cubicBezTo>
                    <a:cubicBezTo>
                      <a:pt x="94570" y="85191"/>
                      <a:pt x="27887" y="28685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237711358">
                      <a:prstGeom prst="chevron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AE" sz="1400" b="1" dirty="0">
                    <a:solidFill>
                      <a:schemeClr val="tx1"/>
                    </a:solidFill>
                  </a:rPr>
                  <a:t>ب.</a:t>
                </a:r>
                <a:endParaRPr lang="en-US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Arrow: Pentagon 115">
                <a:extLst>
                  <a:ext uri="{FF2B5EF4-FFF2-40B4-BE49-F238E27FC236}">
                    <a16:creationId xmlns:a16="http://schemas.microsoft.com/office/drawing/2014/main" id="{74EB2093-BEE8-461F-A517-211321C87ED0}"/>
                  </a:ext>
                </a:extLst>
              </p:cNvPr>
              <p:cNvSpPr/>
              <p:nvPr/>
            </p:nvSpPr>
            <p:spPr>
              <a:xfrm>
                <a:off x="359147" y="6255469"/>
                <a:ext cx="5134935" cy="291847"/>
              </a:xfrm>
              <a:custGeom>
                <a:avLst/>
                <a:gdLst>
                  <a:gd name="connsiteX0" fmla="*/ 0 w 5134935"/>
                  <a:gd name="connsiteY0" fmla="*/ 0 h 291847"/>
                  <a:gd name="connsiteX1" fmla="*/ 473956 w 5134935"/>
                  <a:gd name="connsiteY1" fmla="*/ 0 h 291847"/>
                  <a:gd name="connsiteX2" fmla="*/ 1097583 w 5134935"/>
                  <a:gd name="connsiteY2" fmla="*/ 0 h 291847"/>
                  <a:gd name="connsiteX3" fmla="*/ 1571539 w 5134935"/>
                  <a:gd name="connsiteY3" fmla="*/ 0 h 291847"/>
                  <a:gd name="connsiteX4" fmla="*/ 2294946 w 5134935"/>
                  <a:gd name="connsiteY4" fmla="*/ 0 h 291847"/>
                  <a:gd name="connsiteX5" fmla="*/ 2918572 w 5134935"/>
                  <a:gd name="connsiteY5" fmla="*/ 0 h 291847"/>
                  <a:gd name="connsiteX6" fmla="*/ 3442418 w 5134935"/>
                  <a:gd name="connsiteY6" fmla="*/ 0 h 291847"/>
                  <a:gd name="connsiteX7" fmla="*/ 4165825 w 5134935"/>
                  <a:gd name="connsiteY7" fmla="*/ 0 h 291847"/>
                  <a:gd name="connsiteX8" fmla="*/ 4989012 w 5134935"/>
                  <a:gd name="connsiteY8" fmla="*/ 0 h 291847"/>
                  <a:gd name="connsiteX9" fmla="*/ 5134935 w 5134935"/>
                  <a:gd name="connsiteY9" fmla="*/ 145924 h 291847"/>
                  <a:gd name="connsiteX10" fmla="*/ 4989012 w 5134935"/>
                  <a:gd name="connsiteY10" fmla="*/ 291847 h 291847"/>
                  <a:gd name="connsiteX11" fmla="*/ 4515056 w 5134935"/>
                  <a:gd name="connsiteY11" fmla="*/ 291847 h 291847"/>
                  <a:gd name="connsiteX12" fmla="*/ 3941319 w 5134935"/>
                  <a:gd name="connsiteY12" fmla="*/ 291847 h 291847"/>
                  <a:gd name="connsiteX13" fmla="*/ 3467363 w 5134935"/>
                  <a:gd name="connsiteY13" fmla="*/ 291847 h 291847"/>
                  <a:gd name="connsiteX14" fmla="*/ 2993407 w 5134935"/>
                  <a:gd name="connsiteY14" fmla="*/ 291847 h 291847"/>
                  <a:gd name="connsiteX15" fmla="*/ 2519451 w 5134935"/>
                  <a:gd name="connsiteY15" fmla="*/ 291847 h 291847"/>
                  <a:gd name="connsiteX16" fmla="*/ 1796044 w 5134935"/>
                  <a:gd name="connsiteY16" fmla="*/ 291847 h 291847"/>
                  <a:gd name="connsiteX17" fmla="*/ 1222308 w 5134935"/>
                  <a:gd name="connsiteY17" fmla="*/ 291847 h 291847"/>
                  <a:gd name="connsiteX18" fmla="*/ 598681 w 5134935"/>
                  <a:gd name="connsiteY18" fmla="*/ 291847 h 291847"/>
                  <a:gd name="connsiteX19" fmla="*/ 0 w 5134935"/>
                  <a:gd name="connsiteY19" fmla="*/ 291847 h 291847"/>
                  <a:gd name="connsiteX20" fmla="*/ 0 w 5134935"/>
                  <a:gd name="connsiteY20" fmla="*/ 0 h 291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34935" h="291847" extrusionOk="0">
                    <a:moveTo>
                      <a:pt x="0" y="0"/>
                    </a:moveTo>
                    <a:cubicBezTo>
                      <a:pt x="176648" y="-17278"/>
                      <a:pt x="298905" y="12262"/>
                      <a:pt x="473956" y="0"/>
                    </a:cubicBezTo>
                    <a:cubicBezTo>
                      <a:pt x="649007" y="-12262"/>
                      <a:pt x="935484" y="-27493"/>
                      <a:pt x="1097583" y="0"/>
                    </a:cubicBezTo>
                    <a:cubicBezTo>
                      <a:pt x="1259682" y="27493"/>
                      <a:pt x="1451419" y="367"/>
                      <a:pt x="1571539" y="0"/>
                    </a:cubicBezTo>
                    <a:cubicBezTo>
                      <a:pt x="1691659" y="-367"/>
                      <a:pt x="2066705" y="12086"/>
                      <a:pt x="2294946" y="0"/>
                    </a:cubicBezTo>
                    <a:cubicBezTo>
                      <a:pt x="2523187" y="-12086"/>
                      <a:pt x="2688220" y="-5803"/>
                      <a:pt x="2918572" y="0"/>
                    </a:cubicBezTo>
                    <a:cubicBezTo>
                      <a:pt x="3148924" y="5803"/>
                      <a:pt x="3252685" y="-1715"/>
                      <a:pt x="3442418" y="0"/>
                    </a:cubicBezTo>
                    <a:cubicBezTo>
                      <a:pt x="3632151" y="1715"/>
                      <a:pt x="3855852" y="5537"/>
                      <a:pt x="4165825" y="0"/>
                    </a:cubicBezTo>
                    <a:cubicBezTo>
                      <a:pt x="4475798" y="-5537"/>
                      <a:pt x="4579562" y="3950"/>
                      <a:pt x="4989012" y="0"/>
                    </a:cubicBezTo>
                    <a:cubicBezTo>
                      <a:pt x="5051258" y="71529"/>
                      <a:pt x="5059179" y="77868"/>
                      <a:pt x="5134935" y="145924"/>
                    </a:cubicBezTo>
                    <a:cubicBezTo>
                      <a:pt x="5090962" y="182728"/>
                      <a:pt x="5035646" y="237673"/>
                      <a:pt x="4989012" y="291847"/>
                    </a:cubicBezTo>
                    <a:cubicBezTo>
                      <a:pt x="4816370" y="307213"/>
                      <a:pt x="4651117" y="313195"/>
                      <a:pt x="4515056" y="291847"/>
                    </a:cubicBezTo>
                    <a:cubicBezTo>
                      <a:pt x="4378995" y="270499"/>
                      <a:pt x="4185648" y="275192"/>
                      <a:pt x="3941319" y="291847"/>
                    </a:cubicBezTo>
                    <a:cubicBezTo>
                      <a:pt x="3696990" y="308502"/>
                      <a:pt x="3569179" y="292650"/>
                      <a:pt x="3467363" y="291847"/>
                    </a:cubicBezTo>
                    <a:cubicBezTo>
                      <a:pt x="3365547" y="291044"/>
                      <a:pt x="3141311" y="303555"/>
                      <a:pt x="2993407" y="291847"/>
                    </a:cubicBezTo>
                    <a:cubicBezTo>
                      <a:pt x="2845503" y="280139"/>
                      <a:pt x="2677315" y="272558"/>
                      <a:pt x="2519451" y="291847"/>
                    </a:cubicBezTo>
                    <a:cubicBezTo>
                      <a:pt x="2361587" y="311136"/>
                      <a:pt x="1997305" y="287916"/>
                      <a:pt x="1796044" y="291847"/>
                    </a:cubicBezTo>
                    <a:cubicBezTo>
                      <a:pt x="1594783" y="295778"/>
                      <a:pt x="1417771" y="265765"/>
                      <a:pt x="1222308" y="291847"/>
                    </a:cubicBezTo>
                    <a:cubicBezTo>
                      <a:pt x="1026845" y="317929"/>
                      <a:pt x="853898" y="297161"/>
                      <a:pt x="598681" y="291847"/>
                    </a:cubicBezTo>
                    <a:cubicBezTo>
                      <a:pt x="343464" y="286533"/>
                      <a:pt x="251738" y="302387"/>
                      <a:pt x="0" y="291847"/>
                    </a:cubicBezTo>
                    <a:cubicBezTo>
                      <a:pt x="-3660" y="187876"/>
                      <a:pt x="-2858" y="90200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52206347">
                      <a:prstGeom prst="homePlate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AE" sz="1400" b="1" dirty="0">
                    <a:solidFill>
                      <a:schemeClr val="tx1"/>
                    </a:solidFill>
                  </a:rPr>
                  <a:t>الابتعاد عما يؤذي مشاعر المسلمين ويحزنهم.</a:t>
                </a:r>
              </a:p>
            </p:txBody>
          </p:sp>
          <p:sp>
            <p:nvSpPr>
              <p:cNvPr id="117" name="Arrow: Chevron 116">
                <a:extLst>
                  <a:ext uri="{FF2B5EF4-FFF2-40B4-BE49-F238E27FC236}">
                    <a16:creationId xmlns:a16="http://schemas.microsoft.com/office/drawing/2014/main" id="{479950A2-68CB-4D23-A3A7-AA644BF7E551}"/>
                  </a:ext>
                </a:extLst>
              </p:cNvPr>
              <p:cNvSpPr/>
              <p:nvPr/>
            </p:nvSpPr>
            <p:spPr>
              <a:xfrm>
                <a:off x="5406143" y="6630313"/>
                <a:ext cx="843489" cy="281138"/>
              </a:xfrm>
              <a:custGeom>
                <a:avLst/>
                <a:gdLst>
                  <a:gd name="connsiteX0" fmla="*/ 0 w 843489"/>
                  <a:gd name="connsiteY0" fmla="*/ 0 h 281138"/>
                  <a:gd name="connsiteX1" fmla="*/ 344431 w 843489"/>
                  <a:gd name="connsiteY1" fmla="*/ 0 h 281138"/>
                  <a:gd name="connsiteX2" fmla="*/ 702920 w 843489"/>
                  <a:gd name="connsiteY2" fmla="*/ 0 h 281138"/>
                  <a:gd name="connsiteX3" fmla="*/ 843489 w 843489"/>
                  <a:gd name="connsiteY3" fmla="*/ 140569 h 281138"/>
                  <a:gd name="connsiteX4" fmla="*/ 702920 w 843489"/>
                  <a:gd name="connsiteY4" fmla="*/ 281138 h 281138"/>
                  <a:gd name="connsiteX5" fmla="*/ 351460 w 843489"/>
                  <a:gd name="connsiteY5" fmla="*/ 281138 h 281138"/>
                  <a:gd name="connsiteX6" fmla="*/ 0 w 843489"/>
                  <a:gd name="connsiteY6" fmla="*/ 281138 h 281138"/>
                  <a:gd name="connsiteX7" fmla="*/ 140569 w 843489"/>
                  <a:gd name="connsiteY7" fmla="*/ 140569 h 281138"/>
                  <a:gd name="connsiteX8" fmla="*/ 0 w 843489"/>
                  <a:gd name="connsiteY8" fmla="*/ 0 h 28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43489" h="281138" extrusionOk="0">
                    <a:moveTo>
                      <a:pt x="0" y="0"/>
                    </a:moveTo>
                    <a:cubicBezTo>
                      <a:pt x="158471" y="-16976"/>
                      <a:pt x="173772" y="-15087"/>
                      <a:pt x="344431" y="0"/>
                    </a:cubicBezTo>
                    <a:cubicBezTo>
                      <a:pt x="515090" y="15087"/>
                      <a:pt x="594943" y="-12000"/>
                      <a:pt x="702920" y="0"/>
                    </a:cubicBezTo>
                    <a:cubicBezTo>
                      <a:pt x="752377" y="58298"/>
                      <a:pt x="781262" y="86457"/>
                      <a:pt x="843489" y="140569"/>
                    </a:cubicBezTo>
                    <a:cubicBezTo>
                      <a:pt x="806885" y="167265"/>
                      <a:pt x="763859" y="225098"/>
                      <a:pt x="702920" y="281138"/>
                    </a:cubicBezTo>
                    <a:cubicBezTo>
                      <a:pt x="538090" y="283575"/>
                      <a:pt x="502928" y="265777"/>
                      <a:pt x="351460" y="281138"/>
                    </a:cubicBezTo>
                    <a:cubicBezTo>
                      <a:pt x="199992" y="296499"/>
                      <a:pt x="166323" y="286867"/>
                      <a:pt x="0" y="281138"/>
                    </a:cubicBezTo>
                    <a:cubicBezTo>
                      <a:pt x="32483" y="235198"/>
                      <a:pt x="73242" y="208941"/>
                      <a:pt x="140569" y="140569"/>
                    </a:cubicBezTo>
                    <a:cubicBezTo>
                      <a:pt x="94570" y="85191"/>
                      <a:pt x="27887" y="28685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237711358">
                      <a:prstGeom prst="chevron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AE" sz="1400" b="1" dirty="0">
                    <a:solidFill>
                      <a:schemeClr val="tx1"/>
                    </a:solidFill>
                  </a:rPr>
                  <a:t>ت.</a:t>
                </a:r>
                <a:endParaRPr lang="en-US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Arrow: Pentagon 117">
                <a:extLst>
                  <a:ext uri="{FF2B5EF4-FFF2-40B4-BE49-F238E27FC236}">
                    <a16:creationId xmlns:a16="http://schemas.microsoft.com/office/drawing/2014/main" id="{5AE2BC54-DBC7-4704-9E10-8C9A93DA6C17}"/>
                  </a:ext>
                </a:extLst>
              </p:cNvPr>
              <p:cNvSpPr/>
              <p:nvPr/>
            </p:nvSpPr>
            <p:spPr>
              <a:xfrm>
                <a:off x="359147" y="6616158"/>
                <a:ext cx="5134935" cy="291847"/>
              </a:xfrm>
              <a:custGeom>
                <a:avLst/>
                <a:gdLst>
                  <a:gd name="connsiteX0" fmla="*/ 0 w 5134935"/>
                  <a:gd name="connsiteY0" fmla="*/ 0 h 291847"/>
                  <a:gd name="connsiteX1" fmla="*/ 473956 w 5134935"/>
                  <a:gd name="connsiteY1" fmla="*/ 0 h 291847"/>
                  <a:gd name="connsiteX2" fmla="*/ 1097583 w 5134935"/>
                  <a:gd name="connsiteY2" fmla="*/ 0 h 291847"/>
                  <a:gd name="connsiteX3" fmla="*/ 1571539 w 5134935"/>
                  <a:gd name="connsiteY3" fmla="*/ 0 h 291847"/>
                  <a:gd name="connsiteX4" fmla="*/ 2294946 w 5134935"/>
                  <a:gd name="connsiteY4" fmla="*/ 0 h 291847"/>
                  <a:gd name="connsiteX5" fmla="*/ 2918572 w 5134935"/>
                  <a:gd name="connsiteY5" fmla="*/ 0 h 291847"/>
                  <a:gd name="connsiteX6" fmla="*/ 3442418 w 5134935"/>
                  <a:gd name="connsiteY6" fmla="*/ 0 h 291847"/>
                  <a:gd name="connsiteX7" fmla="*/ 4165825 w 5134935"/>
                  <a:gd name="connsiteY7" fmla="*/ 0 h 291847"/>
                  <a:gd name="connsiteX8" fmla="*/ 4989012 w 5134935"/>
                  <a:gd name="connsiteY8" fmla="*/ 0 h 291847"/>
                  <a:gd name="connsiteX9" fmla="*/ 5134935 w 5134935"/>
                  <a:gd name="connsiteY9" fmla="*/ 145924 h 291847"/>
                  <a:gd name="connsiteX10" fmla="*/ 4989012 w 5134935"/>
                  <a:gd name="connsiteY10" fmla="*/ 291847 h 291847"/>
                  <a:gd name="connsiteX11" fmla="*/ 4515056 w 5134935"/>
                  <a:gd name="connsiteY11" fmla="*/ 291847 h 291847"/>
                  <a:gd name="connsiteX12" fmla="*/ 3941319 w 5134935"/>
                  <a:gd name="connsiteY12" fmla="*/ 291847 h 291847"/>
                  <a:gd name="connsiteX13" fmla="*/ 3467363 w 5134935"/>
                  <a:gd name="connsiteY13" fmla="*/ 291847 h 291847"/>
                  <a:gd name="connsiteX14" fmla="*/ 2993407 w 5134935"/>
                  <a:gd name="connsiteY14" fmla="*/ 291847 h 291847"/>
                  <a:gd name="connsiteX15" fmla="*/ 2519451 w 5134935"/>
                  <a:gd name="connsiteY15" fmla="*/ 291847 h 291847"/>
                  <a:gd name="connsiteX16" fmla="*/ 1796044 w 5134935"/>
                  <a:gd name="connsiteY16" fmla="*/ 291847 h 291847"/>
                  <a:gd name="connsiteX17" fmla="*/ 1222308 w 5134935"/>
                  <a:gd name="connsiteY17" fmla="*/ 291847 h 291847"/>
                  <a:gd name="connsiteX18" fmla="*/ 598681 w 5134935"/>
                  <a:gd name="connsiteY18" fmla="*/ 291847 h 291847"/>
                  <a:gd name="connsiteX19" fmla="*/ 0 w 5134935"/>
                  <a:gd name="connsiteY19" fmla="*/ 291847 h 291847"/>
                  <a:gd name="connsiteX20" fmla="*/ 0 w 5134935"/>
                  <a:gd name="connsiteY20" fmla="*/ 0 h 291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34935" h="291847" extrusionOk="0">
                    <a:moveTo>
                      <a:pt x="0" y="0"/>
                    </a:moveTo>
                    <a:cubicBezTo>
                      <a:pt x="176648" y="-17278"/>
                      <a:pt x="298905" y="12262"/>
                      <a:pt x="473956" y="0"/>
                    </a:cubicBezTo>
                    <a:cubicBezTo>
                      <a:pt x="649007" y="-12262"/>
                      <a:pt x="935484" y="-27493"/>
                      <a:pt x="1097583" y="0"/>
                    </a:cubicBezTo>
                    <a:cubicBezTo>
                      <a:pt x="1259682" y="27493"/>
                      <a:pt x="1451419" y="367"/>
                      <a:pt x="1571539" y="0"/>
                    </a:cubicBezTo>
                    <a:cubicBezTo>
                      <a:pt x="1691659" y="-367"/>
                      <a:pt x="2066705" y="12086"/>
                      <a:pt x="2294946" y="0"/>
                    </a:cubicBezTo>
                    <a:cubicBezTo>
                      <a:pt x="2523187" y="-12086"/>
                      <a:pt x="2688220" y="-5803"/>
                      <a:pt x="2918572" y="0"/>
                    </a:cubicBezTo>
                    <a:cubicBezTo>
                      <a:pt x="3148924" y="5803"/>
                      <a:pt x="3252685" y="-1715"/>
                      <a:pt x="3442418" y="0"/>
                    </a:cubicBezTo>
                    <a:cubicBezTo>
                      <a:pt x="3632151" y="1715"/>
                      <a:pt x="3855852" y="5537"/>
                      <a:pt x="4165825" y="0"/>
                    </a:cubicBezTo>
                    <a:cubicBezTo>
                      <a:pt x="4475798" y="-5537"/>
                      <a:pt x="4579562" y="3950"/>
                      <a:pt x="4989012" y="0"/>
                    </a:cubicBezTo>
                    <a:cubicBezTo>
                      <a:pt x="5051258" y="71529"/>
                      <a:pt x="5059179" y="77868"/>
                      <a:pt x="5134935" y="145924"/>
                    </a:cubicBezTo>
                    <a:cubicBezTo>
                      <a:pt x="5090962" y="182728"/>
                      <a:pt x="5035646" y="237673"/>
                      <a:pt x="4989012" y="291847"/>
                    </a:cubicBezTo>
                    <a:cubicBezTo>
                      <a:pt x="4816370" y="307213"/>
                      <a:pt x="4651117" y="313195"/>
                      <a:pt x="4515056" y="291847"/>
                    </a:cubicBezTo>
                    <a:cubicBezTo>
                      <a:pt x="4378995" y="270499"/>
                      <a:pt x="4185648" y="275192"/>
                      <a:pt x="3941319" y="291847"/>
                    </a:cubicBezTo>
                    <a:cubicBezTo>
                      <a:pt x="3696990" y="308502"/>
                      <a:pt x="3569179" y="292650"/>
                      <a:pt x="3467363" y="291847"/>
                    </a:cubicBezTo>
                    <a:cubicBezTo>
                      <a:pt x="3365547" y="291044"/>
                      <a:pt x="3141311" y="303555"/>
                      <a:pt x="2993407" y="291847"/>
                    </a:cubicBezTo>
                    <a:cubicBezTo>
                      <a:pt x="2845503" y="280139"/>
                      <a:pt x="2677315" y="272558"/>
                      <a:pt x="2519451" y="291847"/>
                    </a:cubicBezTo>
                    <a:cubicBezTo>
                      <a:pt x="2361587" y="311136"/>
                      <a:pt x="1997305" y="287916"/>
                      <a:pt x="1796044" y="291847"/>
                    </a:cubicBezTo>
                    <a:cubicBezTo>
                      <a:pt x="1594783" y="295778"/>
                      <a:pt x="1417771" y="265765"/>
                      <a:pt x="1222308" y="291847"/>
                    </a:cubicBezTo>
                    <a:cubicBezTo>
                      <a:pt x="1026845" y="317929"/>
                      <a:pt x="853898" y="297161"/>
                      <a:pt x="598681" y="291847"/>
                    </a:cubicBezTo>
                    <a:cubicBezTo>
                      <a:pt x="343464" y="286533"/>
                      <a:pt x="251738" y="302387"/>
                      <a:pt x="0" y="291847"/>
                    </a:cubicBezTo>
                    <a:cubicBezTo>
                      <a:pt x="-3660" y="187876"/>
                      <a:pt x="-2858" y="90200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52206347">
                      <a:prstGeom prst="homePlate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AE" sz="1400" b="1" dirty="0">
                    <a:solidFill>
                      <a:schemeClr val="tx1"/>
                    </a:solidFill>
                  </a:rPr>
                  <a:t>الاستعاذة بالله من وسوسة الشيطان الرجيم .</a:t>
                </a:r>
              </a:p>
            </p:txBody>
          </p:sp>
        </p:grpSp>
      </p:grpSp>
      <p:pic>
        <p:nvPicPr>
          <p:cNvPr id="119" name="Picture 118">
            <a:extLst>
              <a:ext uri="{FF2B5EF4-FFF2-40B4-BE49-F238E27FC236}">
                <a16:creationId xmlns:a16="http://schemas.microsoft.com/office/drawing/2014/main" id="{D35F38C6-FB0B-4C68-BD1A-FE02C65AB9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74" b="94737" l="9524" r="89524">
                        <a14:foregroundMark x1="32381" y1="55789" x2="32381" y2="55789"/>
                        <a14:foregroundMark x1="37143" y1="23158" x2="37143" y2="23158"/>
                        <a14:foregroundMark x1="27619" y1="64211" x2="27619" y2="64211"/>
                        <a14:foregroundMark x1="36190" y1="64211" x2="36190" y2="64211"/>
                        <a14:foregroundMark x1="36190" y1="64211" x2="36190" y2="64211"/>
                        <a14:foregroundMark x1="14286" y1="94737" x2="14286" y2="94737"/>
                        <a14:foregroundMark x1="60000" y1="61053" x2="60000" y2="61053"/>
                        <a14:foregroundMark x1="60952" y1="88421" x2="60952" y2="88421"/>
                        <a14:foregroundMark x1="83810" y1="81053" x2="83810" y2="81053"/>
                        <a14:foregroundMark x1="87619" y1="69474" x2="89524" y2="778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966" y="3748860"/>
            <a:ext cx="749536" cy="678151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C4EEEDE5-8844-4674-B1B9-F1F268F5D9D6}"/>
              </a:ext>
            </a:extLst>
          </p:cNvPr>
          <p:cNvSpPr txBox="1"/>
          <p:nvPr/>
        </p:nvSpPr>
        <p:spPr>
          <a:xfrm>
            <a:off x="5670713" y="1549725"/>
            <a:ext cx="620090" cy="275036"/>
          </a:xfrm>
          <a:custGeom>
            <a:avLst/>
            <a:gdLst>
              <a:gd name="connsiteX0" fmla="*/ 0 w 620090"/>
              <a:gd name="connsiteY0" fmla="*/ 0 h 275036"/>
              <a:gd name="connsiteX1" fmla="*/ 291442 w 620090"/>
              <a:gd name="connsiteY1" fmla="*/ 0 h 275036"/>
              <a:gd name="connsiteX2" fmla="*/ 620090 w 620090"/>
              <a:gd name="connsiteY2" fmla="*/ 0 h 275036"/>
              <a:gd name="connsiteX3" fmla="*/ 620090 w 620090"/>
              <a:gd name="connsiteY3" fmla="*/ 275036 h 275036"/>
              <a:gd name="connsiteX4" fmla="*/ 297643 w 620090"/>
              <a:gd name="connsiteY4" fmla="*/ 275036 h 275036"/>
              <a:gd name="connsiteX5" fmla="*/ 0 w 620090"/>
              <a:gd name="connsiteY5" fmla="*/ 275036 h 275036"/>
              <a:gd name="connsiteX6" fmla="*/ 0 w 620090"/>
              <a:gd name="connsiteY6" fmla="*/ 0 h 27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090" h="275036" fill="none" extrusionOk="0">
                <a:moveTo>
                  <a:pt x="0" y="0"/>
                </a:moveTo>
                <a:cubicBezTo>
                  <a:pt x="105828" y="-20182"/>
                  <a:pt x="172757" y="30141"/>
                  <a:pt x="291442" y="0"/>
                </a:cubicBezTo>
                <a:cubicBezTo>
                  <a:pt x="410127" y="-30141"/>
                  <a:pt x="497659" y="20873"/>
                  <a:pt x="620090" y="0"/>
                </a:cubicBezTo>
                <a:cubicBezTo>
                  <a:pt x="640302" y="68008"/>
                  <a:pt x="611852" y="184226"/>
                  <a:pt x="620090" y="275036"/>
                </a:cubicBezTo>
                <a:cubicBezTo>
                  <a:pt x="550774" y="310231"/>
                  <a:pt x="404231" y="240997"/>
                  <a:pt x="297643" y="275036"/>
                </a:cubicBezTo>
                <a:cubicBezTo>
                  <a:pt x="191055" y="309075"/>
                  <a:pt x="61659" y="260126"/>
                  <a:pt x="0" y="275036"/>
                </a:cubicBezTo>
                <a:cubicBezTo>
                  <a:pt x="-12449" y="167465"/>
                  <a:pt x="28270" y="68243"/>
                  <a:pt x="0" y="0"/>
                </a:cubicBezTo>
                <a:close/>
              </a:path>
              <a:path w="620090" h="275036" stroke="0" extrusionOk="0">
                <a:moveTo>
                  <a:pt x="0" y="0"/>
                </a:moveTo>
                <a:cubicBezTo>
                  <a:pt x="98096" y="-5248"/>
                  <a:pt x="185963" y="1805"/>
                  <a:pt x="303844" y="0"/>
                </a:cubicBezTo>
                <a:cubicBezTo>
                  <a:pt x="421725" y="-1805"/>
                  <a:pt x="470951" y="3409"/>
                  <a:pt x="620090" y="0"/>
                </a:cubicBezTo>
                <a:cubicBezTo>
                  <a:pt x="631967" y="70100"/>
                  <a:pt x="595698" y="191386"/>
                  <a:pt x="620090" y="275036"/>
                </a:cubicBezTo>
                <a:cubicBezTo>
                  <a:pt x="536115" y="307210"/>
                  <a:pt x="388284" y="257985"/>
                  <a:pt x="328648" y="275036"/>
                </a:cubicBezTo>
                <a:cubicBezTo>
                  <a:pt x="269012" y="292087"/>
                  <a:pt x="129715" y="264652"/>
                  <a:pt x="0" y="275036"/>
                </a:cubicBezTo>
                <a:cubicBezTo>
                  <a:pt x="-7974" y="179283"/>
                  <a:pt x="22337" y="129173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960283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 rtl="1"/>
            <a:r>
              <a:rPr lang="ar-AE" dirty="0">
                <a:solidFill>
                  <a:schemeClr val="tx1"/>
                </a:solidFill>
              </a:rPr>
              <a:t>12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1BDB0622-402A-467F-ACED-38B692CF5769}"/>
                  </a:ext>
                </a:extLst>
              </p14:cNvPr>
              <p14:cNvContentPartPr/>
              <p14:nvPr/>
            </p14:nvContentPartPr>
            <p14:xfrm>
              <a:off x="2222190" y="1732260"/>
              <a:ext cx="360" cy="14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1BDB0622-402A-467F-ACED-38B692CF576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213190" y="1723260"/>
                <a:ext cx="18000" cy="1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281328AC-CBF0-3278-C3C6-59FA97F52596}"/>
              </a:ext>
            </a:extLst>
          </p:cNvPr>
          <p:cNvGrpSpPr/>
          <p:nvPr/>
        </p:nvGrpSpPr>
        <p:grpSpPr>
          <a:xfrm>
            <a:off x="481403" y="8093544"/>
            <a:ext cx="6137748" cy="1608103"/>
            <a:chOff x="-6263" y="231058"/>
            <a:chExt cx="6575913" cy="203641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95CE4D1-39DB-B867-3169-9B2A8C42F9B0}"/>
                </a:ext>
              </a:extLst>
            </p:cNvPr>
            <p:cNvSpPr txBox="1"/>
            <p:nvPr/>
          </p:nvSpPr>
          <p:spPr>
            <a:xfrm>
              <a:off x="-6263" y="231058"/>
              <a:ext cx="5851028" cy="545029"/>
            </a:xfrm>
            <a:custGeom>
              <a:avLst/>
              <a:gdLst>
                <a:gd name="connsiteX0" fmla="*/ 0 w 5851028"/>
                <a:gd name="connsiteY0" fmla="*/ 0 h 545029"/>
                <a:gd name="connsiteX1" fmla="*/ 702123 w 5851028"/>
                <a:gd name="connsiteY1" fmla="*/ 0 h 545029"/>
                <a:gd name="connsiteX2" fmla="*/ 1345736 w 5851028"/>
                <a:gd name="connsiteY2" fmla="*/ 0 h 545029"/>
                <a:gd name="connsiteX3" fmla="*/ 1989350 w 5851028"/>
                <a:gd name="connsiteY3" fmla="*/ 0 h 545029"/>
                <a:gd name="connsiteX4" fmla="*/ 2574452 w 5851028"/>
                <a:gd name="connsiteY4" fmla="*/ 0 h 545029"/>
                <a:gd name="connsiteX5" fmla="*/ 3101045 w 5851028"/>
                <a:gd name="connsiteY5" fmla="*/ 0 h 545029"/>
                <a:gd name="connsiteX6" fmla="*/ 3803168 w 5851028"/>
                <a:gd name="connsiteY6" fmla="*/ 0 h 545029"/>
                <a:gd name="connsiteX7" fmla="*/ 4446781 w 5851028"/>
                <a:gd name="connsiteY7" fmla="*/ 0 h 545029"/>
                <a:gd name="connsiteX8" fmla="*/ 5090394 w 5851028"/>
                <a:gd name="connsiteY8" fmla="*/ 0 h 545029"/>
                <a:gd name="connsiteX9" fmla="*/ 5851028 w 5851028"/>
                <a:gd name="connsiteY9" fmla="*/ 0 h 545029"/>
                <a:gd name="connsiteX10" fmla="*/ 5851028 w 5851028"/>
                <a:gd name="connsiteY10" fmla="*/ 545029 h 545029"/>
                <a:gd name="connsiteX11" fmla="*/ 5324435 w 5851028"/>
                <a:gd name="connsiteY11" fmla="*/ 545029 h 545029"/>
                <a:gd name="connsiteX12" fmla="*/ 4797843 w 5851028"/>
                <a:gd name="connsiteY12" fmla="*/ 545029 h 545029"/>
                <a:gd name="connsiteX13" fmla="*/ 4271250 w 5851028"/>
                <a:gd name="connsiteY13" fmla="*/ 545029 h 545029"/>
                <a:gd name="connsiteX14" fmla="*/ 3861678 w 5851028"/>
                <a:gd name="connsiteY14" fmla="*/ 545029 h 545029"/>
                <a:gd name="connsiteX15" fmla="*/ 3393596 w 5851028"/>
                <a:gd name="connsiteY15" fmla="*/ 545029 h 545029"/>
                <a:gd name="connsiteX16" fmla="*/ 2867004 w 5851028"/>
                <a:gd name="connsiteY16" fmla="*/ 545029 h 545029"/>
                <a:gd name="connsiteX17" fmla="*/ 2223391 w 5851028"/>
                <a:gd name="connsiteY17" fmla="*/ 545029 h 545029"/>
                <a:gd name="connsiteX18" fmla="*/ 1579778 w 5851028"/>
                <a:gd name="connsiteY18" fmla="*/ 545029 h 545029"/>
                <a:gd name="connsiteX19" fmla="*/ 1170206 w 5851028"/>
                <a:gd name="connsiteY19" fmla="*/ 545029 h 545029"/>
                <a:gd name="connsiteX20" fmla="*/ 760634 w 5851028"/>
                <a:gd name="connsiteY20" fmla="*/ 545029 h 545029"/>
                <a:gd name="connsiteX21" fmla="*/ 0 w 5851028"/>
                <a:gd name="connsiteY21" fmla="*/ 545029 h 545029"/>
                <a:gd name="connsiteX22" fmla="*/ 0 w 5851028"/>
                <a:gd name="connsiteY22" fmla="*/ 0 h 54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851028" h="545029" fill="none" extrusionOk="0">
                  <a:moveTo>
                    <a:pt x="0" y="0"/>
                  </a:moveTo>
                  <a:cubicBezTo>
                    <a:pt x="278673" y="-63092"/>
                    <a:pt x="545380" y="21191"/>
                    <a:pt x="702123" y="0"/>
                  </a:cubicBezTo>
                  <a:cubicBezTo>
                    <a:pt x="858866" y="-21191"/>
                    <a:pt x="1152606" y="74953"/>
                    <a:pt x="1345736" y="0"/>
                  </a:cubicBezTo>
                  <a:cubicBezTo>
                    <a:pt x="1538866" y="-74953"/>
                    <a:pt x="1674166" y="16253"/>
                    <a:pt x="1989350" y="0"/>
                  </a:cubicBezTo>
                  <a:cubicBezTo>
                    <a:pt x="2304534" y="-16253"/>
                    <a:pt x="2457118" y="61271"/>
                    <a:pt x="2574452" y="0"/>
                  </a:cubicBezTo>
                  <a:cubicBezTo>
                    <a:pt x="2691786" y="-61271"/>
                    <a:pt x="2919815" y="43481"/>
                    <a:pt x="3101045" y="0"/>
                  </a:cubicBezTo>
                  <a:cubicBezTo>
                    <a:pt x="3282275" y="-43481"/>
                    <a:pt x="3548603" y="72300"/>
                    <a:pt x="3803168" y="0"/>
                  </a:cubicBezTo>
                  <a:cubicBezTo>
                    <a:pt x="4057733" y="-72300"/>
                    <a:pt x="4177879" y="8152"/>
                    <a:pt x="4446781" y="0"/>
                  </a:cubicBezTo>
                  <a:cubicBezTo>
                    <a:pt x="4715683" y="-8152"/>
                    <a:pt x="4775898" y="39265"/>
                    <a:pt x="5090394" y="0"/>
                  </a:cubicBezTo>
                  <a:cubicBezTo>
                    <a:pt x="5404890" y="-39265"/>
                    <a:pt x="5625717" y="52555"/>
                    <a:pt x="5851028" y="0"/>
                  </a:cubicBezTo>
                  <a:cubicBezTo>
                    <a:pt x="5899694" y="254297"/>
                    <a:pt x="5787371" y="353616"/>
                    <a:pt x="5851028" y="545029"/>
                  </a:cubicBezTo>
                  <a:cubicBezTo>
                    <a:pt x="5619823" y="550711"/>
                    <a:pt x="5451627" y="507167"/>
                    <a:pt x="5324435" y="545029"/>
                  </a:cubicBezTo>
                  <a:cubicBezTo>
                    <a:pt x="5197243" y="582891"/>
                    <a:pt x="5032147" y="494143"/>
                    <a:pt x="4797843" y="545029"/>
                  </a:cubicBezTo>
                  <a:cubicBezTo>
                    <a:pt x="4563539" y="595915"/>
                    <a:pt x="4402393" y="538946"/>
                    <a:pt x="4271250" y="545029"/>
                  </a:cubicBezTo>
                  <a:cubicBezTo>
                    <a:pt x="4140107" y="551112"/>
                    <a:pt x="4027079" y="503069"/>
                    <a:pt x="3861678" y="545029"/>
                  </a:cubicBezTo>
                  <a:cubicBezTo>
                    <a:pt x="3696277" y="586989"/>
                    <a:pt x="3600891" y="509503"/>
                    <a:pt x="3393596" y="545029"/>
                  </a:cubicBezTo>
                  <a:cubicBezTo>
                    <a:pt x="3186301" y="580555"/>
                    <a:pt x="3114494" y="514443"/>
                    <a:pt x="2867004" y="545029"/>
                  </a:cubicBezTo>
                  <a:cubicBezTo>
                    <a:pt x="2619514" y="575615"/>
                    <a:pt x="2399071" y="468452"/>
                    <a:pt x="2223391" y="545029"/>
                  </a:cubicBezTo>
                  <a:cubicBezTo>
                    <a:pt x="2047711" y="621606"/>
                    <a:pt x="1738091" y="510403"/>
                    <a:pt x="1579778" y="545029"/>
                  </a:cubicBezTo>
                  <a:cubicBezTo>
                    <a:pt x="1421465" y="579655"/>
                    <a:pt x="1267258" y="530222"/>
                    <a:pt x="1170206" y="545029"/>
                  </a:cubicBezTo>
                  <a:cubicBezTo>
                    <a:pt x="1073154" y="559836"/>
                    <a:pt x="883678" y="516586"/>
                    <a:pt x="760634" y="545029"/>
                  </a:cubicBezTo>
                  <a:cubicBezTo>
                    <a:pt x="637590" y="573472"/>
                    <a:pt x="318739" y="480995"/>
                    <a:pt x="0" y="545029"/>
                  </a:cubicBezTo>
                  <a:cubicBezTo>
                    <a:pt x="-29505" y="338018"/>
                    <a:pt x="62265" y="215942"/>
                    <a:pt x="0" y="0"/>
                  </a:cubicBezTo>
                  <a:close/>
                </a:path>
                <a:path w="5851028" h="545029" stroke="0" extrusionOk="0">
                  <a:moveTo>
                    <a:pt x="0" y="0"/>
                  </a:moveTo>
                  <a:cubicBezTo>
                    <a:pt x="241204" y="-64078"/>
                    <a:pt x="544941" y="19396"/>
                    <a:pt x="702123" y="0"/>
                  </a:cubicBezTo>
                  <a:cubicBezTo>
                    <a:pt x="859305" y="-19396"/>
                    <a:pt x="1197807" y="2076"/>
                    <a:pt x="1345736" y="0"/>
                  </a:cubicBezTo>
                  <a:cubicBezTo>
                    <a:pt x="1493665" y="-2076"/>
                    <a:pt x="1734571" y="64448"/>
                    <a:pt x="1930839" y="0"/>
                  </a:cubicBezTo>
                  <a:cubicBezTo>
                    <a:pt x="2127107" y="-64448"/>
                    <a:pt x="2373061" y="32612"/>
                    <a:pt x="2515942" y="0"/>
                  </a:cubicBezTo>
                  <a:cubicBezTo>
                    <a:pt x="2658823" y="-32612"/>
                    <a:pt x="2881358" y="27812"/>
                    <a:pt x="3159555" y="0"/>
                  </a:cubicBezTo>
                  <a:cubicBezTo>
                    <a:pt x="3437752" y="-27812"/>
                    <a:pt x="3550131" y="49968"/>
                    <a:pt x="3803168" y="0"/>
                  </a:cubicBezTo>
                  <a:cubicBezTo>
                    <a:pt x="4056205" y="-49968"/>
                    <a:pt x="4098131" y="49211"/>
                    <a:pt x="4271250" y="0"/>
                  </a:cubicBezTo>
                  <a:cubicBezTo>
                    <a:pt x="4444369" y="-49211"/>
                    <a:pt x="4678442" y="50854"/>
                    <a:pt x="4973374" y="0"/>
                  </a:cubicBezTo>
                  <a:cubicBezTo>
                    <a:pt x="5268306" y="-50854"/>
                    <a:pt x="5645761" y="45226"/>
                    <a:pt x="5851028" y="0"/>
                  </a:cubicBezTo>
                  <a:cubicBezTo>
                    <a:pt x="5871051" y="243209"/>
                    <a:pt x="5790770" y="416343"/>
                    <a:pt x="5851028" y="545029"/>
                  </a:cubicBezTo>
                  <a:cubicBezTo>
                    <a:pt x="5627955" y="593961"/>
                    <a:pt x="5559518" y="497427"/>
                    <a:pt x="5324435" y="545029"/>
                  </a:cubicBezTo>
                  <a:cubicBezTo>
                    <a:pt x="5089352" y="592631"/>
                    <a:pt x="5108305" y="522797"/>
                    <a:pt x="4914864" y="545029"/>
                  </a:cubicBezTo>
                  <a:cubicBezTo>
                    <a:pt x="4721423" y="567261"/>
                    <a:pt x="4381264" y="479470"/>
                    <a:pt x="4212740" y="545029"/>
                  </a:cubicBezTo>
                  <a:cubicBezTo>
                    <a:pt x="4044216" y="610588"/>
                    <a:pt x="3815371" y="462866"/>
                    <a:pt x="3510617" y="545029"/>
                  </a:cubicBezTo>
                  <a:cubicBezTo>
                    <a:pt x="3205863" y="627192"/>
                    <a:pt x="3292306" y="518716"/>
                    <a:pt x="3101045" y="545029"/>
                  </a:cubicBezTo>
                  <a:cubicBezTo>
                    <a:pt x="2909784" y="571342"/>
                    <a:pt x="2750899" y="507747"/>
                    <a:pt x="2457432" y="545029"/>
                  </a:cubicBezTo>
                  <a:cubicBezTo>
                    <a:pt x="2163965" y="582311"/>
                    <a:pt x="1947452" y="491218"/>
                    <a:pt x="1813819" y="545029"/>
                  </a:cubicBezTo>
                  <a:cubicBezTo>
                    <a:pt x="1680186" y="598840"/>
                    <a:pt x="1504460" y="523334"/>
                    <a:pt x="1228716" y="545029"/>
                  </a:cubicBezTo>
                  <a:cubicBezTo>
                    <a:pt x="952972" y="566724"/>
                    <a:pt x="816033" y="496007"/>
                    <a:pt x="643613" y="545029"/>
                  </a:cubicBezTo>
                  <a:cubicBezTo>
                    <a:pt x="471193" y="594051"/>
                    <a:pt x="203803" y="535941"/>
                    <a:pt x="0" y="545029"/>
                  </a:cubicBezTo>
                  <a:cubicBezTo>
                    <a:pt x="-43450" y="279059"/>
                    <a:pt x="21271" y="118191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902476399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1600" b="1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 rtl="1"/>
              <a:r>
                <a:rPr lang="ar-AE" dirty="0">
                  <a:solidFill>
                    <a:schemeClr val="tx1"/>
                  </a:solidFill>
                </a:rPr>
                <a:t>اكتب اسم كل نبي من الأنبياء عليهم السلام أمام المعجزة التي أعطاهم الله إياها</a:t>
              </a:r>
            </a:p>
            <a:p>
              <a:pPr algn="r" rtl="1"/>
              <a:r>
                <a:rPr lang="ar-AE" dirty="0">
                  <a:solidFill>
                    <a:schemeClr val="tx1"/>
                  </a:solidFill>
                </a:rPr>
                <a:t>-صالح              - إبراهيم              - محمد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790EB5B-6E4A-4FC8-A538-5C42A31CF909}"/>
                </a:ext>
              </a:extLst>
            </p:cNvPr>
            <p:cNvGrpSpPr/>
            <p:nvPr/>
          </p:nvGrpSpPr>
          <p:grpSpPr>
            <a:xfrm>
              <a:off x="190846" y="750354"/>
              <a:ext cx="6378804" cy="1517115"/>
              <a:chOff x="243600" y="2176743"/>
              <a:chExt cx="6378804" cy="1517115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D71715D-D2E9-A7F9-05E4-A46914996F74}"/>
                  </a:ext>
                </a:extLst>
              </p:cNvPr>
              <p:cNvGrpSpPr/>
              <p:nvPr/>
            </p:nvGrpSpPr>
            <p:grpSpPr>
              <a:xfrm>
                <a:off x="243600" y="2176743"/>
                <a:ext cx="6243588" cy="1032955"/>
                <a:chOff x="296556" y="1987215"/>
                <a:chExt cx="6243588" cy="1032955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35C528C9-A2FA-9263-F3D8-59561EEC689D}"/>
                    </a:ext>
                  </a:extLst>
                </p:cNvPr>
                <p:cNvGrpSpPr/>
                <p:nvPr/>
              </p:nvGrpSpPr>
              <p:grpSpPr>
                <a:xfrm>
                  <a:off x="5029281" y="2050426"/>
                  <a:ext cx="1510863" cy="934070"/>
                  <a:chOff x="5126543" y="1970999"/>
                  <a:chExt cx="1510863" cy="934070"/>
                </a:xfrm>
              </p:grpSpPr>
              <p:sp>
                <p:nvSpPr>
                  <p:cNvPr id="30" name="Flowchart: Connector 29">
                    <a:extLst>
                      <a:ext uri="{FF2B5EF4-FFF2-40B4-BE49-F238E27FC236}">
                        <a16:creationId xmlns:a16="http://schemas.microsoft.com/office/drawing/2014/main" id="{AA736B8F-F47C-9C6C-42C7-850138D706C9}"/>
                      </a:ext>
                    </a:extLst>
                  </p:cNvPr>
                  <p:cNvSpPr/>
                  <p:nvPr/>
                </p:nvSpPr>
                <p:spPr>
                  <a:xfrm>
                    <a:off x="5448751" y="2009189"/>
                    <a:ext cx="1188655" cy="895880"/>
                  </a:xfrm>
                  <a:custGeom>
                    <a:avLst/>
                    <a:gdLst>
                      <a:gd name="connsiteX0" fmla="*/ 0 w 1188655"/>
                      <a:gd name="connsiteY0" fmla="*/ 447940 h 895880"/>
                      <a:gd name="connsiteX1" fmla="*/ 594328 w 1188655"/>
                      <a:gd name="connsiteY1" fmla="*/ 0 h 895880"/>
                      <a:gd name="connsiteX2" fmla="*/ 1188656 w 1188655"/>
                      <a:gd name="connsiteY2" fmla="*/ 447940 h 895880"/>
                      <a:gd name="connsiteX3" fmla="*/ 594328 w 1188655"/>
                      <a:gd name="connsiteY3" fmla="*/ 895880 h 895880"/>
                      <a:gd name="connsiteX4" fmla="*/ 0 w 1188655"/>
                      <a:gd name="connsiteY4" fmla="*/ 447940 h 895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8655" h="895880" extrusionOk="0">
                        <a:moveTo>
                          <a:pt x="0" y="447940"/>
                        </a:moveTo>
                        <a:cubicBezTo>
                          <a:pt x="-2051" y="181692"/>
                          <a:pt x="327449" y="49594"/>
                          <a:pt x="594328" y="0"/>
                        </a:cubicBezTo>
                        <a:cubicBezTo>
                          <a:pt x="901552" y="13044"/>
                          <a:pt x="1199841" y="221606"/>
                          <a:pt x="1188656" y="447940"/>
                        </a:cubicBezTo>
                        <a:cubicBezTo>
                          <a:pt x="1221933" y="672070"/>
                          <a:pt x="976485" y="834511"/>
                          <a:pt x="594328" y="895880"/>
                        </a:cubicBezTo>
                        <a:cubicBezTo>
                          <a:pt x="206814" y="935833"/>
                          <a:pt x="38852" y="750109"/>
                          <a:pt x="0" y="447940"/>
                        </a:cubicBez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  <a:prstDash val="sysDot"/>
                    <a:extLst>
                      <a:ext uri="{C807C97D-BFC1-408E-A445-0C87EB9F89A2}">
                        <ask:lineSketchStyleProps xmlns:ask="http://schemas.microsoft.com/office/drawing/2018/sketchyshapes" sd="910632096">
                          <a:prstGeom prst="flowChartConnector">
                            <a:avLst/>
                          </a:pr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r" rtl="1"/>
                    <a:r>
                      <a:rPr lang="ar-AE" sz="1200" b="1" dirty="0">
                        <a:solidFill>
                          <a:schemeClr val="tx1"/>
                        </a:solidFill>
                      </a:rPr>
                      <a:t>الناقة التي خرجت من الجبل</a:t>
                    </a:r>
                  </a:p>
                </p:txBody>
              </p:sp>
              <p:pic>
                <p:nvPicPr>
                  <p:cNvPr id="31" name="Picture 30" descr="Free Png Camel Png Images Transparent - Camel Silhouette PNG Image |  Transparent PNG Free Download on SeekPNG">
                    <a:extLst>
                      <a:ext uri="{FF2B5EF4-FFF2-40B4-BE49-F238E27FC236}">
                        <a16:creationId xmlns:a16="http://schemas.microsoft.com/office/drawing/2014/main" id="{C6B78688-91DD-631A-F75D-3B711F3C11D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6">
                            <a14:imgEffect>
                              <a14:backgroundRemoval t="4739" b="97156" l="1674" r="96653">
                                <a14:foregroundMark x1="96653" y1="14218" x2="89540" y2="14218"/>
                                <a14:foregroundMark x1="40167" y1="9005" x2="40167" y2="9005"/>
                                <a14:foregroundMark x1="79079" y1="6635" x2="79079" y2="6635"/>
                                <a14:foregroundMark x1="69456" y1="89100" x2="69456" y2="89100"/>
                                <a14:foregroundMark x1="74477" y1="93839" x2="67364" y2="92417"/>
                                <a14:foregroundMark x1="31381" y1="98104" x2="27615" y2="95261"/>
                                <a14:foregroundMark x1="6276" y1="56398" x2="6276" y2="56398"/>
                                <a14:foregroundMark x1="1674" y1="60664" x2="1674" y2="60664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26543" y="1970999"/>
                    <a:ext cx="887466" cy="7835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B19416CB-9549-33F3-06C9-3DA7D84515DA}"/>
                    </a:ext>
                  </a:extLst>
                </p:cNvPr>
                <p:cNvGrpSpPr/>
                <p:nvPr/>
              </p:nvGrpSpPr>
              <p:grpSpPr>
                <a:xfrm>
                  <a:off x="2932176" y="2123629"/>
                  <a:ext cx="1389904" cy="882746"/>
                  <a:chOff x="2976700" y="2078196"/>
                  <a:chExt cx="1389904" cy="882746"/>
                </a:xfrm>
              </p:grpSpPr>
              <p:sp>
                <p:nvSpPr>
                  <p:cNvPr id="28" name="Flowchart: Connector 27">
                    <a:extLst>
                      <a:ext uri="{FF2B5EF4-FFF2-40B4-BE49-F238E27FC236}">
                        <a16:creationId xmlns:a16="http://schemas.microsoft.com/office/drawing/2014/main" id="{87661BC8-8F40-3B1E-1785-276FC16C4583}"/>
                      </a:ext>
                    </a:extLst>
                  </p:cNvPr>
                  <p:cNvSpPr/>
                  <p:nvPr/>
                </p:nvSpPr>
                <p:spPr>
                  <a:xfrm>
                    <a:off x="3191703" y="2078196"/>
                    <a:ext cx="1174901" cy="882746"/>
                  </a:xfrm>
                  <a:custGeom>
                    <a:avLst/>
                    <a:gdLst>
                      <a:gd name="connsiteX0" fmla="*/ 0 w 1174901"/>
                      <a:gd name="connsiteY0" fmla="*/ 441373 h 882746"/>
                      <a:gd name="connsiteX1" fmla="*/ 587451 w 1174901"/>
                      <a:gd name="connsiteY1" fmla="*/ 0 h 882746"/>
                      <a:gd name="connsiteX2" fmla="*/ 1174902 w 1174901"/>
                      <a:gd name="connsiteY2" fmla="*/ 441373 h 882746"/>
                      <a:gd name="connsiteX3" fmla="*/ 587451 w 1174901"/>
                      <a:gd name="connsiteY3" fmla="*/ 882746 h 882746"/>
                      <a:gd name="connsiteX4" fmla="*/ 0 w 1174901"/>
                      <a:gd name="connsiteY4" fmla="*/ 441373 h 8827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4901" h="882746" extrusionOk="0">
                        <a:moveTo>
                          <a:pt x="0" y="441373"/>
                        </a:moveTo>
                        <a:cubicBezTo>
                          <a:pt x="-9047" y="114434"/>
                          <a:pt x="297212" y="27643"/>
                          <a:pt x="587451" y="0"/>
                        </a:cubicBezTo>
                        <a:cubicBezTo>
                          <a:pt x="870970" y="25401"/>
                          <a:pt x="1186885" y="220168"/>
                          <a:pt x="1174902" y="441373"/>
                        </a:cubicBezTo>
                        <a:cubicBezTo>
                          <a:pt x="1203525" y="665130"/>
                          <a:pt x="960242" y="827714"/>
                          <a:pt x="587451" y="882746"/>
                        </a:cubicBezTo>
                        <a:cubicBezTo>
                          <a:pt x="247306" y="893331"/>
                          <a:pt x="12835" y="703233"/>
                          <a:pt x="0" y="441373"/>
                        </a:cubicBez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  <a:prstDash val="sysDot"/>
                    <a:extLst>
                      <a:ext uri="{C807C97D-BFC1-408E-A445-0C87EB9F89A2}">
                        <ask:lineSketchStyleProps xmlns:ask="http://schemas.microsoft.com/office/drawing/2018/sketchyshapes" sd="910632096">
                          <a:prstGeom prst="flowChartConnector">
                            <a:avLst/>
                          </a:pr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r" rtl="1"/>
                    <a:r>
                      <a:rPr lang="ar-AE" sz="1200" b="1" dirty="0">
                        <a:solidFill>
                          <a:schemeClr val="tx1"/>
                        </a:solidFill>
                      </a:rPr>
                      <a:t>النار صارت برداً و سلاماً </a:t>
                    </a:r>
                  </a:p>
                </p:txBody>
              </p:sp>
              <p:pic>
                <p:nvPicPr>
                  <p:cNvPr id="29" name="Picture 28" descr="Flame Clipart Image - Fire Clipart Black And White Emoji,Instagram Fire  Emoji - free transparent emoji - emojipng.com">
                    <a:extLst>
                      <a:ext uri="{FF2B5EF4-FFF2-40B4-BE49-F238E27FC236}">
                        <a16:creationId xmlns:a16="http://schemas.microsoft.com/office/drawing/2014/main" id="{59D3A101-C077-0EE5-A394-F059FD35D2F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7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8">
                            <a14:imgEffect>
                              <a14:backgroundRemoval t="9184" b="87245" l="12057" r="89362">
                                <a14:foregroundMark x1="50355" y1="69388" x2="46099" y2="57143"/>
                                <a14:foregroundMark x1="45390" y1="80612" x2="46099" y2="81122"/>
                                <a14:foregroundMark x1="48936" y1="87245" x2="48936" y2="87245"/>
                                <a14:foregroundMark x1="21277" y1="26020" x2="21277" y2="26020"/>
                                <a14:foregroundMark x1="12057" y1="46429" x2="12057" y2="46429"/>
                                <a14:foregroundMark x1="45390" y1="9184" x2="45390" y2="9184"/>
                                <a14:foregroundMark x1="44681" y1="22959" x2="36879" y2="44898"/>
                                <a14:foregroundMark x1="34752" y1="41837" x2="43262" y2="40306"/>
                                <a14:foregroundMark x1="81560" y1="45918" x2="75887" y2="69898"/>
                                <a14:foregroundMark x1="89362" y1="53061" x2="89362" y2="53061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793" t="4176" r="6092" b="11597"/>
                  <a:stretch/>
                </p:blipFill>
                <p:spPr bwMode="auto">
                  <a:xfrm>
                    <a:off x="2976700" y="2078196"/>
                    <a:ext cx="482375" cy="64755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CFB99C5-60F2-588F-A191-B5160A9A8EAF}"/>
                    </a:ext>
                  </a:extLst>
                </p:cNvPr>
                <p:cNvGrpSpPr/>
                <p:nvPr/>
              </p:nvGrpSpPr>
              <p:grpSpPr>
                <a:xfrm>
                  <a:off x="296556" y="1987215"/>
                  <a:ext cx="1861380" cy="1032955"/>
                  <a:chOff x="261260" y="1979971"/>
                  <a:chExt cx="1861380" cy="1032955"/>
                </a:xfrm>
              </p:grpSpPr>
              <p:sp>
                <p:nvSpPr>
                  <p:cNvPr id="25" name="Flowchart: Connector 24">
                    <a:extLst>
                      <a:ext uri="{FF2B5EF4-FFF2-40B4-BE49-F238E27FC236}">
                        <a16:creationId xmlns:a16="http://schemas.microsoft.com/office/drawing/2014/main" id="{35CFECD0-F46C-0460-F90A-F6B7765EB358}"/>
                      </a:ext>
                    </a:extLst>
                  </p:cNvPr>
                  <p:cNvSpPr/>
                  <p:nvPr/>
                </p:nvSpPr>
                <p:spPr>
                  <a:xfrm>
                    <a:off x="933985" y="2091708"/>
                    <a:ext cx="1188655" cy="921218"/>
                  </a:xfrm>
                  <a:custGeom>
                    <a:avLst/>
                    <a:gdLst>
                      <a:gd name="connsiteX0" fmla="*/ 0 w 1188655"/>
                      <a:gd name="connsiteY0" fmla="*/ 460609 h 921218"/>
                      <a:gd name="connsiteX1" fmla="*/ 594328 w 1188655"/>
                      <a:gd name="connsiteY1" fmla="*/ 0 h 921218"/>
                      <a:gd name="connsiteX2" fmla="*/ 1188656 w 1188655"/>
                      <a:gd name="connsiteY2" fmla="*/ 460609 h 921218"/>
                      <a:gd name="connsiteX3" fmla="*/ 594328 w 1188655"/>
                      <a:gd name="connsiteY3" fmla="*/ 921218 h 921218"/>
                      <a:gd name="connsiteX4" fmla="*/ 0 w 1188655"/>
                      <a:gd name="connsiteY4" fmla="*/ 460609 h 92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8655" h="921218" extrusionOk="0">
                        <a:moveTo>
                          <a:pt x="0" y="460609"/>
                        </a:moveTo>
                        <a:cubicBezTo>
                          <a:pt x="-2051" y="187364"/>
                          <a:pt x="327449" y="49594"/>
                          <a:pt x="594328" y="0"/>
                        </a:cubicBezTo>
                        <a:cubicBezTo>
                          <a:pt x="914695" y="4886"/>
                          <a:pt x="1191334" y="211264"/>
                          <a:pt x="1188656" y="460609"/>
                        </a:cubicBezTo>
                        <a:cubicBezTo>
                          <a:pt x="1221933" y="691736"/>
                          <a:pt x="976485" y="859849"/>
                          <a:pt x="594328" y="921218"/>
                        </a:cubicBezTo>
                        <a:cubicBezTo>
                          <a:pt x="258792" y="926137"/>
                          <a:pt x="6625" y="724337"/>
                          <a:pt x="0" y="460609"/>
                        </a:cubicBez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  <a:prstDash val="sysDot"/>
                    <a:extLst>
                      <a:ext uri="{C807C97D-BFC1-408E-A445-0C87EB9F89A2}">
                        <ask:lineSketchStyleProps xmlns:ask="http://schemas.microsoft.com/office/drawing/2018/sketchyshapes" sd="910632096">
                          <a:prstGeom prst="flowChartConnector">
                            <a:avLst/>
                          </a:pr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r" rtl="1"/>
                    <a:r>
                      <a:rPr lang="ar-AE" sz="1200" b="1" dirty="0">
                        <a:solidFill>
                          <a:schemeClr val="tx1"/>
                        </a:solidFill>
                      </a:rPr>
                      <a:t>القرآن الكريم</a:t>
                    </a:r>
                  </a:p>
                </p:txBody>
              </p:sp>
              <p:pic>
                <p:nvPicPr>
                  <p:cNvPr id="26" name="Picture 2" descr="Holy book quran icon design template isolated Vector Image">
                    <a:extLst>
                      <a:ext uri="{FF2B5EF4-FFF2-40B4-BE49-F238E27FC236}">
                        <a16:creationId xmlns:a16="http://schemas.microsoft.com/office/drawing/2014/main" id="{BD411EF5-CFE4-00F9-9D22-19D11506677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9">
                    <a:extLst>
                      <a:ext uri="{BEBA8EAE-BF5A-486C-A8C5-ECC9F3942E4B}">
                        <a14:imgProps xmlns:a14="http://schemas.microsoft.com/office/drawing/2010/main">
                          <a14:imgLayer r:embed="rId20">
                            <a14:imgEffect>
                              <a14:backgroundRemoval t="17597" b="70386" l="16204" r="77315">
                                <a14:foregroundMark x1="32407" y1="27897" x2="43056" y2="54506"/>
                                <a14:foregroundMark x1="43056" y1="54506" x2="43519" y2="57511"/>
                                <a14:foregroundMark x1="33333" y1="48498" x2="32870" y2="49356"/>
                                <a14:foregroundMark x1="64815" y1="33047" x2="51852" y2="46781"/>
                                <a14:foregroundMark x1="56019" y1="55794" x2="62037" y2="58798"/>
                                <a14:foregroundMark x1="75463" y1="46352" x2="58333" y2="52361"/>
                                <a14:foregroundMark x1="77315" y1="44206" x2="77315" y2="4420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036" t="11382" r="15757" b="22742"/>
                  <a:stretch/>
                </p:blipFill>
                <p:spPr bwMode="auto">
                  <a:xfrm>
                    <a:off x="261260" y="1979971"/>
                    <a:ext cx="1053675" cy="100704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sp>
            <p:nvSpPr>
              <p:cNvPr id="18" name="Rectangle: Top Corners Rounded 17">
                <a:extLst>
                  <a:ext uri="{FF2B5EF4-FFF2-40B4-BE49-F238E27FC236}">
                    <a16:creationId xmlns:a16="http://schemas.microsoft.com/office/drawing/2014/main" id="{FF73BFE8-7926-BFA3-1984-50EF596298AE}"/>
                  </a:ext>
                </a:extLst>
              </p:cNvPr>
              <p:cNvSpPr/>
              <p:nvPr/>
            </p:nvSpPr>
            <p:spPr>
              <a:xfrm>
                <a:off x="2714625" y="3245045"/>
                <a:ext cx="1742147" cy="448813"/>
              </a:xfrm>
              <a:custGeom>
                <a:avLst/>
                <a:gdLst>
                  <a:gd name="connsiteX0" fmla="*/ 74804 w 1742147"/>
                  <a:gd name="connsiteY0" fmla="*/ 0 h 448813"/>
                  <a:gd name="connsiteX1" fmla="*/ 1667343 w 1742147"/>
                  <a:gd name="connsiteY1" fmla="*/ 0 h 448813"/>
                  <a:gd name="connsiteX2" fmla="*/ 1742147 w 1742147"/>
                  <a:gd name="connsiteY2" fmla="*/ 74804 h 448813"/>
                  <a:gd name="connsiteX3" fmla="*/ 1742147 w 1742147"/>
                  <a:gd name="connsiteY3" fmla="*/ 224407 h 448813"/>
                  <a:gd name="connsiteX4" fmla="*/ 1517740 w 1742147"/>
                  <a:gd name="connsiteY4" fmla="*/ 448814 h 448813"/>
                  <a:gd name="connsiteX5" fmla="*/ 224407 w 1742147"/>
                  <a:gd name="connsiteY5" fmla="*/ 448813 h 448813"/>
                  <a:gd name="connsiteX6" fmla="*/ 0 w 1742147"/>
                  <a:gd name="connsiteY6" fmla="*/ 224406 h 448813"/>
                  <a:gd name="connsiteX7" fmla="*/ 0 w 1742147"/>
                  <a:gd name="connsiteY7" fmla="*/ 74804 h 448813"/>
                  <a:gd name="connsiteX8" fmla="*/ 74804 w 1742147"/>
                  <a:gd name="connsiteY8" fmla="*/ 0 h 448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2147" h="448813" extrusionOk="0">
                    <a:moveTo>
                      <a:pt x="74804" y="0"/>
                    </a:moveTo>
                    <a:cubicBezTo>
                      <a:pt x="752999" y="-74530"/>
                      <a:pt x="1025080" y="12937"/>
                      <a:pt x="1667343" y="0"/>
                    </a:cubicBezTo>
                    <a:cubicBezTo>
                      <a:pt x="1709956" y="939"/>
                      <a:pt x="1744452" y="28941"/>
                      <a:pt x="1742147" y="74804"/>
                    </a:cubicBezTo>
                    <a:cubicBezTo>
                      <a:pt x="1753843" y="128119"/>
                      <a:pt x="1746323" y="175383"/>
                      <a:pt x="1742147" y="224407"/>
                    </a:cubicBezTo>
                    <a:cubicBezTo>
                      <a:pt x="1744022" y="340687"/>
                      <a:pt x="1633622" y="466341"/>
                      <a:pt x="1517740" y="448814"/>
                    </a:cubicBezTo>
                    <a:cubicBezTo>
                      <a:pt x="898897" y="381520"/>
                      <a:pt x="826901" y="442437"/>
                      <a:pt x="224407" y="448813"/>
                    </a:cubicBezTo>
                    <a:cubicBezTo>
                      <a:pt x="100056" y="456074"/>
                      <a:pt x="13190" y="335982"/>
                      <a:pt x="0" y="224406"/>
                    </a:cubicBezTo>
                    <a:cubicBezTo>
                      <a:pt x="12638" y="179981"/>
                      <a:pt x="10400" y="139313"/>
                      <a:pt x="0" y="74804"/>
                    </a:cubicBezTo>
                    <a:cubicBezTo>
                      <a:pt x="2269" y="39612"/>
                      <a:pt x="35127" y="2218"/>
                      <a:pt x="74804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7252968">
                      <a:prstGeom prst="round2SameRect">
                        <a:avLst>
                          <a:gd name="adj1" fmla="val 16667"/>
                          <a:gd name="adj2" fmla="val 50000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AE" sz="1200" b="1" dirty="0">
                    <a:solidFill>
                      <a:schemeClr val="tx1"/>
                    </a:solidFill>
                  </a:rPr>
                  <a:t>.................عليه السلام</a:t>
                </a:r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: Top Corners Rounded 19">
                <a:extLst>
                  <a:ext uri="{FF2B5EF4-FFF2-40B4-BE49-F238E27FC236}">
                    <a16:creationId xmlns:a16="http://schemas.microsoft.com/office/drawing/2014/main" id="{8EF27445-897E-D1A5-7AE2-EC96ADD01BC1}"/>
                  </a:ext>
                </a:extLst>
              </p:cNvPr>
              <p:cNvSpPr/>
              <p:nvPr/>
            </p:nvSpPr>
            <p:spPr>
              <a:xfrm>
                <a:off x="4880257" y="3193259"/>
                <a:ext cx="1742147" cy="448813"/>
              </a:xfrm>
              <a:custGeom>
                <a:avLst/>
                <a:gdLst>
                  <a:gd name="connsiteX0" fmla="*/ 74804 w 1742147"/>
                  <a:gd name="connsiteY0" fmla="*/ 0 h 448813"/>
                  <a:gd name="connsiteX1" fmla="*/ 1667343 w 1742147"/>
                  <a:gd name="connsiteY1" fmla="*/ 0 h 448813"/>
                  <a:gd name="connsiteX2" fmla="*/ 1742147 w 1742147"/>
                  <a:gd name="connsiteY2" fmla="*/ 74804 h 448813"/>
                  <a:gd name="connsiteX3" fmla="*/ 1742147 w 1742147"/>
                  <a:gd name="connsiteY3" fmla="*/ 224407 h 448813"/>
                  <a:gd name="connsiteX4" fmla="*/ 1517740 w 1742147"/>
                  <a:gd name="connsiteY4" fmla="*/ 448814 h 448813"/>
                  <a:gd name="connsiteX5" fmla="*/ 224407 w 1742147"/>
                  <a:gd name="connsiteY5" fmla="*/ 448813 h 448813"/>
                  <a:gd name="connsiteX6" fmla="*/ 0 w 1742147"/>
                  <a:gd name="connsiteY6" fmla="*/ 224406 h 448813"/>
                  <a:gd name="connsiteX7" fmla="*/ 0 w 1742147"/>
                  <a:gd name="connsiteY7" fmla="*/ 74804 h 448813"/>
                  <a:gd name="connsiteX8" fmla="*/ 74804 w 1742147"/>
                  <a:gd name="connsiteY8" fmla="*/ 0 h 448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2147" h="448813" extrusionOk="0">
                    <a:moveTo>
                      <a:pt x="74804" y="0"/>
                    </a:moveTo>
                    <a:cubicBezTo>
                      <a:pt x="752999" y="-74530"/>
                      <a:pt x="1025080" y="12937"/>
                      <a:pt x="1667343" y="0"/>
                    </a:cubicBezTo>
                    <a:cubicBezTo>
                      <a:pt x="1709956" y="939"/>
                      <a:pt x="1744452" y="28941"/>
                      <a:pt x="1742147" y="74804"/>
                    </a:cubicBezTo>
                    <a:cubicBezTo>
                      <a:pt x="1753843" y="128119"/>
                      <a:pt x="1746323" y="175383"/>
                      <a:pt x="1742147" y="224407"/>
                    </a:cubicBezTo>
                    <a:cubicBezTo>
                      <a:pt x="1744022" y="340687"/>
                      <a:pt x="1633622" y="466341"/>
                      <a:pt x="1517740" y="448814"/>
                    </a:cubicBezTo>
                    <a:cubicBezTo>
                      <a:pt x="898897" y="381520"/>
                      <a:pt x="826901" y="442437"/>
                      <a:pt x="224407" y="448813"/>
                    </a:cubicBezTo>
                    <a:cubicBezTo>
                      <a:pt x="100056" y="456074"/>
                      <a:pt x="13190" y="335982"/>
                      <a:pt x="0" y="224406"/>
                    </a:cubicBezTo>
                    <a:cubicBezTo>
                      <a:pt x="12638" y="179981"/>
                      <a:pt x="10400" y="139313"/>
                      <a:pt x="0" y="74804"/>
                    </a:cubicBezTo>
                    <a:cubicBezTo>
                      <a:pt x="2269" y="39612"/>
                      <a:pt x="35127" y="2218"/>
                      <a:pt x="74804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7252968">
                      <a:prstGeom prst="round2SameRect">
                        <a:avLst>
                          <a:gd name="adj1" fmla="val 16667"/>
                          <a:gd name="adj2" fmla="val 50000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AE" sz="1200" b="1" dirty="0">
                    <a:solidFill>
                      <a:schemeClr val="tx1"/>
                    </a:solidFill>
                  </a:rPr>
                  <a:t>.................عليه السلام</a:t>
                </a:r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: Top Corners Rounded 20">
                <a:extLst>
                  <a:ext uri="{FF2B5EF4-FFF2-40B4-BE49-F238E27FC236}">
                    <a16:creationId xmlns:a16="http://schemas.microsoft.com/office/drawing/2014/main" id="{8A287AFF-11DF-657E-797C-60E82E351850}"/>
                  </a:ext>
                </a:extLst>
              </p:cNvPr>
              <p:cNvSpPr/>
              <p:nvPr/>
            </p:nvSpPr>
            <p:spPr>
              <a:xfrm>
                <a:off x="362832" y="3190351"/>
                <a:ext cx="1742147" cy="448813"/>
              </a:xfrm>
              <a:custGeom>
                <a:avLst/>
                <a:gdLst>
                  <a:gd name="connsiteX0" fmla="*/ 74804 w 1742147"/>
                  <a:gd name="connsiteY0" fmla="*/ 0 h 448813"/>
                  <a:gd name="connsiteX1" fmla="*/ 1667343 w 1742147"/>
                  <a:gd name="connsiteY1" fmla="*/ 0 h 448813"/>
                  <a:gd name="connsiteX2" fmla="*/ 1742147 w 1742147"/>
                  <a:gd name="connsiteY2" fmla="*/ 74804 h 448813"/>
                  <a:gd name="connsiteX3" fmla="*/ 1742147 w 1742147"/>
                  <a:gd name="connsiteY3" fmla="*/ 224407 h 448813"/>
                  <a:gd name="connsiteX4" fmla="*/ 1517740 w 1742147"/>
                  <a:gd name="connsiteY4" fmla="*/ 448814 h 448813"/>
                  <a:gd name="connsiteX5" fmla="*/ 224407 w 1742147"/>
                  <a:gd name="connsiteY5" fmla="*/ 448813 h 448813"/>
                  <a:gd name="connsiteX6" fmla="*/ 0 w 1742147"/>
                  <a:gd name="connsiteY6" fmla="*/ 224406 h 448813"/>
                  <a:gd name="connsiteX7" fmla="*/ 0 w 1742147"/>
                  <a:gd name="connsiteY7" fmla="*/ 74804 h 448813"/>
                  <a:gd name="connsiteX8" fmla="*/ 74804 w 1742147"/>
                  <a:gd name="connsiteY8" fmla="*/ 0 h 448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2147" h="448813" extrusionOk="0">
                    <a:moveTo>
                      <a:pt x="74804" y="0"/>
                    </a:moveTo>
                    <a:cubicBezTo>
                      <a:pt x="752999" y="-74530"/>
                      <a:pt x="1025080" y="12937"/>
                      <a:pt x="1667343" y="0"/>
                    </a:cubicBezTo>
                    <a:cubicBezTo>
                      <a:pt x="1709956" y="939"/>
                      <a:pt x="1744452" y="28941"/>
                      <a:pt x="1742147" y="74804"/>
                    </a:cubicBezTo>
                    <a:cubicBezTo>
                      <a:pt x="1753843" y="128119"/>
                      <a:pt x="1746323" y="175383"/>
                      <a:pt x="1742147" y="224407"/>
                    </a:cubicBezTo>
                    <a:cubicBezTo>
                      <a:pt x="1744022" y="340687"/>
                      <a:pt x="1633622" y="466341"/>
                      <a:pt x="1517740" y="448814"/>
                    </a:cubicBezTo>
                    <a:cubicBezTo>
                      <a:pt x="898897" y="381520"/>
                      <a:pt x="826901" y="442437"/>
                      <a:pt x="224407" y="448813"/>
                    </a:cubicBezTo>
                    <a:cubicBezTo>
                      <a:pt x="100056" y="456074"/>
                      <a:pt x="13190" y="335982"/>
                      <a:pt x="0" y="224406"/>
                    </a:cubicBezTo>
                    <a:cubicBezTo>
                      <a:pt x="12638" y="179981"/>
                      <a:pt x="10400" y="139313"/>
                      <a:pt x="0" y="74804"/>
                    </a:cubicBezTo>
                    <a:cubicBezTo>
                      <a:pt x="2269" y="39612"/>
                      <a:pt x="35127" y="2218"/>
                      <a:pt x="74804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7252968">
                      <a:prstGeom prst="round2SameRect">
                        <a:avLst>
                          <a:gd name="adj1" fmla="val 16667"/>
                          <a:gd name="adj2" fmla="val 50000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AE" sz="1200" b="1" dirty="0">
                    <a:solidFill>
                      <a:schemeClr val="tx1"/>
                    </a:solidFill>
                  </a:rPr>
                  <a:t>.................عليه السلام</a:t>
                </a:r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7595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451</Words>
  <Application>Microsoft Office PowerPoint</Application>
  <PresentationFormat>Widescreen</PresentationFormat>
  <Paragraphs>67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conv_original-hafs</vt:lpstr>
      <vt:lpstr>Helvetica Neue</vt:lpstr>
      <vt:lpstr>Times New Roman</vt:lpstr>
      <vt:lpstr>Office Theme</vt:lpstr>
      <vt:lpstr>1_Office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Muna Hamad Obaid Alzaabi</dc:creator>
  <cp:lastModifiedBy>Duha Sulaiman Obaid Almugani Alnaqbi</cp:lastModifiedBy>
  <cp:revision>7</cp:revision>
  <dcterms:created xsi:type="dcterms:W3CDTF">2022-02-11T17:36:47Z</dcterms:created>
  <dcterms:modified xsi:type="dcterms:W3CDTF">2023-01-29T09:45:27Z</dcterms:modified>
</cp:coreProperties>
</file>