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8" r:id="rId4"/>
    <p:sldMasterId id="2147483782" r:id="rId5"/>
    <p:sldMasterId id="2147483739" r:id="rId6"/>
  </p:sldMasterIdLst>
  <p:notesMasterIdLst>
    <p:notesMasterId r:id="rId25"/>
  </p:notesMasterIdLst>
  <p:handoutMasterIdLst>
    <p:handoutMasterId r:id="rId26"/>
  </p:handoutMasterIdLst>
  <p:sldIdLst>
    <p:sldId id="1937" r:id="rId7"/>
    <p:sldId id="4067" r:id="rId8"/>
    <p:sldId id="3934" r:id="rId9"/>
    <p:sldId id="4038" r:id="rId10"/>
    <p:sldId id="4055" r:id="rId11"/>
    <p:sldId id="4056" r:id="rId12"/>
    <p:sldId id="4057" r:id="rId13"/>
    <p:sldId id="4058" r:id="rId14"/>
    <p:sldId id="4059" r:id="rId15"/>
    <p:sldId id="4060" r:id="rId16"/>
    <p:sldId id="4061" r:id="rId17"/>
    <p:sldId id="4062" r:id="rId18"/>
    <p:sldId id="4063" r:id="rId19"/>
    <p:sldId id="4064" r:id="rId20"/>
    <p:sldId id="4065" r:id="rId21"/>
    <p:sldId id="4051" r:id="rId22"/>
    <p:sldId id="4066" r:id="rId23"/>
    <p:sldId id="396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25B1"/>
    <a:srgbClr val="F0FC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49" autoAdjust="0"/>
  </p:normalViewPr>
  <p:slideViewPr>
    <p:cSldViewPr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8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 /><Relationship Id="rId13" Type="http://schemas.openxmlformats.org/officeDocument/2006/relationships/slide" Target="slides/slide7.xml" /><Relationship Id="rId18" Type="http://schemas.openxmlformats.org/officeDocument/2006/relationships/slide" Target="slides/slide12.xml" /><Relationship Id="rId26" Type="http://schemas.openxmlformats.org/officeDocument/2006/relationships/handoutMaster" Target="handoutMasters/handoutMaster1.xml" /><Relationship Id="rId3" Type="http://schemas.openxmlformats.org/officeDocument/2006/relationships/customXml" Target="../customXml/item3.xml" /><Relationship Id="rId21" Type="http://schemas.openxmlformats.org/officeDocument/2006/relationships/slide" Target="slides/slide15.xml" /><Relationship Id="rId7" Type="http://schemas.openxmlformats.org/officeDocument/2006/relationships/slide" Target="slides/slide1.xml" /><Relationship Id="rId12" Type="http://schemas.openxmlformats.org/officeDocument/2006/relationships/slide" Target="slides/slide6.xml" /><Relationship Id="rId17" Type="http://schemas.openxmlformats.org/officeDocument/2006/relationships/slide" Target="slides/slide11.xml" /><Relationship Id="rId25" Type="http://schemas.openxmlformats.org/officeDocument/2006/relationships/notesMaster" Target="notesMasters/notesMaster1.xml" /><Relationship Id="rId2" Type="http://schemas.openxmlformats.org/officeDocument/2006/relationships/customXml" Target="../customXml/item2.xml" /><Relationship Id="rId16" Type="http://schemas.openxmlformats.org/officeDocument/2006/relationships/slide" Target="slides/slide10.xml" /><Relationship Id="rId20" Type="http://schemas.openxmlformats.org/officeDocument/2006/relationships/slide" Target="slides/slide14.xml" /><Relationship Id="rId29" Type="http://schemas.openxmlformats.org/officeDocument/2006/relationships/theme" Target="theme/theme1.xml" /><Relationship Id="rId1" Type="http://schemas.openxmlformats.org/officeDocument/2006/relationships/customXml" Target="../customXml/item1.xml" /><Relationship Id="rId6" Type="http://schemas.openxmlformats.org/officeDocument/2006/relationships/slideMaster" Target="slideMasters/slideMaster3.xml" /><Relationship Id="rId11" Type="http://schemas.openxmlformats.org/officeDocument/2006/relationships/slide" Target="slides/slide5.xml" /><Relationship Id="rId24" Type="http://schemas.openxmlformats.org/officeDocument/2006/relationships/slide" Target="slides/slide18.xml" /><Relationship Id="rId5" Type="http://schemas.openxmlformats.org/officeDocument/2006/relationships/slideMaster" Target="slideMasters/slideMaster2.xml" /><Relationship Id="rId15" Type="http://schemas.openxmlformats.org/officeDocument/2006/relationships/slide" Target="slides/slide9.xml" /><Relationship Id="rId23" Type="http://schemas.openxmlformats.org/officeDocument/2006/relationships/slide" Target="slides/slide17.xml" /><Relationship Id="rId28" Type="http://schemas.openxmlformats.org/officeDocument/2006/relationships/viewProps" Target="viewProps.xml" /><Relationship Id="rId10" Type="http://schemas.openxmlformats.org/officeDocument/2006/relationships/slide" Target="slides/slide4.xml" /><Relationship Id="rId19" Type="http://schemas.openxmlformats.org/officeDocument/2006/relationships/slide" Target="slides/slide13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3.xml" /><Relationship Id="rId14" Type="http://schemas.openxmlformats.org/officeDocument/2006/relationships/slide" Target="slides/slide8.xml" /><Relationship Id="rId22" Type="http://schemas.openxmlformats.org/officeDocument/2006/relationships/slide" Target="slides/slide16.xml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2AAA-2CC7-4F9C-A8C6-8B9F2A3E9EF0}" type="datetimeFigureOut">
              <a:rPr lang="en-US" smtClean="0"/>
              <a:t>5/7/2023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AD62A-9EE1-43E3-A7E5-D268F71DF3EB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7ADBA-1AC7-4CD6-8AFF-4E8087BA5487}" type="datetimeFigureOut">
              <a:rPr lang="en-US" smtClean="0"/>
              <a:t>5/7/2023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4C2EF-8A97-4DAF-B099-E567883644D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3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F3A09-0FBB-42AA-A5C5-7C0EC37B9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0E0AD-2810-413C-89F3-F192F16BB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44A0F-97B2-4739-AF68-5E2546BA1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1266-F360-4E43-AC29-C51ADC710015}" type="datetimeFigureOut">
              <a:rPr lang="en-US" smtClean="0"/>
              <a:t>5/7/2023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0BE31-45E5-49F2-950C-8C99045AF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7AC8-06DF-43F8-8F37-000E6308E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BD017-B967-4205-9E0E-1FDF6C31665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0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rgbClr val="FC006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5/7/2023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287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Freeform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Picture Placeholder 18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Freeform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Picture Placeholder 8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Freeform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Picture Placeholder 12" descr="An empty placeholder to add an image. Click on the placeholder and select the image that you wish to add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Freeform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Freeform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" name="Picture Placeholder 20" descr="An empty placeholder to add an image. Click on the placeholder and select the image that you wish to add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5/7/2023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0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rgbClr val="FC006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5/7/2023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83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5/7/2023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62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.png" /><Relationship Id="rId5" Type="http://schemas.openxmlformats.org/officeDocument/2006/relationships/theme" Target="../theme/theme1.xml" /><Relationship Id="rId4" Type="http://schemas.openxmlformats.org/officeDocument/2006/relationships/slideLayout" Target="../slideLayouts/slideLayout4.xml" 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theme" Target="../theme/theme2.xml" /><Relationship Id="rId1" Type="http://schemas.openxmlformats.org/officeDocument/2006/relationships/slideLayout" Target="../slideLayouts/slideLayout5.xml" 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 /><Relationship Id="rId2" Type="http://schemas.openxmlformats.org/officeDocument/2006/relationships/slideLayout" Target="../slideLayouts/slideLayout7.xml" /><Relationship Id="rId1" Type="http://schemas.openxmlformats.org/officeDocument/2006/relationships/slideLayout" Target="../slideLayouts/slideLayout6.xml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C95196-F463-4BE8-B9C9-F3E4E511D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B306B-2B2C-44F5-AC45-D119EC05A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0453C-4056-46B1-AA41-9A6540467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D79ED-3FA7-4EF8-964B-EB8BCFAB02F8}" type="datetimeFigureOut">
              <a:rPr lang="en-US" smtClean="0"/>
              <a:pPr/>
              <a:t>5/7/2023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05613-DD52-4B36-AEA9-91AEECB24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BCFF1-B9CD-4DC0-988B-7E76AF27E5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12CB2-7F2C-47B9-AE70-22A94B49F23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55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7" r:id="rId2"/>
    <p:sldLayoutId id="2147483660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C95196-F463-4BE8-B9C9-F3E4E511D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B306B-2B2C-44F5-AC45-D119EC05A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0453C-4056-46B1-AA41-9A6540467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D79ED-3FA7-4EF8-964B-EB8BCFAB02F8}" type="datetimeFigureOut">
              <a:rPr lang="en-US" smtClean="0"/>
              <a:pPr/>
              <a:t>5/7/2023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05613-DD52-4B36-AEA9-91AEECB24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BCFF1-B9CD-4DC0-988B-7E76AF27E5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12CB2-7F2C-47B9-AE70-22A94B49F23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19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89611"/>
            <a:ext cx="10515600" cy="4387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76D79ED-3FA7-4EF8-964B-EB8BCFAB02F8}" type="datetimeFigureOut">
              <a:rPr lang="en-US" smtClean="0"/>
              <a:pPr/>
              <a:t>5/7/2023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6F12CB2-7F2C-47B9-AE70-22A94B49F233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10475" y="4914981"/>
            <a:ext cx="896556" cy="324395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 rot="16200000">
            <a:off x="-2113768" y="2546065"/>
            <a:ext cx="388867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bs-Latn-BA" sz="1200" b="1" baseline="0" dirty="0">
                <a:solidFill>
                  <a:schemeClr val="bg1">
                    <a:lumMod val="65000"/>
                  </a:schemeClr>
                </a:solidFill>
              </a:rPr>
              <a:t>prezentr.com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!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612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6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C006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7" Type="http://schemas.openxmlformats.org/officeDocument/2006/relationships/image" Target="../media/image15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14.png" /><Relationship Id="rId5" Type="http://schemas.openxmlformats.org/officeDocument/2006/relationships/image" Target="../media/image13.jpeg" /><Relationship Id="rId4" Type="http://schemas.openxmlformats.org/officeDocument/2006/relationships/image" Target="../media/image12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1.m4a" /><Relationship Id="rId1" Type="http://schemas.microsoft.com/office/2007/relationships/media" Target="../media/media1.m4a" /><Relationship Id="rId5" Type="http://schemas.openxmlformats.org/officeDocument/2006/relationships/image" Target="../media/image17.png" /><Relationship Id="rId4" Type="http://schemas.openxmlformats.org/officeDocument/2006/relationships/image" Target="../media/image16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2.m4a" /><Relationship Id="rId1" Type="http://schemas.microsoft.com/office/2007/relationships/media" Target="../media/media2.m4a" /><Relationship Id="rId5" Type="http://schemas.openxmlformats.org/officeDocument/2006/relationships/image" Target="../media/image17.png" /><Relationship Id="rId4" Type="http://schemas.openxmlformats.org/officeDocument/2006/relationships/image" Target="../media/image18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3.m4a" /><Relationship Id="rId1" Type="http://schemas.microsoft.com/office/2007/relationships/media" Target="../media/media3.m4a" /><Relationship Id="rId5" Type="http://schemas.openxmlformats.org/officeDocument/2006/relationships/image" Target="../media/image17.png" /><Relationship Id="rId4" Type="http://schemas.openxmlformats.org/officeDocument/2006/relationships/image" Target="../media/image18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4.m4a" /><Relationship Id="rId1" Type="http://schemas.microsoft.com/office/2007/relationships/media" Target="../media/media4.m4a" /><Relationship Id="rId5" Type="http://schemas.openxmlformats.org/officeDocument/2006/relationships/image" Target="../media/image17.png" /><Relationship Id="rId4" Type="http://schemas.openxmlformats.org/officeDocument/2006/relationships/image" Target="../media/image18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5.m4a" /><Relationship Id="rId1" Type="http://schemas.microsoft.com/office/2007/relationships/media" Target="../media/media5.m4a" /><Relationship Id="rId5" Type="http://schemas.openxmlformats.org/officeDocument/2006/relationships/image" Target="../media/image17.png" /><Relationship Id="rId4" Type="http://schemas.openxmlformats.org/officeDocument/2006/relationships/image" Target="../media/image18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6.m4a" /><Relationship Id="rId1" Type="http://schemas.microsoft.com/office/2007/relationships/media" Target="../media/media6.m4a" /><Relationship Id="rId5" Type="http://schemas.openxmlformats.org/officeDocument/2006/relationships/image" Target="../media/image17.png" /><Relationship Id="rId4" Type="http://schemas.openxmlformats.org/officeDocument/2006/relationships/image" Target="../media/image18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7.m4a" /><Relationship Id="rId1" Type="http://schemas.microsoft.com/office/2007/relationships/media" Target="../media/media7.m4a" /><Relationship Id="rId5" Type="http://schemas.openxmlformats.org/officeDocument/2006/relationships/image" Target="../media/image17.png" /><Relationship Id="rId4" Type="http://schemas.openxmlformats.org/officeDocument/2006/relationships/image" Target="../media/image18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8.m4a" /><Relationship Id="rId1" Type="http://schemas.microsoft.com/office/2007/relationships/media" Target="../media/media8.m4a" /><Relationship Id="rId5" Type="http://schemas.openxmlformats.org/officeDocument/2006/relationships/image" Target="../media/image17.png" /><Relationship Id="rId4" Type="http://schemas.openxmlformats.org/officeDocument/2006/relationships/image" Target="../media/image18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9.m4a" /><Relationship Id="rId1" Type="http://schemas.microsoft.com/office/2007/relationships/media" Target="../media/media9.m4a" /><Relationship Id="rId5" Type="http://schemas.openxmlformats.org/officeDocument/2006/relationships/image" Target="../media/image17.png" /><Relationship Id="rId4" Type="http://schemas.openxmlformats.org/officeDocument/2006/relationships/image" Target="../media/image18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10.m4a" /><Relationship Id="rId1" Type="http://schemas.microsoft.com/office/2007/relationships/media" Target="../media/media10.m4a" /><Relationship Id="rId5" Type="http://schemas.openxmlformats.org/officeDocument/2006/relationships/image" Target="../media/image17.png" /><Relationship Id="rId4" Type="http://schemas.openxmlformats.org/officeDocument/2006/relationships/image" Target="../media/image18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11.m4a" /><Relationship Id="rId1" Type="http://schemas.microsoft.com/office/2007/relationships/media" Target="../media/media11.m4a" /><Relationship Id="rId5" Type="http://schemas.openxmlformats.org/officeDocument/2006/relationships/image" Target="../media/image17.png" /><Relationship Id="rId4" Type="http://schemas.openxmlformats.org/officeDocument/2006/relationships/image" Target="../media/image18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12.m4a" /><Relationship Id="rId1" Type="http://schemas.microsoft.com/office/2007/relationships/media" Target="../media/media12.m4a" /><Relationship Id="rId5" Type="http://schemas.openxmlformats.org/officeDocument/2006/relationships/image" Target="../media/image17.png" /><Relationship Id="rId4" Type="http://schemas.openxmlformats.org/officeDocument/2006/relationships/image" Target="../media/image18.png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DB0209-FA98-4BA4-BDBD-6377F74116F5}"/>
              </a:ext>
            </a:extLst>
          </p:cNvPr>
          <p:cNvSpPr/>
          <p:nvPr/>
        </p:nvSpPr>
        <p:spPr>
          <a:xfrm>
            <a:off x="-49282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B705A-CD5A-40B9-A4E2-8F1F53AF1BBF}"/>
              </a:ext>
            </a:extLst>
          </p:cNvPr>
          <p:cNvSpPr/>
          <p:nvPr/>
        </p:nvSpPr>
        <p:spPr>
          <a:xfrm>
            <a:off x="-400050" y="923925"/>
            <a:ext cx="400050" cy="4648200"/>
          </a:xfrm>
          <a:prstGeom prst="rect">
            <a:avLst/>
          </a:prstGeom>
          <a:solidFill>
            <a:srgbClr val="E5E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23E37C-31BC-4F0D-9E55-25793D54F850}"/>
              </a:ext>
            </a:extLst>
          </p:cNvPr>
          <p:cNvSpPr txBox="1">
            <a:spLocks noChangeArrowheads="1"/>
          </p:cNvSpPr>
          <p:nvPr/>
        </p:nvSpPr>
        <p:spPr>
          <a:xfrm>
            <a:off x="1809750" y="228599"/>
            <a:ext cx="9846975" cy="5715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Dear Parents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Warm greetings to you all!!!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Please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use this PowerPoint to prepare your child for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the listening assessment the 8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</a:rPr>
              <a:t>th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May 2023.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anose="030F0702030302020204" pitchFamily="66" charset="0"/>
              </a:rPr>
            </a:br>
            <a:b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ngravers MT" panose="02090707080505020304" pitchFamily="18" charset="0"/>
                <a:ea typeface="+mj-ea"/>
                <a:cs typeface="+mj-cs"/>
              </a:rPr>
            </a:b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66FF"/>
              </a:solidFill>
              <a:effectLst/>
              <a:uLnTx/>
              <a:uFillTx/>
              <a:latin typeface="Engravers MT" panose="02090707080505020304" pitchFamily="18" charset="0"/>
              <a:ea typeface="+mj-ea"/>
              <a:cs typeface="+mj-cs"/>
            </a:endParaRPr>
          </a:p>
        </p:txBody>
      </p:sp>
      <p:pic>
        <p:nvPicPr>
          <p:cNvPr id="1026" name="Picture 2" descr="Flag of the United Arab Emirates - Wikipedia">
            <a:extLst>
              <a:ext uri="{FF2B5EF4-FFF2-40B4-BE49-F238E27FC236}">
                <a16:creationId xmlns:a16="http://schemas.microsoft.com/office/drawing/2014/main" id="{41B8882E-AF64-4C71-B75E-A6F52483C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080" y="0"/>
            <a:ext cx="287448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ood luck? | Good luck gif, Luck quotes, Good luck wishes">
            <a:extLst>
              <a:ext uri="{FF2B5EF4-FFF2-40B4-BE49-F238E27FC236}">
                <a16:creationId xmlns:a16="http://schemas.microsoft.com/office/drawing/2014/main" id="{1E9073FF-DE4E-1C76-F44A-E603BBB37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368" y="3211582"/>
            <a:ext cx="3314700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957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DB0209-FA98-4BA4-BDBD-6377F74116F5}"/>
              </a:ext>
            </a:extLst>
          </p:cNvPr>
          <p:cNvSpPr/>
          <p:nvPr/>
        </p:nvSpPr>
        <p:spPr>
          <a:xfrm>
            <a:off x="0" y="-10887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B705A-CD5A-40B9-A4E2-8F1F53AF1BBF}"/>
              </a:ext>
            </a:extLst>
          </p:cNvPr>
          <p:cNvSpPr/>
          <p:nvPr/>
        </p:nvSpPr>
        <p:spPr>
          <a:xfrm>
            <a:off x="-400050" y="923925"/>
            <a:ext cx="400050" cy="4648200"/>
          </a:xfrm>
          <a:prstGeom prst="rect">
            <a:avLst/>
          </a:prstGeom>
          <a:solidFill>
            <a:srgbClr val="E5E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23E37C-31BC-4F0D-9E55-25793D54F850}"/>
              </a:ext>
            </a:extLst>
          </p:cNvPr>
          <p:cNvSpPr txBox="1">
            <a:spLocks noChangeArrowheads="1"/>
          </p:cNvSpPr>
          <p:nvPr/>
        </p:nvSpPr>
        <p:spPr>
          <a:xfrm>
            <a:off x="1506825" y="2066925"/>
            <a:ext cx="9464099" cy="2362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rPr>
              <a:t>2022-2023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rPr>
              <a:t>Trimester 3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anose="030F0702030302020204" pitchFamily="66" charset="0"/>
              </a:rPr>
              <a:t>Grade 2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</a:rPr>
              <a:t> ENGLISH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Continuous Assessment 1: Listening</a:t>
            </a:r>
            <a:endParaRPr kumimoji="0" lang="en-US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anose="030F0702030302020204" pitchFamily="66" charset="0"/>
              </a:rPr>
            </a:br>
            <a:b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ngravers MT" panose="02090707080505020304" pitchFamily="18" charset="0"/>
                <a:ea typeface="+mj-ea"/>
                <a:cs typeface="+mj-cs"/>
              </a:rPr>
            </a:b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66FF"/>
              </a:solidFill>
              <a:effectLst/>
              <a:uLnTx/>
              <a:uFillTx/>
              <a:latin typeface="Engravers MT" panose="02090707080505020304" pitchFamily="18" charset="0"/>
              <a:ea typeface="+mj-ea"/>
              <a:cs typeface="+mj-cs"/>
            </a:endParaRPr>
          </a:p>
        </p:txBody>
      </p:sp>
      <p:pic>
        <p:nvPicPr>
          <p:cNvPr id="1026" name="Picture 2" descr="Flag of the United Arab Emirates - Wikipedia">
            <a:extLst>
              <a:ext uri="{FF2B5EF4-FFF2-40B4-BE49-F238E27FC236}">
                <a16:creationId xmlns:a16="http://schemas.microsoft.com/office/drawing/2014/main" id="{41B8882E-AF64-4C71-B75E-A6F52483C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81000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Free Listening Ears Cliparts, Download Free Listening Ears Cliparts png  images, Free ClipArts on Clipart Library">
            <a:extLst>
              <a:ext uri="{FF2B5EF4-FFF2-40B4-BE49-F238E27FC236}">
                <a16:creationId xmlns:a16="http://schemas.microsoft.com/office/drawing/2014/main" id="{CDEC848D-228F-9771-7CFA-97F72989D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00" y="445811"/>
            <a:ext cx="207645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437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7D1C708-89A3-4B95-A3C0-9AECB9D29881}"/>
              </a:ext>
            </a:extLst>
          </p:cNvPr>
          <p:cNvSpPr/>
          <p:nvPr/>
        </p:nvSpPr>
        <p:spPr>
          <a:xfrm>
            <a:off x="9637216" y="5695902"/>
            <a:ext cx="1484554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4A63E3-6C21-4D73-A3F9-E8D4FFEF5ECE}"/>
              </a:ext>
            </a:extLst>
          </p:cNvPr>
          <p:cNvSpPr/>
          <p:nvPr/>
        </p:nvSpPr>
        <p:spPr>
          <a:xfrm>
            <a:off x="-76200" y="1"/>
            <a:ext cx="1231678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E35F6B-188C-44AD-A3B3-B44483738A22}"/>
              </a:ext>
            </a:extLst>
          </p:cNvPr>
          <p:cNvSpPr txBox="1"/>
          <p:nvPr/>
        </p:nvSpPr>
        <p:spPr>
          <a:xfrm>
            <a:off x="10047007" y="3055121"/>
            <a:ext cx="1585271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Remember! 50 points for camera on!!!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E26E54-81CD-46B5-A913-C9C1BE8BA1C9}"/>
              </a:ext>
            </a:extLst>
          </p:cNvPr>
          <p:cNvSpPr/>
          <p:nvPr/>
        </p:nvSpPr>
        <p:spPr>
          <a:xfrm rot="16200000">
            <a:off x="6255947" y="-3984882"/>
            <a:ext cx="1484554" cy="10160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0EEE3B-21E9-415E-8750-C61A1711E631}"/>
              </a:ext>
            </a:extLst>
          </p:cNvPr>
          <p:cNvSpPr txBox="1"/>
          <p:nvPr/>
        </p:nvSpPr>
        <p:spPr>
          <a:xfrm>
            <a:off x="1025649" y="67526"/>
            <a:ext cx="10273939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ASSESSMENT RULES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88778D-BBF4-4FB5-A8F9-40254E4AEE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186"/>
          <a:stretch/>
        </p:blipFill>
        <p:spPr>
          <a:xfrm>
            <a:off x="9104209" y="1271058"/>
            <a:ext cx="1676634" cy="148455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81330D5-A93C-45F3-8369-BCC444109F47}"/>
              </a:ext>
            </a:extLst>
          </p:cNvPr>
          <p:cNvSpPr txBox="1"/>
          <p:nvPr/>
        </p:nvSpPr>
        <p:spPr>
          <a:xfrm>
            <a:off x="4568964" y="607203"/>
            <a:ext cx="6865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You should…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B155BB-0AF4-4070-97CD-0D472ED6250E}"/>
              </a:ext>
            </a:extLst>
          </p:cNvPr>
          <p:cNvSpPr txBox="1"/>
          <p:nvPr/>
        </p:nvSpPr>
        <p:spPr>
          <a:xfrm>
            <a:off x="4573199" y="3964130"/>
            <a:ext cx="6130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Remember…</a:t>
            </a:r>
            <a:endParaRPr kumimoji="0" lang="en-GB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9F03DC34-2326-4D2B-B11A-5CB7ADD81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3454319" y="4977216"/>
            <a:ext cx="1610932" cy="108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DE8C34E-B321-4188-A328-7D6F18972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1057382" y="1243474"/>
            <a:ext cx="1609950" cy="16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aise Hand Clipart Group With Items - Quiet Voice Clipart – Stunning free  transparent png clipart images free download">
            <a:extLst>
              <a:ext uri="{FF2B5EF4-FFF2-40B4-BE49-F238E27FC236}">
                <a16:creationId xmlns:a16="http://schemas.microsoft.com/office/drawing/2014/main" id="{3780E86E-9602-4A7B-93D8-B2C5FC484B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3"/>
          <a:stretch/>
        </p:blipFill>
        <p:spPr bwMode="auto">
          <a:xfrm>
            <a:off x="7312778" y="4610498"/>
            <a:ext cx="1943533" cy="189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B2C517D-0D06-4538-9031-9729258014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4719" y="1398846"/>
            <a:ext cx="995803" cy="121949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8F3852F-A0D8-4DD9-A8C4-A59479AAFF5D}"/>
              </a:ext>
            </a:extLst>
          </p:cNvPr>
          <p:cNvSpPr txBox="1"/>
          <p:nvPr/>
        </p:nvSpPr>
        <p:spPr>
          <a:xfrm>
            <a:off x="5197960" y="2566284"/>
            <a:ext cx="1929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omic Sans MS" panose="030F0702030302020204" pitchFamily="66" charset="0"/>
              </a:rPr>
              <a:t>Put your hand up if you have a question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98875F-A82C-4D0E-AFA3-325EA21CA1BF}"/>
              </a:ext>
            </a:extLst>
          </p:cNvPr>
          <p:cNvSpPr txBox="1"/>
          <p:nvPr/>
        </p:nvSpPr>
        <p:spPr>
          <a:xfrm>
            <a:off x="8901686" y="2914563"/>
            <a:ext cx="2739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omic Sans MS" panose="030F0702030302020204" pitchFamily="66" charset="0"/>
              </a:rPr>
              <a:t>Speak clearly when it’s your turn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C466482-CEE3-4225-821B-8C486BE5DFDA}"/>
              </a:ext>
            </a:extLst>
          </p:cNvPr>
          <p:cNvSpPr txBox="1"/>
          <p:nvPr/>
        </p:nvSpPr>
        <p:spPr>
          <a:xfrm>
            <a:off x="3321074" y="6360956"/>
            <a:ext cx="201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omic Sans MS" panose="030F0702030302020204" pitchFamily="66" charset="0"/>
              </a:rPr>
              <a:t>No copying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7590B3C-2E82-409B-99C1-2BBDCAB2F87D}"/>
              </a:ext>
            </a:extLst>
          </p:cNvPr>
          <p:cNvSpPr txBox="1"/>
          <p:nvPr/>
        </p:nvSpPr>
        <p:spPr>
          <a:xfrm>
            <a:off x="7312778" y="6321745"/>
            <a:ext cx="2310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omic Sans MS" panose="030F0702030302020204" pitchFamily="66" charset="0"/>
              </a:rPr>
              <a:t>No calling out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4CFE93-D171-46F5-8956-887C1EAC35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8253" y="4714488"/>
            <a:ext cx="1608992" cy="160140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C2F31A3-20A4-445F-B6C0-FD2A4F6C030A}"/>
              </a:ext>
            </a:extLst>
          </p:cNvPr>
          <p:cNvSpPr txBox="1"/>
          <p:nvPr/>
        </p:nvSpPr>
        <p:spPr>
          <a:xfrm>
            <a:off x="1219200" y="2935616"/>
            <a:ext cx="1877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omic Sans MS" panose="030F0702030302020204" pitchFamily="66" charset="0"/>
              </a:rPr>
              <a:t>Try your best</a:t>
            </a:r>
          </a:p>
        </p:txBody>
      </p:sp>
    </p:spTree>
    <p:extLst>
      <p:ext uri="{BB962C8B-B14F-4D97-AF65-F5344CB8AC3E}">
        <p14:creationId xmlns:p14="http://schemas.microsoft.com/office/powerpoint/2010/main" val="937505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972403F-0638-4AF2-92D7-84575AFB2FB3}"/>
              </a:ext>
            </a:extLst>
          </p:cNvPr>
          <p:cNvSpPr/>
          <p:nvPr/>
        </p:nvSpPr>
        <p:spPr>
          <a:xfrm>
            <a:off x="9715050" y="5748808"/>
            <a:ext cx="1586363" cy="109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9A904-7CF9-4811-97EC-70724164C2F0}"/>
              </a:ext>
            </a:extLst>
          </p:cNvPr>
          <p:cNvSpPr/>
          <p:nvPr/>
        </p:nvSpPr>
        <p:spPr>
          <a:xfrm>
            <a:off x="0" y="13835"/>
            <a:ext cx="12325165" cy="709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B330C-0669-47FE-BD32-E7E1D417E542}"/>
              </a:ext>
            </a:extLst>
          </p:cNvPr>
          <p:cNvSpPr/>
          <p:nvPr/>
        </p:nvSpPr>
        <p:spPr>
          <a:xfrm rot="16200000">
            <a:off x="6368899" y="-4385169"/>
            <a:ext cx="1484554" cy="10160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15150B-1822-4C5C-B7B5-661B671CAFB5}"/>
              </a:ext>
            </a:extLst>
          </p:cNvPr>
          <p:cNvSpPr txBox="1"/>
          <p:nvPr/>
        </p:nvSpPr>
        <p:spPr>
          <a:xfrm>
            <a:off x="2280131" y="262174"/>
            <a:ext cx="9447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1: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Listen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circle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Yes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or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No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F3B7B-0A8B-4179-A9C6-E074DB005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608" y="4086454"/>
            <a:ext cx="9662089" cy="1850698"/>
          </a:xfrm>
          <a:prstGeom prst="rect">
            <a:avLst/>
          </a:prstGeom>
        </p:spPr>
      </p:pic>
      <p:pic>
        <p:nvPicPr>
          <p:cNvPr id="1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81C0BAA-363A-4D90-9C7F-2B8D5B8955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6841" y="4556455"/>
            <a:ext cx="1064514" cy="106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024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0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972403F-0638-4AF2-92D7-84575AFB2FB3}"/>
              </a:ext>
            </a:extLst>
          </p:cNvPr>
          <p:cNvSpPr/>
          <p:nvPr/>
        </p:nvSpPr>
        <p:spPr>
          <a:xfrm>
            <a:off x="9715050" y="5748808"/>
            <a:ext cx="1586363" cy="109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9A904-7CF9-4811-97EC-70724164C2F0}"/>
              </a:ext>
            </a:extLst>
          </p:cNvPr>
          <p:cNvSpPr/>
          <p:nvPr/>
        </p:nvSpPr>
        <p:spPr>
          <a:xfrm>
            <a:off x="0" y="13835"/>
            <a:ext cx="12325165" cy="709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B330C-0669-47FE-BD32-E7E1D417E542}"/>
              </a:ext>
            </a:extLst>
          </p:cNvPr>
          <p:cNvSpPr/>
          <p:nvPr/>
        </p:nvSpPr>
        <p:spPr>
          <a:xfrm rot="16200000">
            <a:off x="6368899" y="-4385169"/>
            <a:ext cx="1484554" cy="10160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F3B7B-0A8B-4179-A9C6-E074DB005C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60" t="34470" r="54291" b="52664"/>
          <a:stretch/>
        </p:blipFill>
        <p:spPr>
          <a:xfrm>
            <a:off x="1014668" y="2973300"/>
            <a:ext cx="11145296" cy="2226307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D43C04E-6B24-4436-9EB4-D95E7091E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175" y="3559742"/>
            <a:ext cx="1227411" cy="12274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0073C57-181B-4622-97A6-BEC2B743179A}"/>
              </a:ext>
            </a:extLst>
          </p:cNvPr>
          <p:cNvSpPr txBox="1"/>
          <p:nvPr/>
        </p:nvSpPr>
        <p:spPr>
          <a:xfrm>
            <a:off x="2280131" y="262174"/>
            <a:ext cx="9447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1: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Listen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circle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Yes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or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No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5348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972403F-0638-4AF2-92D7-84575AFB2FB3}"/>
              </a:ext>
            </a:extLst>
          </p:cNvPr>
          <p:cNvSpPr/>
          <p:nvPr/>
        </p:nvSpPr>
        <p:spPr>
          <a:xfrm>
            <a:off x="9715050" y="5748808"/>
            <a:ext cx="1586363" cy="109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9A904-7CF9-4811-97EC-70724164C2F0}"/>
              </a:ext>
            </a:extLst>
          </p:cNvPr>
          <p:cNvSpPr/>
          <p:nvPr/>
        </p:nvSpPr>
        <p:spPr>
          <a:xfrm>
            <a:off x="0" y="13835"/>
            <a:ext cx="12325165" cy="709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B330C-0669-47FE-BD32-E7E1D417E542}"/>
              </a:ext>
            </a:extLst>
          </p:cNvPr>
          <p:cNvSpPr/>
          <p:nvPr/>
        </p:nvSpPr>
        <p:spPr>
          <a:xfrm rot="16200000">
            <a:off x="6368899" y="-4385169"/>
            <a:ext cx="1484554" cy="10160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F3B7B-0A8B-4179-A9C6-E074DB005C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60" t="47232" r="54291" b="40901"/>
          <a:stretch/>
        </p:blipFill>
        <p:spPr>
          <a:xfrm>
            <a:off x="1294627" y="3042298"/>
            <a:ext cx="10896713" cy="2007670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6443F1E-105D-4E0F-851E-9B5E2D4B67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376" y="3559742"/>
            <a:ext cx="1453099" cy="14530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B433B0B-BEC8-4E1F-A1EC-7DB2DE0F51CC}"/>
              </a:ext>
            </a:extLst>
          </p:cNvPr>
          <p:cNvSpPr txBox="1"/>
          <p:nvPr/>
        </p:nvSpPr>
        <p:spPr>
          <a:xfrm>
            <a:off x="2280131" y="262174"/>
            <a:ext cx="9447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1: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Listen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circle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Yes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or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No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414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972403F-0638-4AF2-92D7-84575AFB2FB3}"/>
              </a:ext>
            </a:extLst>
          </p:cNvPr>
          <p:cNvSpPr/>
          <p:nvPr/>
        </p:nvSpPr>
        <p:spPr>
          <a:xfrm>
            <a:off x="9715050" y="5748808"/>
            <a:ext cx="1586363" cy="109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9A904-7CF9-4811-97EC-70724164C2F0}"/>
              </a:ext>
            </a:extLst>
          </p:cNvPr>
          <p:cNvSpPr/>
          <p:nvPr/>
        </p:nvSpPr>
        <p:spPr>
          <a:xfrm>
            <a:off x="0" y="13835"/>
            <a:ext cx="12325165" cy="709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B330C-0669-47FE-BD32-E7E1D417E542}"/>
              </a:ext>
            </a:extLst>
          </p:cNvPr>
          <p:cNvSpPr/>
          <p:nvPr/>
        </p:nvSpPr>
        <p:spPr>
          <a:xfrm rot="16200000">
            <a:off x="6368899" y="-4385169"/>
            <a:ext cx="1484554" cy="10160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F3B7B-0A8B-4179-A9C6-E074DB005C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60" t="60476" r="54291" b="28932"/>
          <a:stretch/>
        </p:blipFill>
        <p:spPr>
          <a:xfrm>
            <a:off x="1046044" y="3000473"/>
            <a:ext cx="11145296" cy="1832768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0AD6D46-298A-4C46-A4F6-EC3C8FC282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963" y="3406589"/>
            <a:ext cx="1241612" cy="12416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8FD649C-3155-4D6E-BAD0-B6C14E818863}"/>
              </a:ext>
            </a:extLst>
          </p:cNvPr>
          <p:cNvSpPr txBox="1"/>
          <p:nvPr/>
        </p:nvSpPr>
        <p:spPr>
          <a:xfrm>
            <a:off x="2280131" y="262174"/>
            <a:ext cx="9447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1: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Listen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circle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Yes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or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No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8203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972403F-0638-4AF2-92D7-84575AFB2FB3}"/>
              </a:ext>
            </a:extLst>
          </p:cNvPr>
          <p:cNvSpPr/>
          <p:nvPr/>
        </p:nvSpPr>
        <p:spPr>
          <a:xfrm>
            <a:off x="9715050" y="5748808"/>
            <a:ext cx="1586363" cy="109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9A904-7CF9-4811-97EC-70724164C2F0}"/>
              </a:ext>
            </a:extLst>
          </p:cNvPr>
          <p:cNvSpPr/>
          <p:nvPr/>
        </p:nvSpPr>
        <p:spPr>
          <a:xfrm>
            <a:off x="0" y="13835"/>
            <a:ext cx="12325165" cy="709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B330C-0669-47FE-BD32-E7E1D417E542}"/>
              </a:ext>
            </a:extLst>
          </p:cNvPr>
          <p:cNvSpPr/>
          <p:nvPr/>
        </p:nvSpPr>
        <p:spPr>
          <a:xfrm rot="16200000">
            <a:off x="6368899" y="-4385169"/>
            <a:ext cx="1484554" cy="10160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F3B7B-0A8B-4179-A9C6-E074DB005C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60" t="72183" r="54291" b="16350"/>
          <a:stretch/>
        </p:blipFill>
        <p:spPr>
          <a:xfrm>
            <a:off x="914400" y="2832665"/>
            <a:ext cx="11145296" cy="1984232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E220A12-D01A-45A3-8555-1DAC8B2A5A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236847"/>
            <a:ext cx="1258953" cy="12589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09BB7B9-6859-4A31-813A-44C4CC7E5451}"/>
              </a:ext>
            </a:extLst>
          </p:cNvPr>
          <p:cNvSpPr txBox="1"/>
          <p:nvPr/>
        </p:nvSpPr>
        <p:spPr>
          <a:xfrm>
            <a:off x="2280131" y="262174"/>
            <a:ext cx="9447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1: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Listen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circle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Yes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or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No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4553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972403F-0638-4AF2-92D7-84575AFB2FB3}"/>
              </a:ext>
            </a:extLst>
          </p:cNvPr>
          <p:cNvSpPr/>
          <p:nvPr/>
        </p:nvSpPr>
        <p:spPr>
          <a:xfrm>
            <a:off x="9715050" y="5748808"/>
            <a:ext cx="1586363" cy="109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9A904-7CF9-4811-97EC-70724164C2F0}"/>
              </a:ext>
            </a:extLst>
          </p:cNvPr>
          <p:cNvSpPr/>
          <p:nvPr/>
        </p:nvSpPr>
        <p:spPr>
          <a:xfrm>
            <a:off x="0" y="13835"/>
            <a:ext cx="12325165" cy="709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B330C-0669-47FE-BD32-E7E1D417E542}"/>
              </a:ext>
            </a:extLst>
          </p:cNvPr>
          <p:cNvSpPr/>
          <p:nvPr/>
        </p:nvSpPr>
        <p:spPr>
          <a:xfrm rot="16200000">
            <a:off x="6368899" y="-4385169"/>
            <a:ext cx="1484554" cy="10160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F3B7B-0A8B-4179-A9C6-E074DB005C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60" t="83996" r="54291" b="4554"/>
          <a:stretch/>
        </p:blipFill>
        <p:spPr>
          <a:xfrm>
            <a:off x="914400" y="2900967"/>
            <a:ext cx="11145296" cy="1981199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20ECBAE-EA7B-4E10-83B8-57F4573C65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894" y="3306019"/>
            <a:ext cx="1265981" cy="12659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C39EAC0-014B-49B6-AF39-C1FB4D14F35F}"/>
              </a:ext>
            </a:extLst>
          </p:cNvPr>
          <p:cNvSpPr txBox="1"/>
          <p:nvPr/>
        </p:nvSpPr>
        <p:spPr>
          <a:xfrm>
            <a:off x="2280131" y="262174"/>
            <a:ext cx="9447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1: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Listen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circle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Yes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or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No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494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972403F-0638-4AF2-92D7-84575AFB2FB3}"/>
              </a:ext>
            </a:extLst>
          </p:cNvPr>
          <p:cNvSpPr/>
          <p:nvPr/>
        </p:nvSpPr>
        <p:spPr>
          <a:xfrm>
            <a:off x="9715050" y="5748808"/>
            <a:ext cx="1586363" cy="109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9A904-7CF9-4811-97EC-70724164C2F0}"/>
              </a:ext>
            </a:extLst>
          </p:cNvPr>
          <p:cNvSpPr/>
          <p:nvPr/>
        </p:nvSpPr>
        <p:spPr>
          <a:xfrm>
            <a:off x="0" y="13835"/>
            <a:ext cx="12325165" cy="709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B330C-0669-47FE-BD32-E7E1D417E542}"/>
              </a:ext>
            </a:extLst>
          </p:cNvPr>
          <p:cNvSpPr/>
          <p:nvPr/>
        </p:nvSpPr>
        <p:spPr>
          <a:xfrm rot="16200000">
            <a:off x="6368899" y="-4385169"/>
            <a:ext cx="1484554" cy="10160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15150B-1822-4C5C-B7B5-661B671CAFB5}"/>
              </a:ext>
            </a:extLst>
          </p:cNvPr>
          <p:cNvSpPr txBox="1"/>
          <p:nvPr/>
        </p:nvSpPr>
        <p:spPr>
          <a:xfrm>
            <a:off x="2280131" y="262174"/>
            <a:ext cx="9447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2: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Listen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choose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the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correct picture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F3B7B-0A8B-4179-A9C6-E074DB005C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959" t="14973" r="1807" b="68261"/>
          <a:stretch/>
        </p:blipFill>
        <p:spPr>
          <a:xfrm>
            <a:off x="875055" y="2823700"/>
            <a:ext cx="11433719" cy="2925108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5C07612-0BBB-4133-8A00-118B71BAD6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162" y="4157975"/>
            <a:ext cx="1257238" cy="125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2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972403F-0638-4AF2-92D7-84575AFB2FB3}"/>
              </a:ext>
            </a:extLst>
          </p:cNvPr>
          <p:cNvSpPr/>
          <p:nvPr/>
        </p:nvSpPr>
        <p:spPr>
          <a:xfrm>
            <a:off x="9715050" y="5748808"/>
            <a:ext cx="1586363" cy="109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9A904-7CF9-4811-97EC-70724164C2F0}"/>
              </a:ext>
            </a:extLst>
          </p:cNvPr>
          <p:cNvSpPr/>
          <p:nvPr/>
        </p:nvSpPr>
        <p:spPr>
          <a:xfrm>
            <a:off x="0" y="13835"/>
            <a:ext cx="12325165" cy="709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B330C-0669-47FE-BD32-E7E1D417E542}"/>
              </a:ext>
            </a:extLst>
          </p:cNvPr>
          <p:cNvSpPr/>
          <p:nvPr/>
        </p:nvSpPr>
        <p:spPr>
          <a:xfrm rot="16200000">
            <a:off x="6368899" y="-4385169"/>
            <a:ext cx="1484554" cy="10160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15150B-1822-4C5C-B7B5-661B671CAFB5}"/>
              </a:ext>
            </a:extLst>
          </p:cNvPr>
          <p:cNvSpPr txBox="1"/>
          <p:nvPr/>
        </p:nvSpPr>
        <p:spPr>
          <a:xfrm>
            <a:off x="2280131" y="262174"/>
            <a:ext cx="9447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2: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Listen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choose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the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correct picture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F3B7B-0A8B-4179-A9C6-E074DB005C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272" t="32563" r="2473" b="55985"/>
          <a:stretch/>
        </p:blipFill>
        <p:spPr>
          <a:xfrm>
            <a:off x="1335081" y="2957398"/>
            <a:ext cx="10820400" cy="19812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3BA7BAD-055D-4158-9B51-9BA2904336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519" y="3236114"/>
            <a:ext cx="1412086" cy="141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76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972403F-0638-4AF2-92D7-84575AFB2FB3}"/>
              </a:ext>
            </a:extLst>
          </p:cNvPr>
          <p:cNvSpPr/>
          <p:nvPr/>
        </p:nvSpPr>
        <p:spPr>
          <a:xfrm>
            <a:off x="9715050" y="5748808"/>
            <a:ext cx="1586363" cy="109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9A904-7CF9-4811-97EC-70724164C2F0}"/>
              </a:ext>
            </a:extLst>
          </p:cNvPr>
          <p:cNvSpPr/>
          <p:nvPr/>
        </p:nvSpPr>
        <p:spPr>
          <a:xfrm>
            <a:off x="0" y="13835"/>
            <a:ext cx="12325165" cy="709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B330C-0669-47FE-BD32-E7E1D417E542}"/>
              </a:ext>
            </a:extLst>
          </p:cNvPr>
          <p:cNvSpPr/>
          <p:nvPr/>
        </p:nvSpPr>
        <p:spPr>
          <a:xfrm rot="16200000">
            <a:off x="6368899" y="-4385169"/>
            <a:ext cx="1484554" cy="10160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15150B-1822-4C5C-B7B5-661B671CAFB5}"/>
              </a:ext>
            </a:extLst>
          </p:cNvPr>
          <p:cNvSpPr txBox="1"/>
          <p:nvPr/>
        </p:nvSpPr>
        <p:spPr>
          <a:xfrm>
            <a:off x="2280131" y="262174"/>
            <a:ext cx="9447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2: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Listen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choose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the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correct picture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F3B7B-0A8B-4179-A9C6-E074DB005C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642" t="44843" r="2456" b="43199"/>
          <a:stretch/>
        </p:blipFill>
        <p:spPr>
          <a:xfrm>
            <a:off x="1335081" y="2957399"/>
            <a:ext cx="10704519" cy="2015014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0F46CC5-1541-41C5-9414-CD3616DAE1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29" y="3126187"/>
            <a:ext cx="1541848" cy="154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505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972403F-0638-4AF2-92D7-84575AFB2FB3}"/>
              </a:ext>
            </a:extLst>
          </p:cNvPr>
          <p:cNvSpPr/>
          <p:nvPr/>
        </p:nvSpPr>
        <p:spPr>
          <a:xfrm>
            <a:off x="9715050" y="5748808"/>
            <a:ext cx="1586363" cy="109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9A904-7CF9-4811-97EC-70724164C2F0}"/>
              </a:ext>
            </a:extLst>
          </p:cNvPr>
          <p:cNvSpPr/>
          <p:nvPr/>
        </p:nvSpPr>
        <p:spPr>
          <a:xfrm>
            <a:off x="0" y="13835"/>
            <a:ext cx="12325165" cy="709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B330C-0669-47FE-BD32-E7E1D417E542}"/>
              </a:ext>
            </a:extLst>
          </p:cNvPr>
          <p:cNvSpPr/>
          <p:nvPr/>
        </p:nvSpPr>
        <p:spPr>
          <a:xfrm rot="16200000">
            <a:off x="6368899" y="-4385169"/>
            <a:ext cx="1484554" cy="10160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15150B-1822-4C5C-B7B5-661B671CAFB5}"/>
              </a:ext>
            </a:extLst>
          </p:cNvPr>
          <p:cNvSpPr txBox="1"/>
          <p:nvPr/>
        </p:nvSpPr>
        <p:spPr>
          <a:xfrm>
            <a:off x="2280131" y="262174"/>
            <a:ext cx="9447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2: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Listen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choose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the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correct picture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F3B7B-0A8B-4179-A9C6-E074DB005C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642" t="56801" r="2456" b="30826"/>
          <a:stretch/>
        </p:blipFill>
        <p:spPr>
          <a:xfrm>
            <a:off x="1201256" y="2489441"/>
            <a:ext cx="10990084" cy="2140601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91DF3F9-26A0-4BF8-8111-9CB1D9C6C7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093" y="2912878"/>
            <a:ext cx="1354322" cy="135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962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972403F-0638-4AF2-92D7-84575AFB2FB3}"/>
              </a:ext>
            </a:extLst>
          </p:cNvPr>
          <p:cNvSpPr/>
          <p:nvPr/>
        </p:nvSpPr>
        <p:spPr>
          <a:xfrm>
            <a:off x="9715050" y="5748808"/>
            <a:ext cx="1586363" cy="109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9A904-7CF9-4811-97EC-70724164C2F0}"/>
              </a:ext>
            </a:extLst>
          </p:cNvPr>
          <p:cNvSpPr/>
          <p:nvPr/>
        </p:nvSpPr>
        <p:spPr>
          <a:xfrm>
            <a:off x="0" y="13835"/>
            <a:ext cx="12325165" cy="709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B330C-0669-47FE-BD32-E7E1D417E542}"/>
              </a:ext>
            </a:extLst>
          </p:cNvPr>
          <p:cNvSpPr/>
          <p:nvPr/>
        </p:nvSpPr>
        <p:spPr>
          <a:xfrm rot="16200000">
            <a:off x="6368899" y="-4385169"/>
            <a:ext cx="1484554" cy="10160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15150B-1822-4C5C-B7B5-661B671CAFB5}"/>
              </a:ext>
            </a:extLst>
          </p:cNvPr>
          <p:cNvSpPr txBox="1"/>
          <p:nvPr/>
        </p:nvSpPr>
        <p:spPr>
          <a:xfrm>
            <a:off x="2280131" y="262174"/>
            <a:ext cx="9447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2: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Listen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choose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the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correct picture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F3B7B-0A8B-4179-A9C6-E074DB005C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642" t="70159" r="2456" b="17508"/>
          <a:stretch/>
        </p:blipFill>
        <p:spPr>
          <a:xfrm>
            <a:off x="1183327" y="2832665"/>
            <a:ext cx="10990084" cy="2133600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FEACB75-AB60-442A-B250-EB3A031ED2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32477"/>
            <a:ext cx="1363323" cy="136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217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972403F-0638-4AF2-92D7-84575AFB2FB3}"/>
              </a:ext>
            </a:extLst>
          </p:cNvPr>
          <p:cNvSpPr/>
          <p:nvPr/>
        </p:nvSpPr>
        <p:spPr>
          <a:xfrm>
            <a:off x="9715050" y="5748808"/>
            <a:ext cx="1586363" cy="109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9A904-7CF9-4811-97EC-70724164C2F0}"/>
              </a:ext>
            </a:extLst>
          </p:cNvPr>
          <p:cNvSpPr/>
          <p:nvPr/>
        </p:nvSpPr>
        <p:spPr>
          <a:xfrm>
            <a:off x="0" y="13835"/>
            <a:ext cx="12325165" cy="709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B330C-0669-47FE-BD32-E7E1D417E542}"/>
              </a:ext>
            </a:extLst>
          </p:cNvPr>
          <p:cNvSpPr/>
          <p:nvPr/>
        </p:nvSpPr>
        <p:spPr>
          <a:xfrm rot="16200000">
            <a:off x="6368899" y="-4385169"/>
            <a:ext cx="1484554" cy="10160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15150B-1822-4C5C-B7B5-661B671CAFB5}"/>
              </a:ext>
            </a:extLst>
          </p:cNvPr>
          <p:cNvSpPr txBox="1"/>
          <p:nvPr/>
        </p:nvSpPr>
        <p:spPr>
          <a:xfrm>
            <a:off x="2280131" y="262174"/>
            <a:ext cx="9447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Part 2: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Listen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choose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the</a:t>
            </a:r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correct picture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F3B7B-0A8B-4179-A9C6-E074DB005C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642" t="82838" r="2456" b="4394"/>
          <a:stretch/>
        </p:blipFill>
        <p:spPr>
          <a:xfrm>
            <a:off x="1066800" y="2982003"/>
            <a:ext cx="10990084" cy="2208902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F2A5FCE-C678-4387-9DAD-BEBA8DD6D1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378" y="3581400"/>
            <a:ext cx="1233602" cy="123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90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972403F-0638-4AF2-92D7-84575AFB2FB3}"/>
              </a:ext>
            </a:extLst>
          </p:cNvPr>
          <p:cNvSpPr/>
          <p:nvPr/>
        </p:nvSpPr>
        <p:spPr>
          <a:xfrm>
            <a:off x="9715050" y="5748808"/>
            <a:ext cx="1586363" cy="109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9A904-7CF9-4811-97EC-70724164C2F0}"/>
              </a:ext>
            </a:extLst>
          </p:cNvPr>
          <p:cNvSpPr/>
          <p:nvPr/>
        </p:nvSpPr>
        <p:spPr>
          <a:xfrm>
            <a:off x="0" y="-152399"/>
            <a:ext cx="12325165" cy="7258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B330C-0669-47FE-BD32-E7E1D417E542}"/>
              </a:ext>
            </a:extLst>
          </p:cNvPr>
          <p:cNvSpPr/>
          <p:nvPr/>
        </p:nvSpPr>
        <p:spPr>
          <a:xfrm rot="16200000">
            <a:off x="6368899" y="-4385169"/>
            <a:ext cx="1484554" cy="10160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15150B-1822-4C5C-B7B5-661B671CAFB5}"/>
              </a:ext>
            </a:extLst>
          </p:cNvPr>
          <p:cNvSpPr txBox="1"/>
          <p:nvPr/>
        </p:nvSpPr>
        <p:spPr>
          <a:xfrm>
            <a:off x="2693431" y="440292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Part 1: Answers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9494FE-516F-4148-B8CA-EA33B06EFD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69426" y="1423825"/>
            <a:ext cx="3881268" cy="5241371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EB2EEFB-E088-4DC2-88CF-A20AF19292C3}"/>
              </a:ext>
            </a:extLst>
          </p:cNvPr>
          <p:cNvSpPr/>
          <p:nvPr/>
        </p:nvSpPr>
        <p:spPr>
          <a:xfrm>
            <a:off x="6908323" y="3269792"/>
            <a:ext cx="628671" cy="5061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88146C9-BD9D-4819-82B0-B22AF34F63DF}"/>
              </a:ext>
            </a:extLst>
          </p:cNvPr>
          <p:cNvSpPr/>
          <p:nvPr/>
        </p:nvSpPr>
        <p:spPr>
          <a:xfrm>
            <a:off x="7677534" y="5790356"/>
            <a:ext cx="628671" cy="5061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55F3A6E-3BB1-4EEA-8B4A-2C85025E8B66}"/>
              </a:ext>
            </a:extLst>
          </p:cNvPr>
          <p:cNvSpPr/>
          <p:nvPr/>
        </p:nvSpPr>
        <p:spPr>
          <a:xfrm>
            <a:off x="6941287" y="5181110"/>
            <a:ext cx="628671" cy="5061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BE2B43-44AC-4159-96AE-C5D440488B00}"/>
              </a:ext>
            </a:extLst>
          </p:cNvPr>
          <p:cNvSpPr/>
          <p:nvPr/>
        </p:nvSpPr>
        <p:spPr>
          <a:xfrm>
            <a:off x="7706161" y="3920936"/>
            <a:ext cx="628671" cy="5061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7DE916A-B04D-443C-A799-E7F7F742F383}"/>
              </a:ext>
            </a:extLst>
          </p:cNvPr>
          <p:cNvSpPr/>
          <p:nvPr/>
        </p:nvSpPr>
        <p:spPr>
          <a:xfrm>
            <a:off x="7689394" y="4579466"/>
            <a:ext cx="628671" cy="5061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0251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972403F-0638-4AF2-92D7-84575AFB2FB3}"/>
              </a:ext>
            </a:extLst>
          </p:cNvPr>
          <p:cNvSpPr/>
          <p:nvPr/>
        </p:nvSpPr>
        <p:spPr>
          <a:xfrm>
            <a:off x="9715050" y="5748808"/>
            <a:ext cx="1586363" cy="109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9A904-7CF9-4811-97EC-70724164C2F0}"/>
              </a:ext>
            </a:extLst>
          </p:cNvPr>
          <p:cNvSpPr/>
          <p:nvPr/>
        </p:nvSpPr>
        <p:spPr>
          <a:xfrm>
            <a:off x="0" y="299061"/>
            <a:ext cx="12325165" cy="6806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B330C-0669-47FE-BD32-E7E1D417E542}"/>
              </a:ext>
            </a:extLst>
          </p:cNvPr>
          <p:cNvSpPr/>
          <p:nvPr/>
        </p:nvSpPr>
        <p:spPr>
          <a:xfrm rot="16200000">
            <a:off x="6368899" y="-4385169"/>
            <a:ext cx="1484554" cy="10160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15150B-1822-4C5C-B7B5-661B671CAFB5}"/>
              </a:ext>
            </a:extLst>
          </p:cNvPr>
          <p:cNvSpPr txBox="1"/>
          <p:nvPr/>
        </p:nvSpPr>
        <p:spPr>
          <a:xfrm>
            <a:off x="2693431" y="440292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Part 2: Answers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9494FE-516F-4148-B8CA-EA33B06EFD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57219" y="1423825"/>
            <a:ext cx="3705682" cy="5241371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EB2EEFB-E088-4DC2-88CF-A20AF19292C3}"/>
              </a:ext>
            </a:extLst>
          </p:cNvPr>
          <p:cNvSpPr/>
          <p:nvPr/>
        </p:nvSpPr>
        <p:spPr>
          <a:xfrm>
            <a:off x="7569958" y="3107684"/>
            <a:ext cx="628671" cy="5061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88146C9-BD9D-4819-82B0-B22AF34F63DF}"/>
              </a:ext>
            </a:extLst>
          </p:cNvPr>
          <p:cNvSpPr/>
          <p:nvPr/>
        </p:nvSpPr>
        <p:spPr>
          <a:xfrm>
            <a:off x="7569957" y="5790356"/>
            <a:ext cx="628671" cy="5061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55F3A6E-3BB1-4EEA-8B4A-2C85025E8B66}"/>
              </a:ext>
            </a:extLst>
          </p:cNvPr>
          <p:cNvSpPr/>
          <p:nvPr/>
        </p:nvSpPr>
        <p:spPr>
          <a:xfrm>
            <a:off x="7569957" y="5096837"/>
            <a:ext cx="628671" cy="5061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BE2B43-44AC-4159-96AE-C5D440488B00}"/>
              </a:ext>
            </a:extLst>
          </p:cNvPr>
          <p:cNvSpPr/>
          <p:nvPr/>
        </p:nvSpPr>
        <p:spPr>
          <a:xfrm>
            <a:off x="6303395" y="3798169"/>
            <a:ext cx="628671" cy="5061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7DE916A-B04D-443C-A799-E7F7F742F383}"/>
              </a:ext>
            </a:extLst>
          </p:cNvPr>
          <p:cNvSpPr/>
          <p:nvPr/>
        </p:nvSpPr>
        <p:spPr>
          <a:xfrm>
            <a:off x="6248276" y="4397578"/>
            <a:ext cx="628671" cy="5061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797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A0B705A-CD5A-40B9-A4E2-8F1F53AF1BBF}"/>
              </a:ext>
            </a:extLst>
          </p:cNvPr>
          <p:cNvSpPr/>
          <p:nvPr/>
        </p:nvSpPr>
        <p:spPr>
          <a:xfrm>
            <a:off x="-400050" y="923925"/>
            <a:ext cx="400050" cy="4648200"/>
          </a:xfrm>
          <a:prstGeom prst="rect">
            <a:avLst/>
          </a:prstGeom>
          <a:solidFill>
            <a:srgbClr val="E5E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C3FA5EE-DEE5-4376-B142-5D65BE3431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74593" y="876300"/>
            <a:ext cx="7842814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7619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0B7EBA7-765D-44A8-AF0A-4996813E79CC}" vid="{3F8696CF-C222-4666-81F2-27E69D2DFAF3}"/>
    </a:ext>
  </a:extLst>
</a:theme>
</file>

<file path=ppt/theme/theme4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A15C6C-6BB6-4DB6-B7D6-7F14EAB2CC5C}">
  <ds:schemaRefs>
    <ds:schemaRef ds:uri="http://schemas.microsoft.com/office/2006/metadata/properties"/>
    <ds:schemaRef ds:uri="http://www.w3.org/2000/xmlns/"/>
    <ds:schemaRef ds:uri="40262f94-9f35-4ac3-9a90-690165a166b7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a4f35948-e619-41b3-aa29-22878b09cfd2"/>
    <ds:schemaRef ds:uri="40262f94-9f35-4ac3-9a90-690165a166b7"/>
  </ds:schemaRefs>
</ds:datastoreItem>
</file>

<file path=customXml/itemProps3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19310</TotalTime>
  <Words>209</Words>
  <Application>Microsoft Office PowerPoint</Application>
  <PresentationFormat>Grand écran</PresentationFormat>
  <Paragraphs>50</Paragraphs>
  <Slides>18</Slides>
  <Notes>0</Notes>
  <HiddenSlides>0</HiddenSlides>
  <MMClips>12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18</vt:i4>
      </vt:variant>
    </vt:vector>
  </HeadingPairs>
  <TitlesOfParts>
    <vt:vector size="21" baseType="lpstr">
      <vt:lpstr>2_Office Theme</vt:lpstr>
      <vt:lpstr>3_Office Theme</vt:lpstr>
      <vt:lpstr>4_Office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Dominique Vitry</dc:creator>
  <cp:lastModifiedBy>asifhammoud1978@gmail.com</cp:lastModifiedBy>
  <cp:revision>184</cp:revision>
  <dcterms:created xsi:type="dcterms:W3CDTF">2020-11-07T09:41:09Z</dcterms:created>
  <dcterms:modified xsi:type="dcterms:W3CDTF">2023-05-07T10:19:53Z</dcterms:modified>
</cp:coreProperties>
</file>