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7" r:id="rId2"/>
    <p:sldId id="264" r:id="rId3"/>
    <p:sldId id="265" r:id="rId4"/>
    <p:sldId id="261" r:id="rId5"/>
    <p:sldId id="258" r:id="rId6"/>
    <p:sldId id="263" r:id="rId7"/>
    <p:sldId id="260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693F"/>
    <a:srgbClr val="66A366"/>
    <a:srgbClr val="E37303"/>
    <a:srgbClr val="73838F"/>
    <a:srgbClr val="F39325"/>
    <a:srgbClr val="DEE069"/>
    <a:srgbClr val="DDEE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3" autoAdjust="0"/>
    <p:restoredTop sz="94660"/>
  </p:normalViewPr>
  <p:slideViewPr>
    <p:cSldViewPr snapToGrid="0">
      <p:cViewPr>
        <p:scale>
          <a:sx n="42" d="100"/>
          <a:sy n="42" d="100"/>
        </p:scale>
        <p:origin x="1340" y="1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A5B971-6DF1-45B0-B29E-7825C5916CA7}" type="datetimeFigureOut">
              <a:rPr lang="en-AE" smtClean="0"/>
              <a:t>06/05/2023</a:t>
            </a:fld>
            <a:endParaRPr lang="en-A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4C461F-D3DC-427F-A647-214694B18BEA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542362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C02F6-2E89-7981-98B9-5B0906FEEA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018D56-4AC9-E764-F79A-EFE1ADEC72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C796D4-0B05-F362-4AD8-6DA6F047F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C208A-E8B3-469E-8EF1-DEF99C76448B}" type="datetimeFigureOut">
              <a:rPr lang="en-AE" smtClean="0"/>
              <a:t>06/05/2023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32EDD8-FF51-EAF2-CFA2-D6CD30DD9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F25BB9-C0E4-4B31-0A2A-3C82447B4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423C1-87E7-4942-AEB3-C3499B006022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060235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B1895-C66E-0394-D0CD-053018D5E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A012C4-B788-F0CF-F136-CF307D8692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A9973D-6D90-3EC2-2918-CF73FB315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C208A-E8B3-469E-8EF1-DEF99C76448B}" type="datetimeFigureOut">
              <a:rPr lang="en-AE" smtClean="0"/>
              <a:t>06/05/2023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4716C4-D2D7-9721-4D59-C75C3D075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5DC3C4-800D-3D52-0FDA-8DD1C196B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423C1-87E7-4942-AEB3-C3499B006022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907117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27C2A-68EB-2C02-8F4A-602B0EC44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E8A9AC-CF62-D8F3-AB27-08338B7DCD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8319C2-5FF7-A672-0EBB-17B4515DD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C208A-E8B3-469E-8EF1-DEF99C76448B}" type="datetimeFigureOut">
              <a:rPr lang="en-AE" smtClean="0"/>
              <a:t>06/05/2023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11480B-1112-D12C-C4D2-FDDD26987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005B61-6754-465A-5BE5-43F4AD2FF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423C1-87E7-4942-AEB3-C3499B006022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4150485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28D74-CE0F-9802-BE22-F0FDF117F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BD3BC2-8107-FE3E-4CFA-6E1594495E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EB0D4C-136B-9177-C6E4-E828A0F48D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5AA71B-4C77-3EB7-B92B-431FFC327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C208A-E8B3-469E-8EF1-DEF99C76448B}" type="datetimeFigureOut">
              <a:rPr lang="en-AE" smtClean="0"/>
              <a:t>06/05/2023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A6B12A-40A2-E701-A271-20EC45732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95D974-4BD1-7ECB-6553-CE2511D0B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423C1-87E7-4942-AEB3-C3499B006022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4039063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4363D-6A4E-ADED-F34A-BC5B1AD12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91EEF8-8001-0B3F-9C09-0222668DC5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DA6D76-CC13-09BB-DB5C-E91835FC09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64BBC7-5677-760B-CED9-E7FF1D3597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39E146-5644-795B-471D-6A4F2AA429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445E382-2E09-494F-8CD5-7AF62C726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C208A-E8B3-469E-8EF1-DEF99C76448B}" type="datetimeFigureOut">
              <a:rPr lang="en-AE" smtClean="0"/>
              <a:t>06/05/2023</a:t>
            </a:fld>
            <a:endParaRPr lang="en-A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C166AB-7DA2-9E6D-0AF6-B801DA58F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C436EA6-F7E7-22CF-A621-8BB6260AE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423C1-87E7-4942-AEB3-C3499B006022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736626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0734F-5FCE-00E6-101B-BF92A356D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38223-FBAC-1E8B-AA7D-9DDC7021E3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C208A-E8B3-469E-8EF1-DEF99C76448B}" type="datetimeFigureOut">
              <a:rPr lang="en-AE" smtClean="0"/>
              <a:t>06/05/2023</a:t>
            </a:fld>
            <a:endParaRPr lang="en-A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04F11F-F2D7-4E7C-A96D-A733B94CA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481294-7A88-C959-6274-C4D6E0873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423C1-87E7-4942-AEB3-C3499B006022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986215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E35C07C-253A-D427-5C79-4B4A63B01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C208A-E8B3-469E-8EF1-DEF99C76448B}" type="datetimeFigureOut">
              <a:rPr lang="en-AE" smtClean="0"/>
              <a:t>06/05/2023</a:t>
            </a:fld>
            <a:endParaRPr lang="en-A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07DAE6D-952A-0AFD-2B92-E460240A5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78BB42-B38F-9961-11E4-0EB3CE856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423C1-87E7-4942-AEB3-C3499B006022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022019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85868-BD35-7882-DA60-45AC42654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1750F3-4703-8216-AB50-ACDF219176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BAD767-5A10-44D9-56E2-90354DB26B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FD2487-A8E8-4262-C836-EEF0884E9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C208A-E8B3-469E-8EF1-DEF99C76448B}" type="datetimeFigureOut">
              <a:rPr lang="en-AE" smtClean="0"/>
              <a:t>06/05/2023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89297B-78A0-26EA-ECB8-B1A7B7F7F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55C299-53F4-B6D2-9B76-8DF17C5F4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423C1-87E7-4942-AEB3-C3499B006022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20647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03AB6-759F-EADB-89F4-1EE2187A9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6BD81DD-9151-60AD-F997-2C9A958AB5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52CADE-B825-BD5B-CF61-3C6A7F356A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C2772-C980-40D7-1542-10DE4F909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C208A-E8B3-469E-8EF1-DEF99C76448B}" type="datetimeFigureOut">
              <a:rPr lang="en-AE" smtClean="0"/>
              <a:t>06/05/2023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E0930E-F2DC-2314-8B0F-FFB869A32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C37509-28F6-A2F2-CFD6-8198B8450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423C1-87E7-4942-AEB3-C3499B006022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301044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C4344-8162-7F3F-2686-DD20977CF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A8AF83-C288-19AC-D20B-F0D35CEF3C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2A0096-15C9-4935-37E9-C79F0AA511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C208A-E8B3-469E-8EF1-DEF99C76448B}" type="datetimeFigureOut">
              <a:rPr lang="en-AE" smtClean="0"/>
              <a:t>06/05/2023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DB7FC6-7419-8B36-9B24-4D174E0F0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59961-CBC3-07F1-5E34-9C25FF403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423C1-87E7-4942-AEB3-C3499B006022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4239566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9E7FA5-7D4F-5AC1-842F-BED76799E8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52743F-E324-D0C0-4A22-3A29A91EDB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E82DAF-B70E-1BFF-4464-DA63EA905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C208A-E8B3-469E-8EF1-DEF99C76448B}" type="datetimeFigureOut">
              <a:rPr lang="en-AE" smtClean="0"/>
              <a:t>06/05/2023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AFCAB6-7D2F-C075-5385-1D9EA7E47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F9894B-1A84-252F-2EDA-A4A65D925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423C1-87E7-4942-AEB3-C3499B006022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569132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56F45B6-073A-CDD7-FF03-007481E7F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7887B0-9BD4-298C-9AD3-43DDB262F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BB6654-19AD-97C7-2C3C-E2F2090A7E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8C208A-E8B3-469E-8EF1-DEF99C76448B}" type="datetimeFigureOut">
              <a:rPr lang="en-AE" smtClean="0"/>
              <a:t>06/05/2023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E2F64A-E347-5AD7-A630-936427A08A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8A05DE-ECD2-7AE1-55FC-B9DFADAFA6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0423C1-87E7-4942-AEB3-C3499B006022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575256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svg"/><Relationship Id="rId7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2.svg"/><Relationship Id="rId7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7923C4C9-1223-0663-D0DF-4EC2E5CBDD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8845962-A44A-707A-F62C-2B307C144E2B}"/>
              </a:ext>
            </a:extLst>
          </p:cNvPr>
          <p:cNvSpPr/>
          <p:nvPr/>
        </p:nvSpPr>
        <p:spPr>
          <a:xfrm>
            <a:off x="191201" y="240921"/>
            <a:ext cx="11790744" cy="6273478"/>
          </a:xfrm>
          <a:custGeom>
            <a:avLst/>
            <a:gdLst>
              <a:gd name="connsiteX0" fmla="*/ 0 w 11790744"/>
              <a:gd name="connsiteY0" fmla="*/ 0 h 6273478"/>
              <a:gd name="connsiteX1" fmla="*/ 235815 w 11790744"/>
              <a:gd name="connsiteY1" fmla="*/ 0 h 6273478"/>
              <a:gd name="connsiteX2" fmla="*/ 589537 w 11790744"/>
              <a:gd name="connsiteY2" fmla="*/ 0 h 6273478"/>
              <a:gd name="connsiteX3" fmla="*/ 943260 w 11790744"/>
              <a:gd name="connsiteY3" fmla="*/ 0 h 6273478"/>
              <a:gd name="connsiteX4" fmla="*/ 1296982 w 11790744"/>
              <a:gd name="connsiteY4" fmla="*/ 0 h 6273478"/>
              <a:gd name="connsiteX5" fmla="*/ 1650704 w 11790744"/>
              <a:gd name="connsiteY5" fmla="*/ 0 h 6273478"/>
              <a:gd name="connsiteX6" fmla="*/ 2358149 w 11790744"/>
              <a:gd name="connsiteY6" fmla="*/ 0 h 6273478"/>
              <a:gd name="connsiteX7" fmla="*/ 3183501 w 11790744"/>
              <a:gd name="connsiteY7" fmla="*/ 0 h 6273478"/>
              <a:gd name="connsiteX8" fmla="*/ 3537223 w 11790744"/>
              <a:gd name="connsiteY8" fmla="*/ 0 h 6273478"/>
              <a:gd name="connsiteX9" fmla="*/ 4362575 w 11790744"/>
              <a:gd name="connsiteY9" fmla="*/ 0 h 6273478"/>
              <a:gd name="connsiteX10" fmla="*/ 4598390 w 11790744"/>
              <a:gd name="connsiteY10" fmla="*/ 0 h 6273478"/>
              <a:gd name="connsiteX11" fmla="*/ 5305835 w 11790744"/>
              <a:gd name="connsiteY11" fmla="*/ 0 h 6273478"/>
              <a:gd name="connsiteX12" fmla="*/ 6131187 w 11790744"/>
              <a:gd name="connsiteY12" fmla="*/ 0 h 6273478"/>
              <a:gd name="connsiteX13" fmla="*/ 6838632 w 11790744"/>
              <a:gd name="connsiteY13" fmla="*/ 0 h 6273478"/>
              <a:gd name="connsiteX14" fmla="*/ 7546076 w 11790744"/>
              <a:gd name="connsiteY14" fmla="*/ 0 h 6273478"/>
              <a:gd name="connsiteX15" fmla="*/ 7781891 w 11790744"/>
              <a:gd name="connsiteY15" fmla="*/ 0 h 6273478"/>
              <a:gd name="connsiteX16" fmla="*/ 8371428 w 11790744"/>
              <a:gd name="connsiteY16" fmla="*/ 0 h 6273478"/>
              <a:gd name="connsiteX17" fmla="*/ 8607243 w 11790744"/>
              <a:gd name="connsiteY17" fmla="*/ 0 h 6273478"/>
              <a:gd name="connsiteX18" fmla="*/ 9432595 w 11790744"/>
              <a:gd name="connsiteY18" fmla="*/ 0 h 6273478"/>
              <a:gd name="connsiteX19" fmla="*/ 10022132 w 11790744"/>
              <a:gd name="connsiteY19" fmla="*/ 0 h 6273478"/>
              <a:gd name="connsiteX20" fmla="*/ 10257947 w 11790744"/>
              <a:gd name="connsiteY20" fmla="*/ 0 h 6273478"/>
              <a:gd name="connsiteX21" fmla="*/ 10611670 w 11790744"/>
              <a:gd name="connsiteY21" fmla="*/ 0 h 6273478"/>
              <a:gd name="connsiteX22" fmla="*/ 11201207 w 11790744"/>
              <a:gd name="connsiteY22" fmla="*/ 0 h 6273478"/>
              <a:gd name="connsiteX23" fmla="*/ 11790744 w 11790744"/>
              <a:gd name="connsiteY23" fmla="*/ 0 h 6273478"/>
              <a:gd name="connsiteX24" fmla="*/ 11790744 w 11790744"/>
              <a:gd name="connsiteY24" fmla="*/ 695786 h 6273478"/>
              <a:gd name="connsiteX25" fmla="*/ 11790744 w 11790744"/>
              <a:gd name="connsiteY25" fmla="*/ 1266102 h 6273478"/>
              <a:gd name="connsiteX26" fmla="*/ 11790744 w 11790744"/>
              <a:gd name="connsiteY26" fmla="*/ 1773683 h 6273478"/>
              <a:gd name="connsiteX27" fmla="*/ 11790744 w 11790744"/>
              <a:gd name="connsiteY27" fmla="*/ 2344000 h 6273478"/>
              <a:gd name="connsiteX28" fmla="*/ 11790744 w 11790744"/>
              <a:gd name="connsiteY28" fmla="*/ 2977050 h 6273478"/>
              <a:gd name="connsiteX29" fmla="*/ 11790744 w 11790744"/>
              <a:gd name="connsiteY29" fmla="*/ 3672836 h 6273478"/>
              <a:gd name="connsiteX30" fmla="*/ 11790744 w 11790744"/>
              <a:gd name="connsiteY30" fmla="*/ 4305887 h 6273478"/>
              <a:gd name="connsiteX31" fmla="*/ 11790744 w 11790744"/>
              <a:gd name="connsiteY31" fmla="*/ 4876203 h 6273478"/>
              <a:gd name="connsiteX32" fmla="*/ 11790744 w 11790744"/>
              <a:gd name="connsiteY32" fmla="*/ 5509254 h 6273478"/>
              <a:gd name="connsiteX33" fmla="*/ 11790744 w 11790744"/>
              <a:gd name="connsiteY33" fmla="*/ 6273478 h 6273478"/>
              <a:gd name="connsiteX34" fmla="*/ 10965392 w 11790744"/>
              <a:gd name="connsiteY34" fmla="*/ 6273478 h 6273478"/>
              <a:gd name="connsiteX35" fmla="*/ 10611670 w 11790744"/>
              <a:gd name="connsiteY35" fmla="*/ 6273478 h 6273478"/>
              <a:gd name="connsiteX36" fmla="*/ 10257947 w 11790744"/>
              <a:gd name="connsiteY36" fmla="*/ 6273478 h 6273478"/>
              <a:gd name="connsiteX37" fmla="*/ 9550503 w 11790744"/>
              <a:gd name="connsiteY37" fmla="*/ 6273478 h 6273478"/>
              <a:gd name="connsiteX38" fmla="*/ 8843058 w 11790744"/>
              <a:gd name="connsiteY38" fmla="*/ 6273478 h 6273478"/>
              <a:gd name="connsiteX39" fmla="*/ 8135613 w 11790744"/>
              <a:gd name="connsiteY39" fmla="*/ 6273478 h 6273478"/>
              <a:gd name="connsiteX40" fmla="*/ 7899798 w 11790744"/>
              <a:gd name="connsiteY40" fmla="*/ 6273478 h 6273478"/>
              <a:gd name="connsiteX41" fmla="*/ 7546076 w 11790744"/>
              <a:gd name="connsiteY41" fmla="*/ 6273478 h 6273478"/>
              <a:gd name="connsiteX42" fmla="*/ 6720724 w 11790744"/>
              <a:gd name="connsiteY42" fmla="*/ 6273478 h 6273478"/>
              <a:gd name="connsiteX43" fmla="*/ 5895372 w 11790744"/>
              <a:gd name="connsiteY43" fmla="*/ 6273478 h 6273478"/>
              <a:gd name="connsiteX44" fmla="*/ 5423742 w 11790744"/>
              <a:gd name="connsiteY44" fmla="*/ 6273478 h 6273478"/>
              <a:gd name="connsiteX45" fmla="*/ 4716298 w 11790744"/>
              <a:gd name="connsiteY45" fmla="*/ 6273478 h 6273478"/>
              <a:gd name="connsiteX46" fmla="*/ 4008853 w 11790744"/>
              <a:gd name="connsiteY46" fmla="*/ 6273478 h 6273478"/>
              <a:gd name="connsiteX47" fmla="*/ 3301408 w 11790744"/>
              <a:gd name="connsiteY47" fmla="*/ 6273478 h 6273478"/>
              <a:gd name="connsiteX48" fmla="*/ 2947686 w 11790744"/>
              <a:gd name="connsiteY48" fmla="*/ 6273478 h 6273478"/>
              <a:gd name="connsiteX49" fmla="*/ 2358149 w 11790744"/>
              <a:gd name="connsiteY49" fmla="*/ 6273478 h 6273478"/>
              <a:gd name="connsiteX50" fmla="*/ 2122334 w 11790744"/>
              <a:gd name="connsiteY50" fmla="*/ 6273478 h 6273478"/>
              <a:gd name="connsiteX51" fmla="*/ 1768612 w 11790744"/>
              <a:gd name="connsiteY51" fmla="*/ 6273478 h 6273478"/>
              <a:gd name="connsiteX52" fmla="*/ 1414889 w 11790744"/>
              <a:gd name="connsiteY52" fmla="*/ 6273478 h 6273478"/>
              <a:gd name="connsiteX53" fmla="*/ 1179074 w 11790744"/>
              <a:gd name="connsiteY53" fmla="*/ 6273478 h 6273478"/>
              <a:gd name="connsiteX54" fmla="*/ 707445 w 11790744"/>
              <a:gd name="connsiteY54" fmla="*/ 6273478 h 6273478"/>
              <a:gd name="connsiteX55" fmla="*/ 0 w 11790744"/>
              <a:gd name="connsiteY55" fmla="*/ 6273478 h 6273478"/>
              <a:gd name="connsiteX56" fmla="*/ 0 w 11790744"/>
              <a:gd name="connsiteY56" fmla="*/ 5640427 h 6273478"/>
              <a:gd name="connsiteX57" fmla="*/ 0 w 11790744"/>
              <a:gd name="connsiteY57" fmla="*/ 5195580 h 6273478"/>
              <a:gd name="connsiteX58" fmla="*/ 0 w 11790744"/>
              <a:gd name="connsiteY58" fmla="*/ 4750734 h 6273478"/>
              <a:gd name="connsiteX59" fmla="*/ 0 w 11790744"/>
              <a:gd name="connsiteY59" fmla="*/ 4243152 h 6273478"/>
              <a:gd name="connsiteX60" fmla="*/ 0 w 11790744"/>
              <a:gd name="connsiteY60" fmla="*/ 3861041 h 6273478"/>
              <a:gd name="connsiteX61" fmla="*/ 0 w 11790744"/>
              <a:gd name="connsiteY61" fmla="*/ 3290724 h 6273478"/>
              <a:gd name="connsiteX62" fmla="*/ 0 w 11790744"/>
              <a:gd name="connsiteY62" fmla="*/ 2720408 h 6273478"/>
              <a:gd name="connsiteX63" fmla="*/ 0 w 11790744"/>
              <a:gd name="connsiteY63" fmla="*/ 2024622 h 6273478"/>
              <a:gd name="connsiteX64" fmla="*/ 0 w 11790744"/>
              <a:gd name="connsiteY64" fmla="*/ 1517041 h 6273478"/>
              <a:gd name="connsiteX65" fmla="*/ 0 w 11790744"/>
              <a:gd name="connsiteY65" fmla="*/ 821255 h 6273478"/>
              <a:gd name="connsiteX66" fmla="*/ 0 w 11790744"/>
              <a:gd name="connsiteY66" fmla="*/ 0 h 6273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11790744" h="6273478" fill="none" extrusionOk="0">
                <a:moveTo>
                  <a:pt x="0" y="0"/>
                </a:moveTo>
                <a:cubicBezTo>
                  <a:pt x="83100" y="-11287"/>
                  <a:pt x="175775" y="11427"/>
                  <a:pt x="235815" y="0"/>
                </a:cubicBezTo>
                <a:cubicBezTo>
                  <a:pt x="295855" y="-11427"/>
                  <a:pt x="416982" y="10856"/>
                  <a:pt x="589537" y="0"/>
                </a:cubicBezTo>
                <a:cubicBezTo>
                  <a:pt x="762092" y="-10856"/>
                  <a:pt x="834727" y="34139"/>
                  <a:pt x="943260" y="0"/>
                </a:cubicBezTo>
                <a:cubicBezTo>
                  <a:pt x="1051793" y="-34139"/>
                  <a:pt x="1134933" y="9033"/>
                  <a:pt x="1296982" y="0"/>
                </a:cubicBezTo>
                <a:cubicBezTo>
                  <a:pt x="1459031" y="-9033"/>
                  <a:pt x="1478662" y="23345"/>
                  <a:pt x="1650704" y="0"/>
                </a:cubicBezTo>
                <a:cubicBezTo>
                  <a:pt x="1822746" y="-23345"/>
                  <a:pt x="2103298" y="74582"/>
                  <a:pt x="2358149" y="0"/>
                </a:cubicBezTo>
                <a:cubicBezTo>
                  <a:pt x="2613001" y="-74582"/>
                  <a:pt x="2965434" y="5710"/>
                  <a:pt x="3183501" y="0"/>
                </a:cubicBezTo>
                <a:cubicBezTo>
                  <a:pt x="3401568" y="-5710"/>
                  <a:pt x="3397255" y="456"/>
                  <a:pt x="3537223" y="0"/>
                </a:cubicBezTo>
                <a:cubicBezTo>
                  <a:pt x="3677191" y="-456"/>
                  <a:pt x="4034985" y="24993"/>
                  <a:pt x="4362575" y="0"/>
                </a:cubicBezTo>
                <a:cubicBezTo>
                  <a:pt x="4690165" y="-24993"/>
                  <a:pt x="4486183" y="28164"/>
                  <a:pt x="4598390" y="0"/>
                </a:cubicBezTo>
                <a:cubicBezTo>
                  <a:pt x="4710598" y="-28164"/>
                  <a:pt x="5098121" y="80897"/>
                  <a:pt x="5305835" y="0"/>
                </a:cubicBezTo>
                <a:cubicBezTo>
                  <a:pt x="5513549" y="-80897"/>
                  <a:pt x="5732770" y="73485"/>
                  <a:pt x="6131187" y="0"/>
                </a:cubicBezTo>
                <a:cubicBezTo>
                  <a:pt x="6529604" y="-73485"/>
                  <a:pt x="6575832" y="72360"/>
                  <a:pt x="6838632" y="0"/>
                </a:cubicBezTo>
                <a:cubicBezTo>
                  <a:pt x="7101432" y="-72360"/>
                  <a:pt x="7345363" y="20393"/>
                  <a:pt x="7546076" y="0"/>
                </a:cubicBezTo>
                <a:cubicBezTo>
                  <a:pt x="7746789" y="-20393"/>
                  <a:pt x="7729139" y="22040"/>
                  <a:pt x="7781891" y="0"/>
                </a:cubicBezTo>
                <a:cubicBezTo>
                  <a:pt x="7834643" y="-22040"/>
                  <a:pt x="8181795" y="12251"/>
                  <a:pt x="8371428" y="0"/>
                </a:cubicBezTo>
                <a:cubicBezTo>
                  <a:pt x="8561061" y="-12251"/>
                  <a:pt x="8538274" y="6036"/>
                  <a:pt x="8607243" y="0"/>
                </a:cubicBezTo>
                <a:cubicBezTo>
                  <a:pt x="8676212" y="-6036"/>
                  <a:pt x="9119210" y="86020"/>
                  <a:pt x="9432595" y="0"/>
                </a:cubicBezTo>
                <a:cubicBezTo>
                  <a:pt x="9745980" y="-86020"/>
                  <a:pt x="9736261" y="11858"/>
                  <a:pt x="10022132" y="0"/>
                </a:cubicBezTo>
                <a:cubicBezTo>
                  <a:pt x="10308003" y="-11858"/>
                  <a:pt x="10148677" y="11942"/>
                  <a:pt x="10257947" y="0"/>
                </a:cubicBezTo>
                <a:cubicBezTo>
                  <a:pt x="10367217" y="-11942"/>
                  <a:pt x="10495465" y="10987"/>
                  <a:pt x="10611670" y="0"/>
                </a:cubicBezTo>
                <a:cubicBezTo>
                  <a:pt x="10727875" y="-10987"/>
                  <a:pt x="11016570" y="59800"/>
                  <a:pt x="11201207" y="0"/>
                </a:cubicBezTo>
                <a:cubicBezTo>
                  <a:pt x="11385844" y="-59800"/>
                  <a:pt x="11510968" y="256"/>
                  <a:pt x="11790744" y="0"/>
                </a:cubicBezTo>
                <a:cubicBezTo>
                  <a:pt x="11805300" y="223382"/>
                  <a:pt x="11785182" y="431075"/>
                  <a:pt x="11790744" y="695786"/>
                </a:cubicBezTo>
                <a:cubicBezTo>
                  <a:pt x="11796306" y="960497"/>
                  <a:pt x="11778691" y="1135477"/>
                  <a:pt x="11790744" y="1266102"/>
                </a:cubicBezTo>
                <a:cubicBezTo>
                  <a:pt x="11802797" y="1396727"/>
                  <a:pt x="11752401" y="1606275"/>
                  <a:pt x="11790744" y="1773683"/>
                </a:cubicBezTo>
                <a:cubicBezTo>
                  <a:pt x="11829087" y="1941091"/>
                  <a:pt x="11765131" y="2136099"/>
                  <a:pt x="11790744" y="2344000"/>
                </a:cubicBezTo>
                <a:cubicBezTo>
                  <a:pt x="11816357" y="2551901"/>
                  <a:pt x="11743701" y="2780599"/>
                  <a:pt x="11790744" y="2977050"/>
                </a:cubicBezTo>
                <a:cubicBezTo>
                  <a:pt x="11837787" y="3173501"/>
                  <a:pt x="11734974" y="3495963"/>
                  <a:pt x="11790744" y="3672836"/>
                </a:cubicBezTo>
                <a:cubicBezTo>
                  <a:pt x="11846514" y="3849709"/>
                  <a:pt x="11749999" y="4023652"/>
                  <a:pt x="11790744" y="4305887"/>
                </a:cubicBezTo>
                <a:cubicBezTo>
                  <a:pt x="11831489" y="4588122"/>
                  <a:pt x="11761811" y="4713305"/>
                  <a:pt x="11790744" y="4876203"/>
                </a:cubicBezTo>
                <a:cubicBezTo>
                  <a:pt x="11819677" y="5039101"/>
                  <a:pt x="11760040" y="5379539"/>
                  <a:pt x="11790744" y="5509254"/>
                </a:cubicBezTo>
                <a:cubicBezTo>
                  <a:pt x="11821448" y="5638969"/>
                  <a:pt x="11708829" y="5899309"/>
                  <a:pt x="11790744" y="6273478"/>
                </a:cubicBezTo>
                <a:cubicBezTo>
                  <a:pt x="11496881" y="6344527"/>
                  <a:pt x="11300462" y="6251910"/>
                  <a:pt x="10965392" y="6273478"/>
                </a:cubicBezTo>
                <a:cubicBezTo>
                  <a:pt x="10630322" y="6295046"/>
                  <a:pt x="10720584" y="6259994"/>
                  <a:pt x="10611670" y="6273478"/>
                </a:cubicBezTo>
                <a:cubicBezTo>
                  <a:pt x="10502756" y="6286962"/>
                  <a:pt x="10366764" y="6264684"/>
                  <a:pt x="10257947" y="6273478"/>
                </a:cubicBezTo>
                <a:cubicBezTo>
                  <a:pt x="10149130" y="6282272"/>
                  <a:pt x="9754752" y="6189215"/>
                  <a:pt x="9550503" y="6273478"/>
                </a:cubicBezTo>
                <a:cubicBezTo>
                  <a:pt x="9346254" y="6357741"/>
                  <a:pt x="9041280" y="6251661"/>
                  <a:pt x="8843058" y="6273478"/>
                </a:cubicBezTo>
                <a:cubicBezTo>
                  <a:pt x="8644836" y="6295295"/>
                  <a:pt x="8459838" y="6223437"/>
                  <a:pt x="8135613" y="6273478"/>
                </a:cubicBezTo>
                <a:cubicBezTo>
                  <a:pt x="7811389" y="6323519"/>
                  <a:pt x="7968254" y="6264453"/>
                  <a:pt x="7899798" y="6273478"/>
                </a:cubicBezTo>
                <a:cubicBezTo>
                  <a:pt x="7831342" y="6282503"/>
                  <a:pt x="7643846" y="6272026"/>
                  <a:pt x="7546076" y="6273478"/>
                </a:cubicBezTo>
                <a:cubicBezTo>
                  <a:pt x="7448306" y="6274930"/>
                  <a:pt x="7023361" y="6192554"/>
                  <a:pt x="6720724" y="6273478"/>
                </a:cubicBezTo>
                <a:cubicBezTo>
                  <a:pt x="6418087" y="6354402"/>
                  <a:pt x="6135305" y="6203338"/>
                  <a:pt x="5895372" y="6273478"/>
                </a:cubicBezTo>
                <a:cubicBezTo>
                  <a:pt x="5655439" y="6343618"/>
                  <a:pt x="5587790" y="6228456"/>
                  <a:pt x="5423742" y="6273478"/>
                </a:cubicBezTo>
                <a:cubicBezTo>
                  <a:pt x="5259694" y="6318500"/>
                  <a:pt x="5022303" y="6263481"/>
                  <a:pt x="4716298" y="6273478"/>
                </a:cubicBezTo>
                <a:cubicBezTo>
                  <a:pt x="4410293" y="6283475"/>
                  <a:pt x="4229048" y="6194308"/>
                  <a:pt x="4008853" y="6273478"/>
                </a:cubicBezTo>
                <a:cubicBezTo>
                  <a:pt x="3788658" y="6352648"/>
                  <a:pt x="3599537" y="6241077"/>
                  <a:pt x="3301408" y="6273478"/>
                </a:cubicBezTo>
                <a:cubicBezTo>
                  <a:pt x="3003280" y="6305879"/>
                  <a:pt x="3056623" y="6254076"/>
                  <a:pt x="2947686" y="6273478"/>
                </a:cubicBezTo>
                <a:cubicBezTo>
                  <a:pt x="2838749" y="6292880"/>
                  <a:pt x="2521836" y="6221197"/>
                  <a:pt x="2358149" y="6273478"/>
                </a:cubicBezTo>
                <a:cubicBezTo>
                  <a:pt x="2194462" y="6325759"/>
                  <a:pt x="2223155" y="6254555"/>
                  <a:pt x="2122334" y="6273478"/>
                </a:cubicBezTo>
                <a:cubicBezTo>
                  <a:pt x="2021514" y="6292401"/>
                  <a:pt x="1863565" y="6235751"/>
                  <a:pt x="1768612" y="6273478"/>
                </a:cubicBezTo>
                <a:cubicBezTo>
                  <a:pt x="1673659" y="6311205"/>
                  <a:pt x="1486992" y="6235896"/>
                  <a:pt x="1414889" y="6273478"/>
                </a:cubicBezTo>
                <a:cubicBezTo>
                  <a:pt x="1342786" y="6311060"/>
                  <a:pt x="1268349" y="6268774"/>
                  <a:pt x="1179074" y="6273478"/>
                </a:cubicBezTo>
                <a:cubicBezTo>
                  <a:pt x="1089800" y="6278182"/>
                  <a:pt x="903805" y="6243270"/>
                  <a:pt x="707445" y="6273478"/>
                </a:cubicBezTo>
                <a:cubicBezTo>
                  <a:pt x="511085" y="6303686"/>
                  <a:pt x="292445" y="6223168"/>
                  <a:pt x="0" y="6273478"/>
                </a:cubicBezTo>
                <a:cubicBezTo>
                  <a:pt x="-53374" y="6002744"/>
                  <a:pt x="71926" y="5819569"/>
                  <a:pt x="0" y="5640427"/>
                </a:cubicBezTo>
                <a:cubicBezTo>
                  <a:pt x="-71926" y="5461285"/>
                  <a:pt x="5532" y="5367982"/>
                  <a:pt x="0" y="5195580"/>
                </a:cubicBezTo>
                <a:cubicBezTo>
                  <a:pt x="-5532" y="5023178"/>
                  <a:pt x="20391" y="4856877"/>
                  <a:pt x="0" y="4750734"/>
                </a:cubicBezTo>
                <a:cubicBezTo>
                  <a:pt x="-20391" y="4644591"/>
                  <a:pt x="18284" y="4492218"/>
                  <a:pt x="0" y="4243152"/>
                </a:cubicBezTo>
                <a:cubicBezTo>
                  <a:pt x="-18284" y="3994086"/>
                  <a:pt x="42234" y="4004915"/>
                  <a:pt x="0" y="3861041"/>
                </a:cubicBezTo>
                <a:cubicBezTo>
                  <a:pt x="-42234" y="3717167"/>
                  <a:pt x="16657" y="3474161"/>
                  <a:pt x="0" y="3290724"/>
                </a:cubicBezTo>
                <a:cubicBezTo>
                  <a:pt x="-16657" y="3107287"/>
                  <a:pt x="66267" y="2876154"/>
                  <a:pt x="0" y="2720408"/>
                </a:cubicBezTo>
                <a:cubicBezTo>
                  <a:pt x="-66267" y="2564662"/>
                  <a:pt x="36417" y="2220714"/>
                  <a:pt x="0" y="2024622"/>
                </a:cubicBezTo>
                <a:cubicBezTo>
                  <a:pt x="-36417" y="1828530"/>
                  <a:pt x="21200" y="1765411"/>
                  <a:pt x="0" y="1517041"/>
                </a:cubicBezTo>
                <a:cubicBezTo>
                  <a:pt x="-21200" y="1268671"/>
                  <a:pt x="83228" y="1050478"/>
                  <a:pt x="0" y="821255"/>
                </a:cubicBezTo>
                <a:cubicBezTo>
                  <a:pt x="-83228" y="592032"/>
                  <a:pt x="23032" y="300830"/>
                  <a:pt x="0" y="0"/>
                </a:cubicBezTo>
                <a:close/>
              </a:path>
              <a:path w="11790744" h="6273478" stroke="0" extrusionOk="0">
                <a:moveTo>
                  <a:pt x="0" y="0"/>
                </a:moveTo>
                <a:cubicBezTo>
                  <a:pt x="113858" y="-14881"/>
                  <a:pt x="185268" y="16414"/>
                  <a:pt x="235815" y="0"/>
                </a:cubicBezTo>
                <a:cubicBezTo>
                  <a:pt x="286363" y="-16414"/>
                  <a:pt x="484257" y="32086"/>
                  <a:pt x="589537" y="0"/>
                </a:cubicBezTo>
                <a:cubicBezTo>
                  <a:pt x="694817" y="-32086"/>
                  <a:pt x="751832" y="24453"/>
                  <a:pt x="825352" y="0"/>
                </a:cubicBezTo>
                <a:cubicBezTo>
                  <a:pt x="898872" y="-24453"/>
                  <a:pt x="1038373" y="17187"/>
                  <a:pt x="1179074" y="0"/>
                </a:cubicBezTo>
                <a:cubicBezTo>
                  <a:pt x="1319775" y="-17187"/>
                  <a:pt x="1625893" y="28979"/>
                  <a:pt x="1768612" y="0"/>
                </a:cubicBezTo>
                <a:cubicBezTo>
                  <a:pt x="1911331" y="-28979"/>
                  <a:pt x="2138357" y="65946"/>
                  <a:pt x="2476056" y="0"/>
                </a:cubicBezTo>
                <a:cubicBezTo>
                  <a:pt x="2813755" y="-65946"/>
                  <a:pt x="2950917" y="31313"/>
                  <a:pt x="3301408" y="0"/>
                </a:cubicBezTo>
                <a:cubicBezTo>
                  <a:pt x="3651899" y="-31313"/>
                  <a:pt x="3621145" y="50426"/>
                  <a:pt x="3773038" y="0"/>
                </a:cubicBezTo>
                <a:cubicBezTo>
                  <a:pt x="3924931" y="-50426"/>
                  <a:pt x="3949449" y="8554"/>
                  <a:pt x="4008853" y="0"/>
                </a:cubicBezTo>
                <a:cubicBezTo>
                  <a:pt x="4068258" y="-8554"/>
                  <a:pt x="4472228" y="24842"/>
                  <a:pt x="4834205" y="0"/>
                </a:cubicBezTo>
                <a:cubicBezTo>
                  <a:pt x="5196182" y="-24842"/>
                  <a:pt x="5153727" y="14722"/>
                  <a:pt x="5305835" y="0"/>
                </a:cubicBezTo>
                <a:cubicBezTo>
                  <a:pt x="5457943" y="-14722"/>
                  <a:pt x="5432911" y="27335"/>
                  <a:pt x="5541650" y="0"/>
                </a:cubicBezTo>
                <a:cubicBezTo>
                  <a:pt x="5650390" y="-27335"/>
                  <a:pt x="6075432" y="11496"/>
                  <a:pt x="6249094" y="0"/>
                </a:cubicBezTo>
                <a:cubicBezTo>
                  <a:pt x="6422756" y="-11496"/>
                  <a:pt x="6709262" y="70236"/>
                  <a:pt x="7074446" y="0"/>
                </a:cubicBezTo>
                <a:cubicBezTo>
                  <a:pt x="7439630" y="-70236"/>
                  <a:pt x="7260485" y="39838"/>
                  <a:pt x="7428169" y="0"/>
                </a:cubicBezTo>
                <a:cubicBezTo>
                  <a:pt x="7595853" y="-39838"/>
                  <a:pt x="8062262" y="15844"/>
                  <a:pt x="8253521" y="0"/>
                </a:cubicBezTo>
                <a:cubicBezTo>
                  <a:pt x="8444780" y="-15844"/>
                  <a:pt x="8467269" y="14004"/>
                  <a:pt x="8607243" y="0"/>
                </a:cubicBezTo>
                <a:cubicBezTo>
                  <a:pt x="8747217" y="-14004"/>
                  <a:pt x="9000307" y="20638"/>
                  <a:pt x="9314688" y="0"/>
                </a:cubicBezTo>
                <a:cubicBezTo>
                  <a:pt x="9629070" y="-20638"/>
                  <a:pt x="9784004" y="50989"/>
                  <a:pt x="10140040" y="0"/>
                </a:cubicBezTo>
                <a:cubicBezTo>
                  <a:pt x="10496076" y="-50989"/>
                  <a:pt x="10549879" y="36072"/>
                  <a:pt x="10729577" y="0"/>
                </a:cubicBezTo>
                <a:cubicBezTo>
                  <a:pt x="10909275" y="-36072"/>
                  <a:pt x="11474622" y="69534"/>
                  <a:pt x="11790744" y="0"/>
                </a:cubicBezTo>
                <a:cubicBezTo>
                  <a:pt x="11805281" y="200695"/>
                  <a:pt x="11735831" y="398061"/>
                  <a:pt x="11790744" y="507581"/>
                </a:cubicBezTo>
                <a:cubicBezTo>
                  <a:pt x="11845657" y="617101"/>
                  <a:pt x="11739189" y="758793"/>
                  <a:pt x="11790744" y="952428"/>
                </a:cubicBezTo>
                <a:cubicBezTo>
                  <a:pt x="11842299" y="1146063"/>
                  <a:pt x="11739052" y="1323229"/>
                  <a:pt x="11790744" y="1522744"/>
                </a:cubicBezTo>
                <a:cubicBezTo>
                  <a:pt x="11842436" y="1722259"/>
                  <a:pt x="11767209" y="1766212"/>
                  <a:pt x="11790744" y="1967591"/>
                </a:cubicBezTo>
                <a:cubicBezTo>
                  <a:pt x="11814279" y="2168970"/>
                  <a:pt x="11781811" y="2191109"/>
                  <a:pt x="11790744" y="2412437"/>
                </a:cubicBezTo>
                <a:cubicBezTo>
                  <a:pt x="11799677" y="2633765"/>
                  <a:pt x="11732728" y="2716747"/>
                  <a:pt x="11790744" y="2982754"/>
                </a:cubicBezTo>
                <a:cubicBezTo>
                  <a:pt x="11848760" y="3248761"/>
                  <a:pt x="11750789" y="3316771"/>
                  <a:pt x="11790744" y="3427600"/>
                </a:cubicBezTo>
                <a:cubicBezTo>
                  <a:pt x="11830699" y="3538429"/>
                  <a:pt x="11764541" y="3644979"/>
                  <a:pt x="11790744" y="3809712"/>
                </a:cubicBezTo>
                <a:cubicBezTo>
                  <a:pt x="11816947" y="3974445"/>
                  <a:pt x="11730387" y="4177812"/>
                  <a:pt x="11790744" y="4505498"/>
                </a:cubicBezTo>
                <a:cubicBezTo>
                  <a:pt x="11851101" y="4833184"/>
                  <a:pt x="11769117" y="4891677"/>
                  <a:pt x="11790744" y="5138549"/>
                </a:cubicBezTo>
                <a:cubicBezTo>
                  <a:pt x="11812371" y="5385421"/>
                  <a:pt x="11688527" y="5971901"/>
                  <a:pt x="11790744" y="6273478"/>
                </a:cubicBezTo>
                <a:cubicBezTo>
                  <a:pt x="11700795" y="6297008"/>
                  <a:pt x="11529555" y="6250070"/>
                  <a:pt x="11437022" y="6273478"/>
                </a:cubicBezTo>
                <a:cubicBezTo>
                  <a:pt x="11344489" y="6296886"/>
                  <a:pt x="10975971" y="6234974"/>
                  <a:pt x="10847484" y="6273478"/>
                </a:cubicBezTo>
                <a:cubicBezTo>
                  <a:pt x="10718997" y="6311982"/>
                  <a:pt x="10460440" y="6219706"/>
                  <a:pt x="10257947" y="6273478"/>
                </a:cubicBezTo>
                <a:cubicBezTo>
                  <a:pt x="10055454" y="6327250"/>
                  <a:pt x="9792908" y="6220397"/>
                  <a:pt x="9668410" y="6273478"/>
                </a:cubicBezTo>
                <a:cubicBezTo>
                  <a:pt x="9543912" y="6326559"/>
                  <a:pt x="9129670" y="6243087"/>
                  <a:pt x="8843058" y="6273478"/>
                </a:cubicBezTo>
                <a:cubicBezTo>
                  <a:pt x="8556446" y="6303869"/>
                  <a:pt x="8392233" y="6212409"/>
                  <a:pt x="8253521" y="6273478"/>
                </a:cubicBezTo>
                <a:cubicBezTo>
                  <a:pt x="8114809" y="6334547"/>
                  <a:pt x="7878898" y="6246033"/>
                  <a:pt x="7663984" y="6273478"/>
                </a:cubicBezTo>
                <a:cubicBezTo>
                  <a:pt x="7449070" y="6300923"/>
                  <a:pt x="7545548" y="6271871"/>
                  <a:pt x="7428169" y="6273478"/>
                </a:cubicBezTo>
                <a:cubicBezTo>
                  <a:pt x="7310791" y="6275085"/>
                  <a:pt x="7169743" y="6245893"/>
                  <a:pt x="7074446" y="6273478"/>
                </a:cubicBezTo>
                <a:cubicBezTo>
                  <a:pt x="6979149" y="6301063"/>
                  <a:pt x="6602893" y="6217899"/>
                  <a:pt x="6484909" y="6273478"/>
                </a:cubicBezTo>
                <a:cubicBezTo>
                  <a:pt x="6366925" y="6329057"/>
                  <a:pt x="5935522" y="6228687"/>
                  <a:pt x="5777465" y="6273478"/>
                </a:cubicBezTo>
                <a:cubicBezTo>
                  <a:pt x="5619408" y="6318269"/>
                  <a:pt x="5359580" y="6218632"/>
                  <a:pt x="5070020" y="6273478"/>
                </a:cubicBezTo>
                <a:cubicBezTo>
                  <a:pt x="4780460" y="6328324"/>
                  <a:pt x="4903775" y="6256848"/>
                  <a:pt x="4834205" y="6273478"/>
                </a:cubicBezTo>
                <a:cubicBezTo>
                  <a:pt x="4764636" y="6290108"/>
                  <a:pt x="4579060" y="6237067"/>
                  <a:pt x="4362575" y="6273478"/>
                </a:cubicBezTo>
                <a:cubicBezTo>
                  <a:pt x="4146090" y="6309889"/>
                  <a:pt x="3926550" y="6229251"/>
                  <a:pt x="3773038" y="6273478"/>
                </a:cubicBezTo>
                <a:cubicBezTo>
                  <a:pt x="3619526" y="6317705"/>
                  <a:pt x="3589527" y="6256291"/>
                  <a:pt x="3537223" y="6273478"/>
                </a:cubicBezTo>
                <a:cubicBezTo>
                  <a:pt x="3484919" y="6290665"/>
                  <a:pt x="3231995" y="6221721"/>
                  <a:pt x="3065593" y="6273478"/>
                </a:cubicBezTo>
                <a:cubicBezTo>
                  <a:pt x="2899191" y="6325235"/>
                  <a:pt x="2643261" y="6240063"/>
                  <a:pt x="2358149" y="6273478"/>
                </a:cubicBezTo>
                <a:cubicBezTo>
                  <a:pt x="2073037" y="6306893"/>
                  <a:pt x="1969327" y="6208738"/>
                  <a:pt x="1650704" y="6273478"/>
                </a:cubicBezTo>
                <a:cubicBezTo>
                  <a:pt x="1332082" y="6338218"/>
                  <a:pt x="1495847" y="6273326"/>
                  <a:pt x="1414889" y="6273478"/>
                </a:cubicBezTo>
                <a:cubicBezTo>
                  <a:pt x="1333931" y="6273630"/>
                  <a:pt x="1050629" y="6239201"/>
                  <a:pt x="707445" y="6273478"/>
                </a:cubicBezTo>
                <a:cubicBezTo>
                  <a:pt x="364261" y="6307755"/>
                  <a:pt x="281402" y="6239418"/>
                  <a:pt x="0" y="6273478"/>
                </a:cubicBezTo>
                <a:cubicBezTo>
                  <a:pt x="-46762" y="5933153"/>
                  <a:pt x="74355" y="5896844"/>
                  <a:pt x="0" y="5577692"/>
                </a:cubicBezTo>
                <a:cubicBezTo>
                  <a:pt x="-74355" y="5258540"/>
                  <a:pt x="45730" y="5275390"/>
                  <a:pt x="0" y="5195580"/>
                </a:cubicBezTo>
                <a:cubicBezTo>
                  <a:pt x="-45730" y="5115770"/>
                  <a:pt x="23142" y="4885050"/>
                  <a:pt x="0" y="4750734"/>
                </a:cubicBezTo>
                <a:cubicBezTo>
                  <a:pt x="-23142" y="4616418"/>
                  <a:pt x="24454" y="4412877"/>
                  <a:pt x="0" y="4117683"/>
                </a:cubicBezTo>
                <a:cubicBezTo>
                  <a:pt x="-24454" y="3822489"/>
                  <a:pt x="43107" y="3833654"/>
                  <a:pt x="0" y="3610101"/>
                </a:cubicBezTo>
                <a:cubicBezTo>
                  <a:pt x="-43107" y="3386548"/>
                  <a:pt x="18049" y="3240924"/>
                  <a:pt x="0" y="2977050"/>
                </a:cubicBezTo>
                <a:cubicBezTo>
                  <a:pt x="-18049" y="2713176"/>
                  <a:pt x="54848" y="2644179"/>
                  <a:pt x="0" y="2469469"/>
                </a:cubicBezTo>
                <a:cubicBezTo>
                  <a:pt x="-54848" y="2294759"/>
                  <a:pt x="39794" y="2175460"/>
                  <a:pt x="0" y="2024622"/>
                </a:cubicBezTo>
                <a:cubicBezTo>
                  <a:pt x="-39794" y="1873784"/>
                  <a:pt x="74143" y="1484124"/>
                  <a:pt x="0" y="1328837"/>
                </a:cubicBezTo>
                <a:cubicBezTo>
                  <a:pt x="-74143" y="1173551"/>
                  <a:pt x="49257" y="802111"/>
                  <a:pt x="0" y="633051"/>
                </a:cubicBezTo>
                <a:cubicBezTo>
                  <a:pt x="-49257" y="463991"/>
                  <a:pt x="1012" y="259818"/>
                  <a:pt x="0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66A366"/>
            </a:solidFill>
            <a:extLst>
              <a:ext uri="{C807C97D-BFC1-408E-A445-0C87EB9F89A2}">
                <ask:lineSketchStyleProps xmlns:ask="http://schemas.microsoft.com/office/drawing/2018/sketchyshapes" sd="393215578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D1FE4990-739F-9C6B-8027-E551847DB5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40322" y="4084634"/>
            <a:ext cx="7957826" cy="2429765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B1533A9E-F428-6491-EE57-8E16A6CC7B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21863" y="3147031"/>
            <a:ext cx="7885398" cy="3369092"/>
          </a:xfrm>
          <a:prstGeom prst="rect">
            <a:avLst/>
          </a:prstGeom>
        </p:spPr>
      </p:pic>
      <p:sp>
        <p:nvSpPr>
          <p:cNvPr id="16" name="Arrow: Pentagon 15">
            <a:extLst>
              <a:ext uri="{FF2B5EF4-FFF2-40B4-BE49-F238E27FC236}">
                <a16:creationId xmlns:a16="http://schemas.microsoft.com/office/drawing/2014/main" id="{5F42BA21-BE0C-F427-BAFF-DAFE7F1588D3}"/>
              </a:ext>
            </a:extLst>
          </p:cNvPr>
          <p:cNvSpPr/>
          <p:nvPr/>
        </p:nvSpPr>
        <p:spPr>
          <a:xfrm>
            <a:off x="-57150" y="642938"/>
            <a:ext cx="1328738" cy="400050"/>
          </a:xfrm>
          <a:custGeom>
            <a:avLst/>
            <a:gdLst>
              <a:gd name="connsiteX0" fmla="*/ 0 w 1328738"/>
              <a:gd name="connsiteY0" fmla="*/ 0 h 400050"/>
              <a:gd name="connsiteX1" fmla="*/ 530495 w 1328738"/>
              <a:gd name="connsiteY1" fmla="*/ 0 h 400050"/>
              <a:gd name="connsiteX2" fmla="*/ 1128713 w 1328738"/>
              <a:gd name="connsiteY2" fmla="*/ 0 h 400050"/>
              <a:gd name="connsiteX3" fmla="*/ 1328738 w 1328738"/>
              <a:gd name="connsiteY3" fmla="*/ 200025 h 400050"/>
              <a:gd name="connsiteX4" fmla="*/ 1128713 w 1328738"/>
              <a:gd name="connsiteY4" fmla="*/ 400050 h 400050"/>
              <a:gd name="connsiteX5" fmla="*/ 575644 w 1328738"/>
              <a:gd name="connsiteY5" fmla="*/ 400050 h 400050"/>
              <a:gd name="connsiteX6" fmla="*/ 0 w 1328738"/>
              <a:gd name="connsiteY6" fmla="*/ 400050 h 400050"/>
              <a:gd name="connsiteX7" fmla="*/ 0 w 1328738"/>
              <a:gd name="connsiteY7" fmla="*/ 0 h 4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28738" h="400050" fill="none" extrusionOk="0">
                <a:moveTo>
                  <a:pt x="0" y="0"/>
                </a:moveTo>
                <a:cubicBezTo>
                  <a:pt x="136647" y="20032"/>
                  <a:pt x="375386" y="2936"/>
                  <a:pt x="530495" y="0"/>
                </a:cubicBezTo>
                <a:cubicBezTo>
                  <a:pt x="685605" y="-2936"/>
                  <a:pt x="998376" y="21230"/>
                  <a:pt x="1128713" y="0"/>
                </a:cubicBezTo>
                <a:cubicBezTo>
                  <a:pt x="1203517" y="94199"/>
                  <a:pt x="1279109" y="161280"/>
                  <a:pt x="1328738" y="200025"/>
                </a:cubicBezTo>
                <a:cubicBezTo>
                  <a:pt x="1249972" y="286367"/>
                  <a:pt x="1186240" y="327819"/>
                  <a:pt x="1128713" y="400050"/>
                </a:cubicBezTo>
                <a:cubicBezTo>
                  <a:pt x="901078" y="393438"/>
                  <a:pt x="726394" y="395039"/>
                  <a:pt x="575644" y="400050"/>
                </a:cubicBezTo>
                <a:cubicBezTo>
                  <a:pt x="424894" y="405061"/>
                  <a:pt x="188921" y="374998"/>
                  <a:pt x="0" y="400050"/>
                </a:cubicBezTo>
                <a:cubicBezTo>
                  <a:pt x="444" y="225665"/>
                  <a:pt x="11340" y="187000"/>
                  <a:pt x="0" y="0"/>
                </a:cubicBezTo>
                <a:close/>
              </a:path>
              <a:path w="1328738" h="400050" stroke="0" extrusionOk="0">
                <a:moveTo>
                  <a:pt x="0" y="0"/>
                </a:moveTo>
                <a:cubicBezTo>
                  <a:pt x="165868" y="13672"/>
                  <a:pt x="282900" y="-10647"/>
                  <a:pt x="530495" y="0"/>
                </a:cubicBezTo>
                <a:cubicBezTo>
                  <a:pt x="778090" y="10647"/>
                  <a:pt x="953590" y="-14065"/>
                  <a:pt x="1128713" y="0"/>
                </a:cubicBezTo>
                <a:cubicBezTo>
                  <a:pt x="1212788" y="68211"/>
                  <a:pt x="1281906" y="144462"/>
                  <a:pt x="1328738" y="200025"/>
                </a:cubicBezTo>
                <a:cubicBezTo>
                  <a:pt x="1262657" y="285126"/>
                  <a:pt x="1201448" y="319158"/>
                  <a:pt x="1128713" y="400050"/>
                </a:cubicBezTo>
                <a:cubicBezTo>
                  <a:pt x="869179" y="387660"/>
                  <a:pt x="719887" y="423446"/>
                  <a:pt x="575644" y="400050"/>
                </a:cubicBezTo>
                <a:cubicBezTo>
                  <a:pt x="431401" y="376654"/>
                  <a:pt x="141920" y="412327"/>
                  <a:pt x="0" y="400050"/>
                </a:cubicBezTo>
                <a:cubicBezTo>
                  <a:pt x="1885" y="262818"/>
                  <a:pt x="-5997" y="123770"/>
                  <a:pt x="0" y="0"/>
                </a:cubicBezTo>
                <a:close/>
              </a:path>
            </a:pathLst>
          </a:custGeom>
          <a:solidFill>
            <a:srgbClr val="DEE069"/>
          </a:solidFill>
          <a:ln>
            <a:extLst>
              <a:ext uri="{C807C97D-BFC1-408E-A445-0C87EB9F89A2}">
                <ask:lineSketchStyleProps xmlns:ask="http://schemas.microsoft.com/office/drawing/2018/sketchyshapes" sd="3913578394">
                  <a:prstGeom prst="homePlat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>
                <a:solidFill>
                  <a:schemeClr val="tx1"/>
                </a:solidFill>
              </a:rPr>
              <a:t>التهيئة </a:t>
            </a:r>
            <a:endParaRPr lang="en-AE" b="1" dirty="0">
              <a:solidFill>
                <a:schemeClr val="tx1"/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AEF2F28-D65F-C0FA-5A10-4C50C68D1C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05685" y="6626506"/>
            <a:ext cx="2063292" cy="32803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2D05142-6C2C-EE87-53BD-886E10509F8F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3589" y="1997735"/>
            <a:ext cx="7885398" cy="4507237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AD0FE19-AC3D-AC2B-7964-270D73F2D16D}"/>
              </a:ext>
            </a:extLst>
          </p:cNvPr>
          <p:cNvSpPr/>
          <p:nvPr/>
        </p:nvSpPr>
        <p:spPr>
          <a:xfrm>
            <a:off x="8198148" y="472997"/>
            <a:ext cx="374493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3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ماذا تَرونَ في الصورة ؟</a:t>
            </a:r>
            <a:endParaRPr lang="en-US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BDB739E-AA82-2EF3-BAC2-6D410F31DDEB}"/>
              </a:ext>
            </a:extLst>
          </p:cNvPr>
          <p:cNvSpPr/>
          <p:nvPr/>
        </p:nvSpPr>
        <p:spPr>
          <a:xfrm>
            <a:off x="5127183" y="1448678"/>
            <a:ext cx="685476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3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مِنَ الصورة ما المكان الذي حدثت فيه قصتنا؟</a:t>
            </a:r>
            <a:endParaRPr lang="en-US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B284402-2300-26F0-10AA-7C2D529C1FDF}"/>
              </a:ext>
            </a:extLst>
          </p:cNvPr>
          <p:cNvSpPr/>
          <p:nvPr/>
        </p:nvSpPr>
        <p:spPr>
          <a:xfrm>
            <a:off x="8487813" y="2424359"/>
            <a:ext cx="334578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3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منْ يعيشُ في الغابة ؟</a:t>
            </a:r>
            <a:endParaRPr lang="en-US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C2DE299-CF78-FA27-2A22-E0CA88E1A142}"/>
              </a:ext>
            </a:extLst>
          </p:cNvPr>
          <p:cNvSpPr/>
          <p:nvPr/>
        </p:nvSpPr>
        <p:spPr>
          <a:xfrm>
            <a:off x="7975875" y="3619747"/>
            <a:ext cx="404657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3600" b="1" cap="none" spc="0" dirty="0">
                <a:ln w="0"/>
                <a:solidFill>
                  <a:srgbClr val="E3730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دعونا نتعرف من منهم بطل قصتنا ؟ </a:t>
            </a:r>
          </a:p>
          <a:p>
            <a:pPr algn="ctr"/>
            <a:r>
              <a:rPr lang="ar-AE" sz="3600" b="1" dirty="0">
                <a:ln w="0"/>
                <a:solidFill>
                  <a:srgbClr val="E3730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وماذا حدث ؟</a:t>
            </a:r>
            <a:endParaRPr lang="en-US" sz="3600" b="1" cap="none" spc="0" dirty="0">
              <a:ln w="0"/>
              <a:solidFill>
                <a:srgbClr val="E37303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70436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2" presetClass="emph" presetSubtype="0" repeatCount="4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8" grpId="0"/>
      <p:bldP spid="19" grpId="0"/>
      <p:bldP spid="19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7923C4C9-1223-0663-D0DF-4EC2E5CBDD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8845962-A44A-707A-F62C-2B307C144E2B}"/>
              </a:ext>
            </a:extLst>
          </p:cNvPr>
          <p:cNvSpPr/>
          <p:nvPr/>
        </p:nvSpPr>
        <p:spPr>
          <a:xfrm>
            <a:off x="200628" y="231494"/>
            <a:ext cx="11790744" cy="6273478"/>
          </a:xfrm>
          <a:custGeom>
            <a:avLst/>
            <a:gdLst>
              <a:gd name="connsiteX0" fmla="*/ 0 w 11790744"/>
              <a:gd name="connsiteY0" fmla="*/ 0 h 6273478"/>
              <a:gd name="connsiteX1" fmla="*/ 235815 w 11790744"/>
              <a:gd name="connsiteY1" fmla="*/ 0 h 6273478"/>
              <a:gd name="connsiteX2" fmla="*/ 589537 w 11790744"/>
              <a:gd name="connsiteY2" fmla="*/ 0 h 6273478"/>
              <a:gd name="connsiteX3" fmla="*/ 943260 w 11790744"/>
              <a:gd name="connsiteY3" fmla="*/ 0 h 6273478"/>
              <a:gd name="connsiteX4" fmla="*/ 1296982 w 11790744"/>
              <a:gd name="connsiteY4" fmla="*/ 0 h 6273478"/>
              <a:gd name="connsiteX5" fmla="*/ 1650704 w 11790744"/>
              <a:gd name="connsiteY5" fmla="*/ 0 h 6273478"/>
              <a:gd name="connsiteX6" fmla="*/ 2358149 w 11790744"/>
              <a:gd name="connsiteY6" fmla="*/ 0 h 6273478"/>
              <a:gd name="connsiteX7" fmla="*/ 3183501 w 11790744"/>
              <a:gd name="connsiteY7" fmla="*/ 0 h 6273478"/>
              <a:gd name="connsiteX8" fmla="*/ 3537223 w 11790744"/>
              <a:gd name="connsiteY8" fmla="*/ 0 h 6273478"/>
              <a:gd name="connsiteX9" fmla="*/ 4362575 w 11790744"/>
              <a:gd name="connsiteY9" fmla="*/ 0 h 6273478"/>
              <a:gd name="connsiteX10" fmla="*/ 4598390 w 11790744"/>
              <a:gd name="connsiteY10" fmla="*/ 0 h 6273478"/>
              <a:gd name="connsiteX11" fmla="*/ 5305835 w 11790744"/>
              <a:gd name="connsiteY11" fmla="*/ 0 h 6273478"/>
              <a:gd name="connsiteX12" fmla="*/ 6131187 w 11790744"/>
              <a:gd name="connsiteY12" fmla="*/ 0 h 6273478"/>
              <a:gd name="connsiteX13" fmla="*/ 6838632 w 11790744"/>
              <a:gd name="connsiteY13" fmla="*/ 0 h 6273478"/>
              <a:gd name="connsiteX14" fmla="*/ 7546076 w 11790744"/>
              <a:gd name="connsiteY14" fmla="*/ 0 h 6273478"/>
              <a:gd name="connsiteX15" fmla="*/ 7781891 w 11790744"/>
              <a:gd name="connsiteY15" fmla="*/ 0 h 6273478"/>
              <a:gd name="connsiteX16" fmla="*/ 8371428 w 11790744"/>
              <a:gd name="connsiteY16" fmla="*/ 0 h 6273478"/>
              <a:gd name="connsiteX17" fmla="*/ 8607243 w 11790744"/>
              <a:gd name="connsiteY17" fmla="*/ 0 h 6273478"/>
              <a:gd name="connsiteX18" fmla="*/ 9432595 w 11790744"/>
              <a:gd name="connsiteY18" fmla="*/ 0 h 6273478"/>
              <a:gd name="connsiteX19" fmla="*/ 10022132 w 11790744"/>
              <a:gd name="connsiteY19" fmla="*/ 0 h 6273478"/>
              <a:gd name="connsiteX20" fmla="*/ 10257947 w 11790744"/>
              <a:gd name="connsiteY20" fmla="*/ 0 h 6273478"/>
              <a:gd name="connsiteX21" fmla="*/ 10611670 w 11790744"/>
              <a:gd name="connsiteY21" fmla="*/ 0 h 6273478"/>
              <a:gd name="connsiteX22" fmla="*/ 11201207 w 11790744"/>
              <a:gd name="connsiteY22" fmla="*/ 0 h 6273478"/>
              <a:gd name="connsiteX23" fmla="*/ 11790744 w 11790744"/>
              <a:gd name="connsiteY23" fmla="*/ 0 h 6273478"/>
              <a:gd name="connsiteX24" fmla="*/ 11790744 w 11790744"/>
              <a:gd name="connsiteY24" fmla="*/ 695786 h 6273478"/>
              <a:gd name="connsiteX25" fmla="*/ 11790744 w 11790744"/>
              <a:gd name="connsiteY25" fmla="*/ 1266102 h 6273478"/>
              <a:gd name="connsiteX26" fmla="*/ 11790744 w 11790744"/>
              <a:gd name="connsiteY26" fmla="*/ 1773683 h 6273478"/>
              <a:gd name="connsiteX27" fmla="*/ 11790744 w 11790744"/>
              <a:gd name="connsiteY27" fmla="*/ 2344000 h 6273478"/>
              <a:gd name="connsiteX28" fmla="*/ 11790744 w 11790744"/>
              <a:gd name="connsiteY28" fmla="*/ 2977050 h 6273478"/>
              <a:gd name="connsiteX29" fmla="*/ 11790744 w 11790744"/>
              <a:gd name="connsiteY29" fmla="*/ 3672836 h 6273478"/>
              <a:gd name="connsiteX30" fmla="*/ 11790744 w 11790744"/>
              <a:gd name="connsiteY30" fmla="*/ 4305887 h 6273478"/>
              <a:gd name="connsiteX31" fmla="*/ 11790744 w 11790744"/>
              <a:gd name="connsiteY31" fmla="*/ 4876203 h 6273478"/>
              <a:gd name="connsiteX32" fmla="*/ 11790744 w 11790744"/>
              <a:gd name="connsiteY32" fmla="*/ 5509254 h 6273478"/>
              <a:gd name="connsiteX33" fmla="*/ 11790744 w 11790744"/>
              <a:gd name="connsiteY33" fmla="*/ 6273478 h 6273478"/>
              <a:gd name="connsiteX34" fmla="*/ 10965392 w 11790744"/>
              <a:gd name="connsiteY34" fmla="*/ 6273478 h 6273478"/>
              <a:gd name="connsiteX35" fmla="*/ 10611670 w 11790744"/>
              <a:gd name="connsiteY35" fmla="*/ 6273478 h 6273478"/>
              <a:gd name="connsiteX36" fmla="*/ 10257947 w 11790744"/>
              <a:gd name="connsiteY36" fmla="*/ 6273478 h 6273478"/>
              <a:gd name="connsiteX37" fmla="*/ 9550503 w 11790744"/>
              <a:gd name="connsiteY37" fmla="*/ 6273478 h 6273478"/>
              <a:gd name="connsiteX38" fmla="*/ 8843058 w 11790744"/>
              <a:gd name="connsiteY38" fmla="*/ 6273478 h 6273478"/>
              <a:gd name="connsiteX39" fmla="*/ 8135613 w 11790744"/>
              <a:gd name="connsiteY39" fmla="*/ 6273478 h 6273478"/>
              <a:gd name="connsiteX40" fmla="*/ 7899798 w 11790744"/>
              <a:gd name="connsiteY40" fmla="*/ 6273478 h 6273478"/>
              <a:gd name="connsiteX41" fmla="*/ 7546076 w 11790744"/>
              <a:gd name="connsiteY41" fmla="*/ 6273478 h 6273478"/>
              <a:gd name="connsiteX42" fmla="*/ 6720724 w 11790744"/>
              <a:gd name="connsiteY42" fmla="*/ 6273478 h 6273478"/>
              <a:gd name="connsiteX43" fmla="*/ 5895372 w 11790744"/>
              <a:gd name="connsiteY43" fmla="*/ 6273478 h 6273478"/>
              <a:gd name="connsiteX44" fmla="*/ 5423742 w 11790744"/>
              <a:gd name="connsiteY44" fmla="*/ 6273478 h 6273478"/>
              <a:gd name="connsiteX45" fmla="*/ 4716298 w 11790744"/>
              <a:gd name="connsiteY45" fmla="*/ 6273478 h 6273478"/>
              <a:gd name="connsiteX46" fmla="*/ 4008853 w 11790744"/>
              <a:gd name="connsiteY46" fmla="*/ 6273478 h 6273478"/>
              <a:gd name="connsiteX47" fmla="*/ 3301408 w 11790744"/>
              <a:gd name="connsiteY47" fmla="*/ 6273478 h 6273478"/>
              <a:gd name="connsiteX48" fmla="*/ 2947686 w 11790744"/>
              <a:gd name="connsiteY48" fmla="*/ 6273478 h 6273478"/>
              <a:gd name="connsiteX49" fmla="*/ 2358149 w 11790744"/>
              <a:gd name="connsiteY49" fmla="*/ 6273478 h 6273478"/>
              <a:gd name="connsiteX50" fmla="*/ 2122334 w 11790744"/>
              <a:gd name="connsiteY50" fmla="*/ 6273478 h 6273478"/>
              <a:gd name="connsiteX51" fmla="*/ 1768612 w 11790744"/>
              <a:gd name="connsiteY51" fmla="*/ 6273478 h 6273478"/>
              <a:gd name="connsiteX52" fmla="*/ 1414889 w 11790744"/>
              <a:gd name="connsiteY52" fmla="*/ 6273478 h 6273478"/>
              <a:gd name="connsiteX53" fmla="*/ 1179074 w 11790744"/>
              <a:gd name="connsiteY53" fmla="*/ 6273478 h 6273478"/>
              <a:gd name="connsiteX54" fmla="*/ 707445 w 11790744"/>
              <a:gd name="connsiteY54" fmla="*/ 6273478 h 6273478"/>
              <a:gd name="connsiteX55" fmla="*/ 0 w 11790744"/>
              <a:gd name="connsiteY55" fmla="*/ 6273478 h 6273478"/>
              <a:gd name="connsiteX56" fmla="*/ 0 w 11790744"/>
              <a:gd name="connsiteY56" fmla="*/ 5640427 h 6273478"/>
              <a:gd name="connsiteX57" fmla="*/ 0 w 11790744"/>
              <a:gd name="connsiteY57" fmla="*/ 5195580 h 6273478"/>
              <a:gd name="connsiteX58" fmla="*/ 0 w 11790744"/>
              <a:gd name="connsiteY58" fmla="*/ 4750734 h 6273478"/>
              <a:gd name="connsiteX59" fmla="*/ 0 w 11790744"/>
              <a:gd name="connsiteY59" fmla="*/ 4243152 h 6273478"/>
              <a:gd name="connsiteX60" fmla="*/ 0 w 11790744"/>
              <a:gd name="connsiteY60" fmla="*/ 3861041 h 6273478"/>
              <a:gd name="connsiteX61" fmla="*/ 0 w 11790744"/>
              <a:gd name="connsiteY61" fmla="*/ 3290724 h 6273478"/>
              <a:gd name="connsiteX62" fmla="*/ 0 w 11790744"/>
              <a:gd name="connsiteY62" fmla="*/ 2720408 h 6273478"/>
              <a:gd name="connsiteX63" fmla="*/ 0 w 11790744"/>
              <a:gd name="connsiteY63" fmla="*/ 2024622 h 6273478"/>
              <a:gd name="connsiteX64" fmla="*/ 0 w 11790744"/>
              <a:gd name="connsiteY64" fmla="*/ 1517041 h 6273478"/>
              <a:gd name="connsiteX65" fmla="*/ 0 w 11790744"/>
              <a:gd name="connsiteY65" fmla="*/ 821255 h 6273478"/>
              <a:gd name="connsiteX66" fmla="*/ 0 w 11790744"/>
              <a:gd name="connsiteY66" fmla="*/ 0 h 6273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11790744" h="6273478" fill="none" extrusionOk="0">
                <a:moveTo>
                  <a:pt x="0" y="0"/>
                </a:moveTo>
                <a:cubicBezTo>
                  <a:pt x="83100" y="-11287"/>
                  <a:pt x="175775" y="11427"/>
                  <a:pt x="235815" y="0"/>
                </a:cubicBezTo>
                <a:cubicBezTo>
                  <a:pt x="295855" y="-11427"/>
                  <a:pt x="416982" y="10856"/>
                  <a:pt x="589537" y="0"/>
                </a:cubicBezTo>
                <a:cubicBezTo>
                  <a:pt x="762092" y="-10856"/>
                  <a:pt x="834727" y="34139"/>
                  <a:pt x="943260" y="0"/>
                </a:cubicBezTo>
                <a:cubicBezTo>
                  <a:pt x="1051793" y="-34139"/>
                  <a:pt x="1134933" y="9033"/>
                  <a:pt x="1296982" y="0"/>
                </a:cubicBezTo>
                <a:cubicBezTo>
                  <a:pt x="1459031" y="-9033"/>
                  <a:pt x="1478662" y="23345"/>
                  <a:pt x="1650704" y="0"/>
                </a:cubicBezTo>
                <a:cubicBezTo>
                  <a:pt x="1822746" y="-23345"/>
                  <a:pt x="2103298" y="74582"/>
                  <a:pt x="2358149" y="0"/>
                </a:cubicBezTo>
                <a:cubicBezTo>
                  <a:pt x="2613001" y="-74582"/>
                  <a:pt x="2965434" y="5710"/>
                  <a:pt x="3183501" y="0"/>
                </a:cubicBezTo>
                <a:cubicBezTo>
                  <a:pt x="3401568" y="-5710"/>
                  <a:pt x="3397255" y="456"/>
                  <a:pt x="3537223" y="0"/>
                </a:cubicBezTo>
                <a:cubicBezTo>
                  <a:pt x="3677191" y="-456"/>
                  <a:pt x="4034985" y="24993"/>
                  <a:pt x="4362575" y="0"/>
                </a:cubicBezTo>
                <a:cubicBezTo>
                  <a:pt x="4690165" y="-24993"/>
                  <a:pt x="4486183" y="28164"/>
                  <a:pt x="4598390" y="0"/>
                </a:cubicBezTo>
                <a:cubicBezTo>
                  <a:pt x="4710598" y="-28164"/>
                  <a:pt x="5098121" y="80897"/>
                  <a:pt x="5305835" y="0"/>
                </a:cubicBezTo>
                <a:cubicBezTo>
                  <a:pt x="5513549" y="-80897"/>
                  <a:pt x="5732770" y="73485"/>
                  <a:pt x="6131187" y="0"/>
                </a:cubicBezTo>
                <a:cubicBezTo>
                  <a:pt x="6529604" y="-73485"/>
                  <a:pt x="6575832" y="72360"/>
                  <a:pt x="6838632" y="0"/>
                </a:cubicBezTo>
                <a:cubicBezTo>
                  <a:pt x="7101432" y="-72360"/>
                  <a:pt x="7345363" y="20393"/>
                  <a:pt x="7546076" y="0"/>
                </a:cubicBezTo>
                <a:cubicBezTo>
                  <a:pt x="7746789" y="-20393"/>
                  <a:pt x="7729139" y="22040"/>
                  <a:pt x="7781891" y="0"/>
                </a:cubicBezTo>
                <a:cubicBezTo>
                  <a:pt x="7834643" y="-22040"/>
                  <a:pt x="8181795" y="12251"/>
                  <a:pt x="8371428" y="0"/>
                </a:cubicBezTo>
                <a:cubicBezTo>
                  <a:pt x="8561061" y="-12251"/>
                  <a:pt x="8538274" y="6036"/>
                  <a:pt x="8607243" y="0"/>
                </a:cubicBezTo>
                <a:cubicBezTo>
                  <a:pt x="8676212" y="-6036"/>
                  <a:pt x="9119210" y="86020"/>
                  <a:pt x="9432595" y="0"/>
                </a:cubicBezTo>
                <a:cubicBezTo>
                  <a:pt x="9745980" y="-86020"/>
                  <a:pt x="9736261" y="11858"/>
                  <a:pt x="10022132" y="0"/>
                </a:cubicBezTo>
                <a:cubicBezTo>
                  <a:pt x="10308003" y="-11858"/>
                  <a:pt x="10148677" y="11942"/>
                  <a:pt x="10257947" y="0"/>
                </a:cubicBezTo>
                <a:cubicBezTo>
                  <a:pt x="10367217" y="-11942"/>
                  <a:pt x="10495465" y="10987"/>
                  <a:pt x="10611670" y="0"/>
                </a:cubicBezTo>
                <a:cubicBezTo>
                  <a:pt x="10727875" y="-10987"/>
                  <a:pt x="11016570" y="59800"/>
                  <a:pt x="11201207" y="0"/>
                </a:cubicBezTo>
                <a:cubicBezTo>
                  <a:pt x="11385844" y="-59800"/>
                  <a:pt x="11510968" y="256"/>
                  <a:pt x="11790744" y="0"/>
                </a:cubicBezTo>
                <a:cubicBezTo>
                  <a:pt x="11805300" y="223382"/>
                  <a:pt x="11785182" y="431075"/>
                  <a:pt x="11790744" y="695786"/>
                </a:cubicBezTo>
                <a:cubicBezTo>
                  <a:pt x="11796306" y="960497"/>
                  <a:pt x="11778691" y="1135477"/>
                  <a:pt x="11790744" y="1266102"/>
                </a:cubicBezTo>
                <a:cubicBezTo>
                  <a:pt x="11802797" y="1396727"/>
                  <a:pt x="11752401" y="1606275"/>
                  <a:pt x="11790744" y="1773683"/>
                </a:cubicBezTo>
                <a:cubicBezTo>
                  <a:pt x="11829087" y="1941091"/>
                  <a:pt x="11765131" y="2136099"/>
                  <a:pt x="11790744" y="2344000"/>
                </a:cubicBezTo>
                <a:cubicBezTo>
                  <a:pt x="11816357" y="2551901"/>
                  <a:pt x="11743701" y="2780599"/>
                  <a:pt x="11790744" y="2977050"/>
                </a:cubicBezTo>
                <a:cubicBezTo>
                  <a:pt x="11837787" y="3173501"/>
                  <a:pt x="11734974" y="3495963"/>
                  <a:pt x="11790744" y="3672836"/>
                </a:cubicBezTo>
                <a:cubicBezTo>
                  <a:pt x="11846514" y="3849709"/>
                  <a:pt x="11749999" y="4023652"/>
                  <a:pt x="11790744" y="4305887"/>
                </a:cubicBezTo>
                <a:cubicBezTo>
                  <a:pt x="11831489" y="4588122"/>
                  <a:pt x="11761811" y="4713305"/>
                  <a:pt x="11790744" y="4876203"/>
                </a:cubicBezTo>
                <a:cubicBezTo>
                  <a:pt x="11819677" y="5039101"/>
                  <a:pt x="11760040" y="5379539"/>
                  <a:pt x="11790744" y="5509254"/>
                </a:cubicBezTo>
                <a:cubicBezTo>
                  <a:pt x="11821448" y="5638969"/>
                  <a:pt x="11708829" y="5899309"/>
                  <a:pt x="11790744" y="6273478"/>
                </a:cubicBezTo>
                <a:cubicBezTo>
                  <a:pt x="11496881" y="6344527"/>
                  <a:pt x="11300462" y="6251910"/>
                  <a:pt x="10965392" y="6273478"/>
                </a:cubicBezTo>
                <a:cubicBezTo>
                  <a:pt x="10630322" y="6295046"/>
                  <a:pt x="10720584" y="6259994"/>
                  <a:pt x="10611670" y="6273478"/>
                </a:cubicBezTo>
                <a:cubicBezTo>
                  <a:pt x="10502756" y="6286962"/>
                  <a:pt x="10366764" y="6264684"/>
                  <a:pt x="10257947" y="6273478"/>
                </a:cubicBezTo>
                <a:cubicBezTo>
                  <a:pt x="10149130" y="6282272"/>
                  <a:pt x="9754752" y="6189215"/>
                  <a:pt x="9550503" y="6273478"/>
                </a:cubicBezTo>
                <a:cubicBezTo>
                  <a:pt x="9346254" y="6357741"/>
                  <a:pt x="9041280" y="6251661"/>
                  <a:pt x="8843058" y="6273478"/>
                </a:cubicBezTo>
                <a:cubicBezTo>
                  <a:pt x="8644836" y="6295295"/>
                  <a:pt x="8459838" y="6223437"/>
                  <a:pt x="8135613" y="6273478"/>
                </a:cubicBezTo>
                <a:cubicBezTo>
                  <a:pt x="7811389" y="6323519"/>
                  <a:pt x="7968254" y="6264453"/>
                  <a:pt x="7899798" y="6273478"/>
                </a:cubicBezTo>
                <a:cubicBezTo>
                  <a:pt x="7831342" y="6282503"/>
                  <a:pt x="7643846" y="6272026"/>
                  <a:pt x="7546076" y="6273478"/>
                </a:cubicBezTo>
                <a:cubicBezTo>
                  <a:pt x="7448306" y="6274930"/>
                  <a:pt x="7023361" y="6192554"/>
                  <a:pt x="6720724" y="6273478"/>
                </a:cubicBezTo>
                <a:cubicBezTo>
                  <a:pt x="6418087" y="6354402"/>
                  <a:pt x="6135305" y="6203338"/>
                  <a:pt x="5895372" y="6273478"/>
                </a:cubicBezTo>
                <a:cubicBezTo>
                  <a:pt x="5655439" y="6343618"/>
                  <a:pt x="5587790" y="6228456"/>
                  <a:pt x="5423742" y="6273478"/>
                </a:cubicBezTo>
                <a:cubicBezTo>
                  <a:pt x="5259694" y="6318500"/>
                  <a:pt x="5022303" y="6263481"/>
                  <a:pt x="4716298" y="6273478"/>
                </a:cubicBezTo>
                <a:cubicBezTo>
                  <a:pt x="4410293" y="6283475"/>
                  <a:pt x="4229048" y="6194308"/>
                  <a:pt x="4008853" y="6273478"/>
                </a:cubicBezTo>
                <a:cubicBezTo>
                  <a:pt x="3788658" y="6352648"/>
                  <a:pt x="3599537" y="6241077"/>
                  <a:pt x="3301408" y="6273478"/>
                </a:cubicBezTo>
                <a:cubicBezTo>
                  <a:pt x="3003280" y="6305879"/>
                  <a:pt x="3056623" y="6254076"/>
                  <a:pt x="2947686" y="6273478"/>
                </a:cubicBezTo>
                <a:cubicBezTo>
                  <a:pt x="2838749" y="6292880"/>
                  <a:pt x="2521836" y="6221197"/>
                  <a:pt x="2358149" y="6273478"/>
                </a:cubicBezTo>
                <a:cubicBezTo>
                  <a:pt x="2194462" y="6325759"/>
                  <a:pt x="2223155" y="6254555"/>
                  <a:pt x="2122334" y="6273478"/>
                </a:cubicBezTo>
                <a:cubicBezTo>
                  <a:pt x="2021514" y="6292401"/>
                  <a:pt x="1863565" y="6235751"/>
                  <a:pt x="1768612" y="6273478"/>
                </a:cubicBezTo>
                <a:cubicBezTo>
                  <a:pt x="1673659" y="6311205"/>
                  <a:pt x="1486992" y="6235896"/>
                  <a:pt x="1414889" y="6273478"/>
                </a:cubicBezTo>
                <a:cubicBezTo>
                  <a:pt x="1342786" y="6311060"/>
                  <a:pt x="1268349" y="6268774"/>
                  <a:pt x="1179074" y="6273478"/>
                </a:cubicBezTo>
                <a:cubicBezTo>
                  <a:pt x="1089800" y="6278182"/>
                  <a:pt x="903805" y="6243270"/>
                  <a:pt x="707445" y="6273478"/>
                </a:cubicBezTo>
                <a:cubicBezTo>
                  <a:pt x="511085" y="6303686"/>
                  <a:pt x="292445" y="6223168"/>
                  <a:pt x="0" y="6273478"/>
                </a:cubicBezTo>
                <a:cubicBezTo>
                  <a:pt x="-53374" y="6002744"/>
                  <a:pt x="71926" y="5819569"/>
                  <a:pt x="0" y="5640427"/>
                </a:cubicBezTo>
                <a:cubicBezTo>
                  <a:pt x="-71926" y="5461285"/>
                  <a:pt x="5532" y="5367982"/>
                  <a:pt x="0" y="5195580"/>
                </a:cubicBezTo>
                <a:cubicBezTo>
                  <a:pt x="-5532" y="5023178"/>
                  <a:pt x="20391" y="4856877"/>
                  <a:pt x="0" y="4750734"/>
                </a:cubicBezTo>
                <a:cubicBezTo>
                  <a:pt x="-20391" y="4644591"/>
                  <a:pt x="18284" y="4492218"/>
                  <a:pt x="0" y="4243152"/>
                </a:cubicBezTo>
                <a:cubicBezTo>
                  <a:pt x="-18284" y="3994086"/>
                  <a:pt x="42234" y="4004915"/>
                  <a:pt x="0" y="3861041"/>
                </a:cubicBezTo>
                <a:cubicBezTo>
                  <a:pt x="-42234" y="3717167"/>
                  <a:pt x="16657" y="3474161"/>
                  <a:pt x="0" y="3290724"/>
                </a:cubicBezTo>
                <a:cubicBezTo>
                  <a:pt x="-16657" y="3107287"/>
                  <a:pt x="66267" y="2876154"/>
                  <a:pt x="0" y="2720408"/>
                </a:cubicBezTo>
                <a:cubicBezTo>
                  <a:pt x="-66267" y="2564662"/>
                  <a:pt x="36417" y="2220714"/>
                  <a:pt x="0" y="2024622"/>
                </a:cubicBezTo>
                <a:cubicBezTo>
                  <a:pt x="-36417" y="1828530"/>
                  <a:pt x="21200" y="1765411"/>
                  <a:pt x="0" y="1517041"/>
                </a:cubicBezTo>
                <a:cubicBezTo>
                  <a:pt x="-21200" y="1268671"/>
                  <a:pt x="83228" y="1050478"/>
                  <a:pt x="0" y="821255"/>
                </a:cubicBezTo>
                <a:cubicBezTo>
                  <a:pt x="-83228" y="592032"/>
                  <a:pt x="23032" y="300830"/>
                  <a:pt x="0" y="0"/>
                </a:cubicBezTo>
                <a:close/>
              </a:path>
              <a:path w="11790744" h="6273478" stroke="0" extrusionOk="0">
                <a:moveTo>
                  <a:pt x="0" y="0"/>
                </a:moveTo>
                <a:cubicBezTo>
                  <a:pt x="113858" y="-14881"/>
                  <a:pt x="185268" y="16414"/>
                  <a:pt x="235815" y="0"/>
                </a:cubicBezTo>
                <a:cubicBezTo>
                  <a:pt x="286363" y="-16414"/>
                  <a:pt x="484257" y="32086"/>
                  <a:pt x="589537" y="0"/>
                </a:cubicBezTo>
                <a:cubicBezTo>
                  <a:pt x="694817" y="-32086"/>
                  <a:pt x="751832" y="24453"/>
                  <a:pt x="825352" y="0"/>
                </a:cubicBezTo>
                <a:cubicBezTo>
                  <a:pt x="898872" y="-24453"/>
                  <a:pt x="1038373" y="17187"/>
                  <a:pt x="1179074" y="0"/>
                </a:cubicBezTo>
                <a:cubicBezTo>
                  <a:pt x="1319775" y="-17187"/>
                  <a:pt x="1625893" y="28979"/>
                  <a:pt x="1768612" y="0"/>
                </a:cubicBezTo>
                <a:cubicBezTo>
                  <a:pt x="1911331" y="-28979"/>
                  <a:pt x="2138357" y="65946"/>
                  <a:pt x="2476056" y="0"/>
                </a:cubicBezTo>
                <a:cubicBezTo>
                  <a:pt x="2813755" y="-65946"/>
                  <a:pt x="2950917" y="31313"/>
                  <a:pt x="3301408" y="0"/>
                </a:cubicBezTo>
                <a:cubicBezTo>
                  <a:pt x="3651899" y="-31313"/>
                  <a:pt x="3621145" y="50426"/>
                  <a:pt x="3773038" y="0"/>
                </a:cubicBezTo>
                <a:cubicBezTo>
                  <a:pt x="3924931" y="-50426"/>
                  <a:pt x="3949449" y="8554"/>
                  <a:pt x="4008853" y="0"/>
                </a:cubicBezTo>
                <a:cubicBezTo>
                  <a:pt x="4068258" y="-8554"/>
                  <a:pt x="4472228" y="24842"/>
                  <a:pt x="4834205" y="0"/>
                </a:cubicBezTo>
                <a:cubicBezTo>
                  <a:pt x="5196182" y="-24842"/>
                  <a:pt x="5153727" y="14722"/>
                  <a:pt x="5305835" y="0"/>
                </a:cubicBezTo>
                <a:cubicBezTo>
                  <a:pt x="5457943" y="-14722"/>
                  <a:pt x="5432911" y="27335"/>
                  <a:pt x="5541650" y="0"/>
                </a:cubicBezTo>
                <a:cubicBezTo>
                  <a:pt x="5650390" y="-27335"/>
                  <a:pt x="6075432" y="11496"/>
                  <a:pt x="6249094" y="0"/>
                </a:cubicBezTo>
                <a:cubicBezTo>
                  <a:pt x="6422756" y="-11496"/>
                  <a:pt x="6709262" y="70236"/>
                  <a:pt x="7074446" y="0"/>
                </a:cubicBezTo>
                <a:cubicBezTo>
                  <a:pt x="7439630" y="-70236"/>
                  <a:pt x="7260485" y="39838"/>
                  <a:pt x="7428169" y="0"/>
                </a:cubicBezTo>
                <a:cubicBezTo>
                  <a:pt x="7595853" y="-39838"/>
                  <a:pt x="8062262" y="15844"/>
                  <a:pt x="8253521" y="0"/>
                </a:cubicBezTo>
                <a:cubicBezTo>
                  <a:pt x="8444780" y="-15844"/>
                  <a:pt x="8467269" y="14004"/>
                  <a:pt x="8607243" y="0"/>
                </a:cubicBezTo>
                <a:cubicBezTo>
                  <a:pt x="8747217" y="-14004"/>
                  <a:pt x="9000307" y="20638"/>
                  <a:pt x="9314688" y="0"/>
                </a:cubicBezTo>
                <a:cubicBezTo>
                  <a:pt x="9629070" y="-20638"/>
                  <a:pt x="9784004" y="50989"/>
                  <a:pt x="10140040" y="0"/>
                </a:cubicBezTo>
                <a:cubicBezTo>
                  <a:pt x="10496076" y="-50989"/>
                  <a:pt x="10549879" y="36072"/>
                  <a:pt x="10729577" y="0"/>
                </a:cubicBezTo>
                <a:cubicBezTo>
                  <a:pt x="10909275" y="-36072"/>
                  <a:pt x="11474622" y="69534"/>
                  <a:pt x="11790744" y="0"/>
                </a:cubicBezTo>
                <a:cubicBezTo>
                  <a:pt x="11805281" y="200695"/>
                  <a:pt x="11735831" y="398061"/>
                  <a:pt x="11790744" y="507581"/>
                </a:cubicBezTo>
                <a:cubicBezTo>
                  <a:pt x="11845657" y="617101"/>
                  <a:pt x="11739189" y="758793"/>
                  <a:pt x="11790744" y="952428"/>
                </a:cubicBezTo>
                <a:cubicBezTo>
                  <a:pt x="11842299" y="1146063"/>
                  <a:pt x="11739052" y="1323229"/>
                  <a:pt x="11790744" y="1522744"/>
                </a:cubicBezTo>
                <a:cubicBezTo>
                  <a:pt x="11842436" y="1722259"/>
                  <a:pt x="11767209" y="1766212"/>
                  <a:pt x="11790744" y="1967591"/>
                </a:cubicBezTo>
                <a:cubicBezTo>
                  <a:pt x="11814279" y="2168970"/>
                  <a:pt x="11781811" y="2191109"/>
                  <a:pt x="11790744" y="2412437"/>
                </a:cubicBezTo>
                <a:cubicBezTo>
                  <a:pt x="11799677" y="2633765"/>
                  <a:pt x="11732728" y="2716747"/>
                  <a:pt x="11790744" y="2982754"/>
                </a:cubicBezTo>
                <a:cubicBezTo>
                  <a:pt x="11848760" y="3248761"/>
                  <a:pt x="11750789" y="3316771"/>
                  <a:pt x="11790744" y="3427600"/>
                </a:cubicBezTo>
                <a:cubicBezTo>
                  <a:pt x="11830699" y="3538429"/>
                  <a:pt x="11764541" y="3644979"/>
                  <a:pt x="11790744" y="3809712"/>
                </a:cubicBezTo>
                <a:cubicBezTo>
                  <a:pt x="11816947" y="3974445"/>
                  <a:pt x="11730387" y="4177812"/>
                  <a:pt x="11790744" y="4505498"/>
                </a:cubicBezTo>
                <a:cubicBezTo>
                  <a:pt x="11851101" y="4833184"/>
                  <a:pt x="11769117" y="4891677"/>
                  <a:pt x="11790744" y="5138549"/>
                </a:cubicBezTo>
                <a:cubicBezTo>
                  <a:pt x="11812371" y="5385421"/>
                  <a:pt x="11688527" y="5971901"/>
                  <a:pt x="11790744" y="6273478"/>
                </a:cubicBezTo>
                <a:cubicBezTo>
                  <a:pt x="11700795" y="6297008"/>
                  <a:pt x="11529555" y="6250070"/>
                  <a:pt x="11437022" y="6273478"/>
                </a:cubicBezTo>
                <a:cubicBezTo>
                  <a:pt x="11344489" y="6296886"/>
                  <a:pt x="10975971" y="6234974"/>
                  <a:pt x="10847484" y="6273478"/>
                </a:cubicBezTo>
                <a:cubicBezTo>
                  <a:pt x="10718997" y="6311982"/>
                  <a:pt x="10460440" y="6219706"/>
                  <a:pt x="10257947" y="6273478"/>
                </a:cubicBezTo>
                <a:cubicBezTo>
                  <a:pt x="10055454" y="6327250"/>
                  <a:pt x="9792908" y="6220397"/>
                  <a:pt x="9668410" y="6273478"/>
                </a:cubicBezTo>
                <a:cubicBezTo>
                  <a:pt x="9543912" y="6326559"/>
                  <a:pt x="9129670" y="6243087"/>
                  <a:pt x="8843058" y="6273478"/>
                </a:cubicBezTo>
                <a:cubicBezTo>
                  <a:pt x="8556446" y="6303869"/>
                  <a:pt x="8392233" y="6212409"/>
                  <a:pt x="8253521" y="6273478"/>
                </a:cubicBezTo>
                <a:cubicBezTo>
                  <a:pt x="8114809" y="6334547"/>
                  <a:pt x="7878898" y="6246033"/>
                  <a:pt x="7663984" y="6273478"/>
                </a:cubicBezTo>
                <a:cubicBezTo>
                  <a:pt x="7449070" y="6300923"/>
                  <a:pt x="7545548" y="6271871"/>
                  <a:pt x="7428169" y="6273478"/>
                </a:cubicBezTo>
                <a:cubicBezTo>
                  <a:pt x="7310791" y="6275085"/>
                  <a:pt x="7169743" y="6245893"/>
                  <a:pt x="7074446" y="6273478"/>
                </a:cubicBezTo>
                <a:cubicBezTo>
                  <a:pt x="6979149" y="6301063"/>
                  <a:pt x="6602893" y="6217899"/>
                  <a:pt x="6484909" y="6273478"/>
                </a:cubicBezTo>
                <a:cubicBezTo>
                  <a:pt x="6366925" y="6329057"/>
                  <a:pt x="5935522" y="6228687"/>
                  <a:pt x="5777465" y="6273478"/>
                </a:cubicBezTo>
                <a:cubicBezTo>
                  <a:pt x="5619408" y="6318269"/>
                  <a:pt x="5359580" y="6218632"/>
                  <a:pt x="5070020" y="6273478"/>
                </a:cubicBezTo>
                <a:cubicBezTo>
                  <a:pt x="4780460" y="6328324"/>
                  <a:pt x="4903775" y="6256848"/>
                  <a:pt x="4834205" y="6273478"/>
                </a:cubicBezTo>
                <a:cubicBezTo>
                  <a:pt x="4764636" y="6290108"/>
                  <a:pt x="4579060" y="6237067"/>
                  <a:pt x="4362575" y="6273478"/>
                </a:cubicBezTo>
                <a:cubicBezTo>
                  <a:pt x="4146090" y="6309889"/>
                  <a:pt x="3926550" y="6229251"/>
                  <a:pt x="3773038" y="6273478"/>
                </a:cubicBezTo>
                <a:cubicBezTo>
                  <a:pt x="3619526" y="6317705"/>
                  <a:pt x="3589527" y="6256291"/>
                  <a:pt x="3537223" y="6273478"/>
                </a:cubicBezTo>
                <a:cubicBezTo>
                  <a:pt x="3484919" y="6290665"/>
                  <a:pt x="3231995" y="6221721"/>
                  <a:pt x="3065593" y="6273478"/>
                </a:cubicBezTo>
                <a:cubicBezTo>
                  <a:pt x="2899191" y="6325235"/>
                  <a:pt x="2643261" y="6240063"/>
                  <a:pt x="2358149" y="6273478"/>
                </a:cubicBezTo>
                <a:cubicBezTo>
                  <a:pt x="2073037" y="6306893"/>
                  <a:pt x="1969327" y="6208738"/>
                  <a:pt x="1650704" y="6273478"/>
                </a:cubicBezTo>
                <a:cubicBezTo>
                  <a:pt x="1332082" y="6338218"/>
                  <a:pt x="1495847" y="6273326"/>
                  <a:pt x="1414889" y="6273478"/>
                </a:cubicBezTo>
                <a:cubicBezTo>
                  <a:pt x="1333931" y="6273630"/>
                  <a:pt x="1050629" y="6239201"/>
                  <a:pt x="707445" y="6273478"/>
                </a:cubicBezTo>
                <a:cubicBezTo>
                  <a:pt x="364261" y="6307755"/>
                  <a:pt x="281402" y="6239418"/>
                  <a:pt x="0" y="6273478"/>
                </a:cubicBezTo>
                <a:cubicBezTo>
                  <a:pt x="-46762" y="5933153"/>
                  <a:pt x="74355" y="5896844"/>
                  <a:pt x="0" y="5577692"/>
                </a:cubicBezTo>
                <a:cubicBezTo>
                  <a:pt x="-74355" y="5258540"/>
                  <a:pt x="45730" y="5275390"/>
                  <a:pt x="0" y="5195580"/>
                </a:cubicBezTo>
                <a:cubicBezTo>
                  <a:pt x="-45730" y="5115770"/>
                  <a:pt x="23142" y="4885050"/>
                  <a:pt x="0" y="4750734"/>
                </a:cubicBezTo>
                <a:cubicBezTo>
                  <a:pt x="-23142" y="4616418"/>
                  <a:pt x="24454" y="4412877"/>
                  <a:pt x="0" y="4117683"/>
                </a:cubicBezTo>
                <a:cubicBezTo>
                  <a:pt x="-24454" y="3822489"/>
                  <a:pt x="43107" y="3833654"/>
                  <a:pt x="0" y="3610101"/>
                </a:cubicBezTo>
                <a:cubicBezTo>
                  <a:pt x="-43107" y="3386548"/>
                  <a:pt x="18049" y="3240924"/>
                  <a:pt x="0" y="2977050"/>
                </a:cubicBezTo>
                <a:cubicBezTo>
                  <a:pt x="-18049" y="2713176"/>
                  <a:pt x="54848" y="2644179"/>
                  <a:pt x="0" y="2469469"/>
                </a:cubicBezTo>
                <a:cubicBezTo>
                  <a:pt x="-54848" y="2294759"/>
                  <a:pt x="39794" y="2175460"/>
                  <a:pt x="0" y="2024622"/>
                </a:cubicBezTo>
                <a:cubicBezTo>
                  <a:pt x="-39794" y="1873784"/>
                  <a:pt x="74143" y="1484124"/>
                  <a:pt x="0" y="1328837"/>
                </a:cubicBezTo>
                <a:cubicBezTo>
                  <a:pt x="-74143" y="1173551"/>
                  <a:pt x="49257" y="802111"/>
                  <a:pt x="0" y="633051"/>
                </a:cubicBezTo>
                <a:cubicBezTo>
                  <a:pt x="-49257" y="463991"/>
                  <a:pt x="1012" y="259818"/>
                  <a:pt x="0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66A366"/>
            </a:solidFill>
            <a:extLst>
              <a:ext uri="{C807C97D-BFC1-408E-A445-0C87EB9F89A2}">
                <ask:lineSketchStyleProps xmlns:ask="http://schemas.microsoft.com/office/drawing/2018/sketchyshapes" sd="393215578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12BD54B-EBDE-94AA-679D-728C298EE11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559" b="32282"/>
          <a:stretch/>
        </p:blipFill>
        <p:spPr>
          <a:xfrm>
            <a:off x="0" y="3938622"/>
            <a:ext cx="12192000" cy="2925170"/>
          </a:xfrm>
          <a:prstGeom prst="rect">
            <a:avLst/>
          </a:prstGeom>
        </p:spPr>
      </p:pic>
      <p:sp>
        <p:nvSpPr>
          <p:cNvPr id="2" name="Arrow: Pentagon 1">
            <a:extLst>
              <a:ext uri="{FF2B5EF4-FFF2-40B4-BE49-F238E27FC236}">
                <a16:creationId xmlns:a16="http://schemas.microsoft.com/office/drawing/2014/main" id="{81ECCB5A-51F4-E8B1-46A5-6397194C7F5C}"/>
              </a:ext>
            </a:extLst>
          </p:cNvPr>
          <p:cNvSpPr/>
          <p:nvPr/>
        </p:nvSpPr>
        <p:spPr>
          <a:xfrm>
            <a:off x="-57150" y="642938"/>
            <a:ext cx="1328738" cy="400050"/>
          </a:xfrm>
          <a:custGeom>
            <a:avLst/>
            <a:gdLst>
              <a:gd name="connsiteX0" fmla="*/ 0 w 1328738"/>
              <a:gd name="connsiteY0" fmla="*/ 0 h 400050"/>
              <a:gd name="connsiteX1" fmla="*/ 530495 w 1328738"/>
              <a:gd name="connsiteY1" fmla="*/ 0 h 400050"/>
              <a:gd name="connsiteX2" fmla="*/ 1128713 w 1328738"/>
              <a:gd name="connsiteY2" fmla="*/ 0 h 400050"/>
              <a:gd name="connsiteX3" fmla="*/ 1328738 w 1328738"/>
              <a:gd name="connsiteY3" fmla="*/ 200025 h 400050"/>
              <a:gd name="connsiteX4" fmla="*/ 1128713 w 1328738"/>
              <a:gd name="connsiteY4" fmla="*/ 400050 h 400050"/>
              <a:gd name="connsiteX5" fmla="*/ 575644 w 1328738"/>
              <a:gd name="connsiteY5" fmla="*/ 400050 h 400050"/>
              <a:gd name="connsiteX6" fmla="*/ 0 w 1328738"/>
              <a:gd name="connsiteY6" fmla="*/ 400050 h 400050"/>
              <a:gd name="connsiteX7" fmla="*/ 0 w 1328738"/>
              <a:gd name="connsiteY7" fmla="*/ 0 h 4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28738" h="400050" fill="none" extrusionOk="0">
                <a:moveTo>
                  <a:pt x="0" y="0"/>
                </a:moveTo>
                <a:cubicBezTo>
                  <a:pt x="136647" y="20032"/>
                  <a:pt x="375386" y="2936"/>
                  <a:pt x="530495" y="0"/>
                </a:cubicBezTo>
                <a:cubicBezTo>
                  <a:pt x="685605" y="-2936"/>
                  <a:pt x="998376" y="21230"/>
                  <a:pt x="1128713" y="0"/>
                </a:cubicBezTo>
                <a:cubicBezTo>
                  <a:pt x="1203517" y="94199"/>
                  <a:pt x="1279109" y="161280"/>
                  <a:pt x="1328738" y="200025"/>
                </a:cubicBezTo>
                <a:cubicBezTo>
                  <a:pt x="1249972" y="286367"/>
                  <a:pt x="1186240" y="327819"/>
                  <a:pt x="1128713" y="400050"/>
                </a:cubicBezTo>
                <a:cubicBezTo>
                  <a:pt x="901078" y="393438"/>
                  <a:pt x="726394" y="395039"/>
                  <a:pt x="575644" y="400050"/>
                </a:cubicBezTo>
                <a:cubicBezTo>
                  <a:pt x="424894" y="405061"/>
                  <a:pt x="188921" y="374998"/>
                  <a:pt x="0" y="400050"/>
                </a:cubicBezTo>
                <a:cubicBezTo>
                  <a:pt x="444" y="225665"/>
                  <a:pt x="11340" y="187000"/>
                  <a:pt x="0" y="0"/>
                </a:cubicBezTo>
                <a:close/>
              </a:path>
              <a:path w="1328738" h="400050" stroke="0" extrusionOk="0">
                <a:moveTo>
                  <a:pt x="0" y="0"/>
                </a:moveTo>
                <a:cubicBezTo>
                  <a:pt x="165868" y="13672"/>
                  <a:pt x="282900" y="-10647"/>
                  <a:pt x="530495" y="0"/>
                </a:cubicBezTo>
                <a:cubicBezTo>
                  <a:pt x="778090" y="10647"/>
                  <a:pt x="953590" y="-14065"/>
                  <a:pt x="1128713" y="0"/>
                </a:cubicBezTo>
                <a:cubicBezTo>
                  <a:pt x="1212788" y="68211"/>
                  <a:pt x="1281906" y="144462"/>
                  <a:pt x="1328738" y="200025"/>
                </a:cubicBezTo>
                <a:cubicBezTo>
                  <a:pt x="1262657" y="285126"/>
                  <a:pt x="1201448" y="319158"/>
                  <a:pt x="1128713" y="400050"/>
                </a:cubicBezTo>
                <a:cubicBezTo>
                  <a:pt x="869179" y="387660"/>
                  <a:pt x="719887" y="423446"/>
                  <a:pt x="575644" y="400050"/>
                </a:cubicBezTo>
                <a:cubicBezTo>
                  <a:pt x="431401" y="376654"/>
                  <a:pt x="141920" y="412327"/>
                  <a:pt x="0" y="400050"/>
                </a:cubicBezTo>
                <a:cubicBezTo>
                  <a:pt x="1885" y="262818"/>
                  <a:pt x="-5997" y="123770"/>
                  <a:pt x="0" y="0"/>
                </a:cubicBezTo>
                <a:close/>
              </a:path>
            </a:pathLst>
          </a:custGeom>
          <a:solidFill>
            <a:srgbClr val="DEE069"/>
          </a:solidFill>
          <a:ln>
            <a:extLst>
              <a:ext uri="{C807C97D-BFC1-408E-A445-0C87EB9F89A2}">
                <ask:lineSketchStyleProps xmlns:ask="http://schemas.microsoft.com/office/drawing/2018/sketchyshapes" sd="3913578394">
                  <a:prstGeom prst="homePlat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>
                <a:solidFill>
                  <a:schemeClr val="tx1"/>
                </a:solidFill>
              </a:rPr>
              <a:t>العنوان</a:t>
            </a:r>
            <a:endParaRPr lang="en-AE" b="1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E2AA1CB-938E-E560-BCF4-12AC3D670C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5685" y="6626506"/>
            <a:ext cx="2063292" cy="328032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8CB7152F-5A8F-D1FC-3575-03D5201F6B1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181165" y="3162004"/>
            <a:ext cx="6667978" cy="351948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FBA079E-6355-590A-95FB-3C5EB9C3706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2857" y="1810612"/>
            <a:ext cx="6925656" cy="2139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5731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7923C4C9-1223-0663-D0DF-4EC2E5CBDD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8845962-A44A-707A-F62C-2B307C144E2B}"/>
              </a:ext>
            </a:extLst>
          </p:cNvPr>
          <p:cNvSpPr/>
          <p:nvPr/>
        </p:nvSpPr>
        <p:spPr>
          <a:xfrm>
            <a:off x="200628" y="231494"/>
            <a:ext cx="11790744" cy="6273478"/>
          </a:xfrm>
          <a:custGeom>
            <a:avLst/>
            <a:gdLst>
              <a:gd name="connsiteX0" fmla="*/ 0 w 11790744"/>
              <a:gd name="connsiteY0" fmla="*/ 0 h 6273478"/>
              <a:gd name="connsiteX1" fmla="*/ 235815 w 11790744"/>
              <a:gd name="connsiteY1" fmla="*/ 0 h 6273478"/>
              <a:gd name="connsiteX2" fmla="*/ 589537 w 11790744"/>
              <a:gd name="connsiteY2" fmla="*/ 0 h 6273478"/>
              <a:gd name="connsiteX3" fmla="*/ 943260 w 11790744"/>
              <a:gd name="connsiteY3" fmla="*/ 0 h 6273478"/>
              <a:gd name="connsiteX4" fmla="*/ 1296982 w 11790744"/>
              <a:gd name="connsiteY4" fmla="*/ 0 h 6273478"/>
              <a:gd name="connsiteX5" fmla="*/ 1650704 w 11790744"/>
              <a:gd name="connsiteY5" fmla="*/ 0 h 6273478"/>
              <a:gd name="connsiteX6" fmla="*/ 2358149 w 11790744"/>
              <a:gd name="connsiteY6" fmla="*/ 0 h 6273478"/>
              <a:gd name="connsiteX7" fmla="*/ 3183501 w 11790744"/>
              <a:gd name="connsiteY7" fmla="*/ 0 h 6273478"/>
              <a:gd name="connsiteX8" fmla="*/ 3537223 w 11790744"/>
              <a:gd name="connsiteY8" fmla="*/ 0 h 6273478"/>
              <a:gd name="connsiteX9" fmla="*/ 4362575 w 11790744"/>
              <a:gd name="connsiteY9" fmla="*/ 0 h 6273478"/>
              <a:gd name="connsiteX10" fmla="*/ 4598390 w 11790744"/>
              <a:gd name="connsiteY10" fmla="*/ 0 h 6273478"/>
              <a:gd name="connsiteX11" fmla="*/ 5305835 w 11790744"/>
              <a:gd name="connsiteY11" fmla="*/ 0 h 6273478"/>
              <a:gd name="connsiteX12" fmla="*/ 6131187 w 11790744"/>
              <a:gd name="connsiteY12" fmla="*/ 0 h 6273478"/>
              <a:gd name="connsiteX13" fmla="*/ 6838632 w 11790744"/>
              <a:gd name="connsiteY13" fmla="*/ 0 h 6273478"/>
              <a:gd name="connsiteX14" fmla="*/ 7546076 w 11790744"/>
              <a:gd name="connsiteY14" fmla="*/ 0 h 6273478"/>
              <a:gd name="connsiteX15" fmla="*/ 7781891 w 11790744"/>
              <a:gd name="connsiteY15" fmla="*/ 0 h 6273478"/>
              <a:gd name="connsiteX16" fmla="*/ 8371428 w 11790744"/>
              <a:gd name="connsiteY16" fmla="*/ 0 h 6273478"/>
              <a:gd name="connsiteX17" fmla="*/ 8607243 w 11790744"/>
              <a:gd name="connsiteY17" fmla="*/ 0 h 6273478"/>
              <a:gd name="connsiteX18" fmla="*/ 9432595 w 11790744"/>
              <a:gd name="connsiteY18" fmla="*/ 0 h 6273478"/>
              <a:gd name="connsiteX19" fmla="*/ 10022132 w 11790744"/>
              <a:gd name="connsiteY19" fmla="*/ 0 h 6273478"/>
              <a:gd name="connsiteX20" fmla="*/ 10257947 w 11790744"/>
              <a:gd name="connsiteY20" fmla="*/ 0 h 6273478"/>
              <a:gd name="connsiteX21" fmla="*/ 10611670 w 11790744"/>
              <a:gd name="connsiteY21" fmla="*/ 0 h 6273478"/>
              <a:gd name="connsiteX22" fmla="*/ 11201207 w 11790744"/>
              <a:gd name="connsiteY22" fmla="*/ 0 h 6273478"/>
              <a:gd name="connsiteX23" fmla="*/ 11790744 w 11790744"/>
              <a:gd name="connsiteY23" fmla="*/ 0 h 6273478"/>
              <a:gd name="connsiteX24" fmla="*/ 11790744 w 11790744"/>
              <a:gd name="connsiteY24" fmla="*/ 695786 h 6273478"/>
              <a:gd name="connsiteX25" fmla="*/ 11790744 w 11790744"/>
              <a:gd name="connsiteY25" fmla="*/ 1266102 h 6273478"/>
              <a:gd name="connsiteX26" fmla="*/ 11790744 w 11790744"/>
              <a:gd name="connsiteY26" fmla="*/ 1773683 h 6273478"/>
              <a:gd name="connsiteX27" fmla="*/ 11790744 w 11790744"/>
              <a:gd name="connsiteY27" fmla="*/ 2344000 h 6273478"/>
              <a:gd name="connsiteX28" fmla="*/ 11790744 w 11790744"/>
              <a:gd name="connsiteY28" fmla="*/ 2977050 h 6273478"/>
              <a:gd name="connsiteX29" fmla="*/ 11790744 w 11790744"/>
              <a:gd name="connsiteY29" fmla="*/ 3672836 h 6273478"/>
              <a:gd name="connsiteX30" fmla="*/ 11790744 w 11790744"/>
              <a:gd name="connsiteY30" fmla="*/ 4305887 h 6273478"/>
              <a:gd name="connsiteX31" fmla="*/ 11790744 w 11790744"/>
              <a:gd name="connsiteY31" fmla="*/ 4876203 h 6273478"/>
              <a:gd name="connsiteX32" fmla="*/ 11790744 w 11790744"/>
              <a:gd name="connsiteY32" fmla="*/ 5509254 h 6273478"/>
              <a:gd name="connsiteX33" fmla="*/ 11790744 w 11790744"/>
              <a:gd name="connsiteY33" fmla="*/ 6273478 h 6273478"/>
              <a:gd name="connsiteX34" fmla="*/ 10965392 w 11790744"/>
              <a:gd name="connsiteY34" fmla="*/ 6273478 h 6273478"/>
              <a:gd name="connsiteX35" fmla="*/ 10611670 w 11790744"/>
              <a:gd name="connsiteY35" fmla="*/ 6273478 h 6273478"/>
              <a:gd name="connsiteX36" fmla="*/ 10257947 w 11790744"/>
              <a:gd name="connsiteY36" fmla="*/ 6273478 h 6273478"/>
              <a:gd name="connsiteX37" fmla="*/ 9550503 w 11790744"/>
              <a:gd name="connsiteY37" fmla="*/ 6273478 h 6273478"/>
              <a:gd name="connsiteX38" fmla="*/ 8843058 w 11790744"/>
              <a:gd name="connsiteY38" fmla="*/ 6273478 h 6273478"/>
              <a:gd name="connsiteX39" fmla="*/ 8135613 w 11790744"/>
              <a:gd name="connsiteY39" fmla="*/ 6273478 h 6273478"/>
              <a:gd name="connsiteX40" fmla="*/ 7899798 w 11790744"/>
              <a:gd name="connsiteY40" fmla="*/ 6273478 h 6273478"/>
              <a:gd name="connsiteX41" fmla="*/ 7546076 w 11790744"/>
              <a:gd name="connsiteY41" fmla="*/ 6273478 h 6273478"/>
              <a:gd name="connsiteX42" fmla="*/ 6720724 w 11790744"/>
              <a:gd name="connsiteY42" fmla="*/ 6273478 h 6273478"/>
              <a:gd name="connsiteX43" fmla="*/ 5895372 w 11790744"/>
              <a:gd name="connsiteY43" fmla="*/ 6273478 h 6273478"/>
              <a:gd name="connsiteX44" fmla="*/ 5423742 w 11790744"/>
              <a:gd name="connsiteY44" fmla="*/ 6273478 h 6273478"/>
              <a:gd name="connsiteX45" fmla="*/ 4716298 w 11790744"/>
              <a:gd name="connsiteY45" fmla="*/ 6273478 h 6273478"/>
              <a:gd name="connsiteX46" fmla="*/ 4008853 w 11790744"/>
              <a:gd name="connsiteY46" fmla="*/ 6273478 h 6273478"/>
              <a:gd name="connsiteX47" fmla="*/ 3301408 w 11790744"/>
              <a:gd name="connsiteY47" fmla="*/ 6273478 h 6273478"/>
              <a:gd name="connsiteX48" fmla="*/ 2947686 w 11790744"/>
              <a:gd name="connsiteY48" fmla="*/ 6273478 h 6273478"/>
              <a:gd name="connsiteX49" fmla="*/ 2358149 w 11790744"/>
              <a:gd name="connsiteY49" fmla="*/ 6273478 h 6273478"/>
              <a:gd name="connsiteX50" fmla="*/ 2122334 w 11790744"/>
              <a:gd name="connsiteY50" fmla="*/ 6273478 h 6273478"/>
              <a:gd name="connsiteX51" fmla="*/ 1768612 w 11790744"/>
              <a:gd name="connsiteY51" fmla="*/ 6273478 h 6273478"/>
              <a:gd name="connsiteX52" fmla="*/ 1414889 w 11790744"/>
              <a:gd name="connsiteY52" fmla="*/ 6273478 h 6273478"/>
              <a:gd name="connsiteX53" fmla="*/ 1179074 w 11790744"/>
              <a:gd name="connsiteY53" fmla="*/ 6273478 h 6273478"/>
              <a:gd name="connsiteX54" fmla="*/ 707445 w 11790744"/>
              <a:gd name="connsiteY54" fmla="*/ 6273478 h 6273478"/>
              <a:gd name="connsiteX55" fmla="*/ 0 w 11790744"/>
              <a:gd name="connsiteY55" fmla="*/ 6273478 h 6273478"/>
              <a:gd name="connsiteX56" fmla="*/ 0 w 11790744"/>
              <a:gd name="connsiteY56" fmla="*/ 5640427 h 6273478"/>
              <a:gd name="connsiteX57" fmla="*/ 0 w 11790744"/>
              <a:gd name="connsiteY57" fmla="*/ 5195580 h 6273478"/>
              <a:gd name="connsiteX58" fmla="*/ 0 w 11790744"/>
              <a:gd name="connsiteY58" fmla="*/ 4750734 h 6273478"/>
              <a:gd name="connsiteX59" fmla="*/ 0 w 11790744"/>
              <a:gd name="connsiteY59" fmla="*/ 4243152 h 6273478"/>
              <a:gd name="connsiteX60" fmla="*/ 0 w 11790744"/>
              <a:gd name="connsiteY60" fmla="*/ 3861041 h 6273478"/>
              <a:gd name="connsiteX61" fmla="*/ 0 w 11790744"/>
              <a:gd name="connsiteY61" fmla="*/ 3290724 h 6273478"/>
              <a:gd name="connsiteX62" fmla="*/ 0 w 11790744"/>
              <a:gd name="connsiteY62" fmla="*/ 2720408 h 6273478"/>
              <a:gd name="connsiteX63" fmla="*/ 0 w 11790744"/>
              <a:gd name="connsiteY63" fmla="*/ 2024622 h 6273478"/>
              <a:gd name="connsiteX64" fmla="*/ 0 w 11790744"/>
              <a:gd name="connsiteY64" fmla="*/ 1517041 h 6273478"/>
              <a:gd name="connsiteX65" fmla="*/ 0 w 11790744"/>
              <a:gd name="connsiteY65" fmla="*/ 821255 h 6273478"/>
              <a:gd name="connsiteX66" fmla="*/ 0 w 11790744"/>
              <a:gd name="connsiteY66" fmla="*/ 0 h 6273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11790744" h="6273478" fill="none" extrusionOk="0">
                <a:moveTo>
                  <a:pt x="0" y="0"/>
                </a:moveTo>
                <a:cubicBezTo>
                  <a:pt x="83100" y="-11287"/>
                  <a:pt x="175775" y="11427"/>
                  <a:pt x="235815" y="0"/>
                </a:cubicBezTo>
                <a:cubicBezTo>
                  <a:pt x="295855" y="-11427"/>
                  <a:pt x="416982" y="10856"/>
                  <a:pt x="589537" y="0"/>
                </a:cubicBezTo>
                <a:cubicBezTo>
                  <a:pt x="762092" y="-10856"/>
                  <a:pt x="834727" y="34139"/>
                  <a:pt x="943260" y="0"/>
                </a:cubicBezTo>
                <a:cubicBezTo>
                  <a:pt x="1051793" y="-34139"/>
                  <a:pt x="1134933" y="9033"/>
                  <a:pt x="1296982" y="0"/>
                </a:cubicBezTo>
                <a:cubicBezTo>
                  <a:pt x="1459031" y="-9033"/>
                  <a:pt x="1478662" y="23345"/>
                  <a:pt x="1650704" y="0"/>
                </a:cubicBezTo>
                <a:cubicBezTo>
                  <a:pt x="1822746" y="-23345"/>
                  <a:pt x="2103298" y="74582"/>
                  <a:pt x="2358149" y="0"/>
                </a:cubicBezTo>
                <a:cubicBezTo>
                  <a:pt x="2613001" y="-74582"/>
                  <a:pt x="2965434" y="5710"/>
                  <a:pt x="3183501" y="0"/>
                </a:cubicBezTo>
                <a:cubicBezTo>
                  <a:pt x="3401568" y="-5710"/>
                  <a:pt x="3397255" y="456"/>
                  <a:pt x="3537223" y="0"/>
                </a:cubicBezTo>
                <a:cubicBezTo>
                  <a:pt x="3677191" y="-456"/>
                  <a:pt x="4034985" y="24993"/>
                  <a:pt x="4362575" y="0"/>
                </a:cubicBezTo>
                <a:cubicBezTo>
                  <a:pt x="4690165" y="-24993"/>
                  <a:pt x="4486183" y="28164"/>
                  <a:pt x="4598390" y="0"/>
                </a:cubicBezTo>
                <a:cubicBezTo>
                  <a:pt x="4710598" y="-28164"/>
                  <a:pt x="5098121" y="80897"/>
                  <a:pt x="5305835" y="0"/>
                </a:cubicBezTo>
                <a:cubicBezTo>
                  <a:pt x="5513549" y="-80897"/>
                  <a:pt x="5732770" y="73485"/>
                  <a:pt x="6131187" y="0"/>
                </a:cubicBezTo>
                <a:cubicBezTo>
                  <a:pt x="6529604" y="-73485"/>
                  <a:pt x="6575832" y="72360"/>
                  <a:pt x="6838632" y="0"/>
                </a:cubicBezTo>
                <a:cubicBezTo>
                  <a:pt x="7101432" y="-72360"/>
                  <a:pt x="7345363" y="20393"/>
                  <a:pt x="7546076" y="0"/>
                </a:cubicBezTo>
                <a:cubicBezTo>
                  <a:pt x="7746789" y="-20393"/>
                  <a:pt x="7729139" y="22040"/>
                  <a:pt x="7781891" y="0"/>
                </a:cubicBezTo>
                <a:cubicBezTo>
                  <a:pt x="7834643" y="-22040"/>
                  <a:pt x="8181795" y="12251"/>
                  <a:pt x="8371428" y="0"/>
                </a:cubicBezTo>
                <a:cubicBezTo>
                  <a:pt x="8561061" y="-12251"/>
                  <a:pt x="8538274" y="6036"/>
                  <a:pt x="8607243" y="0"/>
                </a:cubicBezTo>
                <a:cubicBezTo>
                  <a:pt x="8676212" y="-6036"/>
                  <a:pt x="9119210" y="86020"/>
                  <a:pt x="9432595" y="0"/>
                </a:cubicBezTo>
                <a:cubicBezTo>
                  <a:pt x="9745980" y="-86020"/>
                  <a:pt x="9736261" y="11858"/>
                  <a:pt x="10022132" y="0"/>
                </a:cubicBezTo>
                <a:cubicBezTo>
                  <a:pt x="10308003" y="-11858"/>
                  <a:pt x="10148677" y="11942"/>
                  <a:pt x="10257947" y="0"/>
                </a:cubicBezTo>
                <a:cubicBezTo>
                  <a:pt x="10367217" y="-11942"/>
                  <a:pt x="10495465" y="10987"/>
                  <a:pt x="10611670" y="0"/>
                </a:cubicBezTo>
                <a:cubicBezTo>
                  <a:pt x="10727875" y="-10987"/>
                  <a:pt x="11016570" y="59800"/>
                  <a:pt x="11201207" y="0"/>
                </a:cubicBezTo>
                <a:cubicBezTo>
                  <a:pt x="11385844" y="-59800"/>
                  <a:pt x="11510968" y="256"/>
                  <a:pt x="11790744" y="0"/>
                </a:cubicBezTo>
                <a:cubicBezTo>
                  <a:pt x="11805300" y="223382"/>
                  <a:pt x="11785182" y="431075"/>
                  <a:pt x="11790744" y="695786"/>
                </a:cubicBezTo>
                <a:cubicBezTo>
                  <a:pt x="11796306" y="960497"/>
                  <a:pt x="11778691" y="1135477"/>
                  <a:pt x="11790744" y="1266102"/>
                </a:cubicBezTo>
                <a:cubicBezTo>
                  <a:pt x="11802797" y="1396727"/>
                  <a:pt x="11752401" y="1606275"/>
                  <a:pt x="11790744" y="1773683"/>
                </a:cubicBezTo>
                <a:cubicBezTo>
                  <a:pt x="11829087" y="1941091"/>
                  <a:pt x="11765131" y="2136099"/>
                  <a:pt x="11790744" y="2344000"/>
                </a:cubicBezTo>
                <a:cubicBezTo>
                  <a:pt x="11816357" y="2551901"/>
                  <a:pt x="11743701" y="2780599"/>
                  <a:pt x="11790744" y="2977050"/>
                </a:cubicBezTo>
                <a:cubicBezTo>
                  <a:pt x="11837787" y="3173501"/>
                  <a:pt x="11734974" y="3495963"/>
                  <a:pt x="11790744" y="3672836"/>
                </a:cubicBezTo>
                <a:cubicBezTo>
                  <a:pt x="11846514" y="3849709"/>
                  <a:pt x="11749999" y="4023652"/>
                  <a:pt x="11790744" y="4305887"/>
                </a:cubicBezTo>
                <a:cubicBezTo>
                  <a:pt x="11831489" y="4588122"/>
                  <a:pt x="11761811" y="4713305"/>
                  <a:pt x="11790744" y="4876203"/>
                </a:cubicBezTo>
                <a:cubicBezTo>
                  <a:pt x="11819677" y="5039101"/>
                  <a:pt x="11760040" y="5379539"/>
                  <a:pt x="11790744" y="5509254"/>
                </a:cubicBezTo>
                <a:cubicBezTo>
                  <a:pt x="11821448" y="5638969"/>
                  <a:pt x="11708829" y="5899309"/>
                  <a:pt x="11790744" y="6273478"/>
                </a:cubicBezTo>
                <a:cubicBezTo>
                  <a:pt x="11496881" y="6344527"/>
                  <a:pt x="11300462" y="6251910"/>
                  <a:pt x="10965392" y="6273478"/>
                </a:cubicBezTo>
                <a:cubicBezTo>
                  <a:pt x="10630322" y="6295046"/>
                  <a:pt x="10720584" y="6259994"/>
                  <a:pt x="10611670" y="6273478"/>
                </a:cubicBezTo>
                <a:cubicBezTo>
                  <a:pt x="10502756" y="6286962"/>
                  <a:pt x="10366764" y="6264684"/>
                  <a:pt x="10257947" y="6273478"/>
                </a:cubicBezTo>
                <a:cubicBezTo>
                  <a:pt x="10149130" y="6282272"/>
                  <a:pt x="9754752" y="6189215"/>
                  <a:pt x="9550503" y="6273478"/>
                </a:cubicBezTo>
                <a:cubicBezTo>
                  <a:pt x="9346254" y="6357741"/>
                  <a:pt x="9041280" y="6251661"/>
                  <a:pt x="8843058" y="6273478"/>
                </a:cubicBezTo>
                <a:cubicBezTo>
                  <a:pt x="8644836" y="6295295"/>
                  <a:pt x="8459838" y="6223437"/>
                  <a:pt x="8135613" y="6273478"/>
                </a:cubicBezTo>
                <a:cubicBezTo>
                  <a:pt x="7811389" y="6323519"/>
                  <a:pt x="7968254" y="6264453"/>
                  <a:pt x="7899798" y="6273478"/>
                </a:cubicBezTo>
                <a:cubicBezTo>
                  <a:pt x="7831342" y="6282503"/>
                  <a:pt x="7643846" y="6272026"/>
                  <a:pt x="7546076" y="6273478"/>
                </a:cubicBezTo>
                <a:cubicBezTo>
                  <a:pt x="7448306" y="6274930"/>
                  <a:pt x="7023361" y="6192554"/>
                  <a:pt x="6720724" y="6273478"/>
                </a:cubicBezTo>
                <a:cubicBezTo>
                  <a:pt x="6418087" y="6354402"/>
                  <a:pt x="6135305" y="6203338"/>
                  <a:pt x="5895372" y="6273478"/>
                </a:cubicBezTo>
                <a:cubicBezTo>
                  <a:pt x="5655439" y="6343618"/>
                  <a:pt x="5587790" y="6228456"/>
                  <a:pt x="5423742" y="6273478"/>
                </a:cubicBezTo>
                <a:cubicBezTo>
                  <a:pt x="5259694" y="6318500"/>
                  <a:pt x="5022303" y="6263481"/>
                  <a:pt x="4716298" y="6273478"/>
                </a:cubicBezTo>
                <a:cubicBezTo>
                  <a:pt x="4410293" y="6283475"/>
                  <a:pt x="4229048" y="6194308"/>
                  <a:pt x="4008853" y="6273478"/>
                </a:cubicBezTo>
                <a:cubicBezTo>
                  <a:pt x="3788658" y="6352648"/>
                  <a:pt x="3599537" y="6241077"/>
                  <a:pt x="3301408" y="6273478"/>
                </a:cubicBezTo>
                <a:cubicBezTo>
                  <a:pt x="3003280" y="6305879"/>
                  <a:pt x="3056623" y="6254076"/>
                  <a:pt x="2947686" y="6273478"/>
                </a:cubicBezTo>
                <a:cubicBezTo>
                  <a:pt x="2838749" y="6292880"/>
                  <a:pt x="2521836" y="6221197"/>
                  <a:pt x="2358149" y="6273478"/>
                </a:cubicBezTo>
                <a:cubicBezTo>
                  <a:pt x="2194462" y="6325759"/>
                  <a:pt x="2223155" y="6254555"/>
                  <a:pt x="2122334" y="6273478"/>
                </a:cubicBezTo>
                <a:cubicBezTo>
                  <a:pt x="2021514" y="6292401"/>
                  <a:pt x="1863565" y="6235751"/>
                  <a:pt x="1768612" y="6273478"/>
                </a:cubicBezTo>
                <a:cubicBezTo>
                  <a:pt x="1673659" y="6311205"/>
                  <a:pt x="1486992" y="6235896"/>
                  <a:pt x="1414889" y="6273478"/>
                </a:cubicBezTo>
                <a:cubicBezTo>
                  <a:pt x="1342786" y="6311060"/>
                  <a:pt x="1268349" y="6268774"/>
                  <a:pt x="1179074" y="6273478"/>
                </a:cubicBezTo>
                <a:cubicBezTo>
                  <a:pt x="1089800" y="6278182"/>
                  <a:pt x="903805" y="6243270"/>
                  <a:pt x="707445" y="6273478"/>
                </a:cubicBezTo>
                <a:cubicBezTo>
                  <a:pt x="511085" y="6303686"/>
                  <a:pt x="292445" y="6223168"/>
                  <a:pt x="0" y="6273478"/>
                </a:cubicBezTo>
                <a:cubicBezTo>
                  <a:pt x="-53374" y="6002744"/>
                  <a:pt x="71926" y="5819569"/>
                  <a:pt x="0" y="5640427"/>
                </a:cubicBezTo>
                <a:cubicBezTo>
                  <a:pt x="-71926" y="5461285"/>
                  <a:pt x="5532" y="5367982"/>
                  <a:pt x="0" y="5195580"/>
                </a:cubicBezTo>
                <a:cubicBezTo>
                  <a:pt x="-5532" y="5023178"/>
                  <a:pt x="20391" y="4856877"/>
                  <a:pt x="0" y="4750734"/>
                </a:cubicBezTo>
                <a:cubicBezTo>
                  <a:pt x="-20391" y="4644591"/>
                  <a:pt x="18284" y="4492218"/>
                  <a:pt x="0" y="4243152"/>
                </a:cubicBezTo>
                <a:cubicBezTo>
                  <a:pt x="-18284" y="3994086"/>
                  <a:pt x="42234" y="4004915"/>
                  <a:pt x="0" y="3861041"/>
                </a:cubicBezTo>
                <a:cubicBezTo>
                  <a:pt x="-42234" y="3717167"/>
                  <a:pt x="16657" y="3474161"/>
                  <a:pt x="0" y="3290724"/>
                </a:cubicBezTo>
                <a:cubicBezTo>
                  <a:pt x="-16657" y="3107287"/>
                  <a:pt x="66267" y="2876154"/>
                  <a:pt x="0" y="2720408"/>
                </a:cubicBezTo>
                <a:cubicBezTo>
                  <a:pt x="-66267" y="2564662"/>
                  <a:pt x="36417" y="2220714"/>
                  <a:pt x="0" y="2024622"/>
                </a:cubicBezTo>
                <a:cubicBezTo>
                  <a:pt x="-36417" y="1828530"/>
                  <a:pt x="21200" y="1765411"/>
                  <a:pt x="0" y="1517041"/>
                </a:cubicBezTo>
                <a:cubicBezTo>
                  <a:pt x="-21200" y="1268671"/>
                  <a:pt x="83228" y="1050478"/>
                  <a:pt x="0" y="821255"/>
                </a:cubicBezTo>
                <a:cubicBezTo>
                  <a:pt x="-83228" y="592032"/>
                  <a:pt x="23032" y="300830"/>
                  <a:pt x="0" y="0"/>
                </a:cubicBezTo>
                <a:close/>
              </a:path>
              <a:path w="11790744" h="6273478" stroke="0" extrusionOk="0">
                <a:moveTo>
                  <a:pt x="0" y="0"/>
                </a:moveTo>
                <a:cubicBezTo>
                  <a:pt x="113858" y="-14881"/>
                  <a:pt x="185268" y="16414"/>
                  <a:pt x="235815" y="0"/>
                </a:cubicBezTo>
                <a:cubicBezTo>
                  <a:pt x="286363" y="-16414"/>
                  <a:pt x="484257" y="32086"/>
                  <a:pt x="589537" y="0"/>
                </a:cubicBezTo>
                <a:cubicBezTo>
                  <a:pt x="694817" y="-32086"/>
                  <a:pt x="751832" y="24453"/>
                  <a:pt x="825352" y="0"/>
                </a:cubicBezTo>
                <a:cubicBezTo>
                  <a:pt x="898872" y="-24453"/>
                  <a:pt x="1038373" y="17187"/>
                  <a:pt x="1179074" y="0"/>
                </a:cubicBezTo>
                <a:cubicBezTo>
                  <a:pt x="1319775" y="-17187"/>
                  <a:pt x="1625893" y="28979"/>
                  <a:pt x="1768612" y="0"/>
                </a:cubicBezTo>
                <a:cubicBezTo>
                  <a:pt x="1911331" y="-28979"/>
                  <a:pt x="2138357" y="65946"/>
                  <a:pt x="2476056" y="0"/>
                </a:cubicBezTo>
                <a:cubicBezTo>
                  <a:pt x="2813755" y="-65946"/>
                  <a:pt x="2950917" y="31313"/>
                  <a:pt x="3301408" y="0"/>
                </a:cubicBezTo>
                <a:cubicBezTo>
                  <a:pt x="3651899" y="-31313"/>
                  <a:pt x="3621145" y="50426"/>
                  <a:pt x="3773038" y="0"/>
                </a:cubicBezTo>
                <a:cubicBezTo>
                  <a:pt x="3924931" y="-50426"/>
                  <a:pt x="3949449" y="8554"/>
                  <a:pt x="4008853" y="0"/>
                </a:cubicBezTo>
                <a:cubicBezTo>
                  <a:pt x="4068258" y="-8554"/>
                  <a:pt x="4472228" y="24842"/>
                  <a:pt x="4834205" y="0"/>
                </a:cubicBezTo>
                <a:cubicBezTo>
                  <a:pt x="5196182" y="-24842"/>
                  <a:pt x="5153727" y="14722"/>
                  <a:pt x="5305835" y="0"/>
                </a:cubicBezTo>
                <a:cubicBezTo>
                  <a:pt x="5457943" y="-14722"/>
                  <a:pt x="5432911" y="27335"/>
                  <a:pt x="5541650" y="0"/>
                </a:cubicBezTo>
                <a:cubicBezTo>
                  <a:pt x="5650390" y="-27335"/>
                  <a:pt x="6075432" y="11496"/>
                  <a:pt x="6249094" y="0"/>
                </a:cubicBezTo>
                <a:cubicBezTo>
                  <a:pt x="6422756" y="-11496"/>
                  <a:pt x="6709262" y="70236"/>
                  <a:pt x="7074446" y="0"/>
                </a:cubicBezTo>
                <a:cubicBezTo>
                  <a:pt x="7439630" y="-70236"/>
                  <a:pt x="7260485" y="39838"/>
                  <a:pt x="7428169" y="0"/>
                </a:cubicBezTo>
                <a:cubicBezTo>
                  <a:pt x="7595853" y="-39838"/>
                  <a:pt x="8062262" y="15844"/>
                  <a:pt x="8253521" y="0"/>
                </a:cubicBezTo>
                <a:cubicBezTo>
                  <a:pt x="8444780" y="-15844"/>
                  <a:pt x="8467269" y="14004"/>
                  <a:pt x="8607243" y="0"/>
                </a:cubicBezTo>
                <a:cubicBezTo>
                  <a:pt x="8747217" y="-14004"/>
                  <a:pt x="9000307" y="20638"/>
                  <a:pt x="9314688" y="0"/>
                </a:cubicBezTo>
                <a:cubicBezTo>
                  <a:pt x="9629070" y="-20638"/>
                  <a:pt x="9784004" y="50989"/>
                  <a:pt x="10140040" y="0"/>
                </a:cubicBezTo>
                <a:cubicBezTo>
                  <a:pt x="10496076" y="-50989"/>
                  <a:pt x="10549879" y="36072"/>
                  <a:pt x="10729577" y="0"/>
                </a:cubicBezTo>
                <a:cubicBezTo>
                  <a:pt x="10909275" y="-36072"/>
                  <a:pt x="11474622" y="69534"/>
                  <a:pt x="11790744" y="0"/>
                </a:cubicBezTo>
                <a:cubicBezTo>
                  <a:pt x="11805281" y="200695"/>
                  <a:pt x="11735831" y="398061"/>
                  <a:pt x="11790744" y="507581"/>
                </a:cubicBezTo>
                <a:cubicBezTo>
                  <a:pt x="11845657" y="617101"/>
                  <a:pt x="11739189" y="758793"/>
                  <a:pt x="11790744" y="952428"/>
                </a:cubicBezTo>
                <a:cubicBezTo>
                  <a:pt x="11842299" y="1146063"/>
                  <a:pt x="11739052" y="1323229"/>
                  <a:pt x="11790744" y="1522744"/>
                </a:cubicBezTo>
                <a:cubicBezTo>
                  <a:pt x="11842436" y="1722259"/>
                  <a:pt x="11767209" y="1766212"/>
                  <a:pt x="11790744" y="1967591"/>
                </a:cubicBezTo>
                <a:cubicBezTo>
                  <a:pt x="11814279" y="2168970"/>
                  <a:pt x="11781811" y="2191109"/>
                  <a:pt x="11790744" y="2412437"/>
                </a:cubicBezTo>
                <a:cubicBezTo>
                  <a:pt x="11799677" y="2633765"/>
                  <a:pt x="11732728" y="2716747"/>
                  <a:pt x="11790744" y="2982754"/>
                </a:cubicBezTo>
                <a:cubicBezTo>
                  <a:pt x="11848760" y="3248761"/>
                  <a:pt x="11750789" y="3316771"/>
                  <a:pt x="11790744" y="3427600"/>
                </a:cubicBezTo>
                <a:cubicBezTo>
                  <a:pt x="11830699" y="3538429"/>
                  <a:pt x="11764541" y="3644979"/>
                  <a:pt x="11790744" y="3809712"/>
                </a:cubicBezTo>
                <a:cubicBezTo>
                  <a:pt x="11816947" y="3974445"/>
                  <a:pt x="11730387" y="4177812"/>
                  <a:pt x="11790744" y="4505498"/>
                </a:cubicBezTo>
                <a:cubicBezTo>
                  <a:pt x="11851101" y="4833184"/>
                  <a:pt x="11769117" y="4891677"/>
                  <a:pt x="11790744" y="5138549"/>
                </a:cubicBezTo>
                <a:cubicBezTo>
                  <a:pt x="11812371" y="5385421"/>
                  <a:pt x="11688527" y="5971901"/>
                  <a:pt x="11790744" y="6273478"/>
                </a:cubicBezTo>
                <a:cubicBezTo>
                  <a:pt x="11700795" y="6297008"/>
                  <a:pt x="11529555" y="6250070"/>
                  <a:pt x="11437022" y="6273478"/>
                </a:cubicBezTo>
                <a:cubicBezTo>
                  <a:pt x="11344489" y="6296886"/>
                  <a:pt x="10975971" y="6234974"/>
                  <a:pt x="10847484" y="6273478"/>
                </a:cubicBezTo>
                <a:cubicBezTo>
                  <a:pt x="10718997" y="6311982"/>
                  <a:pt x="10460440" y="6219706"/>
                  <a:pt x="10257947" y="6273478"/>
                </a:cubicBezTo>
                <a:cubicBezTo>
                  <a:pt x="10055454" y="6327250"/>
                  <a:pt x="9792908" y="6220397"/>
                  <a:pt x="9668410" y="6273478"/>
                </a:cubicBezTo>
                <a:cubicBezTo>
                  <a:pt x="9543912" y="6326559"/>
                  <a:pt x="9129670" y="6243087"/>
                  <a:pt x="8843058" y="6273478"/>
                </a:cubicBezTo>
                <a:cubicBezTo>
                  <a:pt x="8556446" y="6303869"/>
                  <a:pt x="8392233" y="6212409"/>
                  <a:pt x="8253521" y="6273478"/>
                </a:cubicBezTo>
                <a:cubicBezTo>
                  <a:pt x="8114809" y="6334547"/>
                  <a:pt x="7878898" y="6246033"/>
                  <a:pt x="7663984" y="6273478"/>
                </a:cubicBezTo>
                <a:cubicBezTo>
                  <a:pt x="7449070" y="6300923"/>
                  <a:pt x="7545548" y="6271871"/>
                  <a:pt x="7428169" y="6273478"/>
                </a:cubicBezTo>
                <a:cubicBezTo>
                  <a:pt x="7310791" y="6275085"/>
                  <a:pt x="7169743" y="6245893"/>
                  <a:pt x="7074446" y="6273478"/>
                </a:cubicBezTo>
                <a:cubicBezTo>
                  <a:pt x="6979149" y="6301063"/>
                  <a:pt x="6602893" y="6217899"/>
                  <a:pt x="6484909" y="6273478"/>
                </a:cubicBezTo>
                <a:cubicBezTo>
                  <a:pt x="6366925" y="6329057"/>
                  <a:pt x="5935522" y="6228687"/>
                  <a:pt x="5777465" y="6273478"/>
                </a:cubicBezTo>
                <a:cubicBezTo>
                  <a:pt x="5619408" y="6318269"/>
                  <a:pt x="5359580" y="6218632"/>
                  <a:pt x="5070020" y="6273478"/>
                </a:cubicBezTo>
                <a:cubicBezTo>
                  <a:pt x="4780460" y="6328324"/>
                  <a:pt x="4903775" y="6256848"/>
                  <a:pt x="4834205" y="6273478"/>
                </a:cubicBezTo>
                <a:cubicBezTo>
                  <a:pt x="4764636" y="6290108"/>
                  <a:pt x="4579060" y="6237067"/>
                  <a:pt x="4362575" y="6273478"/>
                </a:cubicBezTo>
                <a:cubicBezTo>
                  <a:pt x="4146090" y="6309889"/>
                  <a:pt x="3926550" y="6229251"/>
                  <a:pt x="3773038" y="6273478"/>
                </a:cubicBezTo>
                <a:cubicBezTo>
                  <a:pt x="3619526" y="6317705"/>
                  <a:pt x="3589527" y="6256291"/>
                  <a:pt x="3537223" y="6273478"/>
                </a:cubicBezTo>
                <a:cubicBezTo>
                  <a:pt x="3484919" y="6290665"/>
                  <a:pt x="3231995" y="6221721"/>
                  <a:pt x="3065593" y="6273478"/>
                </a:cubicBezTo>
                <a:cubicBezTo>
                  <a:pt x="2899191" y="6325235"/>
                  <a:pt x="2643261" y="6240063"/>
                  <a:pt x="2358149" y="6273478"/>
                </a:cubicBezTo>
                <a:cubicBezTo>
                  <a:pt x="2073037" y="6306893"/>
                  <a:pt x="1969327" y="6208738"/>
                  <a:pt x="1650704" y="6273478"/>
                </a:cubicBezTo>
                <a:cubicBezTo>
                  <a:pt x="1332082" y="6338218"/>
                  <a:pt x="1495847" y="6273326"/>
                  <a:pt x="1414889" y="6273478"/>
                </a:cubicBezTo>
                <a:cubicBezTo>
                  <a:pt x="1333931" y="6273630"/>
                  <a:pt x="1050629" y="6239201"/>
                  <a:pt x="707445" y="6273478"/>
                </a:cubicBezTo>
                <a:cubicBezTo>
                  <a:pt x="364261" y="6307755"/>
                  <a:pt x="281402" y="6239418"/>
                  <a:pt x="0" y="6273478"/>
                </a:cubicBezTo>
                <a:cubicBezTo>
                  <a:pt x="-46762" y="5933153"/>
                  <a:pt x="74355" y="5896844"/>
                  <a:pt x="0" y="5577692"/>
                </a:cubicBezTo>
                <a:cubicBezTo>
                  <a:pt x="-74355" y="5258540"/>
                  <a:pt x="45730" y="5275390"/>
                  <a:pt x="0" y="5195580"/>
                </a:cubicBezTo>
                <a:cubicBezTo>
                  <a:pt x="-45730" y="5115770"/>
                  <a:pt x="23142" y="4885050"/>
                  <a:pt x="0" y="4750734"/>
                </a:cubicBezTo>
                <a:cubicBezTo>
                  <a:pt x="-23142" y="4616418"/>
                  <a:pt x="24454" y="4412877"/>
                  <a:pt x="0" y="4117683"/>
                </a:cubicBezTo>
                <a:cubicBezTo>
                  <a:pt x="-24454" y="3822489"/>
                  <a:pt x="43107" y="3833654"/>
                  <a:pt x="0" y="3610101"/>
                </a:cubicBezTo>
                <a:cubicBezTo>
                  <a:pt x="-43107" y="3386548"/>
                  <a:pt x="18049" y="3240924"/>
                  <a:pt x="0" y="2977050"/>
                </a:cubicBezTo>
                <a:cubicBezTo>
                  <a:pt x="-18049" y="2713176"/>
                  <a:pt x="54848" y="2644179"/>
                  <a:pt x="0" y="2469469"/>
                </a:cubicBezTo>
                <a:cubicBezTo>
                  <a:pt x="-54848" y="2294759"/>
                  <a:pt x="39794" y="2175460"/>
                  <a:pt x="0" y="2024622"/>
                </a:cubicBezTo>
                <a:cubicBezTo>
                  <a:pt x="-39794" y="1873784"/>
                  <a:pt x="74143" y="1484124"/>
                  <a:pt x="0" y="1328837"/>
                </a:cubicBezTo>
                <a:cubicBezTo>
                  <a:pt x="-74143" y="1173551"/>
                  <a:pt x="49257" y="802111"/>
                  <a:pt x="0" y="633051"/>
                </a:cubicBezTo>
                <a:cubicBezTo>
                  <a:pt x="-49257" y="463991"/>
                  <a:pt x="1012" y="259818"/>
                  <a:pt x="0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66A366"/>
            </a:solidFill>
            <a:extLst>
              <a:ext uri="{C807C97D-BFC1-408E-A445-0C87EB9F89A2}">
                <ask:lineSketchStyleProps xmlns:ask="http://schemas.microsoft.com/office/drawing/2018/sketchyshapes" sd="393215578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12BD54B-EBDE-94AA-679D-728C298EE11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559" b="32282"/>
          <a:stretch/>
        </p:blipFill>
        <p:spPr>
          <a:xfrm>
            <a:off x="0" y="3938622"/>
            <a:ext cx="12192000" cy="2925170"/>
          </a:xfrm>
          <a:prstGeom prst="rect">
            <a:avLst/>
          </a:prstGeom>
        </p:spPr>
      </p:pic>
      <p:sp>
        <p:nvSpPr>
          <p:cNvPr id="2" name="Arrow: Pentagon 1">
            <a:extLst>
              <a:ext uri="{FF2B5EF4-FFF2-40B4-BE49-F238E27FC236}">
                <a16:creationId xmlns:a16="http://schemas.microsoft.com/office/drawing/2014/main" id="{E2D4D706-645D-65DA-3E91-E9A9F6AF0F1C}"/>
              </a:ext>
            </a:extLst>
          </p:cNvPr>
          <p:cNvSpPr/>
          <p:nvPr/>
        </p:nvSpPr>
        <p:spPr>
          <a:xfrm>
            <a:off x="-57150" y="642938"/>
            <a:ext cx="1328738" cy="400050"/>
          </a:xfrm>
          <a:custGeom>
            <a:avLst/>
            <a:gdLst>
              <a:gd name="connsiteX0" fmla="*/ 0 w 1328738"/>
              <a:gd name="connsiteY0" fmla="*/ 0 h 400050"/>
              <a:gd name="connsiteX1" fmla="*/ 530495 w 1328738"/>
              <a:gd name="connsiteY1" fmla="*/ 0 h 400050"/>
              <a:gd name="connsiteX2" fmla="*/ 1128713 w 1328738"/>
              <a:gd name="connsiteY2" fmla="*/ 0 h 400050"/>
              <a:gd name="connsiteX3" fmla="*/ 1328738 w 1328738"/>
              <a:gd name="connsiteY3" fmla="*/ 200025 h 400050"/>
              <a:gd name="connsiteX4" fmla="*/ 1128713 w 1328738"/>
              <a:gd name="connsiteY4" fmla="*/ 400050 h 400050"/>
              <a:gd name="connsiteX5" fmla="*/ 575644 w 1328738"/>
              <a:gd name="connsiteY5" fmla="*/ 400050 h 400050"/>
              <a:gd name="connsiteX6" fmla="*/ 0 w 1328738"/>
              <a:gd name="connsiteY6" fmla="*/ 400050 h 400050"/>
              <a:gd name="connsiteX7" fmla="*/ 0 w 1328738"/>
              <a:gd name="connsiteY7" fmla="*/ 0 h 4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28738" h="400050" fill="none" extrusionOk="0">
                <a:moveTo>
                  <a:pt x="0" y="0"/>
                </a:moveTo>
                <a:cubicBezTo>
                  <a:pt x="136647" y="20032"/>
                  <a:pt x="375386" y="2936"/>
                  <a:pt x="530495" y="0"/>
                </a:cubicBezTo>
                <a:cubicBezTo>
                  <a:pt x="685605" y="-2936"/>
                  <a:pt x="998376" y="21230"/>
                  <a:pt x="1128713" y="0"/>
                </a:cubicBezTo>
                <a:cubicBezTo>
                  <a:pt x="1203517" y="94199"/>
                  <a:pt x="1279109" y="161280"/>
                  <a:pt x="1328738" y="200025"/>
                </a:cubicBezTo>
                <a:cubicBezTo>
                  <a:pt x="1249972" y="286367"/>
                  <a:pt x="1186240" y="327819"/>
                  <a:pt x="1128713" y="400050"/>
                </a:cubicBezTo>
                <a:cubicBezTo>
                  <a:pt x="901078" y="393438"/>
                  <a:pt x="726394" y="395039"/>
                  <a:pt x="575644" y="400050"/>
                </a:cubicBezTo>
                <a:cubicBezTo>
                  <a:pt x="424894" y="405061"/>
                  <a:pt x="188921" y="374998"/>
                  <a:pt x="0" y="400050"/>
                </a:cubicBezTo>
                <a:cubicBezTo>
                  <a:pt x="444" y="225665"/>
                  <a:pt x="11340" y="187000"/>
                  <a:pt x="0" y="0"/>
                </a:cubicBezTo>
                <a:close/>
              </a:path>
              <a:path w="1328738" h="400050" stroke="0" extrusionOk="0">
                <a:moveTo>
                  <a:pt x="0" y="0"/>
                </a:moveTo>
                <a:cubicBezTo>
                  <a:pt x="165868" y="13672"/>
                  <a:pt x="282900" y="-10647"/>
                  <a:pt x="530495" y="0"/>
                </a:cubicBezTo>
                <a:cubicBezTo>
                  <a:pt x="778090" y="10647"/>
                  <a:pt x="953590" y="-14065"/>
                  <a:pt x="1128713" y="0"/>
                </a:cubicBezTo>
                <a:cubicBezTo>
                  <a:pt x="1212788" y="68211"/>
                  <a:pt x="1281906" y="144462"/>
                  <a:pt x="1328738" y="200025"/>
                </a:cubicBezTo>
                <a:cubicBezTo>
                  <a:pt x="1262657" y="285126"/>
                  <a:pt x="1201448" y="319158"/>
                  <a:pt x="1128713" y="400050"/>
                </a:cubicBezTo>
                <a:cubicBezTo>
                  <a:pt x="869179" y="387660"/>
                  <a:pt x="719887" y="423446"/>
                  <a:pt x="575644" y="400050"/>
                </a:cubicBezTo>
                <a:cubicBezTo>
                  <a:pt x="431401" y="376654"/>
                  <a:pt x="141920" y="412327"/>
                  <a:pt x="0" y="400050"/>
                </a:cubicBezTo>
                <a:cubicBezTo>
                  <a:pt x="1885" y="262818"/>
                  <a:pt x="-5997" y="123770"/>
                  <a:pt x="0" y="0"/>
                </a:cubicBezTo>
                <a:close/>
              </a:path>
            </a:pathLst>
          </a:custGeom>
          <a:solidFill>
            <a:srgbClr val="DEE069"/>
          </a:solidFill>
          <a:ln>
            <a:extLst>
              <a:ext uri="{C807C97D-BFC1-408E-A445-0C87EB9F89A2}">
                <ask:lineSketchStyleProps xmlns:ask="http://schemas.microsoft.com/office/drawing/2018/sketchyshapes" sd="3913578394">
                  <a:prstGeom prst="homePlat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b="1" dirty="0">
                <a:solidFill>
                  <a:schemeClr val="tx1"/>
                </a:solidFill>
              </a:rPr>
              <a:t>الأهداف</a:t>
            </a:r>
            <a:endParaRPr lang="en-AE" b="1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7C8727A-B50B-BE84-5885-C40E02054C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5685" y="6626506"/>
            <a:ext cx="2063292" cy="32803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CDFDFE0-A9A0-6B12-D9EC-6900BE7FF98E}"/>
              </a:ext>
            </a:extLst>
          </p:cNvPr>
          <p:cNvSpPr/>
          <p:nvPr/>
        </p:nvSpPr>
        <p:spPr>
          <a:xfrm>
            <a:off x="1131728" y="2494156"/>
            <a:ext cx="961186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ar-AE" sz="3600" b="0" i="0" dirty="0">
                <a:solidFill>
                  <a:srgbClr val="292828"/>
                </a:solidFill>
                <a:effectLst/>
                <a:latin typeface="Droid Arabic Kufi"/>
              </a:rPr>
              <a:t> </a:t>
            </a:r>
            <a:r>
              <a:rPr lang="ar-AE" sz="3600" b="1" dirty="0">
                <a:latin typeface="Sakkal Majalla" pitchFamily="2" charset="-78"/>
                <a:cs typeface="Sakkal Majalla" pitchFamily="2" charset="-78"/>
              </a:rPr>
              <a:t>يقْرَأُ قِراءَةً جَهْرِيَّةً سَليمَةً مُراعِيًا التَّنْغيمَ وَالضَّبْطَ السَّليمَ.</a:t>
            </a:r>
            <a:endParaRPr lang="ar-EG" sz="3600" b="1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AE917D-5F7B-722E-D2A8-F38FD9404CE1}"/>
              </a:ext>
            </a:extLst>
          </p:cNvPr>
          <p:cNvSpPr txBox="1"/>
          <p:nvPr/>
        </p:nvSpPr>
        <p:spPr>
          <a:xfrm>
            <a:off x="1029753" y="3763689"/>
            <a:ext cx="97138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algn="r" rtl="1">
              <a:buFont typeface="Arial" panose="020B0604020202020204" pitchFamily="34" charset="0"/>
              <a:buChar char="•"/>
            </a:pPr>
            <a:r>
              <a:rPr lang="ar-AE" sz="3600" dirty="0">
                <a:solidFill>
                  <a:srgbClr val="292828"/>
                </a:solidFill>
                <a:latin typeface="Droid Arabic Kufi"/>
              </a:rPr>
              <a:t> </a:t>
            </a:r>
            <a:r>
              <a:rPr kumimoji="0" lang="ar-AE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يُرَتِّب</a:t>
            </a:r>
            <a:r>
              <a:rPr kumimoji="0" lang="ar-BH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 المُتَعَلِّمُ الأَحْداثِ </a:t>
            </a:r>
            <a:r>
              <a:rPr kumimoji="0" lang="ar-AE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akkal Majalla" pitchFamily="2" charset="-78"/>
                <a:ea typeface="+mn-ea"/>
                <a:cs typeface="Sakkal Majalla" pitchFamily="2" charset="-78"/>
              </a:rPr>
              <a:t>تَرتِباً مَنْطِقِيّاً.</a:t>
            </a:r>
            <a:endParaRPr lang="en-US" sz="3600" dirty="0">
              <a:solidFill>
                <a:srgbClr val="292828"/>
              </a:solidFill>
              <a:latin typeface="Droid Arabic Kuf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E58E04-F8F5-0168-EF36-11AB0F7FCB18}"/>
              </a:ext>
            </a:extLst>
          </p:cNvPr>
          <p:cNvSpPr txBox="1"/>
          <p:nvPr/>
        </p:nvSpPr>
        <p:spPr>
          <a:xfrm>
            <a:off x="5194169" y="871698"/>
            <a:ext cx="6127422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200000"/>
              </a:lnSpc>
            </a:pPr>
            <a:r>
              <a:rPr lang="ar-AE" sz="4000" b="1" dirty="0">
                <a:solidFill>
                  <a:srgbClr val="66A366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الأهداف</a:t>
            </a:r>
            <a:r>
              <a:rPr lang="en-US" sz="4000" b="1" dirty="0">
                <a:solidFill>
                  <a:srgbClr val="66A366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: </a:t>
            </a:r>
            <a:endParaRPr lang="ar-AE" sz="4000" b="1" dirty="0">
              <a:solidFill>
                <a:srgbClr val="66A366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311329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7923C4C9-1223-0663-D0DF-4EC2E5CBDD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8845962-A44A-707A-F62C-2B307C144E2B}"/>
              </a:ext>
            </a:extLst>
          </p:cNvPr>
          <p:cNvSpPr/>
          <p:nvPr/>
        </p:nvSpPr>
        <p:spPr>
          <a:xfrm>
            <a:off x="200628" y="231494"/>
            <a:ext cx="11790744" cy="6273478"/>
          </a:xfrm>
          <a:custGeom>
            <a:avLst/>
            <a:gdLst>
              <a:gd name="connsiteX0" fmla="*/ 0 w 11790744"/>
              <a:gd name="connsiteY0" fmla="*/ 0 h 6273478"/>
              <a:gd name="connsiteX1" fmla="*/ 235815 w 11790744"/>
              <a:gd name="connsiteY1" fmla="*/ 0 h 6273478"/>
              <a:gd name="connsiteX2" fmla="*/ 589537 w 11790744"/>
              <a:gd name="connsiteY2" fmla="*/ 0 h 6273478"/>
              <a:gd name="connsiteX3" fmla="*/ 943260 w 11790744"/>
              <a:gd name="connsiteY3" fmla="*/ 0 h 6273478"/>
              <a:gd name="connsiteX4" fmla="*/ 1296982 w 11790744"/>
              <a:gd name="connsiteY4" fmla="*/ 0 h 6273478"/>
              <a:gd name="connsiteX5" fmla="*/ 1650704 w 11790744"/>
              <a:gd name="connsiteY5" fmla="*/ 0 h 6273478"/>
              <a:gd name="connsiteX6" fmla="*/ 2358149 w 11790744"/>
              <a:gd name="connsiteY6" fmla="*/ 0 h 6273478"/>
              <a:gd name="connsiteX7" fmla="*/ 3183501 w 11790744"/>
              <a:gd name="connsiteY7" fmla="*/ 0 h 6273478"/>
              <a:gd name="connsiteX8" fmla="*/ 3537223 w 11790744"/>
              <a:gd name="connsiteY8" fmla="*/ 0 h 6273478"/>
              <a:gd name="connsiteX9" fmla="*/ 4362575 w 11790744"/>
              <a:gd name="connsiteY9" fmla="*/ 0 h 6273478"/>
              <a:gd name="connsiteX10" fmla="*/ 4598390 w 11790744"/>
              <a:gd name="connsiteY10" fmla="*/ 0 h 6273478"/>
              <a:gd name="connsiteX11" fmla="*/ 5305835 w 11790744"/>
              <a:gd name="connsiteY11" fmla="*/ 0 h 6273478"/>
              <a:gd name="connsiteX12" fmla="*/ 6131187 w 11790744"/>
              <a:gd name="connsiteY12" fmla="*/ 0 h 6273478"/>
              <a:gd name="connsiteX13" fmla="*/ 6838632 w 11790744"/>
              <a:gd name="connsiteY13" fmla="*/ 0 h 6273478"/>
              <a:gd name="connsiteX14" fmla="*/ 7546076 w 11790744"/>
              <a:gd name="connsiteY14" fmla="*/ 0 h 6273478"/>
              <a:gd name="connsiteX15" fmla="*/ 7781891 w 11790744"/>
              <a:gd name="connsiteY15" fmla="*/ 0 h 6273478"/>
              <a:gd name="connsiteX16" fmla="*/ 8371428 w 11790744"/>
              <a:gd name="connsiteY16" fmla="*/ 0 h 6273478"/>
              <a:gd name="connsiteX17" fmla="*/ 8607243 w 11790744"/>
              <a:gd name="connsiteY17" fmla="*/ 0 h 6273478"/>
              <a:gd name="connsiteX18" fmla="*/ 9432595 w 11790744"/>
              <a:gd name="connsiteY18" fmla="*/ 0 h 6273478"/>
              <a:gd name="connsiteX19" fmla="*/ 10022132 w 11790744"/>
              <a:gd name="connsiteY19" fmla="*/ 0 h 6273478"/>
              <a:gd name="connsiteX20" fmla="*/ 10257947 w 11790744"/>
              <a:gd name="connsiteY20" fmla="*/ 0 h 6273478"/>
              <a:gd name="connsiteX21" fmla="*/ 10611670 w 11790744"/>
              <a:gd name="connsiteY21" fmla="*/ 0 h 6273478"/>
              <a:gd name="connsiteX22" fmla="*/ 11201207 w 11790744"/>
              <a:gd name="connsiteY22" fmla="*/ 0 h 6273478"/>
              <a:gd name="connsiteX23" fmla="*/ 11790744 w 11790744"/>
              <a:gd name="connsiteY23" fmla="*/ 0 h 6273478"/>
              <a:gd name="connsiteX24" fmla="*/ 11790744 w 11790744"/>
              <a:gd name="connsiteY24" fmla="*/ 695786 h 6273478"/>
              <a:gd name="connsiteX25" fmla="*/ 11790744 w 11790744"/>
              <a:gd name="connsiteY25" fmla="*/ 1266102 h 6273478"/>
              <a:gd name="connsiteX26" fmla="*/ 11790744 w 11790744"/>
              <a:gd name="connsiteY26" fmla="*/ 1773683 h 6273478"/>
              <a:gd name="connsiteX27" fmla="*/ 11790744 w 11790744"/>
              <a:gd name="connsiteY27" fmla="*/ 2344000 h 6273478"/>
              <a:gd name="connsiteX28" fmla="*/ 11790744 w 11790744"/>
              <a:gd name="connsiteY28" fmla="*/ 2977050 h 6273478"/>
              <a:gd name="connsiteX29" fmla="*/ 11790744 w 11790744"/>
              <a:gd name="connsiteY29" fmla="*/ 3672836 h 6273478"/>
              <a:gd name="connsiteX30" fmla="*/ 11790744 w 11790744"/>
              <a:gd name="connsiteY30" fmla="*/ 4305887 h 6273478"/>
              <a:gd name="connsiteX31" fmla="*/ 11790744 w 11790744"/>
              <a:gd name="connsiteY31" fmla="*/ 4876203 h 6273478"/>
              <a:gd name="connsiteX32" fmla="*/ 11790744 w 11790744"/>
              <a:gd name="connsiteY32" fmla="*/ 5509254 h 6273478"/>
              <a:gd name="connsiteX33" fmla="*/ 11790744 w 11790744"/>
              <a:gd name="connsiteY33" fmla="*/ 6273478 h 6273478"/>
              <a:gd name="connsiteX34" fmla="*/ 10965392 w 11790744"/>
              <a:gd name="connsiteY34" fmla="*/ 6273478 h 6273478"/>
              <a:gd name="connsiteX35" fmla="*/ 10611670 w 11790744"/>
              <a:gd name="connsiteY35" fmla="*/ 6273478 h 6273478"/>
              <a:gd name="connsiteX36" fmla="*/ 10257947 w 11790744"/>
              <a:gd name="connsiteY36" fmla="*/ 6273478 h 6273478"/>
              <a:gd name="connsiteX37" fmla="*/ 9550503 w 11790744"/>
              <a:gd name="connsiteY37" fmla="*/ 6273478 h 6273478"/>
              <a:gd name="connsiteX38" fmla="*/ 8843058 w 11790744"/>
              <a:gd name="connsiteY38" fmla="*/ 6273478 h 6273478"/>
              <a:gd name="connsiteX39" fmla="*/ 8135613 w 11790744"/>
              <a:gd name="connsiteY39" fmla="*/ 6273478 h 6273478"/>
              <a:gd name="connsiteX40" fmla="*/ 7899798 w 11790744"/>
              <a:gd name="connsiteY40" fmla="*/ 6273478 h 6273478"/>
              <a:gd name="connsiteX41" fmla="*/ 7546076 w 11790744"/>
              <a:gd name="connsiteY41" fmla="*/ 6273478 h 6273478"/>
              <a:gd name="connsiteX42" fmla="*/ 6720724 w 11790744"/>
              <a:gd name="connsiteY42" fmla="*/ 6273478 h 6273478"/>
              <a:gd name="connsiteX43" fmla="*/ 5895372 w 11790744"/>
              <a:gd name="connsiteY43" fmla="*/ 6273478 h 6273478"/>
              <a:gd name="connsiteX44" fmla="*/ 5423742 w 11790744"/>
              <a:gd name="connsiteY44" fmla="*/ 6273478 h 6273478"/>
              <a:gd name="connsiteX45" fmla="*/ 4716298 w 11790744"/>
              <a:gd name="connsiteY45" fmla="*/ 6273478 h 6273478"/>
              <a:gd name="connsiteX46" fmla="*/ 4008853 w 11790744"/>
              <a:gd name="connsiteY46" fmla="*/ 6273478 h 6273478"/>
              <a:gd name="connsiteX47" fmla="*/ 3301408 w 11790744"/>
              <a:gd name="connsiteY47" fmla="*/ 6273478 h 6273478"/>
              <a:gd name="connsiteX48" fmla="*/ 2947686 w 11790744"/>
              <a:gd name="connsiteY48" fmla="*/ 6273478 h 6273478"/>
              <a:gd name="connsiteX49" fmla="*/ 2358149 w 11790744"/>
              <a:gd name="connsiteY49" fmla="*/ 6273478 h 6273478"/>
              <a:gd name="connsiteX50" fmla="*/ 2122334 w 11790744"/>
              <a:gd name="connsiteY50" fmla="*/ 6273478 h 6273478"/>
              <a:gd name="connsiteX51" fmla="*/ 1768612 w 11790744"/>
              <a:gd name="connsiteY51" fmla="*/ 6273478 h 6273478"/>
              <a:gd name="connsiteX52" fmla="*/ 1414889 w 11790744"/>
              <a:gd name="connsiteY52" fmla="*/ 6273478 h 6273478"/>
              <a:gd name="connsiteX53" fmla="*/ 1179074 w 11790744"/>
              <a:gd name="connsiteY53" fmla="*/ 6273478 h 6273478"/>
              <a:gd name="connsiteX54" fmla="*/ 707445 w 11790744"/>
              <a:gd name="connsiteY54" fmla="*/ 6273478 h 6273478"/>
              <a:gd name="connsiteX55" fmla="*/ 0 w 11790744"/>
              <a:gd name="connsiteY55" fmla="*/ 6273478 h 6273478"/>
              <a:gd name="connsiteX56" fmla="*/ 0 w 11790744"/>
              <a:gd name="connsiteY56" fmla="*/ 5640427 h 6273478"/>
              <a:gd name="connsiteX57" fmla="*/ 0 w 11790744"/>
              <a:gd name="connsiteY57" fmla="*/ 5195580 h 6273478"/>
              <a:gd name="connsiteX58" fmla="*/ 0 w 11790744"/>
              <a:gd name="connsiteY58" fmla="*/ 4750734 h 6273478"/>
              <a:gd name="connsiteX59" fmla="*/ 0 w 11790744"/>
              <a:gd name="connsiteY59" fmla="*/ 4243152 h 6273478"/>
              <a:gd name="connsiteX60" fmla="*/ 0 w 11790744"/>
              <a:gd name="connsiteY60" fmla="*/ 3861041 h 6273478"/>
              <a:gd name="connsiteX61" fmla="*/ 0 w 11790744"/>
              <a:gd name="connsiteY61" fmla="*/ 3290724 h 6273478"/>
              <a:gd name="connsiteX62" fmla="*/ 0 w 11790744"/>
              <a:gd name="connsiteY62" fmla="*/ 2720408 h 6273478"/>
              <a:gd name="connsiteX63" fmla="*/ 0 w 11790744"/>
              <a:gd name="connsiteY63" fmla="*/ 2024622 h 6273478"/>
              <a:gd name="connsiteX64" fmla="*/ 0 w 11790744"/>
              <a:gd name="connsiteY64" fmla="*/ 1517041 h 6273478"/>
              <a:gd name="connsiteX65" fmla="*/ 0 w 11790744"/>
              <a:gd name="connsiteY65" fmla="*/ 821255 h 6273478"/>
              <a:gd name="connsiteX66" fmla="*/ 0 w 11790744"/>
              <a:gd name="connsiteY66" fmla="*/ 0 h 6273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11790744" h="6273478" fill="none" extrusionOk="0">
                <a:moveTo>
                  <a:pt x="0" y="0"/>
                </a:moveTo>
                <a:cubicBezTo>
                  <a:pt x="83100" y="-11287"/>
                  <a:pt x="175775" y="11427"/>
                  <a:pt x="235815" y="0"/>
                </a:cubicBezTo>
                <a:cubicBezTo>
                  <a:pt x="295855" y="-11427"/>
                  <a:pt x="416982" y="10856"/>
                  <a:pt x="589537" y="0"/>
                </a:cubicBezTo>
                <a:cubicBezTo>
                  <a:pt x="762092" y="-10856"/>
                  <a:pt x="834727" y="34139"/>
                  <a:pt x="943260" y="0"/>
                </a:cubicBezTo>
                <a:cubicBezTo>
                  <a:pt x="1051793" y="-34139"/>
                  <a:pt x="1134933" y="9033"/>
                  <a:pt x="1296982" y="0"/>
                </a:cubicBezTo>
                <a:cubicBezTo>
                  <a:pt x="1459031" y="-9033"/>
                  <a:pt x="1478662" y="23345"/>
                  <a:pt x="1650704" y="0"/>
                </a:cubicBezTo>
                <a:cubicBezTo>
                  <a:pt x="1822746" y="-23345"/>
                  <a:pt x="2103298" y="74582"/>
                  <a:pt x="2358149" y="0"/>
                </a:cubicBezTo>
                <a:cubicBezTo>
                  <a:pt x="2613001" y="-74582"/>
                  <a:pt x="2965434" y="5710"/>
                  <a:pt x="3183501" y="0"/>
                </a:cubicBezTo>
                <a:cubicBezTo>
                  <a:pt x="3401568" y="-5710"/>
                  <a:pt x="3397255" y="456"/>
                  <a:pt x="3537223" y="0"/>
                </a:cubicBezTo>
                <a:cubicBezTo>
                  <a:pt x="3677191" y="-456"/>
                  <a:pt x="4034985" y="24993"/>
                  <a:pt x="4362575" y="0"/>
                </a:cubicBezTo>
                <a:cubicBezTo>
                  <a:pt x="4690165" y="-24993"/>
                  <a:pt x="4486183" y="28164"/>
                  <a:pt x="4598390" y="0"/>
                </a:cubicBezTo>
                <a:cubicBezTo>
                  <a:pt x="4710598" y="-28164"/>
                  <a:pt x="5098121" y="80897"/>
                  <a:pt x="5305835" y="0"/>
                </a:cubicBezTo>
                <a:cubicBezTo>
                  <a:pt x="5513549" y="-80897"/>
                  <a:pt x="5732770" y="73485"/>
                  <a:pt x="6131187" y="0"/>
                </a:cubicBezTo>
                <a:cubicBezTo>
                  <a:pt x="6529604" y="-73485"/>
                  <a:pt x="6575832" y="72360"/>
                  <a:pt x="6838632" y="0"/>
                </a:cubicBezTo>
                <a:cubicBezTo>
                  <a:pt x="7101432" y="-72360"/>
                  <a:pt x="7345363" y="20393"/>
                  <a:pt x="7546076" y="0"/>
                </a:cubicBezTo>
                <a:cubicBezTo>
                  <a:pt x="7746789" y="-20393"/>
                  <a:pt x="7729139" y="22040"/>
                  <a:pt x="7781891" y="0"/>
                </a:cubicBezTo>
                <a:cubicBezTo>
                  <a:pt x="7834643" y="-22040"/>
                  <a:pt x="8181795" y="12251"/>
                  <a:pt x="8371428" y="0"/>
                </a:cubicBezTo>
                <a:cubicBezTo>
                  <a:pt x="8561061" y="-12251"/>
                  <a:pt x="8538274" y="6036"/>
                  <a:pt x="8607243" y="0"/>
                </a:cubicBezTo>
                <a:cubicBezTo>
                  <a:pt x="8676212" y="-6036"/>
                  <a:pt x="9119210" y="86020"/>
                  <a:pt x="9432595" y="0"/>
                </a:cubicBezTo>
                <a:cubicBezTo>
                  <a:pt x="9745980" y="-86020"/>
                  <a:pt x="9736261" y="11858"/>
                  <a:pt x="10022132" y="0"/>
                </a:cubicBezTo>
                <a:cubicBezTo>
                  <a:pt x="10308003" y="-11858"/>
                  <a:pt x="10148677" y="11942"/>
                  <a:pt x="10257947" y="0"/>
                </a:cubicBezTo>
                <a:cubicBezTo>
                  <a:pt x="10367217" y="-11942"/>
                  <a:pt x="10495465" y="10987"/>
                  <a:pt x="10611670" y="0"/>
                </a:cubicBezTo>
                <a:cubicBezTo>
                  <a:pt x="10727875" y="-10987"/>
                  <a:pt x="11016570" y="59800"/>
                  <a:pt x="11201207" y="0"/>
                </a:cubicBezTo>
                <a:cubicBezTo>
                  <a:pt x="11385844" y="-59800"/>
                  <a:pt x="11510968" y="256"/>
                  <a:pt x="11790744" y="0"/>
                </a:cubicBezTo>
                <a:cubicBezTo>
                  <a:pt x="11805300" y="223382"/>
                  <a:pt x="11785182" y="431075"/>
                  <a:pt x="11790744" y="695786"/>
                </a:cubicBezTo>
                <a:cubicBezTo>
                  <a:pt x="11796306" y="960497"/>
                  <a:pt x="11778691" y="1135477"/>
                  <a:pt x="11790744" y="1266102"/>
                </a:cubicBezTo>
                <a:cubicBezTo>
                  <a:pt x="11802797" y="1396727"/>
                  <a:pt x="11752401" y="1606275"/>
                  <a:pt x="11790744" y="1773683"/>
                </a:cubicBezTo>
                <a:cubicBezTo>
                  <a:pt x="11829087" y="1941091"/>
                  <a:pt x="11765131" y="2136099"/>
                  <a:pt x="11790744" y="2344000"/>
                </a:cubicBezTo>
                <a:cubicBezTo>
                  <a:pt x="11816357" y="2551901"/>
                  <a:pt x="11743701" y="2780599"/>
                  <a:pt x="11790744" y="2977050"/>
                </a:cubicBezTo>
                <a:cubicBezTo>
                  <a:pt x="11837787" y="3173501"/>
                  <a:pt x="11734974" y="3495963"/>
                  <a:pt x="11790744" y="3672836"/>
                </a:cubicBezTo>
                <a:cubicBezTo>
                  <a:pt x="11846514" y="3849709"/>
                  <a:pt x="11749999" y="4023652"/>
                  <a:pt x="11790744" y="4305887"/>
                </a:cubicBezTo>
                <a:cubicBezTo>
                  <a:pt x="11831489" y="4588122"/>
                  <a:pt x="11761811" y="4713305"/>
                  <a:pt x="11790744" y="4876203"/>
                </a:cubicBezTo>
                <a:cubicBezTo>
                  <a:pt x="11819677" y="5039101"/>
                  <a:pt x="11760040" y="5379539"/>
                  <a:pt x="11790744" y="5509254"/>
                </a:cubicBezTo>
                <a:cubicBezTo>
                  <a:pt x="11821448" y="5638969"/>
                  <a:pt x="11708829" y="5899309"/>
                  <a:pt x="11790744" y="6273478"/>
                </a:cubicBezTo>
                <a:cubicBezTo>
                  <a:pt x="11496881" y="6344527"/>
                  <a:pt x="11300462" y="6251910"/>
                  <a:pt x="10965392" y="6273478"/>
                </a:cubicBezTo>
                <a:cubicBezTo>
                  <a:pt x="10630322" y="6295046"/>
                  <a:pt x="10720584" y="6259994"/>
                  <a:pt x="10611670" y="6273478"/>
                </a:cubicBezTo>
                <a:cubicBezTo>
                  <a:pt x="10502756" y="6286962"/>
                  <a:pt x="10366764" y="6264684"/>
                  <a:pt x="10257947" y="6273478"/>
                </a:cubicBezTo>
                <a:cubicBezTo>
                  <a:pt x="10149130" y="6282272"/>
                  <a:pt x="9754752" y="6189215"/>
                  <a:pt x="9550503" y="6273478"/>
                </a:cubicBezTo>
                <a:cubicBezTo>
                  <a:pt x="9346254" y="6357741"/>
                  <a:pt x="9041280" y="6251661"/>
                  <a:pt x="8843058" y="6273478"/>
                </a:cubicBezTo>
                <a:cubicBezTo>
                  <a:pt x="8644836" y="6295295"/>
                  <a:pt x="8459838" y="6223437"/>
                  <a:pt x="8135613" y="6273478"/>
                </a:cubicBezTo>
                <a:cubicBezTo>
                  <a:pt x="7811389" y="6323519"/>
                  <a:pt x="7968254" y="6264453"/>
                  <a:pt x="7899798" y="6273478"/>
                </a:cubicBezTo>
                <a:cubicBezTo>
                  <a:pt x="7831342" y="6282503"/>
                  <a:pt x="7643846" y="6272026"/>
                  <a:pt x="7546076" y="6273478"/>
                </a:cubicBezTo>
                <a:cubicBezTo>
                  <a:pt x="7448306" y="6274930"/>
                  <a:pt x="7023361" y="6192554"/>
                  <a:pt x="6720724" y="6273478"/>
                </a:cubicBezTo>
                <a:cubicBezTo>
                  <a:pt x="6418087" y="6354402"/>
                  <a:pt x="6135305" y="6203338"/>
                  <a:pt x="5895372" y="6273478"/>
                </a:cubicBezTo>
                <a:cubicBezTo>
                  <a:pt x="5655439" y="6343618"/>
                  <a:pt x="5587790" y="6228456"/>
                  <a:pt x="5423742" y="6273478"/>
                </a:cubicBezTo>
                <a:cubicBezTo>
                  <a:pt x="5259694" y="6318500"/>
                  <a:pt x="5022303" y="6263481"/>
                  <a:pt x="4716298" y="6273478"/>
                </a:cubicBezTo>
                <a:cubicBezTo>
                  <a:pt x="4410293" y="6283475"/>
                  <a:pt x="4229048" y="6194308"/>
                  <a:pt x="4008853" y="6273478"/>
                </a:cubicBezTo>
                <a:cubicBezTo>
                  <a:pt x="3788658" y="6352648"/>
                  <a:pt x="3599537" y="6241077"/>
                  <a:pt x="3301408" y="6273478"/>
                </a:cubicBezTo>
                <a:cubicBezTo>
                  <a:pt x="3003280" y="6305879"/>
                  <a:pt x="3056623" y="6254076"/>
                  <a:pt x="2947686" y="6273478"/>
                </a:cubicBezTo>
                <a:cubicBezTo>
                  <a:pt x="2838749" y="6292880"/>
                  <a:pt x="2521836" y="6221197"/>
                  <a:pt x="2358149" y="6273478"/>
                </a:cubicBezTo>
                <a:cubicBezTo>
                  <a:pt x="2194462" y="6325759"/>
                  <a:pt x="2223155" y="6254555"/>
                  <a:pt x="2122334" y="6273478"/>
                </a:cubicBezTo>
                <a:cubicBezTo>
                  <a:pt x="2021514" y="6292401"/>
                  <a:pt x="1863565" y="6235751"/>
                  <a:pt x="1768612" y="6273478"/>
                </a:cubicBezTo>
                <a:cubicBezTo>
                  <a:pt x="1673659" y="6311205"/>
                  <a:pt x="1486992" y="6235896"/>
                  <a:pt x="1414889" y="6273478"/>
                </a:cubicBezTo>
                <a:cubicBezTo>
                  <a:pt x="1342786" y="6311060"/>
                  <a:pt x="1268349" y="6268774"/>
                  <a:pt x="1179074" y="6273478"/>
                </a:cubicBezTo>
                <a:cubicBezTo>
                  <a:pt x="1089800" y="6278182"/>
                  <a:pt x="903805" y="6243270"/>
                  <a:pt x="707445" y="6273478"/>
                </a:cubicBezTo>
                <a:cubicBezTo>
                  <a:pt x="511085" y="6303686"/>
                  <a:pt x="292445" y="6223168"/>
                  <a:pt x="0" y="6273478"/>
                </a:cubicBezTo>
                <a:cubicBezTo>
                  <a:pt x="-53374" y="6002744"/>
                  <a:pt x="71926" y="5819569"/>
                  <a:pt x="0" y="5640427"/>
                </a:cubicBezTo>
                <a:cubicBezTo>
                  <a:pt x="-71926" y="5461285"/>
                  <a:pt x="5532" y="5367982"/>
                  <a:pt x="0" y="5195580"/>
                </a:cubicBezTo>
                <a:cubicBezTo>
                  <a:pt x="-5532" y="5023178"/>
                  <a:pt x="20391" y="4856877"/>
                  <a:pt x="0" y="4750734"/>
                </a:cubicBezTo>
                <a:cubicBezTo>
                  <a:pt x="-20391" y="4644591"/>
                  <a:pt x="18284" y="4492218"/>
                  <a:pt x="0" y="4243152"/>
                </a:cubicBezTo>
                <a:cubicBezTo>
                  <a:pt x="-18284" y="3994086"/>
                  <a:pt x="42234" y="4004915"/>
                  <a:pt x="0" y="3861041"/>
                </a:cubicBezTo>
                <a:cubicBezTo>
                  <a:pt x="-42234" y="3717167"/>
                  <a:pt x="16657" y="3474161"/>
                  <a:pt x="0" y="3290724"/>
                </a:cubicBezTo>
                <a:cubicBezTo>
                  <a:pt x="-16657" y="3107287"/>
                  <a:pt x="66267" y="2876154"/>
                  <a:pt x="0" y="2720408"/>
                </a:cubicBezTo>
                <a:cubicBezTo>
                  <a:pt x="-66267" y="2564662"/>
                  <a:pt x="36417" y="2220714"/>
                  <a:pt x="0" y="2024622"/>
                </a:cubicBezTo>
                <a:cubicBezTo>
                  <a:pt x="-36417" y="1828530"/>
                  <a:pt x="21200" y="1765411"/>
                  <a:pt x="0" y="1517041"/>
                </a:cubicBezTo>
                <a:cubicBezTo>
                  <a:pt x="-21200" y="1268671"/>
                  <a:pt x="83228" y="1050478"/>
                  <a:pt x="0" y="821255"/>
                </a:cubicBezTo>
                <a:cubicBezTo>
                  <a:pt x="-83228" y="592032"/>
                  <a:pt x="23032" y="300830"/>
                  <a:pt x="0" y="0"/>
                </a:cubicBezTo>
                <a:close/>
              </a:path>
              <a:path w="11790744" h="6273478" stroke="0" extrusionOk="0">
                <a:moveTo>
                  <a:pt x="0" y="0"/>
                </a:moveTo>
                <a:cubicBezTo>
                  <a:pt x="113858" y="-14881"/>
                  <a:pt x="185268" y="16414"/>
                  <a:pt x="235815" y="0"/>
                </a:cubicBezTo>
                <a:cubicBezTo>
                  <a:pt x="286363" y="-16414"/>
                  <a:pt x="484257" y="32086"/>
                  <a:pt x="589537" y="0"/>
                </a:cubicBezTo>
                <a:cubicBezTo>
                  <a:pt x="694817" y="-32086"/>
                  <a:pt x="751832" y="24453"/>
                  <a:pt x="825352" y="0"/>
                </a:cubicBezTo>
                <a:cubicBezTo>
                  <a:pt x="898872" y="-24453"/>
                  <a:pt x="1038373" y="17187"/>
                  <a:pt x="1179074" y="0"/>
                </a:cubicBezTo>
                <a:cubicBezTo>
                  <a:pt x="1319775" y="-17187"/>
                  <a:pt x="1625893" y="28979"/>
                  <a:pt x="1768612" y="0"/>
                </a:cubicBezTo>
                <a:cubicBezTo>
                  <a:pt x="1911331" y="-28979"/>
                  <a:pt x="2138357" y="65946"/>
                  <a:pt x="2476056" y="0"/>
                </a:cubicBezTo>
                <a:cubicBezTo>
                  <a:pt x="2813755" y="-65946"/>
                  <a:pt x="2950917" y="31313"/>
                  <a:pt x="3301408" y="0"/>
                </a:cubicBezTo>
                <a:cubicBezTo>
                  <a:pt x="3651899" y="-31313"/>
                  <a:pt x="3621145" y="50426"/>
                  <a:pt x="3773038" y="0"/>
                </a:cubicBezTo>
                <a:cubicBezTo>
                  <a:pt x="3924931" y="-50426"/>
                  <a:pt x="3949449" y="8554"/>
                  <a:pt x="4008853" y="0"/>
                </a:cubicBezTo>
                <a:cubicBezTo>
                  <a:pt x="4068258" y="-8554"/>
                  <a:pt x="4472228" y="24842"/>
                  <a:pt x="4834205" y="0"/>
                </a:cubicBezTo>
                <a:cubicBezTo>
                  <a:pt x="5196182" y="-24842"/>
                  <a:pt x="5153727" y="14722"/>
                  <a:pt x="5305835" y="0"/>
                </a:cubicBezTo>
                <a:cubicBezTo>
                  <a:pt x="5457943" y="-14722"/>
                  <a:pt x="5432911" y="27335"/>
                  <a:pt x="5541650" y="0"/>
                </a:cubicBezTo>
                <a:cubicBezTo>
                  <a:pt x="5650390" y="-27335"/>
                  <a:pt x="6075432" y="11496"/>
                  <a:pt x="6249094" y="0"/>
                </a:cubicBezTo>
                <a:cubicBezTo>
                  <a:pt x="6422756" y="-11496"/>
                  <a:pt x="6709262" y="70236"/>
                  <a:pt x="7074446" y="0"/>
                </a:cubicBezTo>
                <a:cubicBezTo>
                  <a:pt x="7439630" y="-70236"/>
                  <a:pt x="7260485" y="39838"/>
                  <a:pt x="7428169" y="0"/>
                </a:cubicBezTo>
                <a:cubicBezTo>
                  <a:pt x="7595853" y="-39838"/>
                  <a:pt x="8062262" y="15844"/>
                  <a:pt x="8253521" y="0"/>
                </a:cubicBezTo>
                <a:cubicBezTo>
                  <a:pt x="8444780" y="-15844"/>
                  <a:pt x="8467269" y="14004"/>
                  <a:pt x="8607243" y="0"/>
                </a:cubicBezTo>
                <a:cubicBezTo>
                  <a:pt x="8747217" y="-14004"/>
                  <a:pt x="9000307" y="20638"/>
                  <a:pt x="9314688" y="0"/>
                </a:cubicBezTo>
                <a:cubicBezTo>
                  <a:pt x="9629070" y="-20638"/>
                  <a:pt x="9784004" y="50989"/>
                  <a:pt x="10140040" y="0"/>
                </a:cubicBezTo>
                <a:cubicBezTo>
                  <a:pt x="10496076" y="-50989"/>
                  <a:pt x="10549879" y="36072"/>
                  <a:pt x="10729577" y="0"/>
                </a:cubicBezTo>
                <a:cubicBezTo>
                  <a:pt x="10909275" y="-36072"/>
                  <a:pt x="11474622" y="69534"/>
                  <a:pt x="11790744" y="0"/>
                </a:cubicBezTo>
                <a:cubicBezTo>
                  <a:pt x="11805281" y="200695"/>
                  <a:pt x="11735831" y="398061"/>
                  <a:pt x="11790744" y="507581"/>
                </a:cubicBezTo>
                <a:cubicBezTo>
                  <a:pt x="11845657" y="617101"/>
                  <a:pt x="11739189" y="758793"/>
                  <a:pt x="11790744" y="952428"/>
                </a:cubicBezTo>
                <a:cubicBezTo>
                  <a:pt x="11842299" y="1146063"/>
                  <a:pt x="11739052" y="1323229"/>
                  <a:pt x="11790744" y="1522744"/>
                </a:cubicBezTo>
                <a:cubicBezTo>
                  <a:pt x="11842436" y="1722259"/>
                  <a:pt x="11767209" y="1766212"/>
                  <a:pt x="11790744" y="1967591"/>
                </a:cubicBezTo>
                <a:cubicBezTo>
                  <a:pt x="11814279" y="2168970"/>
                  <a:pt x="11781811" y="2191109"/>
                  <a:pt x="11790744" y="2412437"/>
                </a:cubicBezTo>
                <a:cubicBezTo>
                  <a:pt x="11799677" y="2633765"/>
                  <a:pt x="11732728" y="2716747"/>
                  <a:pt x="11790744" y="2982754"/>
                </a:cubicBezTo>
                <a:cubicBezTo>
                  <a:pt x="11848760" y="3248761"/>
                  <a:pt x="11750789" y="3316771"/>
                  <a:pt x="11790744" y="3427600"/>
                </a:cubicBezTo>
                <a:cubicBezTo>
                  <a:pt x="11830699" y="3538429"/>
                  <a:pt x="11764541" y="3644979"/>
                  <a:pt x="11790744" y="3809712"/>
                </a:cubicBezTo>
                <a:cubicBezTo>
                  <a:pt x="11816947" y="3974445"/>
                  <a:pt x="11730387" y="4177812"/>
                  <a:pt x="11790744" y="4505498"/>
                </a:cubicBezTo>
                <a:cubicBezTo>
                  <a:pt x="11851101" y="4833184"/>
                  <a:pt x="11769117" y="4891677"/>
                  <a:pt x="11790744" y="5138549"/>
                </a:cubicBezTo>
                <a:cubicBezTo>
                  <a:pt x="11812371" y="5385421"/>
                  <a:pt x="11688527" y="5971901"/>
                  <a:pt x="11790744" y="6273478"/>
                </a:cubicBezTo>
                <a:cubicBezTo>
                  <a:pt x="11700795" y="6297008"/>
                  <a:pt x="11529555" y="6250070"/>
                  <a:pt x="11437022" y="6273478"/>
                </a:cubicBezTo>
                <a:cubicBezTo>
                  <a:pt x="11344489" y="6296886"/>
                  <a:pt x="10975971" y="6234974"/>
                  <a:pt x="10847484" y="6273478"/>
                </a:cubicBezTo>
                <a:cubicBezTo>
                  <a:pt x="10718997" y="6311982"/>
                  <a:pt x="10460440" y="6219706"/>
                  <a:pt x="10257947" y="6273478"/>
                </a:cubicBezTo>
                <a:cubicBezTo>
                  <a:pt x="10055454" y="6327250"/>
                  <a:pt x="9792908" y="6220397"/>
                  <a:pt x="9668410" y="6273478"/>
                </a:cubicBezTo>
                <a:cubicBezTo>
                  <a:pt x="9543912" y="6326559"/>
                  <a:pt x="9129670" y="6243087"/>
                  <a:pt x="8843058" y="6273478"/>
                </a:cubicBezTo>
                <a:cubicBezTo>
                  <a:pt x="8556446" y="6303869"/>
                  <a:pt x="8392233" y="6212409"/>
                  <a:pt x="8253521" y="6273478"/>
                </a:cubicBezTo>
                <a:cubicBezTo>
                  <a:pt x="8114809" y="6334547"/>
                  <a:pt x="7878898" y="6246033"/>
                  <a:pt x="7663984" y="6273478"/>
                </a:cubicBezTo>
                <a:cubicBezTo>
                  <a:pt x="7449070" y="6300923"/>
                  <a:pt x="7545548" y="6271871"/>
                  <a:pt x="7428169" y="6273478"/>
                </a:cubicBezTo>
                <a:cubicBezTo>
                  <a:pt x="7310791" y="6275085"/>
                  <a:pt x="7169743" y="6245893"/>
                  <a:pt x="7074446" y="6273478"/>
                </a:cubicBezTo>
                <a:cubicBezTo>
                  <a:pt x="6979149" y="6301063"/>
                  <a:pt x="6602893" y="6217899"/>
                  <a:pt x="6484909" y="6273478"/>
                </a:cubicBezTo>
                <a:cubicBezTo>
                  <a:pt x="6366925" y="6329057"/>
                  <a:pt x="5935522" y="6228687"/>
                  <a:pt x="5777465" y="6273478"/>
                </a:cubicBezTo>
                <a:cubicBezTo>
                  <a:pt x="5619408" y="6318269"/>
                  <a:pt x="5359580" y="6218632"/>
                  <a:pt x="5070020" y="6273478"/>
                </a:cubicBezTo>
                <a:cubicBezTo>
                  <a:pt x="4780460" y="6328324"/>
                  <a:pt x="4903775" y="6256848"/>
                  <a:pt x="4834205" y="6273478"/>
                </a:cubicBezTo>
                <a:cubicBezTo>
                  <a:pt x="4764636" y="6290108"/>
                  <a:pt x="4579060" y="6237067"/>
                  <a:pt x="4362575" y="6273478"/>
                </a:cubicBezTo>
                <a:cubicBezTo>
                  <a:pt x="4146090" y="6309889"/>
                  <a:pt x="3926550" y="6229251"/>
                  <a:pt x="3773038" y="6273478"/>
                </a:cubicBezTo>
                <a:cubicBezTo>
                  <a:pt x="3619526" y="6317705"/>
                  <a:pt x="3589527" y="6256291"/>
                  <a:pt x="3537223" y="6273478"/>
                </a:cubicBezTo>
                <a:cubicBezTo>
                  <a:pt x="3484919" y="6290665"/>
                  <a:pt x="3231995" y="6221721"/>
                  <a:pt x="3065593" y="6273478"/>
                </a:cubicBezTo>
                <a:cubicBezTo>
                  <a:pt x="2899191" y="6325235"/>
                  <a:pt x="2643261" y="6240063"/>
                  <a:pt x="2358149" y="6273478"/>
                </a:cubicBezTo>
                <a:cubicBezTo>
                  <a:pt x="2073037" y="6306893"/>
                  <a:pt x="1969327" y="6208738"/>
                  <a:pt x="1650704" y="6273478"/>
                </a:cubicBezTo>
                <a:cubicBezTo>
                  <a:pt x="1332082" y="6338218"/>
                  <a:pt x="1495847" y="6273326"/>
                  <a:pt x="1414889" y="6273478"/>
                </a:cubicBezTo>
                <a:cubicBezTo>
                  <a:pt x="1333931" y="6273630"/>
                  <a:pt x="1050629" y="6239201"/>
                  <a:pt x="707445" y="6273478"/>
                </a:cubicBezTo>
                <a:cubicBezTo>
                  <a:pt x="364261" y="6307755"/>
                  <a:pt x="281402" y="6239418"/>
                  <a:pt x="0" y="6273478"/>
                </a:cubicBezTo>
                <a:cubicBezTo>
                  <a:pt x="-46762" y="5933153"/>
                  <a:pt x="74355" y="5896844"/>
                  <a:pt x="0" y="5577692"/>
                </a:cubicBezTo>
                <a:cubicBezTo>
                  <a:pt x="-74355" y="5258540"/>
                  <a:pt x="45730" y="5275390"/>
                  <a:pt x="0" y="5195580"/>
                </a:cubicBezTo>
                <a:cubicBezTo>
                  <a:pt x="-45730" y="5115770"/>
                  <a:pt x="23142" y="4885050"/>
                  <a:pt x="0" y="4750734"/>
                </a:cubicBezTo>
                <a:cubicBezTo>
                  <a:pt x="-23142" y="4616418"/>
                  <a:pt x="24454" y="4412877"/>
                  <a:pt x="0" y="4117683"/>
                </a:cubicBezTo>
                <a:cubicBezTo>
                  <a:pt x="-24454" y="3822489"/>
                  <a:pt x="43107" y="3833654"/>
                  <a:pt x="0" y="3610101"/>
                </a:cubicBezTo>
                <a:cubicBezTo>
                  <a:pt x="-43107" y="3386548"/>
                  <a:pt x="18049" y="3240924"/>
                  <a:pt x="0" y="2977050"/>
                </a:cubicBezTo>
                <a:cubicBezTo>
                  <a:pt x="-18049" y="2713176"/>
                  <a:pt x="54848" y="2644179"/>
                  <a:pt x="0" y="2469469"/>
                </a:cubicBezTo>
                <a:cubicBezTo>
                  <a:pt x="-54848" y="2294759"/>
                  <a:pt x="39794" y="2175460"/>
                  <a:pt x="0" y="2024622"/>
                </a:cubicBezTo>
                <a:cubicBezTo>
                  <a:pt x="-39794" y="1873784"/>
                  <a:pt x="74143" y="1484124"/>
                  <a:pt x="0" y="1328837"/>
                </a:cubicBezTo>
                <a:cubicBezTo>
                  <a:pt x="-74143" y="1173551"/>
                  <a:pt x="49257" y="802111"/>
                  <a:pt x="0" y="633051"/>
                </a:cubicBezTo>
                <a:cubicBezTo>
                  <a:pt x="-49257" y="463991"/>
                  <a:pt x="1012" y="259818"/>
                  <a:pt x="0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66A366"/>
            </a:solidFill>
            <a:extLst>
              <a:ext uri="{C807C97D-BFC1-408E-A445-0C87EB9F89A2}">
                <ask:lineSketchStyleProps xmlns:ask="http://schemas.microsoft.com/office/drawing/2018/sketchyshapes" sd="393215578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12BD54B-EBDE-94AA-679D-728C298EE11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559" b="32282"/>
          <a:stretch/>
        </p:blipFill>
        <p:spPr>
          <a:xfrm>
            <a:off x="0" y="3938622"/>
            <a:ext cx="12192000" cy="29251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18877E-1A4F-07B7-041F-CC4B802259ED}"/>
              </a:ext>
            </a:extLst>
          </p:cNvPr>
          <p:cNvSpPr txBox="1"/>
          <p:nvPr/>
        </p:nvSpPr>
        <p:spPr>
          <a:xfrm>
            <a:off x="1272429" y="805050"/>
            <a:ext cx="10490200" cy="2554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200000"/>
              </a:lnSpc>
            </a:pPr>
            <a:r>
              <a:rPr lang="ar-AE" sz="2800" b="1" dirty="0">
                <a:latin typeface="Calibri" panose="020F0502020204030204" pitchFamily="34" charset="0"/>
                <a:cs typeface="(AH) Manal Black" pitchFamily="2" charset="-78"/>
              </a:rPr>
              <a:t>يُحْـكى أنَّ أَسَداً عَظيماً شَعَـرَ بِالنُّعاسِ ، فَبَحَثَ عَنْ شَجَـرَةٍ ظَليلَةٍ وأراحَ جَـسَـدَهُ ، وسُرْعانَ ما غَرِقَ في نَوْمٍ عَميقٍ . وَبَعْدَ ساعَةٍ مَرَّ بِـالْـقُـرْبِ مِنهُ فَأْرٌ صَغيـرٌ ، أَخَذَ الْـفَأْرُ يَـلْعَبُ وَيَجْري ، وَلم يَكُنْ يَدري أن الْمَكانَ الذي يَرْكُضُ فَوْقَهُ هو ظَهْرُ الْأَسَدِ .</a:t>
            </a:r>
            <a:endParaRPr lang="en-US" sz="2800" b="1" dirty="0">
              <a:latin typeface="Calibri" panose="020F0502020204030204" pitchFamily="34" charset="0"/>
              <a:cs typeface="(AH) Manal Black" pitchFamily="2" charset="-78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B02C2A4-3315-DC5A-4285-16519EB3A6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5685" y="6626506"/>
            <a:ext cx="2063292" cy="32803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206FAE6-022E-CB00-91A0-3554D67C09A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559" b="32282"/>
          <a:stretch/>
        </p:blipFill>
        <p:spPr>
          <a:xfrm>
            <a:off x="0" y="3932830"/>
            <a:ext cx="12192000" cy="2925170"/>
          </a:xfrm>
          <a:prstGeom prst="rect">
            <a:avLst/>
          </a:prstGeom>
        </p:spPr>
      </p:pic>
      <p:sp>
        <p:nvSpPr>
          <p:cNvPr id="10" name="Arrow: Pentagon 9">
            <a:extLst>
              <a:ext uri="{FF2B5EF4-FFF2-40B4-BE49-F238E27FC236}">
                <a16:creationId xmlns:a16="http://schemas.microsoft.com/office/drawing/2014/main" id="{CCF9789D-9386-53C2-16D5-3428B4C26B05}"/>
              </a:ext>
            </a:extLst>
          </p:cNvPr>
          <p:cNvSpPr/>
          <p:nvPr/>
        </p:nvSpPr>
        <p:spPr>
          <a:xfrm>
            <a:off x="0" y="454918"/>
            <a:ext cx="1328738" cy="421481"/>
          </a:xfrm>
          <a:custGeom>
            <a:avLst/>
            <a:gdLst>
              <a:gd name="connsiteX0" fmla="*/ 0 w 1328738"/>
              <a:gd name="connsiteY0" fmla="*/ 0 h 421481"/>
              <a:gd name="connsiteX1" fmla="*/ 525459 w 1328738"/>
              <a:gd name="connsiteY1" fmla="*/ 0 h 421481"/>
              <a:gd name="connsiteX2" fmla="*/ 1117998 w 1328738"/>
              <a:gd name="connsiteY2" fmla="*/ 0 h 421481"/>
              <a:gd name="connsiteX3" fmla="*/ 1328738 w 1328738"/>
              <a:gd name="connsiteY3" fmla="*/ 210741 h 421481"/>
              <a:gd name="connsiteX4" fmla="*/ 1117998 w 1328738"/>
              <a:gd name="connsiteY4" fmla="*/ 421481 h 421481"/>
              <a:gd name="connsiteX5" fmla="*/ 570179 w 1328738"/>
              <a:gd name="connsiteY5" fmla="*/ 421481 h 421481"/>
              <a:gd name="connsiteX6" fmla="*/ 0 w 1328738"/>
              <a:gd name="connsiteY6" fmla="*/ 421481 h 421481"/>
              <a:gd name="connsiteX7" fmla="*/ 0 w 1328738"/>
              <a:gd name="connsiteY7" fmla="*/ 0 h 421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28738" h="421481" fill="none" extrusionOk="0">
                <a:moveTo>
                  <a:pt x="0" y="0"/>
                </a:moveTo>
                <a:cubicBezTo>
                  <a:pt x="131598" y="14975"/>
                  <a:pt x="272139" y="22898"/>
                  <a:pt x="525459" y="0"/>
                </a:cubicBezTo>
                <a:cubicBezTo>
                  <a:pt x="778779" y="-22898"/>
                  <a:pt x="930061" y="10433"/>
                  <a:pt x="1117998" y="0"/>
                </a:cubicBezTo>
                <a:cubicBezTo>
                  <a:pt x="1213311" y="104001"/>
                  <a:pt x="1230885" y="126290"/>
                  <a:pt x="1328738" y="210741"/>
                </a:cubicBezTo>
                <a:cubicBezTo>
                  <a:pt x="1280903" y="253465"/>
                  <a:pt x="1153821" y="365965"/>
                  <a:pt x="1117998" y="421481"/>
                </a:cubicBezTo>
                <a:cubicBezTo>
                  <a:pt x="893302" y="444341"/>
                  <a:pt x="805477" y="415333"/>
                  <a:pt x="570179" y="421481"/>
                </a:cubicBezTo>
                <a:cubicBezTo>
                  <a:pt x="334881" y="427629"/>
                  <a:pt x="125564" y="417963"/>
                  <a:pt x="0" y="421481"/>
                </a:cubicBezTo>
                <a:cubicBezTo>
                  <a:pt x="6048" y="311367"/>
                  <a:pt x="-19213" y="175135"/>
                  <a:pt x="0" y="0"/>
                </a:cubicBezTo>
                <a:close/>
              </a:path>
              <a:path w="1328738" h="421481" stroke="0" extrusionOk="0">
                <a:moveTo>
                  <a:pt x="0" y="0"/>
                </a:moveTo>
                <a:cubicBezTo>
                  <a:pt x="254525" y="20055"/>
                  <a:pt x="335385" y="2619"/>
                  <a:pt x="525459" y="0"/>
                </a:cubicBezTo>
                <a:cubicBezTo>
                  <a:pt x="715533" y="-2619"/>
                  <a:pt x="831004" y="16881"/>
                  <a:pt x="1117998" y="0"/>
                </a:cubicBezTo>
                <a:cubicBezTo>
                  <a:pt x="1177726" y="53220"/>
                  <a:pt x="1275009" y="159680"/>
                  <a:pt x="1328738" y="210741"/>
                </a:cubicBezTo>
                <a:cubicBezTo>
                  <a:pt x="1264120" y="284043"/>
                  <a:pt x="1215753" y="318641"/>
                  <a:pt x="1117998" y="421481"/>
                </a:cubicBezTo>
                <a:cubicBezTo>
                  <a:pt x="966784" y="396305"/>
                  <a:pt x="775254" y="445493"/>
                  <a:pt x="570179" y="421481"/>
                </a:cubicBezTo>
                <a:cubicBezTo>
                  <a:pt x="365104" y="397469"/>
                  <a:pt x="231588" y="447758"/>
                  <a:pt x="0" y="421481"/>
                </a:cubicBezTo>
                <a:cubicBezTo>
                  <a:pt x="-6723" y="219377"/>
                  <a:pt x="-10502" y="161179"/>
                  <a:pt x="0" y="0"/>
                </a:cubicBezTo>
                <a:close/>
              </a:path>
            </a:pathLst>
          </a:custGeom>
          <a:solidFill>
            <a:srgbClr val="DEE069"/>
          </a:solidFill>
          <a:ln>
            <a:extLst>
              <a:ext uri="{C807C97D-BFC1-408E-A445-0C87EB9F89A2}">
                <ask:lineSketchStyleProps xmlns:ask="http://schemas.microsoft.com/office/drawing/2018/sketchyshapes" sd="3913578394">
                  <a:prstGeom prst="homePlat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600" b="1" dirty="0">
                <a:solidFill>
                  <a:schemeClr val="tx1"/>
                </a:solidFill>
              </a:rPr>
              <a:t>عرض الدرس</a:t>
            </a:r>
            <a:endParaRPr lang="en-AE" sz="1600" b="1" dirty="0">
              <a:solidFill>
                <a:schemeClr val="tx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105B31E-FFCC-0FE8-2B97-1C72A52E1C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5685" y="6620714"/>
            <a:ext cx="2063292" cy="328032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F7B084C9-BF44-6116-8E6F-A166C277D0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11029" y="4252652"/>
            <a:ext cx="4352082" cy="2297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2241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7923C4C9-1223-0663-D0DF-4EC2E5CBDD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8845962-A44A-707A-F62C-2B307C144E2B}"/>
              </a:ext>
            </a:extLst>
          </p:cNvPr>
          <p:cNvSpPr/>
          <p:nvPr/>
        </p:nvSpPr>
        <p:spPr>
          <a:xfrm>
            <a:off x="200628" y="231494"/>
            <a:ext cx="11790744" cy="6273478"/>
          </a:xfrm>
          <a:custGeom>
            <a:avLst/>
            <a:gdLst>
              <a:gd name="connsiteX0" fmla="*/ 0 w 11790744"/>
              <a:gd name="connsiteY0" fmla="*/ 0 h 6273478"/>
              <a:gd name="connsiteX1" fmla="*/ 235815 w 11790744"/>
              <a:gd name="connsiteY1" fmla="*/ 0 h 6273478"/>
              <a:gd name="connsiteX2" fmla="*/ 589537 w 11790744"/>
              <a:gd name="connsiteY2" fmla="*/ 0 h 6273478"/>
              <a:gd name="connsiteX3" fmla="*/ 943260 w 11790744"/>
              <a:gd name="connsiteY3" fmla="*/ 0 h 6273478"/>
              <a:gd name="connsiteX4" fmla="*/ 1296982 w 11790744"/>
              <a:gd name="connsiteY4" fmla="*/ 0 h 6273478"/>
              <a:gd name="connsiteX5" fmla="*/ 1650704 w 11790744"/>
              <a:gd name="connsiteY5" fmla="*/ 0 h 6273478"/>
              <a:gd name="connsiteX6" fmla="*/ 2358149 w 11790744"/>
              <a:gd name="connsiteY6" fmla="*/ 0 h 6273478"/>
              <a:gd name="connsiteX7" fmla="*/ 3183501 w 11790744"/>
              <a:gd name="connsiteY7" fmla="*/ 0 h 6273478"/>
              <a:gd name="connsiteX8" fmla="*/ 3537223 w 11790744"/>
              <a:gd name="connsiteY8" fmla="*/ 0 h 6273478"/>
              <a:gd name="connsiteX9" fmla="*/ 4362575 w 11790744"/>
              <a:gd name="connsiteY9" fmla="*/ 0 h 6273478"/>
              <a:gd name="connsiteX10" fmla="*/ 4598390 w 11790744"/>
              <a:gd name="connsiteY10" fmla="*/ 0 h 6273478"/>
              <a:gd name="connsiteX11" fmla="*/ 5305835 w 11790744"/>
              <a:gd name="connsiteY11" fmla="*/ 0 h 6273478"/>
              <a:gd name="connsiteX12" fmla="*/ 6131187 w 11790744"/>
              <a:gd name="connsiteY12" fmla="*/ 0 h 6273478"/>
              <a:gd name="connsiteX13" fmla="*/ 6838632 w 11790744"/>
              <a:gd name="connsiteY13" fmla="*/ 0 h 6273478"/>
              <a:gd name="connsiteX14" fmla="*/ 7546076 w 11790744"/>
              <a:gd name="connsiteY14" fmla="*/ 0 h 6273478"/>
              <a:gd name="connsiteX15" fmla="*/ 7781891 w 11790744"/>
              <a:gd name="connsiteY15" fmla="*/ 0 h 6273478"/>
              <a:gd name="connsiteX16" fmla="*/ 8371428 w 11790744"/>
              <a:gd name="connsiteY16" fmla="*/ 0 h 6273478"/>
              <a:gd name="connsiteX17" fmla="*/ 8607243 w 11790744"/>
              <a:gd name="connsiteY17" fmla="*/ 0 h 6273478"/>
              <a:gd name="connsiteX18" fmla="*/ 9432595 w 11790744"/>
              <a:gd name="connsiteY18" fmla="*/ 0 h 6273478"/>
              <a:gd name="connsiteX19" fmla="*/ 10022132 w 11790744"/>
              <a:gd name="connsiteY19" fmla="*/ 0 h 6273478"/>
              <a:gd name="connsiteX20" fmla="*/ 10257947 w 11790744"/>
              <a:gd name="connsiteY20" fmla="*/ 0 h 6273478"/>
              <a:gd name="connsiteX21" fmla="*/ 10611670 w 11790744"/>
              <a:gd name="connsiteY21" fmla="*/ 0 h 6273478"/>
              <a:gd name="connsiteX22" fmla="*/ 11201207 w 11790744"/>
              <a:gd name="connsiteY22" fmla="*/ 0 h 6273478"/>
              <a:gd name="connsiteX23" fmla="*/ 11790744 w 11790744"/>
              <a:gd name="connsiteY23" fmla="*/ 0 h 6273478"/>
              <a:gd name="connsiteX24" fmla="*/ 11790744 w 11790744"/>
              <a:gd name="connsiteY24" fmla="*/ 695786 h 6273478"/>
              <a:gd name="connsiteX25" fmla="*/ 11790744 w 11790744"/>
              <a:gd name="connsiteY25" fmla="*/ 1266102 h 6273478"/>
              <a:gd name="connsiteX26" fmla="*/ 11790744 w 11790744"/>
              <a:gd name="connsiteY26" fmla="*/ 1773683 h 6273478"/>
              <a:gd name="connsiteX27" fmla="*/ 11790744 w 11790744"/>
              <a:gd name="connsiteY27" fmla="*/ 2344000 h 6273478"/>
              <a:gd name="connsiteX28" fmla="*/ 11790744 w 11790744"/>
              <a:gd name="connsiteY28" fmla="*/ 2977050 h 6273478"/>
              <a:gd name="connsiteX29" fmla="*/ 11790744 w 11790744"/>
              <a:gd name="connsiteY29" fmla="*/ 3672836 h 6273478"/>
              <a:gd name="connsiteX30" fmla="*/ 11790744 w 11790744"/>
              <a:gd name="connsiteY30" fmla="*/ 4305887 h 6273478"/>
              <a:gd name="connsiteX31" fmla="*/ 11790744 w 11790744"/>
              <a:gd name="connsiteY31" fmla="*/ 4876203 h 6273478"/>
              <a:gd name="connsiteX32" fmla="*/ 11790744 w 11790744"/>
              <a:gd name="connsiteY32" fmla="*/ 5509254 h 6273478"/>
              <a:gd name="connsiteX33" fmla="*/ 11790744 w 11790744"/>
              <a:gd name="connsiteY33" fmla="*/ 6273478 h 6273478"/>
              <a:gd name="connsiteX34" fmla="*/ 10965392 w 11790744"/>
              <a:gd name="connsiteY34" fmla="*/ 6273478 h 6273478"/>
              <a:gd name="connsiteX35" fmla="*/ 10611670 w 11790744"/>
              <a:gd name="connsiteY35" fmla="*/ 6273478 h 6273478"/>
              <a:gd name="connsiteX36" fmla="*/ 10257947 w 11790744"/>
              <a:gd name="connsiteY36" fmla="*/ 6273478 h 6273478"/>
              <a:gd name="connsiteX37" fmla="*/ 9550503 w 11790744"/>
              <a:gd name="connsiteY37" fmla="*/ 6273478 h 6273478"/>
              <a:gd name="connsiteX38" fmla="*/ 8843058 w 11790744"/>
              <a:gd name="connsiteY38" fmla="*/ 6273478 h 6273478"/>
              <a:gd name="connsiteX39" fmla="*/ 8135613 w 11790744"/>
              <a:gd name="connsiteY39" fmla="*/ 6273478 h 6273478"/>
              <a:gd name="connsiteX40" fmla="*/ 7899798 w 11790744"/>
              <a:gd name="connsiteY40" fmla="*/ 6273478 h 6273478"/>
              <a:gd name="connsiteX41" fmla="*/ 7546076 w 11790744"/>
              <a:gd name="connsiteY41" fmla="*/ 6273478 h 6273478"/>
              <a:gd name="connsiteX42" fmla="*/ 6720724 w 11790744"/>
              <a:gd name="connsiteY42" fmla="*/ 6273478 h 6273478"/>
              <a:gd name="connsiteX43" fmla="*/ 5895372 w 11790744"/>
              <a:gd name="connsiteY43" fmla="*/ 6273478 h 6273478"/>
              <a:gd name="connsiteX44" fmla="*/ 5423742 w 11790744"/>
              <a:gd name="connsiteY44" fmla="*/ 6273478 h 6273478"/>
              <a:gd name="connsiteX45" fmla="*/ 4716298 w 11790744"/>
              <a:gd name="connsiteY45" fmla="*/ 6273478 h 6273478"/>
              <a:gd name="connsiteX46" fmla="*/ 4008853 w 11790744"/>
              <a:gd name="connsiteY46" fmla="*/ 6273478 h 6273478"/>
              <a:gd name="connsiteX47" fmla="*/ 3301408 w 11790744"/>
              <a:gd name="connsiteY47" fmla="*/ 6273478 h 6273478"/>
              <a:gd name="connsiteX48" fmla="*/ 2947686 w 11790744"/>
              <a:gd name="connsiteY48" fmla="*/ 6273478 h 6273478"/>
              <a:gd name="connsiteX49" fmla="*/ 2358149 w 11790744"/>
              <a:gd name="connsiteY49" fmla="*/ 6273478 h 6273478"/>
              <a:gd name="connsiteX50" fmla="*/ 2122334 w 11790744"/>
              <a:gd name="connsiteY50" fmla="*/ 6273478 h 6273478"/>
              <a:gd name="connsiteX51" fmla="*/ 1768612 w 11790744"/>
              <a:gd name="connsiteY51" fmla="*/ 6273478 h 6273478"/>
              <a:gd name="connsiteX52" fmla="*/ 1414889 w 11790744"/>
              <a:gd name="connsiteY52" fmla="*/ 6273478 h 6273478"/>
              <a:gd name="connsiteX53" fmla="*/ 1179074 w 11790744"/>
              <a:gd name="connsiteY53" fmla="*/ 6273478 h 6273478"/>
              <a:gd name="connsiteX54" fmla="*/ 707445 w 11790744"/>
              <a:gd name="connsiteY54" fmla="*/ 6273478 h 6273478"/>
              <a:gd name="connsiteX55" fmla="*/ 0 w 11790744"/>
              <a:gd name="connsiteY55" fmla="*/ 6273478 h 6273478"/>
              <a:gd name="connsiteX56" fmla="*/ 0 w 11790744"/>
              <a:gd name="connsiteY56" fmla="*/ 5640427 h 6273478"/>
              <a:gd name="connsiteX57" fmla="*/ 0 w 11790744"/>
              <a:gd name="connsiteY57" fmla="*/ 5195580 h 6273478"/>
              <a:gd name="connsiteX58" fmla="*/ 0 w 11790744"/>
              <a:gd name="connsiteY58" fmla="*/ 4750734 h 6273478"/>
              <a:gd name="connsiteX59" fmla="*/ 0 w 11790744"/>
              <a:gd name="connsiteY59" fmla="*/ 4243152 h 6273478"/>
              <a:gd name="connsiteX60" fmla="*/ 0 w 11790744"/>
              <a:gd name="connsiteY60" fmla="*/ 3861041 h 6273478"/>
              <a:gd name="connsiteX61" fmla="*/ 0 w 11790744"/>
              <a:gd name="connsiteY61" fmla="*/ 3290724 h 6273478"/>
              <a:gd name="connsiteX62" fmla="*/ 0 w 11790744"/>
              <a:gd name="connsiteY62" fmla="*/ 2720408 h 6273478"/>
              <a:gd name="connsiteX63" fmla="*/ 0 w 11790744"/>
              <a:gd name="connsiteY63" fmla="*/ 2024622 h 6273478"/>
              <a:gd name="connsiteX64" fmla="*/ 0 w 11790744"/>
              <a:gd name="connsiteY64" fmla="*/ 1517041 h 6273478"/>
              <a:gd name="connsiteX65" fmla="*/ 0 w 11790744"/>
              <a:gd name="connsiteY65" fmla="*/ 821255 h 6273478"/>
              <a:gd name="connsiteX66" fmla="*/ 0 w 11790744"/>
              <a:gd name="connsiteY66" fmla="*/ 0 h 6273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11790744" h="6273478" fill="none" extrusionOk="0">
                <a:moveTo>
                  <a:pt x="0" y="0"/>
                </a:moveTo>
                <a:cubicBezTo>
                  <a:pt x="83100" y="-11287"/>
                  <a:pt x="175775" y="11427"/>
                  <a:pt x="235815" y="0"/>
                </a:cubicBezTo>
                <a:cubicBezTo>
                  <a:pt x="295855" y="-11427"/>
                  <a:pt x="416982" y="10856"/>
                  <a:pt x="589537" y="0"/>
                </a:cubicBezTo>
                <a:cubicBezTo>
                  <a:pt x="762092" y="-10856"/>
                  <a:pt x="834727" y="34139"/>
                  <a:pt x="943260" y="0"/>
                </a:cubicBezTo>
                <a:cubicBezTo>
                  <a:pt x="1051793" y="-34139"/>
                  <a:pt x="1134933" y="9033"/>
                  <a:pt x="1296982" y="0"/>
                </a:cubicBezTo>
                <a:cubicBezTo>
                  <a:pt x="1459031" y="-9033"/>
                  <a:pt x="1478662" y="23345"/>
                  <a:pt x="1650704" y="0"/>
                </a:cubicBezTo>
                <a:cubicBezTo>
                  <a:pt x="1822746" y="-23345"/>
                  <a:pt x="2103298" y="74582"/>
                  <a:pt x="2358149" y="0"/>
                </a:cubicBezTo>
                <a:cubicBezTo>
                  <a:pt x="2613001" y="-74582"/>
                  <a:pt x="2965434" y="5710"/>
                  <a:pt x="3183501" y="0"/>
                </a:cubicBezTo>
                <a:cubicBezTo>
                  <a:pt x="3401568" y="-5710"/>
                  <a:pt x="3397255" y="456"/>
                  <a:pt x="3537223" y="0"/>
                </a:cubicBezTo>
                <a:cubicBezTo>
                  <a:pt x="3677191" y="-456"/>
                  <a:pt x="4034985" y="24993"/>
                  <a:pt x="4362575" y="0"/>
                </a:cubicBezTo>
                <a:cubicBezTo>
                  <a:pt x="4690165" y="-24993"/>
                  <a:pt x="4486183" y="28164"/>
                  <a:pt x="4598390" y="0"/>
                </a:cubicBezTo>
                <a:cubicBezTo>
                  <a:pt x="4710598" y="-28164"/>
                  <a:pt x="5098121" y="80897"/>
                  <a:pt x="5305835" y="0"/>
                </a:cubicBezTo>
                <a:cubicBezTo>
                  <a:pt x="5513549" y="-80897"/>
                  <a:pt x="5732770" y="73485"/>
                  <a:pt x="6131187" y="0"/>
                </a:cubicBezTo>
                <a:cubicBezTo>
                  <a:pt x="6529604" y="-73485"/>
                  <a:pt x="6575832" y="72360"/>
                  <a:pt x="6838632" y="0"/>
                </a:cubicBezTo>
                <a:cubicBezTo>
                  <a:pt x="7101432" y="-72360"/>
                  <a:pt x="7345363" y="20393"/>
                  <a:pt x="7546076" y="0"/>
                </a:cubicBezTo>
                <a:cubicBezTo>
                  <a:pt x="7746789" y="-20393"/>
                  <a:pt x="7729139" y="22040"/>
                  <a:pt x="7781891" y="0"/>
                </a:cubicBezTo>
                <a:cubicBezTo>
                  <a:pt x="7834643" y="-22040"/>
                  <a:pt x="8181795" y="12251"/>
                  <a:pt x="8371428" y="0"/>
                </a:cubicBezTo>
                <a:cubicBezTo>
                  <a:pt x="8561061" y="-12251"/>
                  <a:pt x="8538274" y="6036"/>
                  <a:pt x="8607243" y="0"/>
                </a:cubicBezTo>
                <a:cubicBezTo>
                  <a:pt x="8676212" y="-6036"/>
                  <a:pt x="9119210" y="86020"/>
                  <a:pt x="9432595" y="0"/>
                </a:cubicBezTo>
                <a:cubicBezTo>
                  <a:pt x="9745980" y="-86020"/>
                  <a:pt x="9736261" y="11858"/>
                  <a:pt x="10022132" y="0"/>
                </a:cubicBezTo>
                <a:cubicBezTo>
                  <a:pt x="10308003" y="-11858"/>
                  <a:pt x="10148677" y="11942"/>
                  <a:pt x="10257947" y="0"/>
                </a:cubicBezTo>
                <a:cubicBezTo>
                  <a:pt x="10367217" y="-11942"/>
                  <a:pt x="10495465" y="10987"/>
                  <a:pt x="10611670" y="0"/>
                </a:cubicBezTo>
                <a:cubicBezTo>
                  <a:pt x="10727875" y="-10987"/>
                  <a:pt x="11016570" y="59800"/>
                  <a:pt x="11201207" y="0"/>
                </a:cubicBezTo>
                <a:cubicBezTo>
                  <a:pt x="11385844" y="-59800"/>
                  <a:pt x="11510968" y="256"/>
                  <a:pt x="11790744" y="0"/>
                </a:cubicBezTo>
                <a:cubicBezTo>
                  <a:pt x="11805300" y="223382"/>
                  <a:pt x="11785182" y="431075"/>
                  <a:pt x="11790744" y="695786"/>
                </a:cubicBezTo>
                <a:cubicBezTo>
                  <a:pt x="11796306" y="960497"/>
                  <a:pt x="11778691" y="1135477"/>
                  <a:pt x="11790744" y="1266102"/>
                </a:cubicBezTo>
                <a:cubicBezTo>
                  <a:pt x="11802797" y="1396727"/>
                  <a:pt x="11752401" y="1606275"/>
                  <a:pt x="11790744" y="1773683"/>
                </a:cubicBezTo>
                <a:cubicBezTo>
                  <a:pt x="11829087" y="1941091"/>
                  <a:pt x="11765131" y="2136099"/>
                  <a:pt x="11790744" y="2344000"/>
                </a:cubicBezTo>
                <a:cubicBezTo>
                  <a:pt x="11816357" y="2551901"/>
                  <a:pt x="11743701" y="2780599"/>
                  <a:pt x="11790744" y="2977050"/>
                </a:cubicBezTo>
                <a:cubicBezTo>
                  <a:pt x="11837787" y="3173501"/>
                  <a:pt x="11734974" y="3495963"/>
                  <a:pt x="11790744" y="3672836"/>
                </a:cubicBezTo>
                <a:cubicBezTo>
                  <a:pt x="11846514" y="3849709"/>
                  <a:pt x="11749999" y="4023652"/>
                  <a:pt x="11790744" y="4305887"/>
                </a:cubicBezTo>
                <a:cubicBezTo>
                  <a:pt x="11831489" y="4588122"/>
                  <a:pt x="11761811" y="4713305"/>
                  <a:pt x="11790744" y="4876203"/>
                </a:cubicBezTo>
                <a:cubicBezTo>
                  <a:pt x="11819677" y="5039101"/>
                  <a:pt x="11760040" y="5379539"/>
                  <a:pt x="11790744" y="5509254"/>
                </a:cubicBezTo>
                <a:cubicBezTo>
                  <a:pt x="11821448" y="5638969"/>
                  <a:pt x="11708829" y="5899309"/>
                  <a:pt x="11790744" y="6273478"/>
                </a:cubicBezTo>
                <a:cubicBezTo>
                  <a:pt x="11496881" y="6344527"/>
                  <a:pt x="11300462" y="6251910"/>
                  <a:pt x="10965392" y="6273478"/>
                </a:cubicBezTo>
                <a:cubicBezTo>
                  <a:pt x="10630322" y="6295046"/>
                  <a:pt x="10720584" y="6259994"/>
                  <a:pt x="10611670" y="6273478"/>
                </a:cubicBezTo>
                <a:cubicBezTo>
                  <a:pt x="10502756" y="6286962"/>
                  <a:pt x="10366764" y="6264684"/>
                  <a:pt x="10257947" y="6273478"/>
                </a:cubicBezTo>
                <a:cubicBezTo>
                  <a:pt x="10149130" y="6282272"/>
                  <a:pt x="9754752" y="6189215"/>
                  <a:pt x="9550503" y="6273478"/>
                </a:cubicBezTo>
                <a:cubicBezTo>
                  <a:pt x="9346254" y="6357741"/>
                  <a:pt x="9041280" y="6251661"/>
                  <a:pt x="8843058" y="6273478"/>
                </a:cubicBezTo>
                <a:cubicBezTo>
                  <a:pt x="8644836" y="6295295"/>
                  <a:pt x="8459838" y="6223437"/>
                  <a:pt x="8135613" y="6273478"/>
                </a:cubicBezTo>
                <a:cubicBezTo>
                  <a:pt x="7811389" y="6323519"/>
                  <a:pt x="7968254" y="6264453"/>
                  <a:pt x="7899798" y="6273478"/>
                </a:cubicBezTo>
                <a:cubicBezTo>
                  <a:pt x="7831342" y="6282503"/>
                  <a:pt x="7643846" y="6272026"/>
                  <a:pt x="7546076" y="6273478"/>
                </a:cubicBezTo>
                <a:cubicBezTo>
                  <a:pt x="7448306" y="6274930"/>
                  <a:pt x="7023361" y="6192554"/>
                  <a:pt x="6720724" y="6273478"/>
                </a:cubicBezTo>
                <a:cubicBezTo>
                  <a:pt x="6418087" y="6354402"/>
                  <a:pt x="6135305" y="6203338"/>
                  <a:pt x="5895372" y="6273478"/>
                </a:cubicBezTo>
                <a:cubicBezTo>
                  <a:pt x="5655439" y="6343618"/>
                  <a:pt x="5587790" y="6228456"/>
                  <a:pt x="5423742" y="6273478"/>
                </a:cubicBezTo>
                <a:cubicBezTo>
                  <a:pt x="5259694" y="6318500"/>
                  <a:pt x="5022303" y="6263481"/>
                  <a:pt x="4716298" y="6273478"/>
                </a:cubicBezTo>
                <a:cubicBezTo>
                  <a:pt x="4410293" y="6283475"/>
                  <a:pt x="4229048" y="6194308"/>
                  <a:pt x="4008853" y="6273478"/>
                </a:cubicBezTo>
                <a:cubicBezTo>
                  <a:pt x="3788658" y="6352648"/>
                  <a:pt x="3599537" y="6241077"/>
                  <a:pt x="3301408" y="6273478"/>
                </a:cubicBezTo>
                <a:cubicBezTo>
                  <a:pt x="3003280" y="6305879"/>
                  <a:pt x="3056623" y="6254076"/>
                  <a:pt x="2947686" y="6273478"/>
                </a:cubicBezTo>
                <a:cubicBezTo>
                  <a:pt x="2838749" y="6292880"/>
                  <a:pt x="2521836" y="6221197"/>
                  <a:pt x="2358149" y="6273478"/>
                </a:cubicBezTo>
                <a:cubicBezTo>
                  <a:pt x="2194462" y="6325759"/>
                  <a:pt x="2223155" y="6254555"/>
                  <a:pt x="2122334" y="6273478"/>
                </a:cubicBezTo>
                <a:cubicBezTo>
                  <a:pt x="2021514" y="6292401"/>
                  <a:pt x="1863565" y="6235751"/>
                  <a:pt x="1768612" y="6273478"/>
                </a:cubicBezTo>
                <a:cubicBezTo>
                  <a:pt x="1673659" y="6311205"/>
                  <a:pt x="1486992" y="6235896"/>
                  <a:pt x="1414889" y="6273478"/>
                </a:cubicBezTo>
                <a:cubicBezTo>
                  <a:pt x="1342786" y="6311060"/>
                  <a:pt x="1268349" y="6268774"/>
                  <a:pt x="1179074" y="6273478"/>
                </a:cubicBezTo>
                <a:cubicBezTo>
                  <a:pt x="1089800" y="6278182"/>
                  <a:pt x="903805" y="6243270"/>
                  <a:pt x="707445" y="6273478"/>
                </a:cubicBezTo>
                <a:cubicBezTo>
                  <a:pt x="511085" y="6303686"/>
                  <a:pt x="292445" y="6223168"/>
                  <a:pt x="0" y="6273478"/>
                </a:cubicBezTo>
                <a:cubicBezTo>
                  <a:pt x="-53374" y="6002744"/>
                  <a:pt x="71926" y="5819569"/>
                  <a:pt x="0" y="5640427"/>
                </a:cubicBezTo>
                <a:cubicBezTo>
                  <a:pt x="-71926" y="5461285"/>
                  <a:pt x="5532" y="5367982"/>
                  <a:pt x="0" y="5195580"/>
                </a:cubicBezTo>
                <a:cubicBezTo>
                  <a:pt x="-5532" y="5023178"/>
                  <a:pt x="20391" y="4856877"/>
                  <a:pt x="0" y="4750734"/>
                </a:cubicBezTo>
                <a:cubicBezTo>
                  <a:pt x="-20391" y="4644591"/>
                  <a:pt x="18284" y="4492218"/>
                  <a:pt x="0" y="4243152"/>
                </a:cubicBezTo>
                <a:cubicBezTo>
                  <a:pt x="-18284" y="3994086"/>
                  <a:pt x="42234" y="4004915"/>
                  <a:pt x="0" y="3861041"/>
                </a:cubicBezTo>
                <a:cubicBezTo>
                  <a:pt x="-42234" y="3717167"/>
                  <a:pt x="16657" y="3474161"/>
                  <a:pt x="0" y="3290724"/>
                </a:cubicBezTo>
                <a:cubicBezTo>
                  <a:pt x="-16657" y="3107287"/>
                  <a:pt x="66267" y="2876154"/>
                  <a:pt x="0" y="2720408"/>
                </a:cubicBezTo>
                <a:cubicBezTo>
                  <a:pt x="-66267" y="2564662"/>
                  <a:pt x="36417" y="2220714"/>
                  <a:pt x="0" y="2024622"/>
                </a:cubicBezTo>
                <a:cubicBezTo>
                  <a:pt x="-36417" y="1828530"/>
                  <a:pt x="21200" y="1765411"/>
                  <a:pt x="0" y="1517041"/>
                </a:cubicBezTo>
                <a:cubicBezTo>
                  <a:pt x="-21200" y="1268671"/>
                  <a:pt x="83228" y="1050478"/>
                  <a:pt x="0" y="821255"/>
                </a:cubicBezTo>
                <a:cubicBezTo>
                  <a:pt x="-83228" y="592032"/>
                  <a:pt x="23032" y="300830"/>
                  <a:pt x="0" y="0"/>
                </a:cubicBezTo>
                <a:close/>
              </a:path>
              <a:path w="11790744" h="6273478" stroke="0" extrusionOk="0">
                <a:moveTo>
                  <a:pt x="0" y="0"/>
                </a:moveTo>
                <a:cubicBezTo>
                  <a:pt x="113858" y="-14881"/>
                  <a:pt x="185268" y="16414"/>
                  <a:pt x="235815" y="0"/>
                </a:cubicBezTo>
                <a:cubicBezTo>
                  <a:pt x="286363" y="-16414"/>
                  <a:pt x="484257" y="32086"/>
                  <a:pt x="589537" y="0"/>
                </a:cubicBezTo>
                <a:cubicBezTo>
                  <a:pt x="694817" y="-32086"/>
                  <a:pt x="751832" y="24453"/>
                  <a:pt x="825352" y="0"/>
                </a:cubicBezTo>
                <a:cubicBezTo>
                  <a:pt x="898872" y="-24453"/>
                  <a:pt x="1038373" y="17187"/>
                  <a:pt x="1179074" y="0"/>
                </a:cubicBezTo>
                <a:cubicBezTo>
                  <a:pt x="1319775" y="-17187"/>
                  <a:pt x="1625893" y="28979"/>
                  <a:pt x="1768612" y="0"/>
                </a:cubicBezTo>
                <a:cubicBezTo>
                  <a:pt x="1911331" y="-28979"/>
                  <a:pt x="2138357" y="65946"/>
                  <a:pt x="2476056" y="0"/>
                </a:cubicBezTo>
                <a:cubicBezTo>
                  <a:pt x="2813755" y="-65946"/>
                  <a:pt x="2950917" y="31313"/>
                  <a:pt x="3301408" y="0"/>
                </a:cubicBezTo>
                <a:cubicBezTo>
                  <a:pt x="3651899" y="-31313"/>
                  <a:pt x="3621145" y="50426"/>
                  <a:pt x="3773038" y="0"/>
                </a:cubicBezTo>
                <a:cubicBezTo>
                  <a:pt x="3924931" y="-50426"/>
                  <a:pt x="3949449" y="8554"/>
                  <a:pt x="4008853" y="0"/>
                </a:cubicBezTo>
                <a:cubicBezTo>
                  <a:pt x="4068258" y="-8554"/>
                  <a:pt x="4472228" y="24842"/>
                  <a:pt x="4834205" y="0"/>
                </a:cubicBezTo>
                <a:cubicBezTo>
                  <a:pt x="5196182" y="-24842"/>
                  <a:pt x="5153727" y="14722"/>
                  <a:pt x="5305835" y="0"/>
                </a:cubicBezTo>
                <a:cubicBezTo>
                  <a:pt x="5457943" y="-14722"/>
                  <a:pt x="5432911" y="27335"/>
                  <a:pt x="5541650" y="0"/>
                </a:cubicBezTo>
                <a:cubicBezTo>
                  <a:pt x="5650390" y="-27335"/>
                  <a:pt x="6075432" y="11496"/>
                  <a:pt x="6249094" y="0"/>
                </a:cubicBezTo>
                <a:cubicBezTo>
                  <a:pt x="6422756" y="-11496"/>
                  <a:pt x="6709262" y="70236"/>
                  <a:pt x="7074446" y="0"/>
                </a:cubicBezTo>
                <a:cubicBezTo>
                  <a:pt x="7439630" y="-70236"/>
                  <a:pt x="7260485" y="39838"/>
                  <a:pt x="7428169" y="0"/>
                </a:cubicBezTo>
                <a:cubicBezTo>
                  <a:pt x="7595853" y="-39838"/>
                  <a:pt x="8062262" y="15844"/>
                  <a:pt x="8253521" y="0"/>
                </a:cubicBezTo>
                <a:cubicBezTo>
                  <a:pt x="8444780" y="-15844"/>
                  <a:pt x="8467269" y="14004"/>
                  <a:pt x="8607243" y="0"/>
                </a:cubicBezTo>
                <a:cubicBezTo>
                  <a:pt x="8747217" y="-14004"/>
                  <a:pt x="9000307" y="20638"/>
                  <a:pt x="9314688" y="0"/>
                </a:cubicBezTo>
                <a:cubicBezTo>
                  <a:pt x="9629070" y="-20638"/>
                  <a:pt x="9784004" y="50989"/>
                  <a:pt x="10140040" y="0"/>
                </a:cubicBezTo>
                <a:cubicBezTo>
                  <a:pt x="10496076" y="-50989"/>
                  <a:pt x="10549879" y="36072"/>
                  <a:pt x="10729577" y="0"/>
                </a:cubicBezTo>
                <a:cubicBezTo>
                  <a:pt x="10909275" y="-36072"/>
                  <a:pt x="11474622" y="69534"/>
                  <a:pt x="11790744" y="0"/>
                </a:cubicBezTo>
                <a:cubicBezTo>
                  <a:pt x="11805281" y="200695"/>
                  <a:pt x="11735831" y="398061"/>
                  <a:pt x="11790744" y="507581"/>
                </a:cubicBezTo>
                <a:cubicBezTo>
                  <a:pt x="11845657" y="617101"/>
                  <a:pt x="11739189" y="758793"/>
                  <a:pt x="11790744" y="952428"/>
                </a:cubicBezTo>
                <a:cubicBezTo>
                  <a:pt x="11842299" y="1146063"/>
                  <a:pt x="11739052" y="1323229"/>
                  <a:pt x="11790744" y="1522744"/>
                </a:cubicBezTo>
                <a:cubicBezTo>
                  <a:pt x="11842436" y="1722259"/>
                  <a:pt x="11767209" y="1766212"/>
                  <a:pt x="11790744" y="1967591"/>
                </a:cubicBezTo>
                <a:cubicBezTo>
                  <a:pt x="11814279" y="2168970"/>
                  <a:pt x="11781811" y="2191109"/>
                  <a:pt x="11790744" y="2412437"/>
                </a:cubicBezTo>
                <a:cubicBezTo>
                  <a:pt x="11799677" y="2633765"/>
                  <a:pt x="11732728" y="2716747"/>
                  <a:pt x="11790744" y="2982754"/>
                </a:cubicBezTo>
                <a:cubicBezTo>
                  <a:pt x="11848760" y="3248761"/>
                  <a:pt x="11750789" y="3316771"/>
                  <a:pt x="11790744" y="3427600"/>
                </a:cubicBezTo>
                <a:cubicBezTo>
                  <a:pt x="11830699" y="3538429"/>
                  <a:pt x="11764541" y="3644979"/>
                  <a:pt x="11790744" y="3809712"/>
                </a:cubicBezTo>
                <a:cubicBezTo>
                  <a:pt x="11816947" y="3974445"/>
                  <a:pt x="11730387" y="4177812"/>
                  <a:pt x="11790744" y="4505498"/>
                </a:cubicBezTo>
                <a:cubicBezTo>
                  <a:pt x="11851101" y="4833184"/>
                  <a:pt x="11769117" y="4891677"/>
                  <a:pt x="11790744" y="5138549"/>
                </a:cubicBezTo>
                <a:cubicBezTo>
                  <a:pt x="11812371" y="5385421"/>
                  <a:pt x="11688527" y="5971901"/>
                  <a:pt x="11790744" y="6273478"/>
                </a:cubicBezTo>
                <a:cubicBezTo>
                  <a:pt x="11700795" y="6297008"/>
                  <a:pt x="11529555" y="6250070"/>
                  <a:pt x="11437022" y="6273478"/>
                </a:cubicBezTo>
                <a:cubicBezTo>
                  <a:pt x="11344489" y="6296886"/>
                  <a:pt x="10975971" y="6234974"/>
                  <a:pt x="10847484" y="6273478"/>
                </a:cubicBezTo>
                <a:cubicBezTo>
                  <a:pt x="10718997" y="6311982"/>
                  <a:pt x="10460440" y="6219706"/>
                  <a:pt x="10257947" y="6273478"/>
                </a:cubicBezTo>
                <a:cubicBezTo>
                  <a:pt x="10055454" y="6327250"/>
                  <a:pt x="9792908" y="6220397"/>
                  <a:pt x="9668410" y="6273478"/>
                </a:cubicBezTo>
                <a:cubicBezTo>
                  <a:pt x="9543912" y="6326559"/>
                  <a:pt x="9129670" y="6243087"/>
                  <a:pt x="8843058" y="6273478"/>
                </a:cubicBezTo>
                <a:cubicBezTo>
                  <a:pt x="8556446" y="6303869"/>
                  <a:pt x="8392233" y="6212409"/>
                  <a:pt x="8253521" y="6273478"/>
                </a:cubicBezTo>
                <a:cubicBezTo>
                  <a:pt x="8114809" y="6334547"/>
                  <a:pt x="7878898" y="6246033"/>
                  <a:pt x="7663984" y="6273478"/>
                </a:cubicBezTo>
                <a:cubicBezTo>
                  <a:pt x="7449070" y="6300923"/>
                  <a:pt x="7545548" y="6271871"/>
                  <a:pt x="7428169" y="6273478"/>
                </a:cubicBezTo>
                <a:cubicBezTo>
                  <a:pt x="7310791" y="6275085"/>
                  <a:pt x="7169743" y="6245893"/>
                  <a:pt x="7074446" y="6273478"/>
                </a:cubicBezTo>
                <a:cubicBezTo>
                  <a:pt x="6979149" y="6301063"/>
                  <a:pt x="6602893" y="6217899"/>
                  <a:pt x="6484909" y="6273478"/>
                </a:cubicBezTo>
                <a:cubicBezTo>
                  <a:pt x="6366925" y="6329057"/>
                  <a:pt x="5935522" y="6228687"/>
                  <a:pt x="5777465" y="6273478"/>
                </a:cubicBezTo>
                <a:cubicBezTo>
                  <a:pt x="5619408" y="6318269"/>
                  <a:pt x="5359580" y="6218632"/>
                  <a:pt x="5070020" y="6273478"/>
                </a:cubicBezTo>
                <a:cubicBezTo>
                  <a:pt x="4780460" y="6328324"/>
                  <a:pt x="4903775" y="6256848"/>
                  <a:pt x="4834205" y="6273478"/>
                </a:cubicBezTo>
                <a:cubicBezTo>
                  <a:pt x="4764636" y="6290108"/>
                  <a:pt x="4579060" y="6237067"/>
                  <a:pt x="4362575" y="6273478"/>
                </a:cubicBezTo>
                <a:cubicBezTo>
                  <a:pt x="4146090" y="6309889"/>
                  <a:pt x="3926550" y="6229251"/>
                  <a:pt x="3773038" y="6273478"/>
                </a:cubicBezTo>
                <a:cubicBezTo>
                  <a:pt x="3619526" y="6317705"/>
                  <a:pt x="3589527" y="6256291"/>
                  <a:pt x="3537223" y="6273478"/>
                </a:cubicBezTo>
                <a:cubicBezTo>
                  <a:pt x="3484919" y="6290665"/>
                  <a:pt x="3231995" y="6221721"/>
                  <a:pt x="3065593" y="6273478"/>
                </a:cubicBezTo>
                <a:cubicBezTo>
                  <a:pt x="2899191" y="6325235"/>
                  <a:pt x="2643261" y="6240063"/>
                  <a:pt x="2358149" y="6273478"/>
                </a:cubicBezTo>
                <a:cubicBezTo>
                  <a:pt x="2073037" y="6306893"/>
                  <a:pt x="1969327" y="6208738"/>
                  <a:pt x="1650704" y="6273478"/>
                </a:cubicBezTo>
                <a:cubicBezTo>
                  <a:pt x="1332082" y="6338218"/>
                  <a:pt x="1495847" y="6273326"/>
                  <a:pt x="1414889" y="6273478"/>
                </a:cubicBezTo>
                <a:cubicBezTo>
                  <a:pt x="1333931" y="6273630"/>
                  <a:pt x="1050629" y="6239201"/>
                  <a:pt x="707445" y="6273478"/>
                </a:cubicBezTo>
                <a:cubicBezTo>
                  <a:pt x="364261" y="6307755"/>
                  <a:pt x="281402" y="6239418"/>
                  <a:pt x="0" y="6273478"/>
                </a:cubicBezTo>
                <a:cubicBezTo>
                  <a:pt x="-46762" y="5933153"/>
                  <a:pt x="74355" y="5896844"/>
                  <a:pt x="0" y="5577692"/>
                </a:cubicBezTo>
                <a:cubicBezTo>
                  <a:pt x="-74355" y="5258540"/>
                  <a:pt x="45730" y="5275390"/>
                  <a:pt x="0" y="5195580"/>
                </a:cubicBezTo>
                <a:cubicBezTo>
                  <a:pt x="-45730" y="5115770"/>
                  <a:pt x="23142" y="4885050"/>
                  <a:pt x="0" y="4750734"/>
                </a:cubicBezTo>
                <a:cubicBezTo>
                  <a:pt x="-23142" y="4616418"/>
                  <a:pt x="24454" y="4412877"/>
                  <a:pt x="0" y="4117683"/>
                </a:cubicBezTo>
                <a:cubicBezTo>
                  <a:pt x="-24454" y="3822489"/>
                  <a:pt x="43107" y="3833654"/>
                  <a:pt x="0" y="3610101"/>
                </a:cubicBezTo>
                <a:cubicBezTo>
                  <a:pt x="-43107" y="3386548"/>
                  <a:pt x="18049" y="3240924"/>
                  <a:pt x="0" y="2977050"/>
                </a:cubicBezTo>
                <a:cubicBezTo>
                  <a:pt x="-18049" y="2713176"/>
                  <a:pt x="54848" y="2644179"/>
                  <a:pt x="0" y="2469469"/>
                </a:cubicBezTo>
                <a:cubicBezTo>
                  <a:pt x="-54848" y="2294759"/>
                  <a:pt x="39794" y="2175460"/>
                  <a:pt x="0" y="2024622"/>
                </a:cubicBezTo>
                <a:cubicBezTo>
                  <a:pt x="-39794" y="1873784"/>
                  <a:pt x="74143" y="1484124"/>
                  <a:pt x="0" y="1328837"/>
                </a:cubicBezTo>
                <a:cubicBezTo>
                  <a:pt x="-74143" y="1173551"/>
                  <a:pt x="49257" y="802111"/>
                  <a:pt x="0" y="633051"/>
                </a:cubicBezTo>
                <a:cubicBezTo>
                  <a:pt x="-49257" y="463991"/>
                  <a:pt x="1012" y="259818"/>
                  <a:pt x="0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66A366"/>
            </a:solidFill>
            <a:extLst>
              <a:ext uri="{C807C97D-BFC1-408E-A445-0C87EB9F89A2}">
                <ask:lineSketchStyleProps xmlns:ask="http://schemas.microsoft.com/office/drawing/2018/sketchyshapes" sd="393215578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12BD54B-EBDE-94AA-679D-728C298EE11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559" b="32282"/>
          <a:stretch/>
        </p:blipFill>
        <p:spPr>
          <a:xfrm>
            <a:off x="0" y="3938622"/>
            <a:ext cx="12192000" cy="292517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879DDC3E-8B47-99E0-F8DC-267E8E2F70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03499" y="3368233"/>
            <a:ext cx="3096624" cy="343327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F28884A-EC79-7852-630D-D8ACE59090FC}"/>
              </a:ext>
            </a:extLst>
          </p:cNvPr>
          <p:cNvSpPr txBox="1"/>
          <p:nvPr/>
        </p:nvSpPr>
        <p:spPr>
          <a:xfrm>
            <a:off x="957263" y="729054"/>
            <a:ext cx="10661650" cy="2554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200000"/>
              </a:lnSpc>
            </a:pPr>
            <a:r>
              <a:rPr lang="ar-AE" sz="2800" b="1" dirty="0">
                <a:latin typeface="Calibri" panose="020F0502020204030204" pitchFamily="34" charset="0"/>
                <a:cs typeface="(AH) Manal Black" pitchFamily="2" charset="-78"/>
              </a:rPr>
              <a:t>اسْتَيْـقَظَ الْأسَدُ مُنْـزَعِجاً ، والْـتَفَتَ فَوَجَدَ الْـفَأْرَ خائِفاً ، فَقالَ له : أَيُّها الْـفَأْرُ الصَّـغير ! كَيْفَ تَجْـرُؤُ عَلى إزْعاجي ؟ أَجابَهُ الْـفَأْرُ : أَرْجوكَ سامِحني . قالَ الْأَسَدُ : وما الذّي يَدْعوني لِذلك ؟ قالَ الْفَأْرُ : قَدْ يَأْتي عَلَيْكَ يَوْمٌ وَ تَحْتاجُني . </a:t>
            </a:r>
            <a:endParaRPr lang="en-US" sz="2800" b="1" dirty="0">
              <a:latin typeface="Calibri" panose="020F0502020204030204" pitchFamily="34" charset="0"/>
              <a:cs typeface="(AH) Manal Black" pitchFamily="2" charset="-78"/>
            </a:endParaRPr>
          </a:p>
        </p:txBody>
      </p:sp>
      <p:sp>
        <p:nvSpPr>
          <p:cNvPr id="7" name="Arrow: Pentagon 6">
            <a:extLst>
              <a:ext uri="{FF2B5EF4-FFF2-40B4-BE49-F238E27FC236}">
                <a16:creationId xmlns:a16="http://schemas.microsoft.com/office/drawing/2014/main" id="{548E2596-FB3D-E0ED-63D3-0EC85E4E0EE8}"/>
              </a:ext>
            </a:extLst>
          </p:cNvPr>
          <p:cNvSpPr/>
          <p:nvPr/>
        </p:nvSpPr>
        <p:spPr>
          <a:xfrm>
            <a:off x="0" y="454918"/>
            <a:ext cx="1328738" cy="421481"/>
          </a:xfrm>
          <a:custGeom>
            <a:avLst/>
            <a:gdLst>
              <a:gd name="connsiteX0" fmla="*/ 0 w 1328738"/>
              <a:gd name="connsiteY0" fmla="*/ 0 h 421481"/>
              <a:gd name="connsiteX1" fmla="*/ 525459 w 1328738"/>
              <a:gd name="connsiteY1" fmla="*/ 0 h 421481"/>
              <a:gd name="connsiteX2" fmla="*/ 1117998 w 1328738"/>
              <a:gd name="connsiteY2" fmla="*/ 0 h 421481"/>
              <a:gd name="connsiteX3" fmla="*/ 1328738 w 1328738"/>
              <a:gd name="connsiteY3" fmla="*/ 210741 h 421481"/>
              <a:gd name="connsiteX4" fmla="*/ 1117998 w 1328738"/>
              <a:gd name="connsiteY4" fmla="*/ 421481 h 421481"/>
              <a:gd name="connsiteX5" fmla="*/ 570179 w 1328738"/>
              <a:gd name="connsiteY5" fmla="*/ 421481 h 421481"/>
              <a:gd name="connsiteX6" fmla="*/ 0 w 1328738"/>
              <a:gd name="connsiteY6" fmla="*/ 421481 h 421481"/>
              <a:gd name="connsiteX7" fmla="*/ 0 w 1328738"/>
              <a:gd name="connsiteY7" fmla="*/ 0 h 421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28738" h="421481" fill="none" extrusionOk="0">
                <a:moveTo>
                  <a:pt x="0" y="0"/>
                </a:moveTo>
                <a:cubicBezTo>
                  <a:pt x="131598" y="14975"/>
                  <a:pt x="272139" y="22898"/>
                  <a:pt x="525459" y="0"/>
                </a:cubicBezTo>
                <a:cubicBezTo>
                  <a:pt x="778779" y="-22898"/>
                  <a:pt x="930061" y="10433"/>
                  <a:pt x="1117998" y="0"/>
                </a:cubicBezTo>
                <a:cubicBezTo>
                  <a:pt x="1213311" y="104001"/>
                  <a:pt x="1230885" y="126290"/>
                  <a:pt x="1328738" y="210741"/>
                </a:cubicBezTo>
                <a:cubicBezTo>
                  <a:pt x="1280903" y="253465"/>
                  <a:pt x="1153821" y="365965"/>
                  <a:pt x="1117998" y="421481"/>
                </a:cubicBezTo>
                <a:cubicBezTo>
                  <a:pt x="893302" y="444341"/>
                  <a:pt x="805477" y="415333"/>
                  <a:pt x="570179" y="421481"/>
                </a:cubicBezTo>
                <a:cubicBezTo>
                  <a:pt x="334881" y="427629"/>
                  <a:pt x="125564" y="417963"/>
                  <a:pt x="0" y="421481"/>
                </a:cubicBezTo>
                <a:cubicBezTo>
                  <a:pt x="6048" y="311367"/>
                  <a:pt x="-19213" y="175135"/>
                  <a:pt x="0" y="0"/>
                </a:cubicBezTo>
                <a:close/>
              </a:path>
              <a:path w="1328738" h="421481" stroke="0" extrusionOk="0">
                <a:moveTo>
                  <a:pt x="0" y="0"/>
                </a:moveTo>
                <a:cubicBezTo>
                  <a:pt x="254525" y="20055"/>
                  <a:pt x="335385" y="2619"/>
                  <a:pt x="525459" y="0"/>
                </a:cubicBezTo>
                <a:cubicBezTo>
                  <a:pt x="715533" y="-2619"/>
                  <a:pt x="831004" y="16881"/>
                  <a:pt x="1117998" y="0"/>
                </a:cubicBezTo>
                <a:cubicBezTo>
                  <a:pt x="1177726" y="53220"/>
                  <a:pt x="1275009" y="159680"/>
                  <a:pt x="1328738" y="210741"/>
                </a:cubicBezTo>
                <a:cubicBezTo>
                  <a:pt x="1264120" y="284043"/>
                  <a:pt x="1215753" y="318641"/>
                  <a:pt x="1117998" y="421481"/>
                </a:cubicBezTo>
                <a:cubicBezTo>
                  <a:pt x="966784" y="396305"/>
                  <a:pt x="775254" y="445493"/>
                  <a:pt x="570179" y="421481"/>
                </a:cubicBezTo>
                <a:cubicBezTo>
                  <a:pt x="365104" y="397469"/>
                  <a:pt x="231588" y="447758"/>
                  <a:pt x="0" y="421481"/>
                </a:cubicBezTo>
                <a:cubicBezTo>
                  <a:pt x="-6723" y="219377"/>
                  <a:pt x="-10502" y="161179"/>
                  <a:pt x="0" y="0"/>
                </a:cubicBezTo>
                <a:close/>
              </a:path>
            </a:pathLst>
          </a:custGeom>
          <a:solidFill>
            <a:srgbClr val="DEE069"/>
          </a:solidFill>
          <a:ln>
            <a:extLst>
              <a:ext uri="{C807C97D-BFC1-408E-A445-0C87EB9F89A2}">
                <ask:lineSketchStyleProps xmlns:ask="http://schemas.microsoft.com/office/drawing/2018/sketchyshapes" sd="3913578394">
                  <a:prstGeom prst="homePlat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600" b="1" dirty="0">
                <a:solidFill>
                  <a:schemeClr val="tx1"/>
                </a:solidFill>
              </a:rPr>
              <a:t>عرض الدرس</a:t>
            </a:r>
            <a:endParaRPr lang="en-AE" sz="1600" b="1" dirty="0">
              <a:solidFill>
                <a:schemeClr val="tx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CCF46A2-3FE6-173A-3457-FA603D9912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5685" y="6620714"/>
            <a:ext cx="2063292" cy="32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1022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7923C4C9-1223-0663-D0DF-4EC2E5CBDD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8845962-A44A-707A-F62C-2B307C144E2B}"/>
              </a:ext>
            </a:extLst>
          </p:cNvPr>
          <p:cNvSpPr/>
          <p:nvPr/>
        </p:nvSpPr>
        <p:spPr>
          <a:xfrm>
            <a:off x="200628" y="231494"/>
            <a:ext cx="11790744" cy="6273478"/>
          </a:xfrm>
          <a:custGeom>
            <a:avLst/>
            <a:gdLst>
              <a:gd name="connsiteX0" fmla="*/ 0 w 11790744"/>
              <a:gd name="connsiteY0" fmla="*/ 0 h 6273478"/>
              <a:gd name="connsiteX1" fmla="*/ 235815 w 11790744"/>
              <a:gd name="connsiteY1" fmla="*/ 0 h 6273478"/>
              <a:gd name="connsiteX2" fmla="*/ 589537 w 11790744"/>
              <a:gd name="connsiteY2" fmla="*/ 0 h 6273478"/>
              <a:gd name="connsiteX3" fmla="*/ 943260 w 11790744"/>
              <a:gd name="connsiteY3" fmla="*/ 0 h 6273478"/>
              <a:gd name="connsiteX4" fmla="*/ 1296982 w 11790744"/>
              <a:gd name="connsiteY4" fmla="*/ 0 h 6273478"/>
              <a:gd name="connsiteX5" fmla="*/ 1650704 w 11790744"/>
              <a:gd name="connsiteY5" fmla="*/ 0 h 6273478"/>
              <a:gd name="connsiteX6" fmla="*/ 2358149 w 11790744"/>
              <a:gd name="connsiteY6" fmla="*/ 0 h 6273478"/>
              <a:gd name="connsiteX7" fmla="*/ 3183501 w 11790744"/>
              <a:gd name="connsiteY7" fmla="*/ 0 h 6273478"/>
              <a:gd name="connsiteX8" fmla="*/ 3537223 w 11790744"/>
              <a:gd name="connsiteY8" fmla="*/ 0 h 6273478"/>
              <a:gd name="connsiteX9" fmla="*/ 4362575 w 11790744"/>
              <a:gd name="connsiteY9" fmla="*/ 0 h 6273478"/>
              <a:gd name="connsiteX10" fmla="*/ 4598390 w 11790744"/>
              <a:gd name="connsiteY10" fmla="*/ 0 h 6273478"/>
              <a:gd name="connsiteX11" fmla="*/ 5305835 w 11790744"/>
              <a:gd name="connsiteY11" fmla="*/ 0 h 6273478"/>
              <a:gd name="connsiteX12" fmla="*/ 6131187 w 11790744"/>
              <a:gd name="connsiteY12" fmla="*/ 0 h 6273478"/>
              <a:gd name="connsiteX13" fmla="*/ 6838632 w 11790744"/>
              <a:gd name="connsiteY13" fmla="*/ 0 h 6273478"/>
              <a:gd name="connsiteX14" fmla="*/ 7546076 w 11790744"/>
              <a:gd name="connsiteY14" fmla="*/ 0 h 6273478"/>
              <a:gd name="connsiteX15" fmla="*/ 7781891 w 11790744"/>
              <a:gd name="connsiteY15" fmla="*/ 0 h 6273478"/>
              <a:gd name="connsiteX16" fmla="*/ 8371428 w 11790744"/>
              <a:gd name="connsiteY16" fmla="*/ 0 h 6273478"/>
              <a:gd name="connsiteX17" fmla="*/ 8607243 w 11790744"/>
              <a:gd name="connsiteY17" fmla="*/ 0 h 6273478"/>
              <a:gd name="connsiteX18" fmla="*/ 9432595 w 11790744"/>
              <a:gd name="connsiteY18" fmla="*/ 0 h 6273478"/>
              <a:gd name="connsiteX19" fmla="*/ 10022132 w 11790744"/>
              <a:gd name="connsiteY19" fmla="*/ 0 h 6273478"/>
              <a:gd name="connsiteX20" fmla="*/ 10257947 w 11790744"/>
              <a:gd name="connsiteY20" fmla="*/ 0 h 6273478"/>
              <a:gd name="connsiteX21" fmla="*/ 10611670 w 11790744"/>
              <a:gd name="connsiteY21" fmla="*/ 0 h 6273478"/>
              <a:gd name="connsiteX22" fmla="*/ 11201207 w 11790744"/>
              <a:gd name="connsiteY22" fmla="*/ 0 h 6273478"/>
              <a:gd name="connsiteX23" fmla="*/ 11790744 w 11790744"/>
              <a:gd name="connsiteY23" fmla="*/ 0 h 6273478"/>
              <a:gd name="connsiteX24" fmla="*/ 11790744 w 11790744"/>
              <a:gd name="connsiteY24" fmla="*/ 695786 h 6273478"/>
              <a:gd name="connsiteX25" fmla="*/ 11790744 w 11790744"/>
              <a:gd name="connsiteY25" fmla="*/ 1266102 h 6273478"/>
              <a:gd name="connsiteX26" fmla="*/ 11790744 w 11790744"/>
              <a:gd name="connsiteY26" fmla="*/ 1773683 h 6273478"/>
              <a:gd name="connsiteX27" fmla="*/ 11790744 w 11790744"/>
              <a:gd name="connsiteY27" fmla="*/ 2344000 h 6273478"/>
              <a:gd name="connsiteX28" fmla="*/ 11790744 w 11790744"/>
              <a:gd name="connsiteY28" fmla="*/ 2977050 h 6273478"/>
              <a:gd name="connsiteX29" fmla="*/ 11790744 w 11790744"/>
              <a:gd name="connsiteY29" fmla="*/ 3672836 h 6273478"/>
              <a:gd name="connsiteX30" fmla="*/ 11790744 w 11790744"/>
              <a:gd name="connsiteY30" fmla="*/ 4305887 h 6273478"/>
              <a:gd name="connsiteX31" fmla="*/ 11790744 w 11790744"/>
              <a:gd name="connsiteY31" fmla="*/ 4876203 h 6273478"/>
              <a:gd name="connsiteX32" fmla="*/ 11790744 w 11790744"/>
              <a:gd name="connsiteY32" fmla="*/ 5509254 h 6273478"/>
              <a:gd name="connsiteX33" fmla="*/ 11790744 w 11790744"/>
              <a:gd name="connsiteY33" fmla="*/ 6273478 h 6273478"/>
              <a:gd name="connsiteX34" fmla="*/ 10965392 w 11790744"/>
              <a:gd name="connsiteY34" fmla="*/ 6273478 h 6273478"/>
              <a:gd name="connsiteX35" fmla="*/ 10611670 w 11790744"/>
              <a:gd name="connsiteY35" fmla="*/ 6273478 h 6273478"/>
              <a:gd name="connsiteX36" fmla="*/ 10257947 w 11790744"/>
              <a:gd name="connsiteY36" fmla="*/ 6273478 h 6273478"/>
              <a:gd name="connsiteX37" fmla="*/ 9550503 w 11790744"/>
              <a:gd name="connsiteY37" fmla="*/ 6273478 h 6273478"/>
              <a:gd name="connsiteX38" fmla="*/ 8843058 w 11790744"/>
              <a:gd name="connsiteY38" fmla="*/ 6273478 h 6273478"/>
              <a:gd name="connsiteX39" fmla="*/ 8135613 w 11790744"/>
              <a:gd name="connsiteY39" fmla="*/ 6273478 h 6273478"/>
              <a:gd name="connsiteX40" fmla="*/ 7899798 w 11790744"/>
              <a:gd name="connsiteY40" fmla="*/ 6273478 h 6273478"/>
              <a:gd name="connsiteX41" fmla="*/ 7546076 w 11790744"/>
              <a:gd name="connsiteY41" fmla="*/ 6273478 h 6273478"/>
              <a:gd name="connsiteX42" fmla="*/ 6720724 w 11790744"/>
              <a:gd name="connsiteY42" fmla="*/ 6273478 h 6273478"/>
              <a:gd name="connsiteX43" fmla="*/ 5895372 w 11790744"/>
              <a:gd name="connsiteY43" fmla="*/ 6273478 h 6273478"/>
              <a:gd name="connsiteX44" fmla="*/ 5423742 w 11790744"/>
              <a:gd name="connsiteY44" fmla="*/ 6273478 h 6273478"/>
              <a:gd name="connsiteX45" fmla="*/ 4716298 w 11790744"/>
              <a:gd name="connsiteY45" fmla="*/ 6273478 h 6273478"/>
              <a:gd name="connsiteX46" fmla="*/ 4008853 w 11790744"/>
              <a:gd name="connsiteY46" fmla="*/ 6273478 h 6273478"/>
              <a:gd name="connsiteX47" fmla="*/ 3301408 w 11790744"/>
              <a:gd name="connsiteY47" fmla="*/ 6273478 h 6273478"/>
              <a:gd name="connsiteX48" fmla="*/ 2947686 w 11790744"/>
              <a:gd name="connsiteY48" fmla="*/ 6273478 h 6273478"/>
              <a:gd name="connsiteX49" fmla="*/ 2358149 w 11790744"/>
              <a:gd name="connsiteY49" fmla="*/ 6273478 h 6273478"/>
              <a:gd name="connsiteX50" fmla="*/ 2122334 w 11790744"/>
              <a:gd name="connsiteY50" fmla="*/ 6273478 h 6273478"/>
              <a:gd name="connsiteX51" fmla="*/ 1768612 w 11790744"/>
              <a:gd name="connsiteY51" fmla="*/ 6273478 h 6273478"/>
              <a:gd name="connsiteX52" fmla="*/ 1414889 w 11790744"/>
              <a:gd name="connsiteY52" fmla="*/ 6273478 h 6273478"/>
              <a:gd name="connsiteX53" fmla="*/ 1179074 w 11790744"/>
              <a:gd name="connsiteY53" fmla="*/ 6273478 h 6273478"/>
              <a:gd name="connsiteX54" fmla="*/ 707445 w 11790744"/>
              <a:gd name="connsiteY54" fmla="*/ 6273478 h 6273478"/>
              <a:gd name="connsiteX55" fmla="*/ 0 w 11790744"/>
              <a:gd name="connsiteY55" fmla="*/ 6273478 h 6273478"/>
              <a:gd name="connsiteX56" fmla="*/ 0 w 11790744"/>
              <a:gd name="connsiteY56" fmla="*/ 5640427 h 6273478"/>
              <a:gd name="connsiteX57" fmla="*/ 0 w 11790744"/>
              <a:gd name="connsiteY57" fmla="*/ 5195580 h 6273478"/>
              <a:gd name="connsiteX58" fmla="*/ 0 w 11790744"/>
              <a:gd name="connsiteY58" fmla="*/ 4750734 h 6273478"/>
              <a:gd name="connsiteX59" fmla="*/ 0 w 11790744"/>
              <a:gd name="connsiteY59" fmla="*/ 4243152 h 6273478"/>
              <a:gd name="connsiteX60" fmla="*/ 0 w 11790744"/>
              <a:gd name="connsiteY60" fmla="*/ 3861041 h 6273478"/>
              <a:gd name="connsiteX61" fmla="*/ 0 w 11790744"/>
              <a:gd name="connsiteY61" fmla="*/ 3290724 h 6273478"/>
              <a:gd name="connsiteX62" fmla="*/ 0 w 11790744"/>
              <a:gd name="connsiteY62" fmla="*/ 2720408 h 6273478"/>
              <a:gd name="connsiteX63" fmla="*/ 0 w 11790744"/>
              <a:gd name="connsiteY63" fmla="*/ 2024622 h 6273478"/>
              <a:gd name="connsiteX64" fmla="*/ 0 w 11790744"/>
              <a:gd name="connsiteY64" fmla="*/ 1517041 h 6273478"/>
              <a:gd name="connsiteX65" fmla="*/ 0 w 11790744"/>
              <a:gd name="connsiteY65" fmla="*/ 821255 h 6273478"/>
              <a:gd name="connsiteX66" fmla="*/ 0 w 11790744"/>
              <a:gd name="connsiteY66" fmla="*/ 0 h 6273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11790744" h="6273478" fill="none" extrusionOk="0">
                <a:moveTo>
                  <a:pt x="0" y="0"/>
                </a:moveTo>
                <a:cubicBezTo>
                  <a:pt x="83100" y="-11287"/>
                  <a:pt x="175775" y="11427"/>
                  <a:pt x="235815" y="0"/>
                </a:cubicBezTo>
                <a:cubicBezTo>
                  <a:pt x="295855" y="-11427"/>
                  <a:pt x="416982" y="10856"/>
                  <a:pt x="589537" y="0"/>
                </a:cubicBezTo>
                <a:cubicBezTo>
                  <a:pt x="762092" y="-10856"/>
                  <a:pt x="834727" y="34139"/>
                  <a:pt x="943260" y="0"/>
                </a:cubicBezTo>
                <a:cubicBezTo>
                  <a:pt x="1051793" y="-34139"/>
                  <a:pt x="1134933" y="9033"/>
                  <a:pt x="1296982" y="0"/>
                </a:cubicBezTo>
                <a:cubicBezTo>
                  <a:pt x="1459031" y="-9033"/>
                  <a:pt x="1478662" y="23345"/>
                  <a:pt x="1650704" y="0"/>
                </a:cubicBezTo>
                <a:cubicBezTo>
                  <a:pt x="1822746" y="-23345"/>
                  <a:pt x="2103298" y="74582"/>
                  <a:pt x="2358149" y="0"/>
                </a:cubicBezTo>
                <a:cubicBezTo>
                  <a:pt x="2613001" y="-74582"/>
                  <a:pt x="2965434" y="5710"/>
                  <a:pt x="3183501" y="0"/>
                </a:cubicBezTo>
                <a:cubicBezTo>
                  <a:pt x="3401568" y="-5710"/>
                  <a:pt x="3397255" y="456"/>
                  <a:pt x="3537223" y="0"/>
                </a:cubicBezTo>
                <a:cubicBezTo>
                  <a:pt x="3677191" y="-456"/>
                  <a:pt x="4034985" y="24993"/>
                  <a:pt x="4362575" y="0"/>
                </a:cubicBezTo>
                <a:cubicBezTo>
                  <a:pt x="4690165" y="-24993"/>
                  <a:pt x="4486183" y="28164"/>
                  <a:pt x="4598390" y="0"/>
                </a:cubicBezTo>
                <a:cubicBezTo>
                  <a:pt x="4710598" y="-28164"/>
                  <a:pt x="5098121" y="80897"/>
                  <a:pt x="5305835" y="0"/>
                </a:cubicBezTo>
                <a:cubicBezTo>
                  <a:pt x="5513549" y="-80897"/>
                  <a:pt x="5732770" y="73485"/>
                  <a:pt x="6131187" y="0"/>
                </a:cubicBezTo>
                <a:cubicBezTo>
                  <a:pt x="6529604" y="-73485"/>
                  <a:pt x="6575832" y="72360"/>
                  <a:pt x="6838632" y="0"/>
                </a:cubicBezTo>
                <a:cubicBezTo>
                  <a:pt x="7101432" y="-72360"/>
                  <a:pt x="7345363" y="20393"/>
                  <a:pt x="7546076" y="0"/>
                </a:cubicBezTo>
                <a:cubicBezTo>
                  <a:pt x="7746789" y="-20393"/>
                  <a:pt x="7729139" y="22040"/>
                  <a:pt x="7781891" y="0"/>
                </a:cubicBezTo>
                <a:cubicBezTo>
                  <a:pt x="7834643" y="-22040"/>
                  <a:pt x="8181795" y="12251"/>
                  <a:pt x="8371428" y="0"/>
                </a:cubicBezTo>
                <a:cubicBezTo>
                  <a:pt x="8561061" y="-12251"/>
                  <a:pt x="8538274" y="6036"/>
                  <a:pt x="8607243" y="0"/>
                </a:cubicBezTo>
                <a:cubicBezTo>
                  <a:pt x="8676212" y="-6036"/>
                  <a:pt x="9119210" y="86020"/>
                  <a:pt x="9432595" y="0"/>
                </a:cubicBezTo>
                <a:cubicBezTo>
                  <a:pt x="9745980" y="-86020"/>
                  <a:pt x="9736261" y="11858"/>
                  <a:pt x="10022132" y="0"/>
                </a:cubicBezTo>
                <a:cubicBezTo>
                  <a:pt x="10308003" y="-11858"/>
                  <a:pt x="10148677" y="11942"/>
                  <a:pt x="10257947" y="0"/>
                </a:cubicBezTo>
                <a:cubicBezTo>
                  <a:pt x="10367217" y="-11942"/>
                  <a:pt x="10495465" y="10987"/>
                  <a:pt x="10611670" y="0"/>
                </a:cubicBezTo>
                <a:cubicBezTo>
                  <a:pt x="10727875" y="-10987"/>
                  <a:pt x="11016570" y="59800"/>
                  <a:pt x="11201207" y="0"/>
                </a:cubicBezTo>
                <a:cubicBezTo>
                  <a:pt x="11385844" y="-59800"/>
                  <a:pt x="11510968" y="256"/>
                  <a:pt x="11790744" y="0"/>
                </a:cubicBezTo>
                <a:cubicBezTo>
                  <a:pt x="11805300" y="223382"/>
                  <a:pt x="11785182" y="431075"/>
                  <a:pt x="11790744" y="695786"/>
                </a:cubicBezTo>
                <a:cubicBezTo>
                  <a:pt x="11796306" y="960497"/>
                  <a:pt x="11778691" y="1135477"/>
                  <a:pt x="11790744" y="1266102"/>
                </a:cubicBezTo>
                <a:cubicBezTo>
                  <a:pt x="11802797" y="1396727"/>
                  <a:pt x="11752401" y="1606275"/>
                  <a:pt x="11790744" y="1773683"/>
                </a:cubicBezTo>
                <a:cubicBezTo>
                  <a:pt x="11829087" y="1941091"/>
                  <a:pt x="11765131" y="2136099"/>
                  <a:pt x="11790744" y="2344000"/>
                </a:cubicBezTo>
                <a:cubicBezTo>
                  <a:pt x="11816357" y="2551901"/>
                  <a:pt x="11743701" y="2780599"/>
                  <a:pt x="11790744" y="2977050"/>
                </a:cubicBezTo>
                <a:cubicBezTo>
                  <a:pt x="11837787" y="3173501"/>
                  <a:pt x="11734974" y="3495963"/>
                  <a:pt x="11790744" y="3672836"/>
                </a:cubicBezTo>
                <a:cubicBezTo>
                  <a:pt x="11846514" y="3849709"/>
                  <a:pt x="11749999" y="4023652"/>
                  <a:pt x="11790744" y="4305887"/>
                </a:cubicBezTo>
                <a:cubicBezTo>
                  <a:pt x="11831489" y="4588122"/>
                  <a:pt x="11761811" y="4713305"/>
                  <a:pt x="11790744" y="4876203"/>
                </a:cubicBezTo>
                <a:cubicBezTo>
                  <a:pt x="11819677" y="5039101"/>
                  <a:pt x="11760040" y="5379539"/>
                  <a:pt x="11790744" y="5509254"/>
                </a:cubicBezTo>
                <a:cubicBezTo>
                  <a:pt x="11821448" y="5638969"/>
                  <a:pt x="11708829" y="5899309"/>
                  <a:pt x="11790744" y="6273478"/>
                </a:cubicBezTo>
                <a:cubicBezTo>
                  <a:pt x="11496881" y="6344527"/>
                  <a:pt x="11300462" y="6251910"/>
                  <a:pt x="10965392" y="6273478"/>
                </a:cubicBezTo>
                <a:cubicBezTo>
                  <a:pt x="10630322" y="6295046"/>
                  <a:pt x="10720584" y="6259994"/>
                  <a:pt x="10611670" y="6273478"/>
                </a:cubicBezTo>
                <a:cubicBezTo>
                  <a:pt x="10502756" y="6286962"/>
                  <a:pt x="10366764" y="6264684"/>
                  <a:pt x="10257947" y="6273478"/>
                </a:cubicBezTo>
                <a:cubicBezTo>
                  <a:pt x="10149130" y="6282272"/>
                  <a:pt x="9754752" y="6189215"/>
                  <a:pt x="9550503" y="6273478"/>
                </a:cubicBezTo>
                <a:cubicBezTo>
                  <a:pt x="9346254" y="6357741"/>
                  <a:pt x="9041280" y="6251661"/>
                  <a:pt x="8843058" y="6273478"/>
                </a:cubicBezTo>
                <a:cubicBezTo>
                  <a:pt x="8644836" y="6295295"/>
                  <a:pt x="8459838" y="6223437"/>
                  <a:pt x="8135613" y="6273478"/>
                </a:cubicBezTo>
                <a:cubicBezTo>
                  <a:pt x="7811389" y="6323519"/>
                  <a:pt x="7968254" y="6264453"/>
                  <a:pt x="7899798" y="6273478"/>
                </a:cubicBezTo>
                <a:cubicBezTo>
                  <a:pt x="7831342" y="6282503"/>
                  <a:pt x="7643846" y="6272026"/>
                  <a:pt x="7546076" y="6273478"/>
                </a:cubicBezTo>
                <a:cubicBezTo>
                  <a:pt x="7448306" y="6274930"/>
                  <a:pt x="7023361" y="6192554"/>
                  <a:pt x="6720724" y="6273478"/>
                </a:cubicBezTo>
                <a:cubicBezTo>
                  <a:pt x="6418087" y="6354402"/>
                  <a:pt x="6135305" y="6203338"/>
                  <a:pt x="5895372" y="6273478"/>
                </a:cubicBezTo>
                <a:cubicBezTo>
                  <a:pt x="5655439" y="6343618"/>
                  <a:pt x="5587790" y="6228456"/>
                  <a:pt x="5423742" y="6273478"/>
                </a:cubicBezTo>
                <a:cubicBezTo>
                  <a:pt x="5259694" y="6318500"/>
                  <a:pt x="5022303" y="6263481"/>
                  <a:pt x="4716298" y="6273478"/>
                </a:cubicBezTo>
                <a:cubicBezTo>
                  <a:pt x="4410293" y="6283475"/>
                  <a:pt x="4229048" y="6194308"/>
                  <a:pt x="4008853" y="6273478"/>
                </a:cubicBezTo>
                <a:cubicBezTo>
                  <a:pt x="3788658" y="6352648"/>
                  <a:pt x="3599537" y="6241077"/>
                  <a:pt x="3301408" y="6273478"/>
                </a:cubicBezTo>
                <a:cubicBezTo>
                  <a:pt x="3003280" y="6305879"/>
                  <a:pt x="3056623" y="6254076"/>
                  <a:pt x="2947686" y="6273478"/>
                </a:cubicBezTo>
                <a:cubicBezTo>
                  <a:pt x="2838749" y="6292880"/>
                  <a:pt x="2521836" y="6221197"/>
                  <a:pt x="2358149" y="6273478"/>
                </a:cubicBezTo>
                <a:cubicBezTo>
                  <a:pt x="2194462" y="6325759"/>
                  <a:pt x="2223155" y="6254555"/>
                  <a:pt x="2122334" y="6273478"/>
                </a:cubicBezTo>
                <a:cubicBezTo>
                  <a:pt x="2021514" y="6292401"/>
                  <a:pt x="1863565" y="6235751"/>
                  <a:pt x="1768612" y="6273478"/>
                </a:cubicBezTo>
                <a:cubicBezTo>
                  <a:pt x="1673659" y="6311205"/>
                  <a:pt x="1486992" y="6235896"/>
                  <a:pt x="1414889" y="6273478"/>
                </a:cubicBezTo>
                <a:cubicBezTo>
                  <a:pt x="1342786" y="6311060"/>
                  <a:pt x="1268349" y="6268774"/>
                  <a:pt x="1179074" y="6273478"/>
                </a:cubicBezTo>
                <a:cubicBezTo>
                  <a:pt x="1089800" y="6278182"/>
                  <a:pt x="903805" y="6243270"/>
                  <a:pt x="707445" y="6273478"/>
                </a:cubicBezTo>
                <a:cubicBezTo>
                  <a:pt x="511085" y="6303686"/>
                  <a:pt x="292445" y="6223168"/>
                  <a:pt x="0" y="6273478"/>
                </a:cubicBezTo>
                <a:cubicBezTo>
                  <a:pt x="-53374" y="6002744"/>
                  <a:pt x="71926" y="5819569"/>
                  <a:pt x="0" y="5640427"/>
                </a:cubicBezTo>
                <a:cubicBezTo>
                  <a:pt x="-71926" y="5461285"/>
                  <a:pt x="5532" y="5367982"/>
                  <a:pt x="0" y="5195580"/>
                </a:cubicBezTo>
                <a:cubicBezTo>
                  <a:pt x="-5532" y="5023178"/>
                  <a:pt x="20391" y="4856877"/>
                  <a:pt x="0" y="4750734"/>
                </a:cubicBezTo>
                <a:cubicBezTo>
                  <a:pt x="-20391" y="4644591"/>
                  <a:pt x="18284" y="4492218"/>
                  <a:pt x="0" y="4243152"/>
                </a:cubicBezTo>
                <a:cubicBezTo>
                  <a:pt x="-18284" y="3994086"/>
                  <a:pt x="42234" y="4004915"/>
                  <a:pt x="0" y="3861041"/>
                </a:cubicBezTo>
                <a:cubicBezTo>
                  <a:pt x="-42234" y="3717167"/>
                  <a:pt x="16657" y="3474161"/>
                  <a:pt x="0" y="3290724"/>
                </a:cubicBezTo>
                <a:cubicBezTo>
                  <a:pt x="-16657" y="3107287"/>
                  <a:pt x="66267" y="2876154"/>
                  <a:pt x="0" y="2720408"/>
                </a:cubicBezTo>
                <a:cubicBezTo>
                  <a:pt x="-66267" y="2564662"/>
                  <a:pt x="36417" y="2220714"/>
                  <a:pt x="0" y="2024622"/>
                </a:cubicBezTo>
                <a:cubicBezTo>
                  <a:pt x="-36417" y="1828530"/>
                  <a:pt x="21200" y="1765411"/>
                  <a:pt x="0" y="1517041"/>
                </a:cubicBezTo>
                <a:cubicBezTo>
                  <a:pt x="-21200" y="1268671"/>
                  <a:pt x="83228" y="1050478"/>
                  <a:pt x="0" y="821255"/>
                </a:cubicBezTo>
                <a:cubicBezTo>
                  <a:pt x="-83228" y="592032"/>
                  <a:pt x="23032" y="300830"/>
                  <a:pt x="0" y="0"/>
                </a:cubicBezTo>
                <a:close/>
              </a:path>
              <a:path w="11790744" h="6273478" stroke="0" extrusionOk="0">
                <a:moveTo>
                  <a:pt x="0" y="0"/>
                </a:moveTo>
                <a:cubicBezTo>
                  <a:pt x="113858" y="-14881"/>
                  <a:pt x="185268" y="16414"/>
                  <a:pt x="235815" y="0"/>
                </a:cubicBezTo>
                <a:cubicBezTo>
                  <a:pt x="286363" y="-16414"/>
                  <a:pt x="484257" y="32086"/>
                  <a:pt x="589537" y="0"/>
                </a:cubicBezTo>
                <a:cubicBezTo>
                  <a:pt x="694817" y="-32086"/>
                  <a:pt x="751832" y="24453"/>
                  <a:pt x="825352" y="0"/>
                </a:cubicBezTo>
                <a:cubicBezTo>
                  <a:pt x="898872" y="-24453"/>
                  <a:pt x="1038373" y="17187"/>
                  <a:pt x="1179074" y="0"/>
                </a:cubicBezTo>
                <a:cubicBezTo>
                  <a:pt x="1319775" y="-17187"/>
                  <a:pt x="1625893" y="28979"/>
                  <a:pt x="1768612" y="0"/>
                </a:cubicBezTo>
                <a:cubicBezTo>
                  <a:pt x="1911331" y="-28979"/>
                  <a:pt x="2138357" y="65946"/>
                  <a:pt x="2476056" y="0"/>
                </a:cubicBezTo>
                <a:cubicBezTo>
                  <a:pt x="2813755" y="-65946"/>
                  <a:pt x="2950917" y="31313"/>
                  <a:pt x="3301408" y="0"/>
                </a:cubicBezTo>
                <a:cubicBezTo>
                  <a:pt x="3651899" y="-31313"/>
                  <a:pt x="3621145" y="50426"/>
                  <a:pt x="3773038" y="0"/>
                </a:cubicBezTo>
                <a:cubicBezTo>
                  <a:pt x="3924931" y="-50426"/>
                  <a:pt x="3949449" y="8554"/>
                  <a:pt x="4008853" y="0"/>
                </a:cubicBezTo>
                <a:cubicBezTo>
                  <a:pt x="4068258" y="-8554"/>
                  <a:pt x="4472228" y="24842"/>
                  <a:pt x="4834205" y="0"/>
                </a:cubicBezTo>
                <a:cubicBezTo>
                  <a:pt x="5196182" y="-24842"/>
                  <a:pt x="5153727" y="14722"/>
                  <a:pt x="5305835" y="0"/>
                </a:cubicBezTo>
                <a:cubicBezTo>
                  <a:pt x="5457943" y="-14722"/>
                  <a:pt x="5432911" y="27335"/>
                  <a:pt x="5541650" y="0"/>
                </a:cubicBezTo>
                <a:cubicBezTo>
                  <a:pt x="5650390" y="-27335"/>
                  <a:pt x="6075432" y="11496"/>
                  <a:pt x="6249094" y="0"/>
                </a:cubicBezTo>
                <a:cubicBezTo>
                  <a:pt x="6422756" y="-11496"/>
                  <a:pt x="6709262" y="70236"/>
                  <a:pt x="7074446" y="0"/>
                </a:cubicBezTo>
                <a:cubicBezTo>
                  <a:pt x="7439630" y="-70236"/>
                  <a:pt x="7260485" y="39838"/>
                  <a:pt x="7428169" y="0"/>
                </a:cubicBezTo>
                <a:cubicBezTo>
                  <a:pt x="7595853" y="-39838"/>
                  <a:pt x="8062262" y="15844"/>
                  <a:pt x="8253521" y="0"/>
                </a:cubicBezTo>
                <a:cubicBezTo>
                  <a:pt x="8444780" y="-15844"/>
                  <a:pt x="8467269" y="14004"/>
                  <a:pt x="8607243" y="0"/>
                </a:cubicBezTo>
                <a:cubicBezTo>
                  <a:pt x="8747217" y="-14004"/>
                  <a:pt x="9000307" y="20638"/>
                  <a:pt x="9314688" y="0"/>
                </a:cubicBezTo>
                <a:cubicBezTo>
                  <a:pt x="9629070" y="-20638"/>
                  <a:pt x="9784004" y="50989"/>
                  <a:pt x="10140040" y="0"/>
                </a:cubicBezTo>
                <a:cubicBezTo>
                  <a:pt x="10496076" y="-50989"/>
                  <a:pt x="10549879" y="36072"/>
                  <a:pt x="10729577" y="0"/>
                </a:cubicBezTo>
                <a:cubicBezTo>
                  <a:pt x="10909275" y="-36072"/>
                  <a:pt x="11474622" y="69534"/>
                  <a:pt x="11790744" y="0"/>
                </a:cubicBezTo>
                <a:cubicBezTo>
                  <a:pt x="11805281" y="200695"/>
                  <a:pt x="11735831" y="398061"/>
                  <a:pt x="11790744" y="507581"/>
                </a:cubicBezTo>
                <a:cubicBezTo>
                  <a:pt x="11845657" y="617101"/>
                  <a:pt x="11739189" y="758793"/>
                  <a:pt x="11790744" y="952428"/>
                </a:cubicBezTo>
                <a:cubicBezTo>
                  <a:pt x="11842299" y="1146063"/>
                  <a:pt x="11739052" y="1323229"/>
                  <a:pt x="11790744" y="1522744"/>
                </a:cubicBezTo>
                <a:cubicBezTo>
                  <a:pt x="11842436" y="1722259"/>
                  <a:pt x="11767209" y="1766212"/>
                  <a:pt x="11790744" y="1967591"/>
                </a:cubicBezTo>
                <a:cubicBezTo>
                  <a:pt x="11814279" y="2168970"/>
                  <a:pt x="11781811" y="2191109"/>
                  <a:pt x="11790744" y="2412437"/>
                </a:cubicBezTo>
                <a:cubicBezTo>
                  <a:pt x="11799677" y="2633765"/>
                  <a:pt x="11732728" y="2716747"/>
                  <a:pt x="11790744" y="2982754"/>
                </a:cubicBezTo>
                <a:cubicBezTo>
                  <a:pt x="11848760" y="3248761"/>
                  <a:pt x="11750789" y="3316771"/>
                  <a:pt x="11790744" y="3427600"/>
                </a:cubicBezTo>
                <a:cubicBezTo>
                  <a:pt x="11830699" y="3538429"/>
                  <a:pt x="11764541" y="3644979"/>
                  <a:pt x="11790744" y="3809712"/>
                </a:cubicBezTo>
                <a:cubicBezTo>
                  <a:pt x="11816947" y="3974445"/>
                  <a:pt x="11730387" y="4177812"/>
                  <a:pt x="11790744" y="4505498"/>
                </a:cubicBezTo>
                <a:cubicBezTo>
                  <a:pt x="11851101" y="4833184"/>
                  <a:pt x="11769117" y="4891677"/>
                  <a:pt x="11790744" y="5138549"/>
                </a:cubicBezTo>
                <a:cubicBezTo>
                  <a:pt x="11812371" y="5385421"/>
                  <a:pt x="11688527" y="5971901"/>
                  <a:pt x="11790744" y="6273478"/>
                </a:cubicBezTo>
                <a:cubicBezTo>
                  <a:pt x="11700795" y="6297008"/>
                  <a:pt x="11529555" y="6250070"/>
                  <a:pt x="11437022" y="6273478"/>
                </a:cubicBezTo>
                <a:cubicBezTo>
                  <a:pt x="11344489" y="6296886"/>
                  <a:pt x="10975971" y="6234974"/>
                  <a:pt x="10847484" y="6273478"/>
                </a:cubicBezTo>
                <a:cubicBezTo>
                  <a:pt x="10718997" y="6311982"/>
                  <a:pt x="10460440" y="6219706"/>
                  <a:pt x="10257947" y="6273478"/>
                </a:cubicBezTo>
                <a:cubicBezTo>
                  <a:pt x="10055454" y="6327250"/>
                  <a:pt x="9792908" y="6220397"/>
                  <a:pt x="9668410" y="6273478"/>
                </a:cubicBezTo>
                <a:cubicBezTo>
                  <a:pt x="9543912" y="6326559"/>
                  <a:pt x="9129670" y="6243087"/>
                  <a:pt x="8843058" y="6273478"/>
                </a:cubicBezTo>
                <a:cubicBezTo>
                  <a:pt x="8556446" y="6303869"/>
                  <a:pt x="8392233" y="6212409"/>
                  <a:pt x="8253521" y="6273478"/>
                </a:cubicBezTo>
                <a:cubicBezTo>
                  <a:pt x="8114809" y="6334547"/>
                  <a:pt x="7878898" y="6246033"/>
                  <a:pt x="7663984" y="6273478"/>
                </a:cubicBezTo>
                <a:cubicBezTo>
                  <a:pt x="7449070" y="6300923"/>
                  <a:pt x="7545548" y="6271871"/>
                  <a:pt x="7428169" y="6273478"/>
                </a:cubicBezTo>
                <a:cubicBezTo>
                  <a:pt x="7310791" y="6275085"/>
                  <a:pt x="7169743" y="6245893"/>
                  <a:pt x="7074446" y="6273478"/>
                </a:cubicBezTo>
                <a:cubicBezTo>
                  <a:pt x="6979149" y="6301063"/>
                  <a:pt x="6602893" y="6217899"/>
                  <a:pt x="6484909" y="6273478"/>
                </a:cubicBezTo>
                <a:cubicBezTo>
                  <a:pt x="6366925" y="6329057"/>
                  <a:pt x="5935522" y="6228687"/>
                  <a:pt x="5777465" y="6273478"/>
                </a:cubicBezTo>
                <a:cubicBezTo>
                  <a:pt x="5619408" y="6318269"/>
                  <a:pt x="5359580" y="6218632"/>
                  <a:pt x="5070020" y="6273478"/>
                </a:cubicBezTo>
                <a:cubicBezTo>
                  <a:pt x="4780460" y="6328324"/>
                  <a:pt x="4903775" y="6256848"/>
                  <a:pt x="4834205" y="6273478"/>
                </a:cubicBezTo>
                <a:cubicBezTo>
                  <a:pt x="4764636" y="6290108"/>
                  <a:pt x="4579060" y="6237067"/>
                  <a:pt x="4362575" y="6273478"/>
                </a:cubicBezTo>
                <a:cubicBezTo>
                  <a:pt x="4146090" y="6309889"/>
                  <a:pt x="3926550" y="6229251"/>
                  <a:pt x="3773038" y="6273478"/>
                </a:cubicBezTo>
                <a:cubicBezTo>
                  <a:pt x="3619526" y="6317705"/>
                  <a:pt x="3589527" y="6256291"/>
                  <a:pt x="3537223" y="6273478"/>
                </a:cubicBezTo>
                <a:cubicBezTo>
                  <a:pt x="3484919" y="6290665"/>
                  <a:pt x="3231995" y="6221721"/>
                  <a:pt x="3065593" y="6273478"/>
                </a:cubicBezTo>
                <a:cubicBezTo>
                  <a:pt x="2899191" y="6325235"/>
                  <a:pt x="2643261" y="6240063"/>
                  <a:pt x="2358149" y="6273478"/>
                </a:cubicBezTo>
                <a:cubicBezTo>
                  <a:pt x="2073037" y="6306893"/>
                  <a:pt x="1969327" y="6208738"/>
                  <a:pt x="1650704" y="6273478"/>
                </a:cubicBezTo>
                <a:cubicBezTo>
                  <a:pt x="1332082" y="6338218"/>
                  <a:pt x="1495847" y="6273326"/>
                  <a:pt x="1414889" y="6273478"/>
                </a:cubicBezTo>
                <a:cubicBezTo>
                  <a:pt x="1333931" y="6273630"/>
                  <a:pt x="1050629" y="6239201"/>
                  <a:pt x="707445" y="6273478"/>
                </a:cubicBezTo>
                <a:cubicBezTo>
                  <a:pt x="364261" y="6307755"/>
                  <a:pt x="281402" y="6239418"/>
                  <a:pt x="0" y="6273478"/>
                </a:cubicBezTo>
                <a:cubicBezTo>
                  <a:pt x="-46762" y="5933153"/>
                  <a:pt x="74355" y="5896844"/>
                  <a:pt x="0" y="5577692"/>
                </a:cubicBezTo>
                <a:cubicBezTo>
                  <a:pt x="-74355" y="5258540"/>
                  <a:pt x="45730" y="5275390"/>
                  <a:pt x="0" y="5195580"/>
                </a:cubicBezTo>
                <a:cubicBezTo>
                  <a:pt x="-45730" y="5115770"/>
                  <a:pt x="23142" y="4885050"/>
                  <a:pt x="0" y="4750734"/>
                </a:cubicBezTo>
                <a:cubicBezTo>
                  <a:pt x="-23142" y="4616418"/>
                  <a:pt x="24454" y="4412877"/>
                  <a:pt x="0" y="4117683"/>
                </a:cubicBezTo>
                <a:cubicBezTo>
                  <a:pt x="-24454" y="3822489"/>
                  <a:pt x="43107" y="3833654"/>
                  <a:pt x="0" y="3610101"/>
                </a:cubicBezTo>
                <a:cubicBezTo>
                  <a:pt x="-43107" y="3386548"/>
                  <a:pt x="18049" y="3240924"/>
                  <a:pt x="0" y="2977050"/>
                </a:cubicBezTo>
                <a:cubicBezTo>
                  <a:pt x="-18049" y="2713176"/>
                  <a:pt x="54848" y="2644179"/>
                  <a:pt x="0" y="2469469"/>
                </a:cubicBezTo>
                <a:cubicBezTo>
                  <a:pt x="-54848" y="2294759"/>
                  <a:pt x="39794" y="2175460"/>
                  <a:pt x="0" y="2024622"/>
                </a:cubicBezTo>
                <a:cubicBezTo>
                  <a:pt x="-39794" y="1873784"/>
                  <a:pt x="74143" y="1484124"/>
                  <a:pt x="0" y="1328837"/>
                </a:cubicBezTo>
                <a:cubicBezTo>
                  <a:pt x="-74143" y="1173551"/>
                  <a:pt x="49257" y="802111"/>
                  <a:pt x="0" y="633051"/>
                </a:cubicBezTo>
                <a:cubicBezTo>
                  <a:pt x="-49257" y="463991"/>
                  <a:pt x="1012" y="259818"/>
                  <a:pt x="0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66A366"/>
            </a:solidFill>
            <a:extLst>
              <a:ext uri="{C807C97D-BFC1-408E-A445-0C87EB9F89A2}">
                <ask:lineSketchStyleProps xmlns:ask="http://schemas.microsoft.com/office/drawing/2018/sketchyshapes" sd="393215578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12BD54B-EBDE-94AA-679D-728C298EE11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559" b="32282"/>
          <a:stretch/>
        </p:blipFill>
        <p:spPr>
          <a:xfrm>
            <a:off x="0" y="3938622"/>
            <a:ext cx="12192000" cy="292517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879DDC3E-8B47-99E0-F8DC-267E8E2F70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03499" y="3368233"/>
            <a:ext cx="3096624" cy="343327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F28884A-EC79-7852-630D-D8ACE59090FC}"/>
              </a:ext>
            </a:extLst>
          </p:cNvPr>
          <p:cNvSpPr txBox="1"/>
          <p:nvPr/>
        </p:nvSpPr>
        <p:spPr>
          <a:xfrm>
            <a:off x="1209998" y="406880"/>
            <a:ext cx="10490200" cy="341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200000"/>
              </a:lnSpc>
            </a:pPr>
            <a:r>
              <a:rPr lang="ar-AE" sz="2800" b="1" dirty="0">
                <a:latin typeface="Calibri" panose="020F0502020204030204" pitchFamily="34" charset="0"/>
                <a:cs typeface="(AH) Manal Black" pitchFamily="2" charset="-78"/>
              </a:rPr>
              <a:t>ضَحِكَ الْأسدُ وقال : أنا مَلكُ الْغابَة أحْتاجُكَ أنْتَ أيُّها الفأْرُ الصَّغير ؟ ! </a:t>
            </a:r>
          </a:p>
          <a:p>
            <a:pPr algn="r" rtl="1">
              <a:lnSpc>
                <a:spcPct val="200000"/>
              </a:lnSpc>
            </a:pPr>
            <a:r>
              <a:rPr lang="ar-AE" sz="2800" b="1" dirty="0">
                <a:latin typeface="Calibri" panose="020F0502020204030204" pitchFamily="34" charset="0"/>
                <a:cs typeface="(AH) Manal Black" pitchFamily="2" charset="-78"/>
              </a:rPr>
              <a:t>رَدَّدَ الْـفَأْرُ : أرْجوكَ اُعْفُ عَني ، فَقَدْ أُساعِدُكَ في يَوْمٍ ما ، نَظَرَ الْأَسَدُ إليْهِ وقال : حَسَناً ، لَقَدْ عَفَوْتُ عَنْكَ ، ولَكن لا تَعُدْ إلى إزْعاجي . انْطَلَقَ الْفَأْرُ وهو يُرَدِّدُ : شُكْراً أيُّها الْأَسَدُ الطَّيِّب. </a:t>
            </a:r>
            <a:endParaRPr lang="en-US" sz="2800" b="1" dirty="0">
              <a:latin typeface="Calibri" panose="020F0502020204030204" pitchFamily="34" charset="0"/>
              <a:cs typeface="(AH) Manal Black" pitchFamily="2" charset="-78"/>
            </a:endParaRPr>
          </a:p>
        </p:txBody>
      </p:sp>
      <p:sp>
        <p:nvSpPr>
          <p:cNvPr id="2" name="Arrow: Pentagon 1">
            <a:extLst>
              <a:ext uri="{FF2B5EF4-FFF2-40B4-BE49-F238E27FC236}">
                <a16:creationId xmlns:a16="http://schemas.microsoft.com/office/drawing/2014/main" id="{4AEEE3D9-32A2-C0A0-DB73-237DE06B6C17}"/>
              </a:ext>
            </a:extLst>
          </p:cNvPr>
          <p:cNvSpPr/>
          <p:nvPr/>
        </p:nvSpPr>
        <p:spPr>
          <a:xfrm>
            <a:off x="0" y="454918"/>
            <a:ext cx="1328738" cy="421481"/>
          </a:xfrm>
          <a:custGeom>
            <a:avLst/>
            <a:gdLst>
              <a:gd name="connsiteX0" fmla="*/ 0 w 1328738"/>
              <a:gd name="connsiteY0" fmla="*/ 0 h 421481"/>
              <a:gd name="connsiteX1" fmla="*/ 525459 w 1328738"/>
              <a:gd name="connsiteY1" fmla="*/ 0 h 421481"/>
              <a:gd name="connsiteX2" fmla="*/ 1117998 w 1328738"/>
              <a:gd name="connsiteY2" fmla="*/ 0 h 421481"/>
              <a:gd name="connsiteX3" fmla="*/ 1328738 w 1328738"/>
              <a:gd name="connsiteY3" fmla="*/ 210741 h 421481"/>
              <a:gd name="connsiteX4" fmla="*/ 1117998 w 1328738"/>
              <a:gd name="connsiteY4" fmla="*/ 421481 h 421481"/>
              <a:gd name="connsiteX5" fmla="*/ 570179 w 1328738"/>
              <a:gd name="connsiteY5" fmla="*/ 421481 h 421481"/>
              <a:gd name="connsiteX6" fmla="*/ 0 w 1328738"/>
              <a:gd name="connsiteY6" fmla="*/ 421481 h 421481"/>
              <a:gd name="connsiteX7" fmla="*/ 0 w 1328738"/>
              <a:gd name="connsiteY7" fmla="*/ 0 h 421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28738" h="421481" fill="none" extrusionOk="0">
                <a:moveTo>
                  <a:pt x="0" y="0"/>
                </a:moveTo>
                <a:cubicBezTo>
                  <a:pt x="131598" y="14975"/>
                  <a:pt x="272139" y="22898"/>
                  <a:pt x="525459" y="0"/>
                </a:cubicBezTo>
                <a:cubicBezTo>
                  <a:pt x="778779" y="-22898"/>
                  <a:pt x="930061" y="10433"/>
                  <a:pt x="1117998" y="0"/>
                </a:cubicBezTo>
                <a:cubicBezTo>
                  <a:pt x="1213311" y="104001"/>
                  <a:pt x="1230885" y="126290"/>
                  <a:pt x="1328738" y="210741"/>
                </a:cubicBezTo>
                <a:cubicBezTo>
                  <a:pt x="1280903" y="253465"/>
                  <a:pt x="1153821" y="365965"/>
                  <a:pt x="1117998" y="421481"/>
                </a:cubicBezTo>
                <a:cubicBezTo>
                  <a:pt x="893302" y="444341"/>
                  <a:pt x="805477" y="415333"/>
                  <a:pt x="570179" y="421481"/>
                </a:cubicBezTo>
                <a:cubicBezTo>
                  <a:pt x="334881" y="427629"/>
                  <a:pt x="125564" y="417963"/>
                  <a:pt x="0" y="421481"/>
                </a:cubicBezTo>
                <a:cubicBezTo>
                  <a:pt x="6048" y="311367"/>
                  <a:pt x="-19213" y="175135"/>
                  <a:pt x="0" y="0"/>
                </a:cubicBezTo>
                <a:close/>
              </a:path>
              <a:path w="1328738" h="421481" stroke="0" extrusionOk="0">
                <a:moveTo>
                  <a:pt x="0" y="0"/>
                </a:moveTo>
                <a:cubicBezTo>
                  <a:pt x="254525" y="20055"/>
                  <a:pt x="335385" y="2619"/>
                  <a:pt x="525459" y="0"/>
                </a:cubicBezTo>
                <a:cubicBezTo>
                  <a:pt x="715533" y="-2619"/>
                  <a:pt x="831004" y="16881"/>
                  <a:pt x="1117998" y="0"/>
                </a:cubicBezTo>
                <a:cubicBezTo>
                  <a:pt x="1177726" y="53220"/>
                  <a:pt x="1275009" y="159680"/>
                  <a:pt x="1328738" y="210741"/>
                </a:cubicBezTo>
                <a:cubicBezTo>
                  <a:pt x="1264120" y="284043"/>
                  <a:pt x="1215753" y="318641"/>
                  <a:pt x="1117998" y="421481"/>
                </a:cubicBezTo>
                <a:cubicBezTo>
                  <a:pt x="966784" y="396305"/>
                  <a:pt x="775254" y="445493"/>
                  <a:pt x="570179" y="421481"/>
                </a:cubicBezTo>
                <a:cubicBezTo>
                  <a:pt x="365104" y="397469"/>
                  <a:pt x="231588" y="447758"/>
                  <a:pt x="0" y="421481"/>
                </a:cubicBezTo>
                <a:cubicBezTo>
                  <a:pt x="-6723" y="219377"/>
                  <a:pt x="-10502" y="161179"/>
                  <a:pt x="0" y="0"/>
                </a:cubicBezTo>
                <a:close/>
              </a:path>
            </a:pathLst>
          </a:custGeom>
          <a:solidFill>
            <a:srgbClr val="DEE069"/>
          </a:solidFill>
          <a:ln>
            <a:extLst>
              <a:ext uri="{C807C97D-BFC1-408E-A445-0C87EB9F89A2}">
                <ask:lineSketchStyleProps xmlns:ask="http://schemas.microsoft.com/office/drawing/2018/sketchyshapes" sd="3913578394">
                  <a:prstGeom prst="homePlat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600" b="1" dirty="0">
                <a:solidFill>
                  <a:schemeClr val="tx1"/>
                </a:solidFill>
              </a:rPr>
              <a:t>عرض الدرس</a:t>
            </a:r>
            <a:endParaRPr lang="en-AE" sz="1600" b="1" dirty="0">
              <a:solidFill>
                <a:schemeClr val="tx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5546808-FB70-0297-CEFD-6875D75409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5685" y="6620714"/>
            <a:ext cx="2063292" cy="32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4948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7923C4C9-1223-0663-D0DF-4EC2E5CBDD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8845962-A44A-707A-F62C-2B307C144E2B}"/>
              </a:ext>
            </a:extLst>
          </p:cNvPr>
          <p:cNvSpPr/>
          <p:nvPr/>
        </p:nvSpPr>
        <p:spPr>
          <a:xfrm>
            <a:off x="200628" y="231494"/>
            <a:ext cx="11790744" cy="6273478"/>
          </a:xfrm>
          <a:custGeom>
            <a:avLst/>
            <a:gdLst>
              <a:gd name="connsiteX0" fmla="*/ 0 w 11790744"/>
              <a:gd name="connsiteY0" fmla="*/ 0 h 6273478"/>
              <a:gd name="connsiteX1" fmla="*/ 235815 w 11790744"/>
              <a:gd name="connsiteY1" fmla="*/ 0 h 6273478"/>
              <a:gd name="connsiteX2" fmla="*/ 589537 w 11790744"/>
              <a:gd name="connsiteY2" fmla="*/ 0 h 6273478"/>
              <a:gd name="connsiteX3" fmla="*/ 943260 w 11790744"/>
              <a:gd name="connsiteY3" fmla="*/ 0 h 6273478"/>
              <a:gd name="connsiteX4" fmla="*/ 1296982 w 11790744"/>
              <a:gd name="connsiteY4" fmla="*/ 0 h 6273478"/>
              <a:gd name="connsiteX5" fmla="*/ 1650704 w 11790744"/>
              <a:gd name="connsiteY5" fmla="*/ 0 h 6273478"/>
              <a:gd name="connsiteX6" fmla="*/ 2358149 w 11790744"/>
              <a:gd name="connsiteY6" fmla="*/ 0 h 6273478"/>
              <a:gd name="connsiteX7" fmla="*/ 3183501 w 11790744"/>
              <a:gd name="connsiteY7" fmla="*/ 0 h 6273478"/>
              <a:gd name="connsiteX8" fmla="*/ 3537223 w 11790744"/>
              <a:gd name="connsiteY8" fmla="*/ 0 h 6273478"/>
              <a:gd name="connsiteX9" fmla="*/ 4362575 w 11790744"/>
              <a:gd name="connsiteY9" fmla="*/ 0 h 6273478"/>
              <a:gd name="connsiteX10" fmla="*/ 4598390 w 11790744"/>
              <a:gd name="connsiteY10" fmla="*/ 0 h 6273478"/>
              <a:gd name="connsiteX11" fmla="*/ 5305835 w 11790744"/>
              <a:gd name="connsiteY11" fmla="*/ 0 h 6273478"/>
              <a:gd name="connsiteX12" fmla="*/ 6131187 w 11790744"/>
              <a:gd name="connsiteY12" fmla="*/ 0 h 6273478"/>
              <a:gd name="connsiteX13" fmla="*/ 6838632 w 11790744"/>
              <a:gd name="connsiteY13" fmla="*/ 0 h 6273478"/>
              <a:gd name="connsiteX14" fmla="*/ 7546076 w 11790744"/>
              <a:gd name="connsiteY14" fmla="*/ 0 h 6273478"/>
              <a:gd name="connsiteX15" fmla="*/ 7781891 w 11790744"/>
              <a:gd name="connsiteY15" fmla="*/ 0 h 6273478"/>
              <a:gd name="connsiteX16" fmla="*/ 8371428 w 11790744"/>
              <a:gd name="connsiteY16" fmla="*/ 0 h 6273478"/>
              <a:gd name="connsiteX17" fmla="*/ 8607243 w 11790744"/>
              <a:gd name="connsiteY17" fmla="*/ 0 h 6273478"/>
              <a:gd name="connsiteX18" fmla="*/ 9432595 w 11790744"/>
              <a:gd name="connsiteY18" fmla="*/ 0 h 6273478"/>
              <a:gd name="connsiteX19" fmla="*/ 10022132 w 11790744"/>
              <a:gd name="connsiteY19" fmla="*/ 0 h 6273478"/>
              <a:gd name="connsiteX20" fmla="*/ 10257947 w 11790744"/>
              <a:gd name="connsiteY20" fmla="*/ 0 h 6273478"/>
              <a:gd name="connsiteX21" fmla="*/ 10611670 w 11790744"/>
              <a:gd name="connsiteY21" fmla="*/ 0 h 6273478"/>
              <a:gd name="connsiteX22" fmla="*/ 11201207 w 11790744"/>
              <a:gd name="connsiteY22" fmla="*/ 0 h 6273478"/>
              <a:gd name="connsiteX23" fmla="*/ 11790744 w 11790744"/>
              <a:gd name="connsiteY23" fmla="*/ 0 h 6273478"/>
              <a:gd name="connsiteX24" fmla="*/ 11790744 w 11790744"/>
              <a:gd name="connsiteY24" fmla="*/ 695786 h 6273478"/>
              <a:gd name="connsiteX25" fmla="*/ 11790744 w 11790744"/>
              <a:gd name="connsiteY25" fmla="*/ 1266102 h 6273478"/>
              <a:gd name="connsiteX26" fmla="*/ 11790744 w 11790744"/>
              <a:gd name="connsiteY26" fmla="*/ 1773683 h 6273478"/>
              <a:gd name="connsiteX27" fmla="*/ 11790744 w 11790744"/>
              <a:gd name="connsiteY27" fmla="*/ 2344000 h 6273478"/>
              <a:gd name="connsiteX28" fmla="*/ 11790744 w 11790744"/>
              <a:gd name="connsiteY28" fmla="*/ 2977050 h 6273478"/>
              <a:gd name="connsiteX29" fmla="*/ 11790744 w 11790744"/>
              <a:gd name="connsiteY29" fmla="*/ 3672836 h 6273478"/>
              <a:gd name="connsiteX30" fmla="*/ 11790744 w 11790744"/>
              <a:gd name="connsiteY30" fmla="*/ 4305887 h 6273478"/>
              <a:gd name="connsiteX31" fmla="*/ 11790744 w 11790744"/>
              <a:gd name="connsiteY31" fmla="*/ 4876203 h 6273478"/>
              <a:gd name="connsiteX32" fmla="*/ 11790744 w 11790744"/>
              <a:gd name="connsiteY32" fmla="*/ 5509254 h 6273478"/>
              <a:gd name="connsiteX33" fmla="*/ 11790744 w 11790744"/>
              <a:gd name="connsiteY33" fmla="*/ 6273478 h 6273478"/>
              <a:gd name="connsiteX34" fmla="*/ 10965392 w 11790744"/>
              <a:gd name="connsiteY34" fmla="*/ 6273478 h 6273478"/>
              <a:gd name="connsiteX35" fmla="*/ 10611670 w 11790744"/>
              <a:gd name="connsiteY35" fmla="*/ 6273478 h 6273478"/>
              <a:gd name="connsiteX36" fmla="*/ 10257947 w 11790744"/>
              <a:gd name="connsiteY36" fmla="*/ 6273478 h 6273478"/>
              <a:gd name="connsiteX37" fmla="*/ 9550503 w 11790744"/>
              <a:gd name="connsiteY37" fmla="*/ 6273478 h 6273478"/>
              <a:gd name="connsiteX38" fmla="*/ 8843058 w 11790744"/>
              <a:gd name="connsiteY38" fmla="*/ 6273478 h 6273478"/>
              <a:gd name="connsiteX39" fmla="*/ 8135613 w 11790744"/>
              <a:gd name="connsiteY39" fmla="*/ 6273478 h 6273478"/>
              <a:gd name="connsiteX40" fmla="*/ 7899798 w 11790744"/>
              <a:gd name="connsiteY40" fmla="*/ 6273478 h 6273478"/>
              <a:gd name="connsiteX41" fmla="*/ 7546076 w 11790744"/>
              <a:gd name="connsiteY41" fmla="*/ 6273478 h 6273478"/>
              <a:gd name="connsiteX42" fmla="*/ 6720724 w 11790744"/>
              <a:gd name="connsiteY42" fmla="*/ 6273478 h 6273478"/>
              <a:gd name="connsiteX43" fmla="*/ 5895372 w 11790744"/>
              <a:gd name="connsiteY43" fmla="*/ 6273478 h 6273478"/>
              <a:gd name="connsiteX44" fmla="*/ 5423742 w 11790744"/>
              <a:gd name="connsiteY44" fmla="*/ 6273478 h 6273478"/>
              <a:gd name="connsiteX45" fmla="*/ 4716298 w 11790744"/>
              <a:gd name="connsiteY45" fmla="*/ 6273478 h 6273478"/>
              <a:gd name="connsiteX46" fmla="*/ 4008853 w 11790744"/>
              <a:gd name="connsiteY46" fmla="*/ 6273478 h 6273478"/>
              <a:gd name="connsiteX47" fmla="*/ 3301408 w 11790744"/>
              <a:gd name="connsiteY47" fmla="*/ 6273478 h 6273478"/>
              <a:gd name="connsiteX48" fmla="*/ 2947686 w 11790744"/>
              <a:gd name="connsiteY48" fmla="*/ 6273478 h 6273478"/>
              <a:gd name="connsiteX49" fmla="*/ 2358149 w 11790744"/>
              <a:gd name="connsiteY49" fmla="*/ 6273478 h 6273478"/>
              <a:gd name="connsiteX50" fmla="*/ 2122334 w 11790744"/>
              <a:gd name="connsiteY50" fmla="*/ 6273478 h 6273478"/>
              <a:gd name="connsiteX51" fmla="*/ 1768612 w 11790744"/>
              <a:gd name="connsiteY51" fmla="*/ 6273478 h 6273478"/>
              <a:gd name="connsiteX52" fmla="*/ 1414889 w 11790744"/>
              <a:gd name="connsiteY52" fmla="*/ 6273478 h 6273478"/>
              <a:gd name="connsiteX53" fmla="*/ 1179074 w 11790744"/>
              <a:gd name="connsiteY53" fmla="*/ 6273478 h 6273478"/>
              <a:gd name="connsiteX54" fmla="*/ 707445 w 11790744"/>
              <a:gd name="connsiteY54" fmla="*/ 6273478 h 6273478"/>
              <a:gd name="connsiteX55" fmla="*/ 0 w 11790744"/>
              <a:gd name="connsiteY55" fmla="*/ 6273478 h 6273478"/>
              <a:gd name="connsiteX56" fmla="*/ 0 w 11790744"/>
              <a:gd name="connsiteY56" fmla="*/ 5640427 h 6273478"/>
              <a:gd name="connsiteX57" fmla="*/ 0 w 11790744"/>
              <a:gd name="connsiteY57" fmla="*/ 5195580 h 6273478"/>
              <a:gd name="connsiteX58" fmla="*/ 0 w 11790744"/>
              <a:gd name="connsiteY58" fmla="*/ 4750734 h 6273478"/>
              <a:gd name="connsiteX59" fmla="*/ 0 w 11790744"/>
              <a:gd name="connsiteY59" fmla="*/ 4243152 h 6273478"/>
              <a:gd name="connsiteX60" fmla="*/ 0 w 11790744"/>
              <a:gd name="connsiteY60" fmla="*/ 3861041 h 6273478"/>
              <a:gd name="connsiteX61" fmla="*/ 0 w 11790744"/>
              <a:gd name="connsiteY61" fmla="*/ 3290724 h 6273478"/>
              <a:gd name="connsiteX62" fmla="*/ 0 w 11790744"/>
              <a:gd name="connsiteY62" fmla="*/ 2720408 h 6273478"/>
              <a:gd name="connsiteX63" fmla="*/ 0 w 11790744"/>
              <a:gd name="connsiteY63" fmla="*/ 2024622 h 6273478"/>
              <a:gd name="connsiteX64" fmla="*/ 0 w 11790744"/>
              <a:gd name="connsiteY64" fmla="*/ 1517041 h 6273478"/>
              <a:gd name="connsiteX65" fmla="*/ 0 w 11790744"/>
              <a:gd name="connsiteY65" fmla="*/ 821255 h 6273478"/>
              <a:gd name="connsiteX66" fmla="*/ 0 w 11790744"/>
              <a:gd name="connsiteY66" fmla="*/ 0 h 6273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11790744" h="6273478" fill="none" extrusionOk="0">
                <a:moveTo>
                  <a:pt x="0" y="0"/>
                </a:moveTo>
                <a:cubicBezTo>
                  <a:pt x="83100" y="-11287"/>
                  <a:pt x="175775" y="11427"/>
                  <a:pt x="235815" y="0"/>
                </a:cubicBezTo>
                <a:cubicBezTo>
                  <a:pt x="295855" y="-11427"/>
                  <a:pt x="416982" y="10856"/>
                  <a:pt x="589537" y="0"/>
                </a:cubicBezTo>
                <a:cubicBezTo>
                  <a:pt x="762092" y="-10856"/>
                  <a:pt x="834727" y="34139"/>
                  <a:pt x="943260" y="0"/>
                </a:cubicBezTo>
                <a:cubicBezTo>
                  <a:pt x="1051793" y="-34139"/>
                  <a:pt x="1134933" y="9033"/>
                  <a:pt x="1296982" y="0"/>
                </a:cubicBezTo>
                <a:cubicBezTo>
                  <a:pt x="1459031" y="-9033"/>
                  <a:pt x="1478662" y="23345"/>
                  <a:pt x="1650704" y="0"/>
                </a:cubicBezTo>
                <a:cubicBezTo>
                  <a:pt x="1822746" y="-23345"/>
                  <a:pt x="2103298" y="74582"/>
                  <a:pt x="2358149" y="0"/>
                </a:cubicBezTo>
                <a:cubicBezTo>
                  <a:pt x="2613001" y="-74582"/>
                  <a:pt x="2965434" y="5710"/>
                  <a:pt x="3183501" y="0"/>
                </a:cubicBezTo>
                <a:cubicBezTo>
                  <a:pt x="3401568" y="-5710"/>
                  <a:pt x="3397255" y="456"/>
                  <a:pt x="3537223" y="0"/>
                </a:cubicBezTo>
                <a:cubicBezTo>
                  <a:pt x="3677191" y="-456"/>
                  <a:pt x="4034985" y="24993"/>
                  <a:pt x="4362575" y="0"/>
                </a:cubicBezTo>
                <a:cubicBezTo>
                  <a:pt x="4690165" y="-24993"/>
                  <a:pt x="4486183" y="28164"/>
                  <a:pt x="4598390" y="0"/>
                </a:cubicBezTo>
                <a:cubicBezTo>
                  <a:pt x="4710598" y="-28164"/>
                  <a:pt x="5098121" y="80897"/>
                  <a:pt x="5305835" y="0"/>
                </a:cubicBezTo>
                <a:cubicBezTo>
                  <a:pt x="5513549" y="-80897"/>
                  <a:pt x="5732770" y="73485"/>
                  <a:pt x="6131187" y="0"/>
                </a:cubicBezTo>
                <a:cubicBezTo>
                  <a:pt x="6529604" y="-73485"/>
                  <a:pt x="6575832" y="72360"/>
                  <a:pt x="6838632" y="0"/>
                </a:cubicBezTo>
                <a:cubicBezTo>
                  <a:pt x="7101432" y="-72360"/>
                  <a:pt x="7345363" y="20393"/>
                  <a:pt x="7546076" y="0"/>
                </a:cubicBezTo>
                <a:cubicBezTo>
                  <a:pt x="7746789" y="-20393"/>
                  <a:pt x="7729139" y="22040"/>
                  <a:pt x="7781891" y="0"/>
                </a:cubicBezTo>
                <a:cubicBezTo>
                  <a:pt x="7834643" y="-22040"/>
                  <a:pt x="8181795" y="12251"/>
                  <a:pt x="8371428" y="0"/>
                </a:cubicBezTo>
                <a:cubicBezTo>
                  <a:pt x="8561061" y="-12251"/>
                  <a:pt x="8538274" y="6036"/>
                  <a:pt x="8607243" y="0"/>
                </a:cubicBezTo>
                <a:cubicBezTo>
                  <a:pt x="8676212" y="-6036"/>
                  <a:pt x="9119210" y="86020"/>
                  <a:pt x="9432595" y="0"/>
                </a:cubicBezTo>
                <a:cubicBezTo>
                  <a:pt x="9745980" y="-86020"/>
                  <a:pt x="9736261" y="11858"/>
                  <a:pt x="10022132" y="0"/>
                </a:cubicBezTo>
                <a:cubicBezTo>
                  <a:pt x="10308003" y="-11858"/>
                  <a:pt x="10148677" y="11942"/>
                  <a:pt x="10257947" y="0"/>
                </a:cubicBezTo>
                <a:cubicBezTo>
                  <a:pt x="10367217" y="-11942"/>
                  <a:pt x="10495465" y="10987"/>
                  <a:pt x="10611670" y="0"/>
                </a:cubicBezTo>
                <a:cubicBezTo>
                  <a:pt x="10727875" y="-10987"/>
                  <a:pt x="11016570" y="59800"/>
                  <a:pt x="11201207" y="0"/>
                </a:cubicBezTo>
                <a:cubicBezTo>
                  <a:pt x="11385844" y="-59800"/>
                  <a:pt x="11510968" y="256"/>
                  <a:pt x="11790744" y="0"/>
                </a:cubicBezTo>
                <a:cubicBezTo>
                  <a:pt x="11805300" y="223382"/>
                  <a:pt x="11785182" y="431075"/>
                  <a:pt x="11790744" y="695786"/>
                </a:cubicBezTo>
                <a:cubicBezTo>
                  <a:pt x="11796306" y="960497"/>
                  <a:pt x="11778691" y="1135477"/>
                  <a:pt x="11790744" y="1266102"/>
                </a:cubicBezTo>
                <a:cubicBezTo>
                  <a:pt x="11802797" y="1396727"/>
                  <a:pt x="11752401" y="1606275"/>
                  <a:pt x="11790744" y="1773683"/>
                </a:cubicBezTo>
                <a:cubicBezTo>
                  <a:pt x="11829087" y="1941091"/>
                  <a:pt x="11765131" y="2136099"/>
                  <a:pt x="11790744" y="2344000"/>
                </a:cubicBezTo>
                <a:cubicBezTo>
                  <a:pt x="11816357" y="2551901"/>
                  <a:pt x="11743701" y="2780599"/>
                  <a:pt x="11790744" y="2977050"/>
                </a:cubicBezTo>
                <a:cubicBezTo>
                  <a:pt x="11837787" y="3173501"/>
                  <a:pt x="11734974" y="3495963"/>
                  <a:pt x="11790744" y="3672836"/>
                </a:cubicBezTo>
                <a:cubicBezTo>
                  <a:pt x="11846514" y="3849709"/>
                  <a:pt x="11749999" y="4023652"/>
                  <a:pt x="11790744" y="4305887"/>
                </a:cubicBezTo>
                <a:cubicBezTo>
                  <a:pt x="11831489" y="4588122"/>
                  <a:pt x="11761811" y="4713305"/>
                  <a:pt x="11790744" y="4876203"/>
                </a:cubicBezTo>
                <a:cubicBezTo>
                  <a:pt x="11819677" y="5039101"/>
                  <a:pt x="11760040" y="5379539"/>
                  <a:pt x="11790744" y="5509254"/>
                </a:cubicBezTo>
                <a:cubicBezTo>
                  <a:pt x="11821448" y="5638969"/>
                  <a:pt x="11708829" y="5899309"/>
                  <a:pt x="11790744" y="6273478"/>
                </a:cubicBezTo>
                <a:cubicBezTo>
                  <a:pt x="11496881" y="6344527"/>
                  <a:pt x="11300462" y="6251910"/>
                  <a:pt x="10965392" y="6273478"/>
                </a:cubicBezTo>
                <a:cubicBezTo>
                  <a:pt x="10630322" y="6295046"/>
                  <a:pt x="10720584" y="6259994"/>
                  <a:pt x="10611670" y="6273478"/>
                </a:cubicBezTo>
                <a:cubicBezTo>
                  <a:pt x="10502756" y="6286962"/>
                  <a:pt x="10366764" y="6264684"/>
                  <a:pt x="10257947" y="6273478"/>
                </a:cubicBezTo>
                <a:cubicBezTo>
                  <a:pt x="10149130" y="6282272"/>
                  <a:pt x="9754752" y="6189215"/>
                  <a:pt x="9550503" y="6273478"/>
                </a:cubicBezTo>
                <a:cubicBezTo>
                  <a:pt x="9346254" y="6357741"/>
                  <a:pt x="9041280" y="6251661"/>
                  <a:pt x="8843058" y="6273478"/>
                </a:cubicBezTo>
                <a:cubicBezTo>
                  <a:pt x="8644836" y="6295295"/>
                  <a:pt x="8459838" y="6223437"/>
                  <a:pt x="8135613" y="6273478"/>
                </a:cubicBezTo>
                <a:cubicBezTo>
                  <a:pt x="7811389" y="6323519"/>
                  <a:pt x="7968254" y="6264453"/>
                  <a:pt x="7899798" y="6273478"/>
                </a:cubicBezTo>
                <a:cubicBezTo>
                  <a:pt x="7831342" y="6282503"/>
                  <a:pt x="7643846" y="6272026"/>
                  <a:pt x="7546076" y="6273478"/>
                </a:cubicBezTo>
                <a:cubicBezTo>
                  <a:pt x="7448306" y="6274930"/>
                  <a:pt x="7023361" y="6192554"/>
                  <a:pt x="6720724" y="6273478"/>
                </a:cubicBezTo>
                <a:cubicBezTo>
                  <a:pt x="6418087" y="6354402"/>
                  <a:pt x="6135305" y="6203338"/>
                  <a:pt x="5895372" y="6273478"/>
                </a:cubicBezTo>
                <a:cubicBezTo>
                  <a:pt x="5655439" y="6343618"/>
                  <a:pt x="5587790" y="6228456"/>
                  <a:pt x="5423742" y="6273478"/>
                </a:cubicBezTo>
                <a:cubicBezTo>
                  <a:pt x="5259694" y="6318500"/>
                  <a:pt x="5022303" y="6263481"/>
                  <a:pt x="4716298" y="6273478"/>
                </a:cubicBezTo>
                <a:cubicBezTo>
                  <a:pt x="4410293" y="6283475"/>
                  <a:pt x="4229048" y="6194308"/>
                  <a:pt x="4008853" y="6273478"/>
                </a:cubicBezTo>
                <a:cubicBezTo>
                  <a:pt x="3788658" y="6352648"/>
                  <a:pt x="3599537" y="6241077"/>
                  <a:pt x="3301408" y="6273478"/>
                </a:cubicBezTo>
                <a:cubicBezTo>
                  <a:pt x="3003280" y="6305879"/>
                  <a:pt x="3056623" y="6254076"/>
                  <a:pt x="2947686" y="6273478"/>
                </a:cubicBezTo>
                <a:cubicBezTo>
                  <a:pt x="2838749" y="6292880"/>
                  <a:pt x="2521836" y="6221197"/>
                  <a:pt x="2358149" y="6273478"/>
                </a:cubicBezTo>
                <a:cubicBezTo>
                  <a:pt x="2194462" y="6325759"/>
                  <a:pt x="2223155" y="6254555"/>
                  <a:pt x="2122334" y="6273478"/>
                </a:cubicBezTo>
                <a:cubicBezTo>
                  <a:pt x="2021514" y="6292401"/>
                  <a:pt x="1863565" y="6235751"/>
                  <a:pt x="1768612" y="6273478"/>
                </a:cubicBezTo>
                <a:cubicBezTo>
                  <a:pt x="1673659" y="6311205"/>
                  <a:pt x="1486992" y="6235896"/>
                  <a:pt x="1414889" y="6273478"/>
                </a:cubicBezTo>
                <a:cubicBezTo>
                  <a:pt x="1342786" y="6311060"/>
                  <a:pt x="1268349" y="6268774"/>
                  <a:pt x="1179074" y="6273478"/>
                </a:cubicBezTo>
                <a:cubicBezTo>
                  <a:pt x="1089800" y="6278182"/>
                  <a:pt x="903805" y="6243270"/>
                  <a:pt x="707445" y="6273478"/>
                </a:cubicBezTo>
                <a:cubicBezTo>
                  <a:pt x="511085" y="6303686"/>
                  <a:pt x="292445" y="6223168"/>
                  <a:pt x="0" y="6273478"/>
                </a:cubicBezTo>
                <a:cubicBezTo>
                  <a:pt x="-53374" y="6002744"/>
                  <a:pt x="71926" y="5819569"/>
                  <a:pt x="0" y="5640427"/>
                </a:cubicBezTo>
                <a:cubicBezTo>
                  <a:pt x="-71926" y="5461285"/>
                  <a:pt x="5532" y="5367982"/>
                  <a:pt x="0" y="5195580"/>
                </a:cubicBezTo>
                <a:cubicBezTo>
                  <a:pt x="-5532" y="5023178"/>
                  <a:pt x="20391" y="4856877"/>
                  <a:pt x="0" y="4750734"/>
                </a:cubicBezTo>
                <a:cubicBezTo>
                  <a:pt x="-20391" y="4644591"/>
                  <a:pt x="18284" y="4492218"/>
                  <a:pt x="0" y="4243152"/>
                </a:cubicBezTo>
                <a:cubicBezTo>
                  <a:pt x="-18284" y="3994086"/>
                  <a:pt x="42234" y="4004915"/>
                  <a:pt x="0" y="3861041"/>
                </a:cubicBezTo>
                <a:cubicBezTo>
                  <a:pt x="-42234" y="3717167"/>
                  <a:pt x="16657" y="3474161"/>
                  <a:pt x="0" y="3290724"/>
                </a:cubicBezTo>
                <a:cubicBezTo>
                  <a:pt x="-16657" y="3107287"/>
                  <a:pt x="66267" y="2876154"/>
                  <a:pt x="0" y="2720408"/>
                </a:cubicBezTo>
                <a:cubicBezTo>
                  <a:pt x="-66267" y="2564662"/>
                  <a:pt x="36417" y="2220714"/>
                  <a:pt x="0" y="2024622"/>
                </a:cubicBezTo>
                <a:cubicBezTo>
                  <a:pt x="-36417" y="1828530"/>
                  <a:pt x="21200" y="1765411"/>
                  <a:pt x="0" y="1517041"/>
                </a:cubicBezTo>
                <a:cubicBezTo>
                  <a:pt x="-21200" y="1268671"/>
                  <a:pt x="83228" y="1050478"/>
                  <a:pt x="0" y="821255"/>
                </a:cubicBezTo>
                <a:cubicBezTo>
                  <a:pt x="-83228" y="592032"/>
                  <a:pt x="23032" y="300830"/>
                  <a:pt x="0" y="0"/>
                </a:cubicBezTo>
                <a:close/>
              </a:path>
              <a:path w="11790744" h="6273478" stroke="0" extrusionOk="0">
                <a:moveTo>
                  <a:pt x="0" y="0"/>
                </a:moveTo>
                <a:cubicBezTo>
                  <a:pt x="113858" y="-14881"/>
                  <a:pt x="185268" y="16414"/>
                  <a:pt x="235815" y="0"/>
                </a:cubicBezTo>
                <a:cubicBezTo>
                  <a:pt x="286363" y="-16414"/>
                  <a:pt x="484257" y="32086"/>
                  <a:pt x="589537" y="0"/>
                </a:cubicBezTo>
                <a:cubicBezTo>
                  <a:pt x="694817" y="-32086"/>
                  <a:pt x="751832" y="24453"/>
                  <a:pt x="825352" y="0"/>
                </a:cubicBezTo>
                <a:cubicBezTo>
                  <a:pt x="898872" y="-24453"/>
                  <a:pt x="1038373" y="17187"/>
                  <a:pt x="1179074" y="0"/>
                </a:cubicBezTo>
                <a:cubicBezTo>
                  <a:pt x="1319775" y="-17187"/>
                  <a:pt x="1625893" y="28979"/>
                  <a:pt x="1768612" y="0"/>
                </a:cubicBezTo>
                <a:cubicBezTo>
                  <a:pt x="1911331" y="-28979"/>
                  <a:pt x="2138357" y="65946"/>
                  <a:pt x="2476056" y="0"/>
                </a:cubicBezTo>
                <a:cubicBezTo>
                  <a:pt x="2813755" y="-65946"/>
                  <a:pt x="2950917" y="31313"/>
                  <a:pt x="3301408" y="0"/>
                </a:cubicBezTo>
                <a:cubicBezTo>
                  <a:pt x="3651899" y="-31313"/>
                  <a:pt x="3621145" y="50426"/>
                  <a:pt x="3773038" y="0"/>
                </a:cubicBezTo>
                <a:cubicBezTo>
                  <a:pt x="3924931" y="-50426"/>
                  <a:pt x="3949449" y="8554"/>
                  <a:pt x="4008853" y="0"/>
                </a:cubicBezTo>
                <a:cubicBezTo>
                  <a:pt x="4068258" y="-8554"/>
                  <a:pt x="4472228" y="24842"/>
                  <a:pt x="4834205" y="0"/>
                </a:cubicBezTo>
                <a:cubicBezTo>
                  <a:pt x="5196182" y="-24842"/>
                  <a:pt x="5153727" y="14722"/>
                  <a:pt x="5305835" y="0"/>
                </a:cubicBezTo>
                <a:cubicBezTo>
                  <a:pt x="5457943" y="-14722"/>
                  <a:pt x="5432911" y="27335"/>
                  <a:pt x="5541650" y="0"/>
                </a:cubicBezTo>
                <a:cubicBezTo>
                  <a:pt x="5650390" y="-27335"/>
                  <a:pt x="6075432" y="11496"/>
                  <a:pt x="6249094" y="0"/>
                </a:cubicBezTo>
                <a:cubicBezTo>
                  <a:pt x="6422756" y="-11496"/>
                  <a:pt x="6709262" y="70236"/>
                  <a:pt x="7074446" y="0"/>
                </a:cubicBezTo>
                <a:cubicBezTo>
                  <a:pt x="7439630" y="-70236"/>
                  <a:pt x="7260485" y="39838"/>
                  <a:pt x="7428169" y="0"/>
                </a:cubicBezTo>
                <a:cubicBezTo>
                  <a:pt x="7595853" y="-39838"/>
                  <a:pt x="8062262" y="15844"/>
                  <a:pt x="8253521" y="0"/>
                </a:cubicBezTo>
                <a:cubicBezTo>
                  <a:pt x="8444780" y="-15844"/>
                  <a:pt x="8467269" y="14004"/>
                  <a:pt x="8607243" y="0"/>
                </a:cubicBezTo>
                <a:cubicBezTo>
                  <a:pt x="8747217" y="-14004"/>
                  <a:pt x="9000307" y="20638"/>
                  <a:pt x="9314688" y="0"/>
                </a:cubicBezTo>
                <a:cubicBezTo>
                  <a:pt x="9629070" y="-20638"/>
                  <a:pt x="9784004" y="50989"/>
                  <a:pt x="10140040" y="0"/>
                </a:cubicBezTo>
                <a:cubicBezTo>
                  <a:pt x="10496076" y="-50989"/>
                  <a:pt x="10549879" y="36072"/>
                  <a:pt x="10729577" y="0"/>
                </a:cubicBezTo>
                <a:cubicBezTo>
                  <a:pt x="10909275" y="-36072"/>
                  <a:pt x="11474622" y="69534"/>
                  <a:pt x="11790744" y="0"/>
                </a:cubicBezTo>
                <a:cubicBezTo>
                  <a:pt x="11805281" y="200695"/>
                  <a:pt x="11735831" y="398061"/>
                  <a:pt x="11790744" y="507581"/>
                </a:cubicBezTo>
                <a:cubicBezTo>
                  <a:pt x="11845657" y="617101"/>
                  <a:pt x="11739189" y="758793"/>
                  <a:pt x="11790744" y="952428"/>
                </a:cubicBezTo>
                <a:cubicBezTo>
                  <a:pt x="11842299" y="1146063"/>
                  <a:pt x="11739052" y="1323229"/>
                  <a:pt x="11790744" y="1522744"/>
                </a:cubicBezTo>
                <a:cubicBezTo>
                  <a:pt x="11842436" y="1722259"/>
                  <a:pt x="11767209" y="1766212"/>
                  <a:pt x="11790744" y="1967591"/>
                </a:cubicBezTo>
                <a:cubicBezTo>
                  <a:pt x="11814279" y="2168970"/>
                  <a:pt x="11781811" y="2191109"/>
                  <a:pt x="11790744" y="2412437"/>
                </a:cubicBezTo>
                <a:cubicBezTo>
                  <a:pt x="11799677" y="2633765"/>
                  <a:pt x="11732728" y="2716747"/>
                  <a:pt x="11790744" y="2982754"/>
                </a:cubicBezTo>
                <a:cubicBezTo>
                  <a:pt x="11848760" y="3248761"/>
                  <a:pt x="11750789" y="3316771"/>
                  <a:pt x="11790744" y="3427600"/>
                </a:cubicBezTo>
                <a:cubicBezTo>
                  <a:pt x="11830699" y="3538429"/>
                  <a:pt x="11764541" y="3644979"/>
                  <a:pt x="11790744" y="3809712"/>
                </a:cubicBezTo>
                <a:cubicBezTo>
                  <a:pt x="11816947" y="3974445"/>
                  <a:pt x="11730387" y="4177812"/>
                  <a:pt x="11790744" y="4505498"/>
                </a:cubicBezTo>
                <a:cubicBezTo>
                  <a:pt x="11851101" y="4833184"/>
                  <a:pt x="11769117" y="4891677"/>
                  <a:pt x="11790744" y="5138549"/>
                </a:cubicBezTo>
                <a:cubicBezTo>
                  <a:pt x="11812371" y="5385421"/>
                  <a:pt x="11688527" y="5971901"/>
                  <a:pt x="11790744" y="6273478"/>
                </a:cubicBezTo>
                <a:cubicBezTo>
                  <a:pt x="11700795" y="6297008"/>
                  <a:pt x="11529555" y="6250070"/>
                  <a:pt x="11437022" y="6273478"/>
                </a:cubicBezTo>
                <a:cubicBezTo>
                  <a:pt x="11344489" y="6296886"/>
                  <a:pt x="10975971" y="6234974"/>
                  <a:pt x="10847484" y="6273478"/>
                </a:cubicBezTo>
                <a:cubicBezTo>
                  <a:pt x="10718997" y="6311982"/>
                  <a:pt x="10460440" y="6219706"/>
                  <a:pt x="10257947" y="6273478"/>
                </a:cubicBezTo>
                <a:cubicBezTo>
                  <a:pt x="10055454" y="6327250"/>
                  <a:pt x="9792908" y="6220397"/>
                  <a:pt x="9668410" y="6273478"/>
                </a:cubicBezTo>
                <a:cubicBezTo>
                  <a:pt x="9543912" y="6326559"/>
                  <a:pt x="9129670" y="6243087"/>
                  <a:pt x="8843058" y="6273478"/>
                </a:cubicBezTo>
                <a:cubicBezTo>
                  <a:pt x="8556446" y="6303869"/>
                  <a:pt x="8392233" y="6212409"/>
                  <a:pt x="8253521" y="6273478"/>
                </a:cubicBezTo>
                <a:cubicBezTo>
                  <a:pt x="8114809" y="6334547"/>
                  <a:pt x="7878898" y="6246033"/>
                  <a:pt x="7663984" y="6273478"/>
                </a:cubicBezTo>
                <a:cubicBezTo>
                  <a:pt x="7449070" y="6300923"/>
                  <a:pt x="7545548" y="6271871"/>
                  <a:pt x="7428169" y="6273478"/>
                </a:cubicBezTo>
                <a:cubicBezTo>
                  <a:pt x="7310791" y="6275085"/>
                  <a:pt x="7169743" y="6245893"/>
                  <a:pt x="7074446" y="6273478"/>
                </a:cubicBezTo>
                <a:cubicBezTo>
                  <a:pt x="6979149" y="6301063"/>
                  <a:pt x="6602893" y="6217899"/>
                  <a:pt x="6484909" y="6273478"/>
                </a:cubicBezTo>
                <a:cubicBezTo>
                  <a:pt x="6366925" y="6329057"/>
                  <a:pt x="5935522" y="6228687"/>
                  <a:pt x="5777465" y="6273478"/>
                </a:cubicBezTo>
                <a:cubicBezTo>
                  <a:pt x="5619408" y="6318269"/>
                  <a:pt x="5359580" y="6218632"/>
                  <a:pt x="5070020" y="6273478"/>
                </a:cubicBezTo>
                <a:cubicBezTo>
                  <a:pt x="4780460" y="6328324"/>
                  <a:pt x="4903775" y="6256848"/>
                  <a:pt x="4834205" y="6273478"/>
                </a:cubicBezTo>
                <a:cubicBezTo>
                  <a:pt x="4764636" y="6290108"/>
                  <a:pt x="4579060" y="6237067"/>
                  <a:pt x="4362575" y="6273478"/>
                </a:cubicBezTo>
                <a:cubicBezTo>
                  <a:pt x="4146090" y="6309889"/>
                  <a:pt x="3926550" y="6229251"/>
                  <a:pt x="3773038" y="6273478"/>
                </a:cubicBezTo>
                <a:cubicBezTo>
                  <a:pt x="3619526" y="6317705"/>
                  <a:pt x="3589527" y="6256291"/>
                  <a:pt x="3537223" y="6273478"/>
                </a:cubicBezTo>
                <a:cubicBezTo>
                  <a:pt x="3484919" y="6290665"/>
                  <a:pt x="3231995" y="6221721"/>
                  <a:pt x="3065593" y="6273478"/>
                </a:cubicBezTo>
                <a:cubicBezTo>
                  <a:pt x="2899191" y="6325235"/>
                  <a:pt x="2643261" y="6240063"/>
                  <a:pt x="2358149" y="6273478"/>
                </a:cubicBezTo>
                <a:cubicBezTo>
                  <a:pt x="2073037" y="6306893"/>
                  <a:pt x="1969327" y="6208738"/>
                  <a:pt x="1650704" y="6273478"/>
                </a:cubicBezTo>
                <a:cubicBezTo>
                  <a:pt x="1332082" y="6338218"/>
                  <a:pt x="1495847" y="6273326"/>
                  <a:pt x="1414889" y="6273478"/>
                </a:cubicBezTo>
                <a:cubicBezTo>
                  <a:pt x="1333931" y="6273630"/>
                  <a:pt x="1050629" y="6239201"/>
                  <a:pt x="707445" y="6273478"/>
                </a:cubicBezTo>
                <a:cubicBezTo>
                  <a:pt x="364261" y="6307755"/>
                  <a:pt x="281402" y="6239418"/>
                  <a:pt x="0" y="6273478"/>
                </a:cubicBezTo>
                <a:cubicBezTo>
                  <a:pt x="-46762" y="5933153"/>
                  <a:pt x="74355" y="5896844"/>
                  <a:pt x="0" y="5577692"/>
                </a:cubicBezTo>
                <a:cubicBezTo>
                  <a:pt x="-74355" y="5258540"/>
                  <a:pt x="45730" y="5275390"/>
                  <a:pt x="0" y="5195580"/>
                </a:cubicBezTo>
                <a:cubicBezTo>
                  <a:pt x="-45730" y="5115770"/>
                  <a:pt x="23142" y="4885050"/>
                  <a:pt x="0" y="4750734"/>
                </a:cubicBezTo>
                <a:cubicBezTo>
                  <a:pt x="-23142" y="4616418"/>
                  <a:pt x="24454" y="4412877"/>
                  <a:pt x="0" y="4117683"/>
                </a:cubicBezTo>
                <a:cubicBezTo>
                  <a:pt x="-24454" y="3822489"/>
                  <a:pt x="43107" y="3833654"/>
                  <a:pt x="0" y="3610101"/>
                </a:cubicBezTo>
                <a:cubicBezTo>
                  <a:pt x="-43107" y="3386548"/>
                  <a:pt x="18049" y="3240924"/>
                  <a:pt x="0" y="2977050"/>
                </a:cubicBezTo>
                <a:cubicBezTo>
                  <a:pt x="-18049" y="2713176"/>
                  <a:pt x="54848" y="2644179"/>
                  <a:pt x="0" y="2469469"/>
                </a:cubicBezTo>
                <a:cubicBezTo>
                  <a:pt x="-54848" y="2294759"/>
                  <a:pt x="39794" y="2175460"/>
                  <a:pt x="0" y="2024622"/>
                </a:cubicBezTo>
                <a:cubicBezTo>
                  <a:pt x="-39794" y="1873784"/>
                  <a:pt x="74143" y="1484124"/>
                  <a:pt x="0" y="1328837"/>
                </a:cubicBezTo>
                <a:cubicBezTo>
                  <a:pt x="-74143" y="1173551"/>
                  <a:pt x="49257" y="802111"/>
                  <a:pt x="0" y="633051"/>
                </a:cubicBezTo>
                <a:cubicBezTo>
                  <a:pt x="-49257" y="463991"/>
                  <a:pt x="1012" y="259818"/>
                  <a:pt x="0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66A366"/>
            </a:solidFill>
            <a:extLst>
              <a:ext uri="{C807C97D-BFC1-408E-A445-0C87EB9F89A2}">
                <ask:lineSketchStyleProps xmlns:ask="http://schemas.microsoft.com/office/drawing/2018/sketchyshapes" sd="393215578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12BD54B-EBDE-94AA-679D-728C298EE11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559" b="32282"/>
          <a:stretch/>
        </p:blipFill>
        <p:spPr>
          <a:xfrm>
            <a:off x="0" y="3938622"/>
            <a:ext cx="12192000" cy="292517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26DD1306-399B-DA60-E73E-89CA8D3BD1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62209" y="3368233"/>
            <a:ext cx="5122369" cy="324796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02401D5-9CDF-45CC-2288-2793A045CECB}"/>
              </a:ext>
            </a:extLst>
          </p:cNvPr>
          <p:cNvSpPr txBox="1"/>
          <p:nvPr/>
        </p:nvSpPr>
        <p:spPr>
          <a:xfrm>
            <a:off x="1325866" y="264825"/>
            <a:ext cx="10490200" cy="4277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200000"/>
              </a:lnSpc>
            </a:pPr>
            <a:r>
              <a:rPr lang="ar-AE" sz="2800" b="1" dirty="0">
                <a:latin typeface="Calibri" panose="020F0502020204030204" pitchFamily="34" charset="0"/>
                <a:cs typeface="(AH) Manal Black" pitchFamily="2" charset="-78"/>
              </a:rPr>
              <a:t>وَمَرَّتِ الْأَيّامُ حَتى جاءَ ذلِكَ الْـيَومُ الذّي وَقَعَ فيه الْأَسَدُ في شِباك الصَّيادِ فَحاوَلَ أنْ يُحَرِّرَ نَفْسَهُ فَلمْ يَسْتَطِع ، ثُمَّ أَخَذَ يَزْأَرُ بِصَوْتٍ عالٍ فَسَمِعَهُ الْفَأْرُ ، ورَكَضَ إليهِ ، وَأَخَذَ يَقْرِضُ  الشَّبَكَةَ حَتّى خَرَجَ مِنْها ، حينَها نَظَرَ إِلَيْهِ الْـفَأْرُ وقال : أَرَأَيْتَ أَيُّها الْأَسَد ؟ كَيْفَ أنْقَذَكَ الْـفَأْرُ الصَّغيرُ مِنَ الْـهَلاكِ ؟</a:t>
            </a:r>
            <a:endParaRPr lang="en-US" sz="2800" b="1" dirty="0">
              <a:latin typeface="Calibri" panose="020F0502020204030204" pitchFamily="34" charset="0"/>
              <a:cs typeface="(AH) Manal Black" pitchFamily="2" charset="-78"/>
            </a:endParaRPr>
          </a:p>
          <a:p>
            <a:pPr algn="r" rtl="1">
              <a:lnSpc>
                <a:spcPct val="200000"/>
              </a:lnSpc>
            </a:pPr>
            <a:r>
              <a:rPr lang="ar-AE" sz="2800" b="1" dirty="0">
                <a:latin typeface="Calibri" panose="020F0502020204030204" pitchFamily="34" charset="0"/>
                <a:cs typeface="(AH) Manal Black" pitchFamily="2" charset="-78"/>
              </a:rPr>
              <a:t> </a:t>
            </a:r>
            <a:endParaRPr lang="en-US" sz="2800" b="1" dirty="0">
              <a:latin typeface="Calibri" panose="020F0502020204030204" pitchFamily="34" charset="0"/>
              <a:cs typeface="(AH) Manal Black" pitchFamily="2" charset="-78"/>
            </a:endParaRPr>
          </a:p>
        </p:txBody>
      </p:sp>
      <p:sp>
        <p:nvSpPr>
          <p:cNvPr id="15" name="Arrow: Pentagon 14">
            <a:extLst>
              <a:ext uri="{FF2B5EF4-FFF2-40B4-BE49-F238E27FC236}">
                <a16:creationId xmlns:a16="http://schemas.microsoft.com/office/drawing/2014/main" id="{D8E3BD7F-8B54-4C09-0F3F-53002C9522AA}"/>
              </a:ext>
            </a:extLst>
          </p:cNvPr>
          <p:cNvSpPr/>
          <p:nvPr/>
        </p:nvSpPr>
        <p:spPr>
          <a:xfrm>
            <a:off x="0" y="454918"/>
            <a:ext cx="1328738" cy="421481"/>
          </a:xfrm>
          <a:custGeom>
            <a:avLst/>
            <a:gdLst>
              <a:gd name="connsiteX0" fmla="*/ 0 w 1328738"/>
              <a:gd name="connsiteY0" fmla="*/ 0 h 421481"/>
              <a:gd name="connsiteX1" fmla="*/ 525459 w 1328738"/>
              <a:gd name="connsiteY1" fmla="*/ 0 h 421481"/>
              <a:gd name="connsiteX2" fmla="*/ 1117998 w 1328738"/>
              <a:gd name="connsiteY2" fmla="*/ 0 h 421481"/>
              <a:gd name="connsiteX3" fmla="*/ 1328738 w 1328738"/>
              <a:gd name="connsiteY3" fmla="*/ 210741 h 421481"/>
              <a:gd name="connsiteX4" fmla="*/ 1117998 w 1328738"/>
              <a:gd name="connsiteY4" fmla="*/ 421481 h 421481"/>
              <a:gd name="connsiteX5" fmla="*/ 570179 w 1328738"/>
              <a:gd name="connsiteY5" fmla="*/ 421481 h 421481"/>
              <a:gd name="connsiteX6" fmla="*/ 0 w 1328738"/>
              <a:gd name="connsiteY6" fmla="*/ 421481 h 421481"/>
              <a:gd name="connsiteX7" fmla="*/ 0 w 1328738"/>
              <a:gd name="connsiteY7" fmla="*/ 0 h 421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28738" h="421481" fill="none" extrusionOk="0">
                <a:moveTo>
                  <a:pt x="0" y="0"/>
                </a:moveTo>
                <a:cubicBezTo>
                  <a:pt x="131598" y="14975"/>
                  <a:pt x="272139" y="22898"/>
                  <a:pt x="525459" y="0"/>
                </a:cubicBezTo>
                <a:cubicBezTo>
                  <a:pt x="778779" y="-22898"/>
                  <a:pt x="930061" y="10433"/>
                  <a:pt x="1117998" y="0"/>
                </a:cubicBezTo>
                <a:cubicBezTo>
                  <a:pt x="1213311" y="104001"/>
                  <a:pt x="1230885" y="126290"/>
                  <a:pt x="1328738" y="210741"/>
                </a:cubicBezTo>
                <a:cubicBezTo>
                  <a:pt x="1280903" y="253465"/>
                  <a:pt x="1153821" y="365965"/>
                  <a:pt x="1117998" y="421481"/>
                </a:cubicBezTo>
                <a:cubicBezTo>
                  <a:pt x="893302" y="444341"/>
                  <a:pt x="805477" y="415333"/>
                  <a:pt x="570179" y="421481"/>
                </a:cubicBezTo>
                <a:cubicBezTo>
                  <a:pt x="334881" y="427629"/>
                  <a:pt x="125564" y="417963"/>
                  <a:pt x="0" y="421481"/>
                </a:cubicBezTo>
                <a:cubicBezTo>
                  <a:pt x="6048" y="311367"/>
                  <a:pt x="-19213" y="175135"/>
                  <a:pt x="0" y="0"/>
                </a:cubicBezTo>
                <a:close/>
              </a:path>
              <a:path w="1328738" h="421481" stroke="0" extrusionOk="0">
                <a:moveTo>
                  <a:pt x="0" y="0"/>
                </a:moveTo>
                <a:cubicBezTo>
                  <a:pt x="254525" y="20055"/>
                  <a:pt x="335385" y="2619"/>
                  <a:pt x="525459" y="0"/>
                </a:cubicBezTo>
                <a:cubicBezTo>
                  <a:pt x="715533" y="-2619"/>
                  <a:pt x="831004" y="16881"/>
                  <a:pt x="1117998" y="0"/>
                </a:cubicBezTo>
                <a:cubicBezTo>
                  <a:pt x="1177726" y="53220"/>
                  <a:pt x="1275009" y="159680"/>
                  <a:pt x="1328738" y="210741"/>
                </a:cubicBezTo>
                <a:cubicBezTo>
                  <a:pt x="1264120" y="284043"/>
                  <a:pt x="1215753" y="318641"/>
                  <a:pt x="1117998" y="421481"/>
                </a:cubicBezTo>
                <a:cubicBezTo>
                  <a:pt x="966784" y="396305"/>
                  <a:pt x="775254" y="445493"/>
                  <a:pt x="570179" y="421481"/>
                </a:cubicBezTo>
                <a:cubicBezTo>
                  <a:pt x="365104" y="397469"/>
                  <a:pt x="231588" y="447758"/>
                  <a:pt x="0" y="421481"/>
                </a:cubicBezTo>
                <a:cubicBezTo>
                  <a:pt x="-6723" y="219377"/>
                  <a:pt x="-10502" y="161179"/>
                  <a:pt x="0" y="0"/>
                </a:cubicBezTo>
                <a:close/>
              </a:path>
            </a:pathLst>
          </a:custGeom>
          <a:solidFill>
            <a:srgbClr val="DEE069"/>
          </a:solidFill>
          <a:ln>
            <a:extLst>
              <a:ext uri="{C807C97D-BFC1-408E-A445-0C87EB9F89A2}">
                <ask:lineSketchStyleProps xmlns:ask="http://schemas.microsoft.com/office/drawing/2018/sketchyshapes" sd="3913578394">
                  <a:prstGeom prst="homePlat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600" b="1" dirty="0">
                <a:solidFill>
                  <a:schemeClr val="tx1"/>
                </a:solidFill>
              </a:rPr>
              <a:t>عرض الدرس</a:t>
            </a:r>
            <a:endParaRPr lang="en-AE" sz="1600" b="1" dirty="0">
              <a:solidFill>
                <a:schemeClr val="tx1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7F50C5F-38B2-A380-A23A-267682F872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5685" y="6620714"/>
            <a:ext cx="2063292" cy="32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980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7923C4C9-1223-0663-D0DF-4EC2E5CBDD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8845962-A44A-707A-F62C-2B307C144E2B}"/>
              </a:ext>
            </a:extLst>
          </p:cNvPr>
          <p:cNvSpPr/>
          <p:nvPr/>
        </p:nvSpPr>
        <p:spPr>
          <a:xfrm>
            <a:off x="200628" y="231494"/>
            <a:ext cx="11790744" cy="6273478"/>
          </a:xfrm>
          <a:custGeom>
            <a:avLst/>
            <a:gdLst>
              <a:gd name="connsiteX0" fmla="*/ 0 w 11790744"/>
              <a:gd name="connsiteY0" fmla="*/ 0 h 6273478"/>
              <a:gd name="connsiteX1" fmla="*/ 235815 w 11790744"/>
              <a:gd name="connsiteY1" fmla="*/ 0 h 6273478"/>
              <a:gd name="connsiteX2" fmla="*/ 589537 w 11790744"/>
              <a:gd name="connsiteY2" fmla="*/ 0 h 6273478"/>
              <a:gd name="connsiteX3" fmla="*/ 943260 w 11790744"/>
              <a:gd name="connsiteY3" fmla="*/ 0 h 6273478"/>
              <a:gd name="connsiteX4" fmla="*/ 1296982 w 11790744"/>
              <a:gd name="connsiteY4" fmla="*/ 0 h 6273478"/>
              <a:gd name="connsiteX5" fmla="*/ 1650704 w 11790744"/>
              <a:gd name="connsiteY5" fmla="*/ 0 h 6273478"/>
              <a:gd name="connsiteX6" fmla="*/ 2358149 w 11790744"/>
              <a:gd name="connsiteY6" fmla="*/ 0 h 6273478"/>
              <a:gd name="connsiteX7" fmla="*/ 3183501 w 11790744"/>
              <a:gd name="connsiteY7" fmla="*/ 0 h 6273478"/>
              <a:gd name="connsiteX8" fmla="*/ 3537223 w 11790744"/>
              <a:gd name="connsiteY8" fmla="*/ 0 h 6273478"/>
              <a:gd name="connsiteX9" fmla="*/ 4362575 w 11790744"/>
              <a:gd name="connsiteY9" fmla="*/ 0 h 6273478"/>
              <a:gd name="connsiteX10" fmla="*/ 4598390 w 11790744"/>
              <a:gd name="connsiteY10" fmla="*/ 0 h 6273478"/>
              <a:gd name="connsiteX11" fmla="*/ 5305835 w 11790744"/>
              <a:gd name="connsiteY11" fmla="*/ 0 h 6273478"/>
              <a:gd name="connsiteX12" fmla="*/ 6131187 w 11790744"/>
              <a:gd name="connsiteY12" fmla="*/ 0 h 6273478"/>
              <a:gd name="connsiteX13" fmla="*/ 6838632 w 11790744"/>
              <a:gd name="connsiteY13" fmla="*/ 0 h 6273478"/>
              <a:gd name="connsiteX14" fmla="*/ 7546076 w 11790744"/>
              <a:gd name="connsiteY14" fmla="*/ 0 h 6273478"/>
              <a:gd name="connsiteX15" fmla="*/ 7781891 w 11790744"/>
              <a:gd name="connsiteY15" fmla="*/ 0 h 6273478"/>
              <a:gd name="connsiteX16" fmla="*/ 8371428 w 11790744"/>
              <a:gd name="connsiteY16" fmla="*/ 0 h 6273478"/>
              <a:gd name="connsiteX17" fmla="*/ 8607243 w 11790744"/>
              <a:gd name="connsiteY17" fmla="*/ 0 h 6273478"/>
              <a:gd name="connsiteX18" fmla="*/ 9432595 w 11790744"/>
              <a:gd name="connsiteY18" fmla="*/ 0 h 6273478"/>
              <a:gd name="connsiteX19" fmla="*/ 10022132 w 11790744"/>
              <a:gd name="connsiteY19" fmla="*/ 0 h 6273478"/>
              <a:gd name="connsiteX20" fmla="*/ 10257947 w 11790744"/>
              <a:gd name="connsiteY20" fmla="*/ 0 h 6273478"/>
              <a:gd name="connsiteX21" fmla="*/ 10611670 w 11790744"/>
              <a:gd name="connsiteY21" fmla="*/ 0 h 6273478"/>
              <a:gd name="connsiteX22" fmla="*/ 11201207 w 11790744"/>
              <a:gd name="connsiteY22" fmla="*/ 0 h 6273478"/>
              <a:gd name="connsiteX23" fmla="*/ 11790744 w 11790744"/>
              <a:gd name="connsiteY23" fmla="*/ 0 h 6273478"/>
              <a:gd name="connsiteX24" fmla="*/ 11790744 w 11790744"/>
              <a:gd name="connsiteY24" fmla="*/ 695786 h 6273478"/>
              <a:gd name="connsiteX25" fmla="*/ 11790744 w 11790744"/>
              <a:gd name="connsiteY25" fmla="*/ 1266102 h 6273478"/>
              <a:gd name="connsiteX26" fmla="*/ 11790744 w 11790744"/>
              <a:gd name="connsiteY26" fmla="*/ 1773683 h 6273478"/>
              <a:gd name="connsiteX27" fmla="*/ 11790744 w 11790744"/>
              <a:gd name="connsiteY27" fmla="*/ 2344000 h 6273478"/>
              <a:gd name="connsiteX28" fmla="*/ 11790744 w 11790744"/>
              <a:gd name="connsiteY28" fmla="*/ 2977050 h 6273478"/>
              <a:gd name="connsiteX29" fmla="*/ 11790744 w 11790744"/>
              <a:gd name="connsiteY29" fmla="*/ 3672836 h 6273478"/>
              <a:gd name="connsiteX30" fmla="*/ 11790744 w 11790744"/>
              <a:gd name="connsiteY30" fmla="*/ 4305887 h 6273478"/>
              <a:gd name="connsiteX31" fmla="*/ 11790744 w 11790744"/>
              <a:gd name="connsiteY31" fmla="*/ 4876203 h 6273478"/>
              <a:gd name="connsiteX32" fmla="*/ 11790744 w 11790744"/>
              <a:gd name="connsiteY32" fmla="*/ 5509254 h 6273478"/>
              <a:gd name="connsiteX33" fmla="*/ 11790744 w 11790744"/>
              <a:gd name="connsiteY33" fmla="*/ 6273478 h 6273478"/>
              <a:gd name="connsiteX34" fmla="*/ 10965392 w 11790744"/>
              <a:gd name="connsiteY34" fmla="*/ 6273478 h 6273478"/>
              <a:gd name="connsiteX35" fmla="*/ 10611670 w 11790744"/>
              <a:gd name="connsiteY35" fmla="*/ 6273478 h 6273478"/>
              <a:gd name="connsiteX36" fmla="*/ 10257947 w 11790744"/>
              <a:gd name="connsiteY36" fmla="*/ 6273478 h 6273478"/>
              <a:gd name="connsiteX37" fmla="*/ 9550503 w 11790744"/>
              <a:gd name="connsiteY37" fmla="*/ 6273478 h 6273478"/>
              <a:gd name="connsiteX38" fmla="*/ 8843058 w 11790744"/>
              <a:gd name="connsiteY38" fmla="*/ 6273478 h 6273478"/>
              <a:gd name="connsiteX39" fmla="*/ 8135613 w 11790744"/>
              <a:gd name="connsiteY39" fmla="*/ 6273478 h 6273478"/>
              <a:gd name="connsiteX40" fmla="*/ 7899798 w 11790744"/>
              <a:gd name="connsiteY40" fmla="*/ 6273478 h 6273478"/>
              <a:gd name="connsiteX41" fmla="*/ 7546076 w 11790744"/>
              <a:gd name="connsiteY41" fmla="*/ 6273478 h 6273478"/>
              <a:gd name="connsiteX42" fmla="*/ 6720724 w 11790744"/>
              <a:gd name="connsiteY42" fmla="*/ 6273478 h 6273478"/>
              <a:gd name="connsiteX43" fmla="*/ 5895372 w 11790744"/>
              <a:gd name="connsiteY43" fmla="*/ 6273478 h 6273478"/>
              <a:gd name="connsiteX44" fmla="*/ 5423742 w 11790744"/>
              <a:gd name="connsiteY44" fmla="*/ 6273478 h 6273478"/>
              <a:gd name="connsiteX45" fmla="*/ 4716298 w 11790744"/>
              <a:gd name="connsiteY45" fmla="*/ 6273478 h 6273478"/>
              <a:gd name="connsiteX46" fmla="*/ 4008853 w 11790744"/>
              <a:gd name="connsiteY46" fmla="*/ 6273478 h 6273478"/>
              <a:gd name="connsiteX47" fmla="*/ 3301408 w 11790744"/>
              <a:gd name="connsiteY47" fmla="*/ 6273478 h 6273478"/>
              <a:gd name="connsiteX48" fmla="*/ 2947686 w 11790744"/>
              <a:gd name="connsiteY48" fmla="*/ 6273478 h 6273478"/>
              <a:gd name="connsiteX49" fmla="*/ 2358149 w 11790744"/>
              <a:gd name="connsiteY49" fmla="*/ 6273478 h 6273478"/>
              <a:gd name="connsiteX50" fmla="*/ 2122334 w 11790744"/>
              <a:gd name="connsiteY50" fmla="*/ 6273478 h 6273478"/>
              <a:gd name="connsiteX51" fmla="*/ 1768612 w 11790744"/>
              <a:gd name="connsiteY51" fmla="*/ 6273478 h 6273478"/>
              <a:gd name="connsiteX52" fmla="*/ 1414889 w 11790744"/>
              <a:gd name="connsiteY52" fmla="*/ 6273478 h 6273478"/>
              <a:gd name="connsiteX53" fmla="*/ 1179074 w 11790744"/>
              <a:gd name="connsiteY53" fmla="*/ 6273478 h 6273478"/>
              <a:gd name="connsiteX54" fmla="*/ 707445 w 11790744"/>
              <a:gd name="connsiteY54" fmla="*/ 6273478 h 6273478"/>
              <a:gd name="connsiteX55" fmla="*/ 0 w 11790744"/>
              <a:gd name="connsiteY55" fmla="*/ 6273478 h 6273478"/>
              <a:gd name="connsiteX56" fmla="*/ 0 w 11790744"/>
              <a:gd name="connsiteY56" fmla="*/ 5640427 h 6273478"/>
              <a:gd name="connsiteX57" fmla="*/ 0 w 11790744"/>
              <a:gd name="connsiteY57" fmla="*/ 5195580 h 6273478"/>
              <a:gd name="connsiteX58" fmla="*/ 0 w 11790744"/>
              <a:gd name="connsiteY58" fmla="*/ 4750734 h 6273478"/>
              <a:gd name="connsiteX59" fmla="*/ 0 w 11790744"/>
              <a:gd name="connsiteY59" fmla="*/ 4243152 h 6273478"/>
              <a:gd name="connsiteX60" fmla="*/ 0 w 11790744"/>
              <a:gd name="connsiteY60" fmla="*/ 3861041 h 6273478"/>
              <a:gd name="connsiteX61" fmla="*/ 0 w 11790744"/>
              <a:gd name="connsiteY61" fmla="*/ 3290724 h 6273478"/>
              <a:gd name="connsiteX62" fmla="*/ 0 w 11790744"/>
              <a:gd name="connsiteY62" fmla="*/ 2720408 h 6273478"/>
              <a:gd name="connsiteX63" fmla="*/ 0 w 11790744"/>
              <a:gd name="connsiteY63" fmla="*/ 2024622 h 6273478"/>
              <a:gd name="connsiteX64" fmla="*/ 0 w 11790744"/>
              <a:gd name="connsiteY64" fmla="*/ 1517041 h 6273478"/>
              <a:gd name="connsiteX65" fmla="*/ 0 w 11790744"/>
              <a:gd name="connsiteY65" fmla="*/ 821255 h 6273478"/>
              <a:gd name="connsiteX66" fmla="*/ 0 w 11790744"/>
              <a:gd name="connsiteY66" fmla="*/ 0 h 6273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11790744" h="6273478" fill="none" extrusionOk="0">
                <a:moveTo>
                  <a:pt x="0" y="0"/>
                </a:moveTo>
                <a:cubicBezTo>
                  <a:pt x="83100" y="-11287"/>
                  <a:pt x="175775" y="11427"/>
                  <a:pt x="235815" y="0"/>
                </a:cubicBezTo>
                <a:cubicBezTo>
                  <a:pt x="295855" y="-11427"/>
                  <a:pt x="416982" y="10856"/>
                  <a:pt x="589537" y="0"/>
                </a:cubicBezTo>
                <a:cubicBezTo>
                  <a:pt x="762092" y="-10856"/>
                  <a:pt x="834727" y="34139"/>
                  <a:pt x="943260" y="0"/>
                </a:cubicBezTo>
                <a:cubicBezTo>
                  <a:pt x="1051793" y="-34139"/>
                  <a:pt x="1134933" y="9033"/>
                  <a:pt x="1296982" y="0"/>
                </a:cubicBezTo>
                <a:cubicBezTo>
                  <a:pt x="1459031" y="-9033"/>
                  <a:pt x="1478662" y="23345"/>
                  <a:pt x="1650704" y="0"/>
                </a:cubicBezTo>
                <a:cubicBezTo>
                  <a:pt x="1822746" y="-23345"/>
                  <a:pt x="2103298" y="74582"/>
                  <a:pt x="2358149" y="0"/>
                </a:cubicBezTo>
                <a:cubicBezTo>
                  <a:pt x="2613001" y="-74582"/>
                  <a:pt x="2965434" y="5710"/>
                  <a:pt x="3183501" y="0"/>
                </a:cubicBezTo>
                <a:cubicBezTo>
                  <a:pt x="3401568" y="-5710"/>
                  <a:pt x="3397255" y="456"/>
                  <a:pt x="3537223" y="0"/>
                </a:cubicBezTo>
                <a:cubicBezTo>
                  <a:pt x="3677191" y="-456"/>
                  <a:pt x="4034985" y="24993"/>
                  <a:pt x="4362575" y="0"/>
                </a:cubicBezTo>
                <a:cubicBezTo>
                  <a:pt x="4690165" y="-24993"/>
                  <a:pt x="4486183" y="28164"/>
                  <a:pt x="4598390" y="0"/>
                </a:cubicBezTo>
                <a:cubicBezTo>
                  <a:pt x="4710598" y="-28164"/>
                  <a:pt x="5098121" y="80897"/>
                  <a:pt x="5305835" y="0"/>
                </a:cubicBezTo>
                <a:cubicBezTo>
                  <a:pt x="5513549" y="-80897"/>
                  <a:pt x="5732770" y="73485"/>
                  <a:pt x="6131187" y="0"/>
                </a:cubicBezTo>
                <a:cubicBezTo>
                  <a:pt x="6529604" y="-73485"/>
                  <a:pt x="6575832" y="72360"/>
                  <a:pt x="6838632" y="0"/>
                </a:cubicBezTo>
                <a:cubicBezTo>
                  <a:pt x="7101432" y="-72360"/>
                  <a:pt x="7345363" y="20393"/>
                  <a:pt x="7546076" y="0"/>
                </a:cubicBezTo>
                <a:cubicBezTo>
                  <a:pt x="7746789" y="-20393"/>
                  <a:pt x="7729139" y="22040"/>
                  <a:pt x="7781891" y="0"/>
                </a:cubicBezTo>
                <a:cubicBezTo>
                  <a:pt x="7834643" y="-22040"/>
                  <a:pt x="8181795" y="12251"/>
                  <a:pt x="8371428" y="0"/>
                </a:cubicBezTo>
                <a:cubicBezTo>
                  <a:pt x="8561061" y="-12251"/>
                  <a:pt x="8538274" y="6036"/>
                  <a:pt x="8607243" y="0"/>
                </a:cubicBezTo>
                <a:cubicBezTo>
                  <a:pt x="8676212" y="-6036"/>
                  <a:pt x="9119210" y="86020"/>
                  <a:pt x="9432595" y="0"/>
                </a:cubicBezTo>
                <a:cubicBezTo>
                  <a:pt x="9745980" y="-86020"/>
                  <a:pt x="9736261" y="11858"/>
                  <a:pt x="10022132" y="0"/>
                </a:cubicBezTo>
                <a:cubicBezTo>
                  <a:pt x="10308003" y="-11858"/>
                  <a:pt x="10148677" y="11942"/>
                  <a:pt x="10257947" y="0"/>
                </a:cubicBezTo>
                <a:cubicBezTo>
                  <a:pt x="10367217" y="-11942"/>
                  <a:pt x="10495465" y="10987"/>
                  <a:pt x="10611670" y="0"/>
                </a:cubicBezTo>
                <a:cubicBezTo>
                  <a:pt x="10727875" y="-10987"/>
                  <a:pt x="11016570" y="59800"/>
                  <a:pt x="11201207" y="0"/>
                </a:cubicBezTo>
                <a:cubicBezTo>
                  <a:pt x="11385844" y="-59800"/>
                  <a:pt x="11510968" y="256"/>
                  <a:pt x="11790744" y="0"/>
                </a:cubicBezTo>
                <a:cubicBezTo>
                  <a:pt x="11805300" y="223382"/>
                  <a:pt x="11785182" y="431075"/>
                  <a:pt x="11790744" y="695786"/>
                </a:cubicBezTo>
                <a:cubicBezTo>
                  <a:pt x="11796306" y="960497"/>
                  <a:pt x="11778691" y="1135477"/>
                  <a:pt x="11790744" y="1266102"/>
                </a:cubicBezTo>
                <a:cubicBezTo>
                  <a:pt x="11802797" y="1396727"/>
                  <a:pt x="11752401" y="1606275"/>
                  <a:pt x="11790744" y="1773683"/>
                </a:cubicBezTo>
                <a:cubicBezTo>
                  <a:pt x="11829087" y="1941091"/>
                  <a:pt x="11765131" y="2136099"/>
                  <a:pt x="11790744" y="2344000"/>
                </a:cubicBezTo>
                <a:cubicBezTo>
                  <a:pt x="11816357" y="2551901"/>
                  <a:pt x="11743701" y="2780599"/>
                  <a:pt x="11790744" y="2977050"/>
                </a:cubicBezTo>
                <a:cubicBezTo>
                  <a:pt x="11837787" y="3173501"/>
                  <a:pt x="11734974" y="3495963"/>
                  <a:pt x="11790744" y="3672836"/>
                </a:cubicBezTo>
                <a:cubicBezTo>
                  <a:pt x="11846514" y="3849709"/>
                  <a:pt x="11749999" y="4023652"/>
                  <a:pt x="11790744" y="4305887"/>
                </a:cubicBezTo>
                <a:cubicBezTo>
                  <a:pt x="11831489" y="4588122"/>
                  <a:pt x="11761811" y="4713305"/>
                  <a:pt x="11790744" y="4876203"/>
                </a:cubicBezTo>
                <a:cubicBezTo>
                  <a:pt x="11819677" y="5039101"/>
                  <a:pt x="11760040" y="5379539"/>
                  <a:pt x="11790744" y="5509254"/>
                </a:cubicBezTo>
                <a:cubicBezTo>
                  <a:pt x="11821448" y="5638969"/>
                  <a:pt x="11708829" y="5899309"/>
                  <a:pt x="11790744" y="6273478"/>
                </a:cubicBezTo>
                <a:cubicBezTo>
                  <a:pt x="11496881" y="6344527"/>
                  <a:pt x="11300462" y="6251910"/>
                  <a:pt x="10965392" y="6273478"/>
                </a:cubicBezTo>
                <a:cubicBezTo>
                  <a:pt x="10630322" y="6295046"/>
                  <a:pt x="10720584" y="6259994"/>
                  <a:pt x="10611670" y="6273478"/>
                </a:cubicBezTo>
                <a:cubicBezTo>
                  <a:pt x="10502756" y="6286962"/>
                  <a:pt x="10366764" y="6264684"/>
                  <a:pt x="10257947" y="6273478"/>
                </a:cubicBezTo>
                <a:cubicBezTo>
                  <a:pt x="10149130" y="6282272"/>
                  <a:pt x="9754752" y="6189215"/>
                  <a:pt x="9550503" y="6273478"/>
                </a:cubicBezTo>
                <a:cubicBezTo>
                  <a:pt x="9346254" y="6357741"/>
                  <a:pt x="9041280" y="6251661"/>
                  <a:pt x="8843058" y="6273478"/>
                </a:cubicBezTo>
                <a:cubicBezTo>
                  <a:pt x="8644836" y="6295295"/>
                  <a:pt x="8459838" y="6223437"/>
                  <a:pt x="8135613" y="6273478"/>
                </a:cubicBezTo>
                <a:cubicBezTo>
                  <a:pt x="7811389" y="6323519"/>
                  <a:pt x="7968254" y="6264453"/>
                  <a:pt x="7899798" y="6273478"/>
                </a:cubicBezTo>
                <a:cubicBezTo>
                  <a:pt x="7831342" y="6282503"/>
                  <a:pt x="7643846" y="6272026"/>
                  <a:pt x="7546076" y="6273478"/>
                </a:cubicBezTo>
                <a:cubicBezTo>
                  <a:pt x="7448306" y="6274930"/>
                  <a:pt x="7023361" y="6192554"/>
                  <a:pt x="6720724" y="6273478"/>
                </a:cubicBezTo>
                <a:cubicBezTo>
                  <a:pt x="6418087" y="6354402"/>
                  <a:pt x="6135305" y="6203338"/>
                  <a:pt x="5895372" y="6273478"/>
                </a:cubicBezTo>
                <a:cubicBezTo>
                  <a:pt x="5655439" y="6343618"/>
                  <a:pt x="5587790" y="6228456"/>
                  <a:pt x="5423742" y="6273478"/>
                </a:cubicBezTo>
                <a:cubicBezTo>
                  <a:pt x="5259694" y="6318500"/>
                  <a:pt x="5022303" y="6263481"/>
                  <a:pt x="4716298" y="6273478"/>
                </a:cubicBezTo>
                <a:cubicBezTo>
                  <a:pt x="4410293" y="6283475"/>
                  <a:pt x="4229048" y="6194308"/>
                  <a:pt x="4008853" y="6273478"/>
                </a:cubicBezTo>
                <a:cubicBezTo>
                  <a:pt x="3788658" y="6352648"/>
                  <a:pt x="3599537" y="6241077"/>
                  <a:pt x="3301408" y="6273478"/>
                </a:cubicBezTo>
                <a:cubicBezTo>
                  <a:pt x="3003280" y="6305879"/>
                  <a:pt x="3056623" y="6254076"/>
                  <a:pt x="2947686" y="6273478"/>
                </a:cubicBezTo>
                <a:cubicBezTo>
                  <a:pt x="2838749" y="6292880"/>
                  <a:pt x="2521836" y="6221197"/>
                  <a:pt x="2358149" y="6273478"/>
                </a:cubicBezTo>
                <a:cubicBezTo>
                  <a:pt x="2194462" y="6325759"/>
                  <a:pt x="2223155" y="6254555"/>
                  <a:pt x="2122334" y="6273478"/>
                </a:cubicBezTo>
                <a:cubicBezTo>
                  <a:pt x="2021514" y="6292401"/>
                  <a:pt x="1863565" y="6235751"/>
                  <a:pt x="1768612" y="6273478"/>
                </a:cubicBezTo>
                <a:cubicBezTo>
                  <a:pt x="1673659" y="6311205"/>
                  <a:pt x="1486992" y="6235896"/>
                  <a:pt x="1414889" y="6273478"/>
                </a:cubicBezTo>
                <a:cubicBezTo>
                  <a:pt x="1342786" y="6311060"/>
                  <a:pt x="1268349" y="6268774"/>
                  <a:pt x="1179074" y="6273478"/>
                </a:cubicBezTo>
                <a:cubicBezTo>
                  <a:pt x="1089800" y="6278182"/>
                  <a:pt x="903805" y="6243270"/>
                  <a:pt x="707445" y="6273478"/>
                </a:cubicBezTo>
                <a:cubicBezTo>
                  <a:pt x="511085" y="6303686"/>
                  <a:pt x="292445" y="6223168"/>
                  <a:pt x="0" y="6273478"/>
                </a:cubicBezTo>
                <a:cubicBezTo>
                  <a:pt x="-53374" y="6002744"/>
                  <a:pt x="71926" y="5819569"/>
                  <a:pt x="0" y="5640427"/>
                </a:cubicBezTo>
                <a:cubicBezTo>
                  <a:pt x="-71926" y="5461285"/>
                  <a:pt x="5532" y="5367982"/>
                  <a:pt x="0" y="5195580"/>
                </a:cubicBezTo>
                <a:cubicBezTo>
                  <a:pt x="-5532" y="5023178"/>
                  <a:pt x="20391" y="4856877"/>
                  <a:pt x="0" y="4750734"/>
                </a:cubicBezTo>
                <a:cubicBezTo>
                  <a:pt x="-20391" y="4644591"/>
                  <a:pt x="18284" y="4492218"/>
                  <a:pt x="0" y="4243152"/>
                </a:cubicBezTo>
                <a:cubicBezTo>
                  <a:pt x="-18284" y="3994086"/>
                  <a:pt x="42234" y="4004915"/>
                  <a:pt x="0" y="3861041"/>
                </a:cubicBezTo>
                <a:cubicBezTo>
                  <a:pt x="-42234" y="3717167"/>
                  <a:pt x="16657" y="3474161"/>
                  <a:pt x="0" y="3290724"/>
                </a:cubicBezTo>
                <a:cubicBezTo>
                  <a:pt x="-16657" y="3107287"/>
                  <a:pt x="66267" y="2876154"/>
                  <a:pt x="0" y="2720408"/>
                </a:cubicBezTo>
                <a:cubicBezTo>
                  <a:pt x="-66267" y="2564662"/>
                  <a:pt x="36417" y="2220714"/>
                  <a:pt x="0" y="2024622"/>
                </a:cubicBezTo>
                <a:cubicBezTo>
                  <a:pt x="-36417" y="1828530"/>
                  <a:pt x="21200" y="1765411"/>
                  <a:pt x="0" y="1517041"/>
                </a:cubicBezTo>
                <a:cubicBezTo>
                  <a:pt x="-21200" y="1268671"/>
                  <a:pt x="83228" y="1050478"/>
                  <a:pt x="0" y="821255"/>
                </a:cubicBezTo>
                <a:cubicBezTo>
                  <a:pt x="-83228" y="592032"/>
                  <a:pt x="23032" y="300830"/>
                  <a:pt x="0" y="0"/>
                </a:cubicBezTo>
                <a:close/>
              </a:path>
              <a:path w="11790744" h="6273478" stroke="0" extrusionOk="0">
                <a:moveTo>
                  <a:pt x="0" y="0"/>
                </a:moveTo>
                <a:cubicBezTo>
                  <a:pt x="113858" y="-14881"/>
                  <a:pt x="185268" y="16414"/>
                  <a:pt x="235815" y="0"/>
                </a:cubicBezTo>
                <a:cubicBezTo>
                  <a:pt x="286363" y="-16414"/>
                  <a:pt x="484257" y="32086"/>
                  <a:pt x="589537" y="0"/>
                </a:cubicBezTo>
                <a:cubicBezTo>
                  <a:pt x="694817" y="-32086"/>
                  <a:pt x="751832" y="24453"/>
                  <a:pt x="825352" y="0"/>
                </a:cubicBezTo>
                <a:cubicBezTo>
                  <a:pt x="898872" y="-24453"/>
                  <a:pt x="1038373" y="17187"/>
                  <a:pt x="1179074" y="0"/>
                </a:cubicBezTo>
                <a:cubicBezTo>
                  <a:pt x="1319775" y="-17187"/>
                  <a:pt x="1625893" y="28979"/>
                  <a:pt x="1768612" y="0"/>
                </a:cubicBezTo>
                <a:cubicBezTo>
                  <a:pt x="1911331" y="-28979"/>
                  <a:pt x="2138357" y="65946"/>
                  <a:pt x="2476056" y="0"/>
                </a:cubicBezTo>
                <a:cubicBezTo>
                  <a:pt x="2813755" y="-65946"/>
                  <a:pt x="2950917" y="31313"/>
                  <a:pt x="3301408" y="0"/>
                </a:cubicBezTo>
                <a:cubicBezTo>
                  <a:pt x="3651899" y="-31313"/>
                  <a:pt x="3621145" y="50426"/>
                  <a:pt x="3773038" y="0"/>
                </a:cubicBezTo>
                <a:cubicBezTo>
                  <a:pt x="3924931" y="-50426"/>
                  <a:pt x="3949449" y="8554"/>
                  <a:pt x="4008853" y="0"/>
                </a:cubicBezTo>
                <a:cubicBezTo>
                  <a:pt x="4068258" y="-8554"/>
                  <a:pt x="4472228" y="24842"/>
                  <a:pt x="4834205" y="0"/>
                </a:cubicBezTo>
                <a:cubicBezTo>
                  <a:pt x="5196182" y="-24842"/>
                  <a:pt x="5153727" y="14722"/>
                  <a:pt x="5305835" y="0"/>
                </a:cubicBezTo>
                <a:cubicBezTo>
                  <a:pt x="5457943" y="-14722"/>
                  <a:pt x="5432911" y="27335"/>
                  <a:pt x="5541650" y="0"/>
                </a:cubicBezTo>
                <a:cubicBezTo>
                  <a:pt x="5650390" y="-27335"/>
                  <a:pt x="6075432" y="11496"/>
                  <a:pt x="6249094" y="0"/>
                </a:cubicBezTo>
                <a:cubicBezTo>
                  <a:pt x="6422756" y="-11496"/>
                  <a:pt x="6709262" y="70236"/>
                  <a:pt x="7074446" y="0"/>
                </a:cubicBezTo>
                <a:cubicBezTo>
                  <a:pt x="7439630" y="-70236"/>
                  <a:pt x="7260485" y="39838"/>
                  <a:pt x="7428169" y="0"/>
                </a:cubicBezTo>
                <a:cubicBezTo>
                  <a:pt x="7595853" y="-39838"/>
                  <a:pt x="8062262" y="15844"/>
                  <a:pt x="8253521" y="0"/>
                </a:cubicBezTo>
                <a:cubicBezTo>
                  <a:pt x="8444780" y="-15844"/>
                  <a:pt x="8467269" y="14004"/>
                  <a:pt x="8607243" y="0"/>
                </a:cubicBezTo>
                <a:cubicBezTo>
                  <a:pt x="8747217" y="-14004"/>
                  <a:pt x="9000307" y="20638"/>
                  <a:pt x="9314688" y="0"/>
                </a:cubicBezTo>
                <a:cubicBezTo>
                  <a:pt x="9629070" y="-20638"/>
                  <a:pt x="9784004" y="50989"/>
                  <a:pt x="10140040" y="0"/>
                </a:cubicBezTo>
                <a:cubicBezTo>
                  <a:pt x="10496076" y="-50989"/>
                  <a:pt x="10549879" y="36072"/>
                  <a:pt x="10729577" y="0"/>
                </a:cubicBezTo>
                <a:cubicBezTo>
                  <a:pt x="10909275" y="-36072"/>
                  <a:pt x="11474622" y="69534"/>
                  <a:pt x="11790744" y="0"/>
                </a:cubicBezTo>
                <a:cubicBezTo>
                  <a:pt x="11805281" y="200695"/>
                  <a:pt x="11735831" y="398061"/>
                  <a:pt x="11790744" y="507581"/>
                </a:cubicBezTo>
                <a:cubicBezTo>
                  <a:pt x="11845657" y="617101"/>
                  <a:pt x="11739189" y="758793"/>
                  <a:pt x="11790744" y="952428"/>
                </a:cubicBezTo>
                <a:cubicBezTo>
                  <a:pt x="11842299" y="1146063"/>
                  <a:pt x="11739052" y="1323229"/>
                  <a:pt x="11790744" y="1522744"/>
                </a:cubicBezTo>
                <a:cubicBezTo>
                  <a:pt x="11842436" y="1722259"/>
                  <a:pt x="11767209" y="1766212"/>
                  <a:pt x="11790744" y="1967591"/>
                </a:cubicBezTo>
                <a:cubicBezTo>
                  <a:pt x="11814279" y="2168970"/>
                  <a:pt x="11781811" y="2191109"/>
                  <a:pt x="11790744" y="2412437"/>
                </a:cubicBezTo>
                <a:cubicBezTo>
                  <a:pt x="11799677" y="2633765"/>
                  <a:pt x="11732728" y="2716747"/>
                  <a:pt x="11790744" y="2982754"/>
                </a:cubicBezTo>
                <a:cubicBezTo>
                  <a:pt x="11848760" y="3248761"/>
                  <a:pt x="11750789" y="3316771"/>
                  <a:pt x="11790744" y="3427600"/>
                </a:cubicBezTo>
                <a:cubicBezTo>
                  <a:pt x="11830699" y="3538429"/>
                  <a:pt x="11764541" y="3644979"/>
                  <a:pt x="11790744" y="3809712"/>
                </a:cubicBezTo>
                <a:cubicBezTo>
                  <a:pt x="11816947" y="3974445"/>
                  <a:pt x="11730387" y="4177812"/>
                  <a:pt x="11790744" y="4505498"/>
                </a:cubicBezTo>
                <a:cubicBezTo>
                  <a:pt x="11851101" y="4833184"/>
                  <a:pt x="11769117" y="4891677"/>
                  <a:pt x="11790744" y="5138549"/>
                </a:cubicBezTo>
                <a:cubicBezTo>
                  <a:pt x="11812371" y="5385421"/>
                  <a:pt x="11688527" y="5971901"/>
                  <a:pt x="11790744" y="6273478"/>
                </a:cubicBezTo>
                <a:cubicBezTo>
                  <a:pt x="11700795" y="6297008"/>
                  <a:pt x="11529555" y="6250070"/>
                  <a:pt x="11437022" y="6273478"/>
                </a:cubicBezTo>
                <a:cubicBezTo>
                  <a:pt x="11344489" y="6296886"/>
                  <a:pt x="10975971" y="6234974"/>
                  <a:pt x="10847484" y="6273478"/>
                </a:cubicBezTo>
                <a:cubicBezTo>
                  <a:pt x="10718997" y="6311982"/>
                  <a:pt x="10460440" y="6219706"/>
                  <a:pt x="10257947" y="6273478"/>
                </a:cubicBezTo>
                <a:cubicBezTo>
                  <a:pt x="10055454" y="6327250"/>
                  <a:pt x="9792908" y="6220397"/>
                  <a:pt x="9668410" y="6273478"/>
                </a:cubicBezTo>
                <a:cubicBezTo>
                  <a:pt x="9543912" y="6326559"/>
                  <a:pt x="9129670" y="6243087"/>
                  <a:pt x="8843058" y="6273478"/>
                </a:cubicBezTo>
                <a:cubicBezTo>
                  <a:pt x="8556446" y="6303869"/>
                  <a:pt x="8392233" y="6212409"/>
                  <a:pt x="8253521" y="6273478"/>
                </a:cubicBezTo>
                <a:cubicBezTo>
                  <a:pt x="8114809" y="6334547"/>
                  <a:pt x="7878898" y="6246033"/>
                  <a:pt x="7663984" y="6273478"/>
                </a:cubicBezTo>
                <a:cubicBezTo>
                  <a:pt x="7449070" y="6300923"/>
                  <a:pt x="7545548" y="6271871"/>
                  <a:pt x="7428169" y="6273478"/>
                </a:cubicBezTo>
                <a:cubicBezTo>
                  <a:pt x="7310791" y="6275085"/>
                  <a:pt x="7169743" y="6245893"/>
                  <a:pt x="7074446" y="6273478"/>
                </a:cubicBezTo>
                <a:cubicBezTo>
                  <a:pt x="6979149" y="6301063"/>
                  <a:pt x="6602893" y="6217899"/>
                  <a:pt x="6484909" y="6273478"/>
                </a:cubicBezTo>
                <a:cubicBezTo>
                  <a:pt x="6366925" y="6329057"/>
                  <a:pt x="5935522" y="6228687"/>
                  <a:pt x="5777465" y="6273478"/>
                </a:cubicBezTo>
                <a:cubicBezTo>
                  <a:pt x="5619408" y="6318269"/>
                  <a:pt x="5359580" y="6218632"/>
                  <a:pt x="5070020" y="6273478"/>
                </a:cubicBezTo>
                <a:cubicBezTo>
                  <a:pt x="4780460" y="6328324"/>
                  <a:pt x="4903775" y="6256848"/>
                  <a:pt x="4834205" y="6273478"/>
                </a:cubicBezTo>
                <a:cubicBezTo>
                  <a:pt x="4764636" y="6290108"/>
                  <a:pt x="4579060" y="6237067"/>
                  <a:pt x="4362575" y="6273478"/>
                </a:cubicBezTo>
                <a:cubicBezTo>
                  <a:pt x="4146090" y="6309889"/>
                  <a:pt x="3926550" y="6229251"/>
                  <a:pt x="3773038" y="6273478"/>
                </a:cubicBezTo>
                <a:cubicBezTo>
                  <a:pt x="3619526" y="6317705"/>
                  <a:pt x="3589527" y="6256291"/>
                  <a:pt x="3537223" y="6273478"/>
                </a:cubicBezTo>
                <a:cubicBezTo>
                  <a:pt x="3484919" y="6290665"/>
                  <a:pt x="3231995" y="6221721"/>
                  <a:pt x="3065593" y="6273478"/>
                </a:cubicBezTo>
                <a:cubicBezTo>
                  <a:pt x="2899191" y="6325235"/>
                  <a:pt x="2643261" y="6240063"/>
                  <a:pt x="2358149" y="6273478"/>
                </a:cubicBezTo>
                <a:cubicBezTo>
                  <a:pt x="2073037" y="6306893"/>
                  <a:pt x="1969327" y="6208738"/>
                  <a:pt x="1650704" y="6273478"/>
                </a:cubicBezTo>
                <a:cubicBezTo>
                  <a:pt x="1332082" y="6338218"/>
                  <a:pt x="1495847" y="6273326"/>
                  <a:pt x="1414889" y="6273478"/>
                </a:cubicBezTo>
                <a:cubicBezTo>
                  <a:pt x="1333931" y="6273630"/>
                  <a:pt x="1050629" y="6239201"/>
                  <a:pt x="707445" y="6273478"/>
                </a:cubicBezTo>
                <a:cubicBezTo>
                  <a:pt x="364261" y="6307755"/>
                  <a:pt x="281402" y="6239418"/>
                  <a:pt x="0" y="6273478"/>
                </a:cubicBezTo>
                <a:cubicBezTo>
                  <a:pt x="-46762" y="5933153"/>
                  <a:pt x="74355" y="5896844"/>
                  <a:pt x="0" y="5577692"/>
                </a:cubicBezTo>
                <a:cubicBezTo>
                  <a:pt x="-74355" y="5258540"/>
                  <a:pt x="45730" y="5275390"/>
                  <a:pt x="0" y="5195580"/>
                </a:cubicBezTo>
                <a:cubicBezTo>
                  <a:pt x="-45730" y="5115770"/>
                  <a:pt x="23142" y="4885050"/>
                  <a:pt x="0" y="4750734"/>
                </a:cubicBezTo>
                <a:cubicBezTo>
                  <a:pt x="-23142" y="4616418"/>
                  <a:pt x="24454" y="4412877"/>
                  <a:pt x="0" y="4117683"/>
                </a:cubicBezTo>
                <a:cubicBezTo>
                  <a:pt x="-24454" y="3822489"/>
                  <a:pt x="43107" y="3833654"/>
                  <a:pt x="0" y="3610101"/>
                </a:cubicBezTo>
                <a:cubicBezTo>
                  <a:pt x="-43107" y="3386548"/>
                  <a:pt x="18049" y="3240924"/>
                  <a:pt x="0" y="2977050"/>
                </a:cubicBezTo>
                <a:cubicBezTo>
                  <a:pt x="-18049" y="2713176"/>
                  <a:pt x="54848" y="2644179"/>
                  <a:pt x="0" y="2469469"/>
                </a:cubicBezTo>
                <a:cubicBezTo>
                  <a:pt x="-54848" y="2294759"/>
                  <a:pt x="39794" y="2175460"/>
                  <a:pt x="0" y="2024622"/>
                </a:cubicBezTo>
                <a:cubicBezTo>
                  <a:pt x="-39794" y="1873784"/>
                  <a:pt x="74143" y="1484124"/>
                  <a:pt x="0" y="1328837"/>
                </a:cubicBezTo>
                <a:cubicBezTo>
                  <a:pt x="-74143" y="1173551"/>
                  <a:pt x="49257" y="802111"/>
                  <a:pt x="0" y="633051"/>
                </a:cubicBezTo>
                <a:cubicBezTo>
                  <a:pt x="-49257" y="463991"/>
                  <a:pt x="1012" y="259818"/>
                  <a:pt x="0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66A366"/>
            </a:solidFill>
            <a:extLst>
              <a:ext uri="{C807C97D-BFC1-408E-A445-0C87EB9F89A2}">
                <ask:lineSketchStyleProps xmlns:ask="http://schemas.microsoft.com/office/drawing/2018/sketchyshapes" sd="393215578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12BD54B-EBDE-94AA-679D-728C298EE11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559" b="32282"/>
          <a:stretch/>
        </p:blipFill>
        <p:spPr>
          <a:xfrm>
            <a:off x="0" y="3938622"/>
            <a:ext cx="12192000" cy="2925170"/>
          </a:xfrm>
          <a:prstGeom prst="rect">
            <a:avLst/>
          </a:prstGeom>
        </p:spPr>
      </p:pic>
      <p:sp>
        <p:nvSpPr>
          <p:cNvPr id="5" name="Arrow: Pentagon 4">
            <a:extLst>
              <a:ext uri="{FF2B5EF4-FFF2-40B4-BE49-F238E27FC236}">
                <a16:creationId xmlns:a16="http://schemas.microsoft.com/office/drawing/2014/main" id="{B33840A5-C835-A8ED-4436-6091B631F3BF}"/>
              </a:ext>
            </a:extLst>
          </p:cNvPr>
          <p:cNvSpPr/>
          <p:nvPr/>
        </p:nvSpPr>
        <p:spPr>
          <a:xfrm>
            <a:off x="0" y="454918"/>
            <a:ext cx="1328738" cy="421481"/>
          </a:xfrm>
          <a:custGeom>
            <a:avLst/>
            <a:gdLst>
              <a:gd name="connsiteX0" fmla="*/ 0 w 1328738"/>
              <a:gd name="connsiteY0" fmla="*/ 0 h 421481"/>
              <a:gd name="connsiteX1" fmla="*/ 525459 w 1328738"/>
              <a:gd name="connsiteY1" fmla="*/ 0 h 421481"/>
              <a:gd name="connsiteX2" fmla="*/ 1117998 w 1328738"/>
              <a:gd name="connsiteY2" fmla="*/ 0 h 421481"/>
              <a:gd name="connsiteX3" fmla="*/ 1328738 w 1328738"/>
              <a:gd name="connsiteY3" fmla="*/ 210741 h 421481"/>
              <a:gd name="connsiteX4" fmla="*/ 1117998 w 1328738"/>
              <a:gd name="connsiteY4" fmla="*/ 421481 h 421481"/>
              <a:gd name="connsiteX5" fmla="*/ 570179 w 1328738"/>
              <a:gd name="connsiteY5" fmla="*/ 421481 h 421481"/>
              <a:gd name="connsiteX6" fmla="*/ 0 w 1328738"/>
              <a:gd name="connsiteY6" fmla="*/ 421481 h 421481"/>
              <a:gd name="connsiteX7" fmla="*/ 0 w 1328738"/>
              <a:gd name="connsiteY7" fmla="*/ 0 h 421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28738" h="421481" fill="none" extrusionOk="0">
                <a:moveTo>
                  <a:pt x="0" y="0"/>
                </a:moveTo>
                <a:cubicBezTo>
                  <a:pt x="131598" y="14975"/>
                  <a:pt x="272139" y="22898"/>
                  <a:pt x="525459" y="0"/>
                </a:cubicBezTo>
                <a:cubicBezTo>
                  <a:pt x="778779" y="-22898"/>
                  <a:pt x="930061" y="10433"/>
                  <a:pt x="1117998" y="0"/>
                </a:cubicBezTo>
                <a:cubicBezTo>
                  <a:pt x="1213311" y="104001"/>
                  <a:pt x="1230885" y="126290"/>
                  <a:pt x="1328738" y="210741"/>
                </a:cubicBezTo>
                <a:cubicBezTo>
                  <a:pt x="1280903" y="253465"/>
                  <a:pt x="1153821" y="365965"/>
                  <a:pt x="1117998" y="421481"/>
                </a:cubicBezTo>
                <a:cubicBezTo>
                  <a:pt x="893302" y="444341"/>
                  <a:pt x="805477" y="415333"/>
                  <a:pt x="570179" y="421481"/>
                </a:cubicBezTo>
                <a:cubicBezTo>
                  <a:pt x="334881" y="427629"/>
                  <a:pt x="125564" y="417963"/>
                  <a:pt x="0" y="421481"/>
                </a:cubicBezTo>
                <a:cubicBezTo>
                  <a:pt x="6048" y="311367"/>
                  <a:pt x="-19213" y="175135"/>
                  <a:pt x="0" y="0"/>
                </a:cubicBezTo>
                <a:close/>
              </a:path>
              <a:path w="1328738" h="421481" stroke="0" extrusionOk="0">
                <a:moveTo>
                  <a:pt x="0" y="0"/>
                </a:moveTo>
                <a:cubicBezTo>
                  <a:pt x="254525" y="20055"/>
                  <a:pt x="335385" y="2619"/>
                  <a:pt x="525459" y="0"/>
                </a:cubicBezTo>
                <a:cubicBezTo>
                  <a:pt x="715533" y="-2619"/>
                  <a:pt x="831004" y="16881"/>
                  <a:pt x="1117998" y="0"/>
                </a:cubicBezTo>
                <a:cubicBezTo>
                  <a:pt x="1177726" y="53220"/>
                  <a:pt x="1275009" y="159680"/>
                  <a:pt x="1328738" y="210741"/>
                </a:cubicBezTo>
                <a:cubicBezTo>
                  <a:pt x="1264120" y="284043"/>
                  <a:pt x="1215753" y="318641"/>
                  <a:pt x="1117998" y="421481"/>
                </a:cubicBezTo>
                <a:cubicBezTo>
                  <a:pt x="966784" y="396305"/>
                  <a:pt x="775254" y="445493"/>
                  <a:pt x="570179" y="421481"/>
                </a:cubicBezTo>
                <a:cubicBezTo>
                  <a:pt x="365104" y="397469"/>
                  <a:pt x="231588" y="447758"/>
                  <a:pt x="0" y="421481"/>
                </a:cubicBezTo>
                <a:cubicBezTo>
                  <a:pt x="-6723" y="219377"/>
                  <a:pt x="-10502" y="161179"/>
                  <a:pt x="0" y="0"/>
                </a:cubicBezTo>
                <a:close/>
              </a:path>
            </a:pathLst>
          </a:custGeom>
          <a:solidFill>
            <a:srgbClr val="DEE069"/>
          </a:solidFill>
          <a:ln>
            <a:extLst>
              <a:ext uri="{C807C97D-BFC1-408E-A445-0C87EB9F89A2}">
                <ask:lineSketchStyleProps xmlns:ask="http://schemas.microsoft.com/office/drawing/2018/sketchyshapes" sd="3913578394">
                  <a:prstGeom prst="homePlat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600" b="1" dirty="0">
                <a:solidFill>
                  <a:schemeClr val="tx1"/>
                </a:solidFill>
              </a:rPr>
              <a:t>التقويم الختامي</a:t>
            </a:r>
            <a:endParaRPr lang="en-AE" sz="1600" b="1" dirty="0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4C68B8C-1122-9E15-103B-761705D5B1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8872" y="6626506"/>
            <a:ext cx="2063292" cy="3280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A63F4A7-5081-4107-1341-AD20CBC75F7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91492"/>
          <a:stretch/>
        </p:blipFill>
        <p:spPr>
          <a:xfrm>
            <a:off x="7795141" y="339267"/>
            <a:ext cx="4162519" cy="32639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553E490-CC88-1F0F-0A24-C64D27C9983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403" t="11785" r="10123"/>
          <a:stretch/>
        </p:blipFill>
        <p:spPr>
          <a:xfrm>
            <a:off x="3772164" y="723529"/>
            <a:ext cx="6600120" cy="6134471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39533EB-9BB0-5B1E-13B8-779CB679A80A}"/>
              </a:ext>
            </a:extLst>
          </p:cNvPr>
          <p:cNvSpPr/>
          <p:nvPr/>
        </p:nvSpPr>
        <p:spPr>
          <a:xfrm>
            <a:off x="3099746" y="723416"/>
            <a:ext cx="6601199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 rtl="1"/>
            <a:r>
              <a:rPr lang="ar-AE" sz="3200" b="1" dirty="0">
                <a:solidFill>
                  <a:srgbClr val="3F693F"/>
                </a:solidFill>
                <a:latin typeface="Adobe Arabic" panose="02040503050201020203" pitchFamily="18" charset="-78"/>
                <a:cs typeface="+mj-cs"/>
              </a:rPr>
              <a:t> نـام الأسد ولعب الفأر فوق ظهره 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D13851A-9458-ED62-E822-2CB93530209D}"/>
              </a:ext>
            </a:extLst>
          </p:cNvPr>
          <p:cNvSpPr/>
          <p:nvPr/>
        </p:nvSpPr>
        <p:spPr>
          <a:xfrm>
            <a:off x="3287033" y="2038631"/>
            <a:ext cx="6601198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 rtl="1"/>
            <a:r>
              <a:rPr lang="ar-AE" sz="3200" b="1" dirty="0">
                <a:solidFill>
                  <a:srgbClr val="3F693F"/>
                </a:solidFill>
                <a:latin typeface="Adobe Arabic" panose="02040503050201020203" pitchFamily="18" charset="-78"/>
                <a:cs typeface="+mj-cs"/>
              </a:rPr>
              <a:t>انزعج الأسد من الفأر و غضب منه.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00C841D-F04B-4447-322C-851B37E7D891}"/>
              </a:ext>
            </a:extLst>
          </p:cNvPr>
          <p:cNvSpPr/>
          <p:nvPr/>
        </p:nvSpPr>
        <p:spPr>
          <a:xfrm>
            <a:off x="2800028" y="3324911"/>
            <a:ext cx="7200633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 rtl="1"/>
            <a:r>
              <a:rPr lang="ar-AE" sz="3200" dirty="0">
                <a:solidFill>
                  <a:srgbClr val="3F693F"/>
                </a:solidFill>
                <a:cs typeface="(AH) Manal Black" pitchFamily="2" charset="-78"/>
              </a:rPr>
              <a:t> </a:t>
            </a:r>
            <a:r>
              <a:rPr lang="ar-AE" sz="3200" b="1" dirty="0">
                <a:solidFill>
                  <a:srgbClr val="3F693F"/>
                </a:solidFill>
                <a:latin typeface="Adobe Arabic" panose="02040503050201020203" pitchFamily="18" charset="-78"/>
                <a:cs typeface="+mj-cs"/>
              </a:rPr>
              <a:t>اعتذر الفأر وَوَعده بمساعدته يوماً 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D4BE54B-41A4-73BF-6023-B178DE55FB2E}"/>
              </a:ext>
            </a:extLst>
          </p:cNvPr>
          <p:cNvSpPr/>
          <p:nvPr/>
        </p:nvSpPr>
        <p:spPr>
          <a:xfrm>
            <a:off x="3287033" y="4697637"/>
            <a:ext cx="6522618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 rtl="1"/>
            <a:r>
              <a:rPr lang="ar-AE" sz="3200" b="1" dirty="0">
                <a:solidFill>
                  <a:srgbClr val="3F693F"/>
                </a:solidFill>
                <a:latin typeface="Adobe Arabic" panose="02040503050201020203" pitchFamily="18" charset="-78"/>
                <a:cs typeface="+mj-cs"/>
              </a:rPr>
              <a:t> وقع الأسد في شباك الصياد.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463447D-8989-B641-3DC2-E70FD2BEEED4}"/>
              </a:ext>
            </a:extLst>
          </p:cNvPr>
          <p:cNvSpPr/>
          <p:nvPr/>
        </p:nvSpPr>
        <p:spPr>
          <a:xfrm>
            <a:off x="3034968" y="6041427"/>
            <a:ext cx="6730754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 rtl="1"/>
            <a:r>
              <a:rPr lang="ar-AE" sz="3200" b="1" dirty="0">
                <a:solidFill>
                  <a:srgbClr val="3F693F"/>
                </a:solidFill>
                <a:latin typeface="Adobe Arabic" panose="02040503050201020203" pitchFamily="18" charset="-78"/>
                <a:cs typeface="+mj-cs"/>
              </a:rPr>
              <a:t>خلَّص الفأر الأسد من شباك الصياد </a:t>
            </a:r>
            <a:r>
              <a:rPr lang="en-US" sz="3200" dirty="0">
                <a:solidFill>
                  <a:srgbClr val="3F693F"/>
                </a:solidFill>
                <a:cs typeface="(AH) Manal Black" pitchFamily="2" charset="-78"/>
                <a:sym typeface="Wingdings" panose="05000000000000000000" pitchFamily="2" charset="2"/>
              </a:rPr>
              <a:t>.</a:t>
            </a:r>
            <a:endParaRPr lang="ar-AE" sz="3200" dirty="0">
              <a:solidFill>
                <a:srgbClr val="3F693F"/>
              </a:solidFill>
              <a:cs typeface="(AH) Manal Black" pitchFamily="2" charset="-78"/>
            </a:endParaRP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14D80B78-8E84-C1D7-3F2E-3534631A64E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flipH="1">
            <a:off x="9915989" y="4937608"/>
            <a:ext cx="1956954" cy="1952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347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299</Words>
  <Application>Microsoft Office PowerPoint</Application>
  <PresentationFormat>Widescreen</PresentationFormat>
  <Paragraphs>27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Adobe Arabic</vt:lpstr>
      <vt:lpstr>Arial</vt:lpstr>
      <vt:lpstr>Calibri</vt:lpstr>
      <vt:lpstr>Calibri Light</vt:lpstr>
      <vt:lpstr>Droid Arabic Kufi</vt:lpstr>
      <vt:lpstr>Sakkal Majalla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مريم المسافري</dc:creator>
  <cp:lastModifiedBy>مريم المسافري</cp:lastModifiedBy>
  <cp:revision>3</cp:revision>
  <dcterms:created xsi:type="dcterms:W3CDTF">2023-05-06T03:01:17Z</dcterms:created>
  <dcterms:modified xsi:type="dcterms:W3CDTF">2023-05-06T04:40:13Z</dcterms:modified>
</cp:coreProperties>
</file>