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4" r:id="rId5"/>
    <p:sldId id="266" r:id="rId6"/>
    <p:sldId id="257" r:id="rId7"/>
    <p:sldId id="267" r:id="rId8"/>
    <p:sldId id="258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6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89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5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94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4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115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2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5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58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43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B4B66-03C0-4965-B5B2-420146A576FD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0A2EB-B14C-4DB8-A83D-856C030A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3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/>
          <a:srcRect l="33178" t="16928" r="36331" b="11912"/>
          <a:stretch/>
        </p:blipFill>
        <p:spPr>
          <a:xfrm>
            <a:off x="2082800" y="292100"/>
            <a:ext cx="8318501" cy="6210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8698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lose up of a map&#10;&#10;Description automatically generated">
            <a:extLst>
              <a:ext uri="{FF2B5EF4-FFF2-40B4-BE49-F238E27FC236}">
                <a16:creationId xmlns:a16="http://schemas.microsoft.com/office/drawing/2014/main" id="{318B733A-6E24-4C7B-B476-4C10830660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" t="2511" r="2065" b="5949"/>
          <a:stretch/>
        </p:blipFill>
        <p:spPr>
          <a:xfrm>
            <a:off x="0" y="1213581"/>
            <a:ext cx="12192000" cy="569742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1527DE-E362-487F-A861-CDEB1255CED7}"/>
              </a:ext>
            </a:extLst>
          </p:cNvPr>
          <p:cNvSpPr/>
          <p:nvPr/>
        </p:nvSpPr>
        <p:spPr>
          <a:xfrm>
            <a:off x="0" y="0"/>
            <a:ext cx="12192000" cy="1384995"/>
          </a:xfrm>
          <a:prstGeom prst="rect">
            <a:avLst/>
          </a:prstGeom>
          <a:solidFill>
            <a:srgbClr val="E2ECC5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4400" b="1" cap="none" spc="0" dirty="0">
                <a:ln/>
                <a:solidFill>
                  <a:srgbClr val="0070C0"/>
                </a:solidFill>
                <a:effectLst/>
                <a:highlight>
                  <a:srgbClr val="FFFF00"/>
                </a:highlight>
              </a:rPr>
              <a:t>المضيق :</a:t>
            </a:r>
            <a:r>
              <a:rPr lang="ar-AE" sz="4000" b="1" cap="none" spc="0" dirty="0">
                <a:ln/>
                <a:solidFill>
                  <a:srgbClr val="0070C0"/>
                </a:solidFill>
                <a:effectLst/>
              </a:rPr>
              <a:t> </a:t>
            </a:r>
            <a:r>
              <a:rPr lang="ar-AE" sz="4000" b="1" cap="none" spc="0" dirty="0">
                <a:ln/>
                <a:solidFill>
                  <a:srgbClr val="7030A0"/>
                </a:solidFill>
                <a:effectLst/>
              </a:rPr>
              <a:t>ممر مائي ضيّق يوصل الخلجان بالبحار والمحيطات</a:t>
            </a:r>
          </a:p>
          <a:p>
            <a:pPr algn="ctr"/>
            <a:r>
              <a:rPr lang="ar-AE" sz="4000" b="1" cap="none" spc="0" dirty="0">
                <a:ln/>
                <a:solidFill>
                  <a:srgbClr val="7030A0"/>
                </a:solidFill>
                <a:effectLst/>
              </a:rPr>
              <a:t> عبر فتحات ضيقة</a:t>
            </a:r>
            <a:endParaRPr lang="en-US" sz="4000" b="1" cap="none" spc="0" dirty="0">
              <a:ln/>
              <a:solidFill>
                <a:srgbClr val="7030A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98FB54-0A1C-41F0-B199-164F9F905B95}"/>
              </a:ext>
            </a:extLst>
          </p:cNvPr>
          <p:cNvSpPr txBox="1"/>
          <p:nvPr/>
        </p:nvSpPr>
        <p:spPr>
          <a:xfrm rot="1384501">
            <a:off x="8184083" y="5335368"/>
            <a:ext cx="1026667" cy="707886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>
                <a:solidFill>
                  <a:srgbClr val="0070C0"/>
                </a:solidFill>
              </a:rPr>
              <a:t>بحر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53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0"/>
            <a:ext cx="11645900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575720" y="908721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LB" sz="8000" b="1" dirty="0">
                <a:solidFill>
                  <a:schemeClr val="accent6">
                    <a:lumMod val="50000"/>
                  </a:schemeClr>
                </a:solidFill>
                <a:cs typeface="Simplified Arabic" pitchFamily="2" charset="-78"/>
              </a:rPr>
              <a:t>الجُزر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3530517"/>
      </p:ext>
    </p:extLst>
  </p:cSld>
  <p:clrMapOvr>
    <a:masterClrMapping/>
  </p:clrMapOvr>
  <p:transition>
    <p:diamond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1409700"/>
            <a:ext cx="103251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ربع نص 2"/>
          <p:cNvSpPr txBox="1"/>
          <p:nvPr/>
        </p:nvSpPr>
        <p:spPr>
          <a:xfrm>
            <a:off x="1028700" y="365096"/>
            <a:ext cx="9977411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3600" dirty="0"/>
              <a:t>المحميات : هي يتم فيه وضع النبات والحيوانات المهددة بالانقراض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806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مجموعة 11"/>
          <p:cNvGrpSpPr/>
          <p:nvPr/>
        </p:nvGrpSpPr>
        <p:grpSpPr>
          <a:xfrm>
            <a:off x="2667001" y="1219200"/>
            <a:ext cx="6875585" cy="5257800"/>
            <a:chOff x="1066799" y="533400"/>
            <a:chExt cx="6875585" cy="5257800"/>
          </a:xfrm>
        </p:grpSpPr>
        <p:pic>
          <p:nvPicPr>
            <p:cNvPr id="14338" name="Picture 2" descr="صورة ذات صلة"/>
            <p:cNvPicPr>
              <a:picLocks noChangeAspect="1" noChangeArrowheads="1"/>
            </p:cNvPicPr>
            <p:nvPr/>
          </p:nvPicPr>
          <p:blipFill>
            <a:blip r:embed="rId2"/>
            <a:srcRect l="17898" t="1515" r="9659"/>
            <a:stretch>
              <a:fillRect/>
            </a:stretch>
          </p:blipFill>
          <p:spPr bwMode="auto">
            <a:xfrm>
              <a:off x="1066799" y="533400"/>
              <a:ext cx="6875585" cy="5257800"/>
            </a:xfrm>
            <a:prstGeom prst="rect">
              <a:avLst/>
            </a:prstGeom>
            <a:noFill/>
          </p:spPr>
        </p:pic>
        <p:pic>
          <p:nvPicPr>
            <p:cNvPr id="5" name="Picture 2" descr="صورة ذات صلة"/>
            <p:cNvPicPr>
              <a:picLocks noChangeAspect="1" noChangeArrowheads="1"/>
            </p:cNvPicPr>
            <p:nvPr/>
          </p:nvPicPr>
          <p:blipFill>
            <a:blip r:embed="rId2"/>
            <a:srcRect l="29941" t="1515" r="66045" b="92776"/>
            <a:stretch>
              <a:fillRect/>
            </a:stretch>
          </p:blipFill>
          <p:spPr bwMode="auto">
            <a:xfrm>
              <a:off x="5867400" y="533400"/>
              <a:ext cx="533400" cy="457200"/>
            </a:xfrm>
            <a:prstGeom prst="rect">
              <a:avLst/>
            </a:prstGeom>
            <a:noFill/>
          </p:spPr>
        </p:pic>
        <p:pic>
          <p:nvPicPr>
            <p:cNvPr id="6" name="Picture 2" descr="صورة ذات صلة"/>
            <p:cNvPicPr>
              <a:picLocks noChangeAspect="1" noChangeArrowheads="1"/>
            </p:cNvPicPr>
            <p:nvPr/>
          </p:nvPicPr>
          <p:blipFill>
            <a:blip r:embed="rId2"/>
            <a:srcRect l="29941" t="1515" r="66045" b="92776"/>
            <a:stretch>
              <a:fillRect/>
            </a:stretch>
          </p:blipFill>
          <p:spPr bwMode="auto">
            <a:xfrm>
              <a:off x="5791200" y="533400"/>
              <a:ext cx="1066800" cy="304800"/>
            </a:xfrm>
            <a:prstGeom prst="rect">
              <a:avLst/>
            </a:prstGeom>
            <a:noFill/>
          </p:spPr>
        </p:pic>
        <p:pic>
          <p:nvPicPr>
            <p:cNvPr id="7" name="Picture 2" descr="صورة ذات صلة"/>
            <p:cNvPicPr>
              <a:picLocks noChangeAspect="1" noChangeArrowheads="1"/>
            </p:cNvPicPr>
            <p:nvPr/>
          </p:nvPicPr>
          <p:blipFill>
            <a:blip r:embed="rId2"/>
            <a:srcRect l="29941" t="1515" r="66045" b="92776"/>
            <a:stretch>
              <a:fillRect/>
            </a:stretch>
          </p:blipFill>
          <p:spPr bwMode="auto">
            <a:xfrm>
              <a:off x="5791200" y="762000"/>
              <a:ext cx="685800" cy="304800"/>
            </a:xfrm>
            <a:prstGeom prst="rect">
              <a:avLst/>
            </a:prstGeom>
            <a:noFill/>
          </p:spPr>
        </p:pic>
        <p:pic>
          <p:nvPicPr>
            <p:cNvPr id="8" name="Picture 2" descr="صورة ذات صلة"/>
            <p:cNvPicPr>
              <a:picLocks noChangeAspect="1" noChangeArrowheads="1"/>
            </p:cNvPicPr>
            <p:nvPr/>
          </p:nvPicPr>
          <p:blipFill>
            <a:blip r:embed="rId2"/>
            <a:srcRect l="29941" t="1515" r="66045" b="92776"/>
            <a:stretch>
              <a:fillRect/>
            </a:stretch>
          </p:blipFill>
          <p:spPr bwMode="auto">
            <a:xfrm>
              <a:off x="4267200" y="1219200"/>
              <a:ext cx="1066800" cy="228600"/>
            </a:xfrm>
            <a:prstGeom prst="rect">
              <a:avLst/>
            </a:prstGeom>
            <a:noFill/>
          </p:spPr>
        </p:pic>
        <p:pic>
          <p:nvPicPr>
            <p:cNvPr id="9" name="Picture 2" descr="صورة ذات صلة"/>
            <p:cNvPicPr>
              <a:picLocks noChangeAspect="1" noChangeArrowheads="1"/>
            </p:cNvPicPr>
            <p:nvPr/>
          </p:nvPicPr>
          <p:blipFill>
            <a:blip r:embed="rId2"/>
            <a:srcRect l="29941" t="1515" r="66045" b="92776"/>
            <a:stretch>
              <a:fillRect/>
            </a:stretch>
          </p:blipFill>
          <p:spPr bwMode="auto">
            <a:xfrm>
              <a:off x="4419600" y="762000"/>
              <a:ext cx="1066800" cy="304800"/>
            </a:xfrm>
            <a:prstGeom prst="rect">
              <a:avLst/>
            </a:prstGeom>
            <a:noFill/>
          </p:spPr>
        </p:pic>
        <p:pic>
          <p:nvPicPr>
            <p:cNvPr id="10" name="Picture 2" descr="صورة ذات صلة"/>
            <p:cNvPicPr>
              <a:picLocks noChangeAspect="1" noChangeArrowheads="1"/>
            </p:cNvPicPr>
            <p:nvPr/>
          </p:nvPicPr>
          <p:blipFill>
            <a:blip r:embed="rId2"/>
            <a:srcRect l="29941" t="1515" r="66045" b="92776"/>
            <a:stretch>
              <a:fillRect/>
            </a:stretch>
          </p:blipFill>
          <p:spPr bwMode="auto">
            <a:xfrm>
              <a:off x="4953000" y="609600"/>
              <a:ext cx="457200" cy="304800"/>
            </a:xfrm>
            <a:prstGeom prst="rect">
              <a:avLst/>
            </a:prstGeom>
            <a:noFill/>
          </p:spPr>
        </p:pic>
      </p:grpSp>
      <p:sp>
        <p:nvSpPr>
          <p:cNvPr id="14" name="مستطيل 13"/>
          <p:cNvSpPr/>
          <p:nvPr/>
        </p:nvSpPr>
        <p:spPr>
          <a:xfrm>
            <a:off x="2971800" y="0"/>
            <a:ext cx="62484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ysClr val="windowText" lastClr="000000"/>
                </a:solidFill>
              </a:rPr>
              <a:t>أين تقع الجزر الإماراتية الثلاث المحتلة  ؟؟؟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شكل بيضاوي 14"/>
          <p:cNvSpPr/>
          <p:nvPr/>
        </p:nvSpPr>
        <p:spPr>
          <a:xfrm>
            <a:off x="5105400" y="16764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شكل بيضاوي 15"/>
          <p:cNvSpPr/>
          <p:nvPr/>
        </p:nvSpPr>
        <p:spPr>
          <a:xfrm>
            <a:off x="3581400" y="17526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شكل بيضاوي 16"/>
          <p:cNvSpPr/>
          <p:nvPr/>
        </p:nvSpPr>
        <p:spPr>
          <a:xfrm>
            <a:off x="6705600" y="9906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شكل بيضاوي 17"/>
          <p:cNvSpPr/>
          <p:nvPr/>
        </p:nvSpPr>
        <p:spPr>
          <a:xfrm>
            <a:off x="4267200" y="27432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شكل بيضاوي 18"/>
          <p:cNvSpPr/>
          <p:nvPr/>
        </p:nvSpPr>
        <p:spPr>
          <a:xfrm>
            <a:off x="5791200" y="8382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شكل بيضاوي 19"/>
          <p:cNvSpPr/>
          <p:nvPr/>
        </p:nvSpPr>
        <p:spPr>
          <a:xfrm>
            <a:off x="3429000" y="32004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شكل بيضاوي 20"/>
          <p:cNvSpPr/>
          <p:nvPr/>
        </p:nvSpPr>
        <p:spPr>
          <a:xfrm>
            <a:off x="6019800" y="16002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شكل بيضاوي 21"/>
          <p:cNvSpPr/>
          <p:nvPr/>
        </p:nvSpPr>
        <p:spPr>
          <a:xfrm>
            <a:off x="6705600" y="9906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شكل بيضاوي 38"/>
          <p:cNvSpPr/>
          <p:nvPr/>
        </p:nvSpPr>
        <p:spPr>
          <a:xfrm>
            <a:off x="5791200" y="8382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شكل بيضاوي 39"/>
          <p:cNvSpPr/>
          <p:nvPr/>
        </p:nvSpPr>
        <p:spPr>
          <a:xfrm>
            <a:off x="6019800" y="1600200"/>
            <a:ext cx="838200" cy="762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صورة ذات صلة"/>
          <p:cNvPicPr>
            <a:picLocks noChangeAspect="1" noChangeArrowheads="1"/>
          </p:cNvPicPr>
          <p:nvPr/>
        </p:nvPicPr>
        <p:blipFill>
          <a:blip r:embed="rId2"/>
          <a:srcRect l="17898" t="1515" r="9659"/>
          <a:stretch>
            <a:fillRect/>
          </a:stretch>
        </p:blipFill>
        <p:spPr bwMode="auto">
          <a:xfrm>
            <a:off x="1714500" y="47400"/>
            <a:ext cx="8780585" cy="6714565"/>
          </a:xfrm>
          <a:prstGeom prst="rect">
            <a:avLst/>
          </a:prstGeom>
          <a:noFill/>
        </p:spPr>
      </p:pic>
      <p:sp>
        <p:nvSpPr>
          <p:cNvPr id="41" name="مستطيل 40"/>
          <p:cNvSpPr/>
          <p:nvPr/>
        </p:nvSpPr>
        <p:spPr>
          <a:xfrm>
            <a:off x="1524000" y="0"/>
            <a:ext cx="2514600" cy="381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1600" b="1" dirty="0"/>
              <a:t> إستراتيجية التهيئة الحافزة</a:t>
            </a:r>
            <a:endParaRPr lang="en-US" sz="1600" b="1" dirty="0"/>
          </a:p>
        </p:txBody>
      </p:sp>
      <p:sp>
        <p:nvSpPr>
          <p:cNvPr id="2" name="شكل بيضاوي 1"/>
          <p:cNvSpPr/>
          <p:nvPr/>
        </p:nvSpPr>
        <p:spPr>
          <a:xfrm>
            <a:off x="5524500" y="184150"/>
            <a:ext cx="457200" cy="469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شكل بيضاوي 24"/>
          <p:cNvSpPr/>
          <p:nvPr/>
        </p:nvSpPr>
        <p:spPr>
          <a:xfrm>
            <a:off x="5659317" y="869950"/>
            <a:ext cx="457200" cy="469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شكل بيضاوي 25"/>
          <p:cNvSpPr/>
          <p:nvPr/>
        </p:nvSpPr>
        <p:spPr>
          <a:xfrm>
            <a:off x="8382000" y="95250"/>
            <a:ext cx="457200" cy="469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شكل بيضاوي 2"/>
          <p:cNvSpPr/>
          <p:nvPr/>
        </p:nvSpPr>
        <p:spPr>
          <a:xfrm>
            <a:off x="9352083" y="800100"/>
            <a:ext cx="914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2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/>
          <a:srcRect l="31495" t="14800" r="34747" b="12411"/>
          <a:stretch/>
        </p:blipFill>
        <p:spPr>
          <a:xfrm>
            <a:off x="546100" y="241300"/>
            <a:ext cx="9867900" cy="6616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2726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700" y="1244728"/>
            <a:ext cx="4572000" cy="2463672"/>
          </a:xfrm>
          <a:prstGeom prst="rect">
            <a:avLst/>
          </a:prstGeom>
        </p:spPr>
      </p:pic>
      <p:pic>
        <p:nvPicPr>
          <p:cNvPr id="1026" name="Picture 2" descr="خريطة شبه الجزيرة العربية - المرسا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1" y="1187960"/>
            <a:ext cx="4622800" cy="252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/>
          <p:cNvSpPr txBox="1"/>
          <p:nvPr/>
        </p:nvSpPr>
        <p:spPr>
          <a:xfrm>
            <a:off x="2300042" y="3911600"/>
            <a:ext cx="2103461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3600" dirty="0"/>
              <a:t>شبه الجزيرة </a:t>
            </a:r>
            <a:endParaRPr lang="en-US" sz="36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8586542" y="3911599"/>
            <a:ext cx="1444626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3600" dirty="0"/>
              <a:t>الجزيرة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17045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/>
          <a:srcRect l="32765" t="17442" r="34471" b="15055"/>
          <a:stretch/>
        </p:blipFill>
        <p:spPr>
          <a:xfrm>
            <a:off x="863600" y="165100"/>
            <a:ext cx="10807700" cy="655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مربع نص 2"/>
          <p:cNvSpPr txBox="1"/>
          <p:nvPr/>
        </p:nvSpPr>
        <p:spPr>
          <a:xfrm>
            <a:off x="4851400" y="4076700"/>
            <a:ext cx="1013419" cy="5232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2800" dirty="0">
                <a:solidFill>
                  <a:srgbClr val="FF0000"/>
                </a:solidFill>
              </a:rPr>
              <a:t>جزيرة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405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/>
          <a:srcRect l="33029" t="10352" r="36731" b="9918"/>
          <a:stretch/>
        </p:blipFill>
        <p:spPr>
          <a:xfrm>
            <a:off x="812800" y="0"/>
            <a:ext cx="10820400" cy="6540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مربع نص 2"/>
          <p:cNvSpPr txBox="1"/>
          <p:nvPr/>
        </p:nvSpPr>
        <p:spPr>
          <a:xfrm>
            <a:off x="8001000" y="1976735"/>
            <a:ext cx="896399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2400" dirty="0"/>
              <a:t>جزيرة </a:t>
            </a:r>
            <a:endParaRPr lang="en-US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743200" y="1879600"/>
            <a:ext cx="976549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2400" dirty="0"/>
              <a:t>صخور </a:t>
            </a:r>
            <a:endParaRPr lang="en-US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8162101" y="3501082"/>
            <a:ext cx="574196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2400" dirty="0"/>
              <a:t>بحر</a:t>
            </a:r>
            <a:endParaRPr lang="en-US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5308600" y="3270250"/>
            <a:ext cx="694421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2400" dirty="0"/>
              <a:t>سفينة</a:t>
            </a:r>
            <a:endParaRPr lang="en-US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6904545" y="5549900"/>
            <a:ext cx="3089307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2400" dirty="0"/>
              <a:t>محاطة بالمياه من كل الجهات </a:t>
            </a:r>
            <a:endParaRPr lang="en-US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711735" y="5537200"/>
            <a:ext cx="329128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AE" sz="2400" dirty="0"/>
              <a:t>محاطة بالمياه من ثلاث الجهات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5247938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54</Words>
  <Application>Microsoft Office PowerPoint</Application>
  <PresentationFormat>Widescreen</PresentationFormat>
  <Paragraphs>16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HP</dc:creator>
  <cp:lastModifiedBy>asifhammoud1978@gmail.com</cp:lastModifiedBy>
  <cp:revision>13</cp:revision>
  <dcterms:created xsi:type="dcterms:W3CDTF">2020-11-02T06:47:22Z</dcterms:created>
  <dcterms:modified xsi:type="dcterms:W3CDTF">2024-09-02T07:22:46Z</dcterms:modified>
</cp:coreProperties>
</file>