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9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AE41-323A-4C02-923A-41C7D9E57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7E168B-5EBA-4080-A6A1-79AC1EABE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831CF-795A-459D-8BDF-650228141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F2AF1-7F78-44DC-B26E-20FA109A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9B812-DAC3-48B3-9573-5B367C30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6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2E1B-0DCA-4794-8E78-B3E28667B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020A2-1D20-4508-B173-435C5E6D9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6180C-DBF0-428F-95E9-E103F4FD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84B93-A3DA-4536-89E6-70A621B0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C05B8-C5B3-4C2E-BBCD-C261E74E0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8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3110-6941-4582-9BEF-56394671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07387-48CF-493D-BD7A-FE2933455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4C07F-974A-4085-BCA8-3F9893553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6363-A111-4B8D-A5ED-39A0782B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0C2FA-269E-4927-AEDE-013C9477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0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F6063-CEB1-42A0-AB6D-8A56073A0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F1B8E-8DE5-40FC-A984-01624CBDE0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B1838A-C853-4A74-AD95-D45649B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EBC19-42E9-478A-AAE8-446955305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86380-16BA-45FE-AF82-ABD0AD41D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D837D-9032-4ECF-BB89-8EEEA753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9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F7B6-6196-420F-A183-E2CA9CFB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C8855-BB46-45F9-BAF1-4F0C374B8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C01D3D-E208-42F7-AAEC-9C7231D6A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A0E368-875E-4D95-A46D-660448355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F3290F-718C-4A1F-ADA9-D0D1C4C8E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D8124D-58E5-4DF8-BBCE-C33CC5C7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4063DB-4689-42CB-905E-B95FF70F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5F455D-5CB2-415D-84E8-29A696970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8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11AE8-1FC5-48BE-A0EC-6BAD3365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2B0EC6-8C36-4A0F-96B8-30088DE3D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BE716-FA5C-41AD-B8A2-00583545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BA2B1-3C9F-4CA4-B279-869C895A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1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11511-92C5-4040-9BBB-C58177B02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9B175A-142B-4EC5-859F-6C54D0C9C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A8470-0B90-4BA0-AB3E-8C9EF472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5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A0DB-0A68-4FF0-A97C-640D6579D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CC12D-71E0-4DEA-ABFD-83F67C740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E933D-90E5-43D7-9DEF-DE44FE367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35AD7-873D-4985-908F-A6E4862B3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5E093-6A7D-48DD-B9B0-4BEF4C06A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7F858-70E6-437D-A0D9-0E7DB8B2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74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4F331-7F8B-4C71-B604-B06B7E77D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CDD391-20FC-4C3D-BB11-F50D2F802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03837-9650-4499-8F2C-E205891E2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C0286-F2C7-419B-A6A7-3D8D647D7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F6685-13B2-4CD5-A8C2-3952E136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D7AD3-EEBC-4828-8219-A14AF521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69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F0CAE-E2FA-45BC-BF30-EC3C69B55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C87D4-8A03-4AF2-8E1F-E2C90766B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6BA49-F2D5-4216-B3B7-B2BB9ADC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A7660-89D2-4202-8CB1-B851D384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DF4E3-DA36-46BC-A2AE-B2CEBACD8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4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36AD42-12FD-4303-AC09-04A132F05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2283C-128C-4E3E-819D-0C1A5A156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E6F97-0FD4-4451-B71B-BF36346F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95240-CD65-489F-B7BE-4C460B6E6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07ECF-34EE-4E77-AA1B-2CF020EC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08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CD8153-CE25-4611-AF13-73D01451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7374A-8B6F-40F5-A758-E16A4DAA6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F770F-AE83-4DE7-8FCF-C7F8230CE5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3EC02-346C-4E16-B9EC-5DE28830821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1AF01-3BB8-43EF-8791-43B5EF735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0FC06-D937-4ED8-A1DD-8F69F3A08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3905-A86A-48C0-9B88-5012691EBA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5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D346-1B94-4E7F-A73B-577C2DCA4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ar-SA" b="1" dirty="0"/>
              <a:t>إجابة أنشطة درس سورة الشمس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C3A27-9EA1-4CD4-ACC6-2E54DA066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ar-SA" sz="4000" b="1" dirty="0">
                <a:solidFill>
                  <a:srgbClr val="FF0000"/>
                </a:solidFill>
              </a:rPr>
              <a:t>المجلد الرابع </a:t>
            </a:r>
          </a:p>
          <a:p>
            <a:r>
              <a:rPr lang="ar-SA" sz="4000" b="1" dirty="0">
                <a:solidFill>
                  <a:srgbClr val="FF0000"/>
                </a:solidFill>
              </a:rPr>
              <a:t>صفحة 89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5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8CD2C7-74B1-4909-A74C-BDF456D366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04" t="1379" r="47586" b="30370"/>
          <a:stretch/>
        </p:blipFill>
        <p:spPr>
          <a:xfrm>
            <a:off x="2915920" y="121920"/>
            <a:ext cx="6441440" cy="66141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611D4A9-B9DC-435D-9C38-71318BE549E3}"/>
              </a:ext>
            </a:extLst>
          </p:cNvPr>
          <p:cNvSpPr/>
          <p:nvPr/>
        </p:nvSpPr>
        <p:spPr>
          <a:xfrm>
            <a:off x="8128000" y="2001520"/>
            <a:ext cx="619760" cy="4572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717D25-02D4-467A-ABEB-9F9B7A64495F}"/>
              </a:ext>
            </a:extLst>
          </p:cNvPr>
          <p:cNvSpPr/>
          <p:nvPr/>
        </p:nvSpPr>
        <p:spPr>
          <a:xfrm>
            <a:off x="8209280" y="3677920"/>
            <a:ext cx="619760" cy="4572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384DAD3-CADF-430F-BF3E-F5CCD756F435}"/>
              </a:ext>
            </a:extLst>
          </p:cNvPr>
          <p:cNvSpPr/>
          <p:nvPr/>
        </p:nvSpPr>
        <p:spPr>
          <a:xfrm>
            <a:off x="8209280" y="5283200"/>
            <a:ext cx="619760" cy="4572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8963E77D-77EC-4300-BE34-93A8FFD1D1A8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89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050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B5225A-5E53-449C-B942-5D70BDEFB0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50" t="68741" r="48250" b="8444"/>
          <a:stretch/>
        </p:blipFill>
        <p:spPr>
          <a:xfrm>
            <a:off x="3566160" y="162560"/>
            <a:ext cx="6106160" cy="2956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EBFDB63-2FA5-46F6-83E6-6A09825727D6}"/>
              </a:ext>
            </a:extLst>
          </p:cNvPr>
          <p:cNvSpPr/>
          <p:nvPr/>
        </p:nvSpPr>
        <p:spPr>
          <a:xfrm>
            <a:off x="8595360" y="1183640"/>
            <a:ext cx="619760" cy="4572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5367B7-E662-4D48-A123-0A9C6923DB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50" t="5057" r="28017" b="70371"/>
          <a:stretch/>
        </p:blipFill>
        <p:spPr>
          <a:xfrm>
            <a:off x="3566160" y="3429000"/>
            <a:ext cx="6106160" cy="2956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B64E07E-79DC-4B39-A451-3A7357AD979C}"/>
              </a:ext>
            </a:extLst>
          </p:cNvPr>
          <p:cNvSpPr/>
          <p:nvPr/>
        </p:nvSpPr>
        <p:spPr>
          <a:xfrm>
            <a:off x="8737600" y="4810760"/>
            <a:ext cx="619760" cy="4572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7A76A1B0-AD0C-4490-824E-9CA8DCC888E2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89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486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A5030F-4927-4EF3-9A7B-28B6BDB88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25" t="29777" r="28017" b="8966"/>
          <a:stretch/>
        </p:blipFill>
        <p:spPr>
          <a:xfrm>
            <a:off x="934720" y="101600"/>
            <a:ext cx="9997440" cy="665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227756-EE25-47FB-826B-7BD7C660E532}"/>
              </a:ext>
            </a:extLst>
          </p:cNvPr>
          <p:cNvSpPr/>
          <p:nvPr/>
        </p:nvSpPr>
        <p:spPr>
          <a:xfrm>
            <a:off x="1391920" y="1288866"/>
            <a:ext cx="908304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أقسم</a:t>
            </a:r>
            <a:r>
              <a:rPr kumimoji="0" lang="ar-AE" sz="2800" b="1" i="0" u="none" strike="noStrike" kern="1200" cap="none" spc="0" normalizeH="0" noProof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الله بالشمس والقمر والنهار والليل والأرض والسماء والنفس البشرية، وأقسم الله على أن من سلك طريق الخير فقد فاز ، ومن سلك طريق الشر فقد خسِر، وأن الله لا يعجزه شيء في الأرض ولا في السماء.</a:t>
            </a:r>
            <a:endParaRPr kumimoji="0" lang="ar-SA" sz="2800" b="1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C7436A-3630-4EDB-8A51-0D51A23368FD}"/>
              </a:ext>
            </a:extLst>
          </p:cNvPr>
          <p:cNvSpPr/>
          <p:nvPr/>
        </p:nvSpPr>
        <p:spPr>
          <a:xfrm>
            <a:off x="746420" y="3613750"/>
            <a:ext cx="99215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r" rtl="1">
              <a:defRPr/>
            </a:pPr>
            <a:r>
              <a:rPr lang="ar-AE" sz="3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إذا طهَّر نفسهُ ونماها بالخير فقد فاز، ومن أخفى نفسهُ في المعاصي فقد خسِر 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5D13E1-0F58-469B-9F96-8FB8FCB08DA9}"/>
              </a:ext>
            </a:extLst>
          </p:cNvPr>
          <p:cNvSpPr/>
          <p:nvPr/>
        </p:nvSpPr>
        <p:spPr>
          <a:xfrm>
            <a:off x="1068360" y="5652507"/>
            <a:ext cx="95996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r" rtl="1">
              <a:defRPr/>
            </a:pPr>
            <a:r>
              <a:rPr lang="ar-AE" sz="3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أي أَطْبق عليهم ربهم العقوبة والعذاب بجرمهم، وأهلكهم جميعًا.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B0FAA0F1-BFF0-4717-98EA-3C435383B2DF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90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885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82</Words>
  <Application>Microsoft Office PowerPoint</Application>
  <PresentationFormat>Grand écran</PresentationFormat>
  <Paragraphs>9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Office Theme</vt:lpstr>
      <vt:lpstr>إجابة أنشطة درس سورة الشمس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إجابة أنشطة درس سورة الشمس</dc:title>
  <dc:creator>مريم علي الهبهوب</dc:creator>
  <cp:lastModifiedBy>asifhammoud1978@gmail.com</cp:lastModifiedBy>
  <cp:revision>3</cp:revision>
  <dcterms:created xsi:type="dcterms:W3CDTF">2022-01-29T08:50:29Z</dcterms:created>
  <dcterms:modified xsi:type="dcterms:W3CDTF">2023-01-11T06:56:31Z</dcterms:modified>
</cp:coreProperties>
</file>