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8" r:id="rId6"/>
    <p:sldId id="263" r:id="rId7"/>
    <p:sldId id="261" r:id="rId8"/>
    <p:sldId id="264" r:id="rId9"/>
    <p:sldId id="267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3325"/>
    <a:srgbClr val="BD5EA0"/>
    <a:srgbClr val="47B9B1"/>
    <a:srgbClr val="FBE4D9"/>
    <a:srgbClr val="F6C5B0"/>
    <a:srgbClr val="F477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 snapToGrid="0">
      <p:cViewPr>
        <p:scale>
          <a:sx n="56" d="100"/>
          <a:sy n="56" d="100"/>
        </p:scale>
        <p:origin x="804" y="10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0CE10-9CD8-71EA-AF33-8B8A8E6C44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8E334B-1AC6-569C-C2D5-3B88FC1E5D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BD668-EAE9-652E-B3AA-8C9C51C3B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DB2B-8919-4D36-9CDE-8C0A037EFA9B}" type="datetimeFigureOut">
              <a:rPr lang="en-AE" smtClean="0"/>
              <a:t>22/08/2022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ECCBB-906E-AEA2-0B96-80D3068A4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4446B-423E-1451-75DD-7765D7503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E6E87-377F-478F-AD66-00802BAA22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52234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932AC-CC68-E889-F597-6CA4C9A72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42B70-F8BA-32E5-2D70-B9B29200B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ED3D2-2D12-435F-518F-58C689359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DB2B-8919-4D36-9CDE-8C0A037EFA9B}" type="datetimeFigureOut">
              <a:rPr lang="en-AE" smtClean="0"/>
              <a:t>22/08/2022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E45A2-D63D-F89E-1E76-0E18217E6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76074-BE82-1BCC-6A5A-368B11A2F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E6E87-377F-478F-AD66-00802BAA22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617862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238A6-9A53-BF5F-1490-93D3D0F37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5495F2-3888-162C-C978-295A14B77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43DFF-36A4-D98D-0F79-73F5AF0FE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DB2B-8919-4D36-9CDE-8C0A037EFA9B}" type="datetimeFigureOut">
              <a:rPr lang="en-AE" smtClean="0"/>
              <a:t>22/08/2022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756E8-48AB-7C24-912F-D057E6471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0FDCFE-0292-D0F0-6E2B-B8BC95585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E6E87-377F-478F-AD66-00802BAA22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863338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2690F-12AE-BF77-0301-B38C5D3B1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C85D0-DD31-C981-4BE4-B9B6410C94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31E09F-33E2-3844-9999-7F0359754B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73622D-211A-C3A6-9B22-5EECBF23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DB2B-8919-4D36-9CDE-8C0A037EFA9B}" type="datetimeFigureOut">
              <a:rPr lang="en-AE" smtClean="0"/>
              <a:t>22/08/2022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44F6FE-F9B0-6523-D1A7-625DD7116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5CB1B4-227C-5112-1FFE-0BB897AC3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E6E87-377F-478F-AD66-00802BAA22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51137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A5F18-5C9F-B39F-00DB-9B0021759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45DF6C-3EF8-2AA1-BFCD-9B19780AD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C97EBA-83CE-F365-E280-C50EFB7F14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FA64F9-8AD8-9D1E-3E97-EBAF35B28C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2CBDAE-F14E-A6D9-6E45-F6E3CD1602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69773E-DCA6-7C80-DF45-E23E02DC2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DB2B-8919-4D36-9CDE-8C0A037EFA9B}" type="datetimeFigureOut">
              <a:rPr lang="en-AE" smtClean="0"/>
              <a:t>22/08/2022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88E7AC-A688-12C3-908A-19E507C06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513A12-5621-8A4C-463A-F972219CF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E6E87-377F-478F-AD66-00802BAA22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40045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412CF-ED35-2821-AF6B-FD2D6AAE9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678087-83BA-7B54-862F-36B199E78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DB2B-8919-4D36-9CDE-8C0A037EFA9B}" type="datetimeFigureOut">
              <a:rPr lang="en-AE" smtClean="0"/>
              <a:t>22/08/2022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501745-66CC-781E-D5C7-803C802A9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C7AAD8-1755-78E1-A1AD-CEB0B3ABC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E6E87-377F-478F-AD66-00802BAA22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2512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61F141-3466-734E-7E1C-B4F8D91A5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DB2B-8919-4D36-9CDE-8C0A037EFA9B}" type="datetimeFigureOut">
              <a:rPr lang="en-AE" smtClean="0"/>
              <a:t>22/08/2022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8CFAFA-4255-A4D6-3EB2-02D749E75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848F27-2CDC-BF28-3582-8C242D12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E6E87-377F-478F-AD66-00802BAA22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218192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EA128-9AEC-C35C-FEB0-AA6D11380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182D6-EFE1-D9BA-D7EA-789CA7E57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A52EF-78E0-724F-500C-296B9E640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8E3594-96CF-2D9A-32ED-B05C4C991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DB2B-8919-4D36-9CDE-8C0A037EFA9B}" type="datetimeFigureOut">
              <a:rPr lang="en-AE" smtClean="0"/>
              <a:t>22/08/2022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E6BA7-AD98-B395-5318-06C82820E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0F6C2-9611-369A-B7E8-35AF53362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E6E87-377F-478F-AD66-00802BAA22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794714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3716B-EE10-EB8C-AB40-57EF80AEA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80A4F2-702B-8F6D-A2A0-990EF74D5E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230BF-8014-D54C-644A-E8E240DE99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D5C2F-1005-288B-F7AA-E5D93C48B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DB2B-8919-4D36-9CDE-8C0A037EFA9B}" type="datetimeFigureOut">
              <a:rPr lang="en-AE" smtClean="0"/>
              <a:t>22/08/2022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53F3F6-7992-4D18-3FF2-5FBA49FA4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B689E2-56E1-7233-466B-9F08EF921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E6E87-377F-478F-AD66-00802BAA22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52469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7045E-FD67-6F0E-7ED7-4371BF2F7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3A842B-55C8-6A2F-66FF-8CB01CE6EB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698BA1-4A34-844D-AFF5-718122D38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DB2B-8919-4D36-9CDE-8C0A037EFA9B}" type="datetimeFigureOut">
              <a:rPr lang="en-AE" smtClean="0"/>
              <a:t>22/08/2022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52997-C4C0-5A09-BB94-F8BFBB4DC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19CDC-D67F-2E02-C78A-9EF89BEA9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E6E87-377F-478F-AD66-00802BAA22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746629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F6201D-1E5A-49B9-07A5-E95E0FF6BE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F38333-8FFC-ECA1-7186-F2C94330E1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B764B-1777-24B5-D36A-94B9AB74B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DB2B-8919-4D36-9CDE-8C0A037EFA9B}" type="datetimeFigureOut">
              <a:rPr lang="en-AE" smtClean="0"/>
              <a:t>22/08/2022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B09CD-AD5A-F7FA-0AAF-380A01E24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EA8C7-A374-B8D0-A026-57587FF98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E6E87-377F-478F-AD66-00802BAA22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36386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8ED5E-727D-8AEA-D892-FBEB9D32F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B2338F-6A70-EAE9-5179-A36F6DA03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DA038-5A41-C3E3-7928-2C0847C1EB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1DB2B-8919-4D36-9CDE-8C0A037EFA9B}" type="datetimeFigureOut">
              <a:rPr lang="en-AE" smtClean="0"/>
              <a:t>22/08/2022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4E4C4-9D7A-E49A-762B-01C80374A2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15B7A-243D-7A86-F82B-701467A521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E6E87-377F-478F-AD66-00802BAA22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69769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0.emf"/><Relationship Id="rId18" Type="http://schemas.openxmlformats.org/officeDocument/2006/relationships/slide" Target="slide4.xml"/><Relationship Id="rId26" Type="http://schemas.openxmlformats.org/officeDocument/2006/relationships/slide" Target="slide10.xml"/><Relationship Id="rId3" Type="http://schemas.openxmlformats.org/officeDocument/2006/relationships/image" Target="../media/image2.emf"/><Relationship Id="rId21" Type="http://schemas.openxmlformats.org/officeDocument/2006/relationships/image" Target="../media/image14.emf"/><Relationship Id="rId7" Type="http://schemas.openxmlformats.org/officeDocument/2006/relationships/image" Target="../media/image6.png"/><Relationship Id="rId12" Type="http://schemas.openxmlformats.org/officeDocument/2006/relationships/slide" Target="slide7.xml"/><Relationship Id="rId17" Type="http://schemas.openxmlformats.org/officeDocument/2006/relationships/image" Target="../media/image12.emf"/><Relationship Id="rId25" Type="http://schemas.openxmlformats.org/officeDocument/2006/relationships/image" Target="../media/image16.emf"/><Relationship Id="rId2" Type="http://schemas.openxmlformats.org/officeDocument/2006/relationships/image" Target="../media/image1.emf"/><Relationship Id="rId16" Type="http://schemas.openxmlformats.org/officeDocument/2006/relationships/slide" Target="slide3.xml"/><Relationship Id="rId20" Type="http://schemas.openxmlformats.org/officeDocument/2006/relationships/slide" Target="slide6.xml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9.emf"/><Relationship Id="rId24" Type="http://schemas.openxmlformats.org/officeDocument/2006/relationships/slide" Target="slide9.xml"/><Relationship Id="rId5" Type="http://schemas.openxmlformats.org/officeDocument/2006/relationships/image" Target="../media/image4.png"/><Relationship Id="rId15" Type="http://schemas.openxmlformats.org/officeDocument/2006/relationships/image" Target="../media/image11.emf"/><Relationship Id="rId23" Type="http://schemas.openxmlformats.org/officeDocument/2006/relationships/image" Target="../media/image15.emf"/><Relationship Id="rId28" Type="http://schemas.openxmlformats.org/officeDocument/2006/relationships/image" Target="../media/image18.emf"/><Relationship Id="rId10" Type="http://schemas.openxmlformats.org/officeDocument/2006/relationships/slide" Target="slide5.xml"/><Relationship Id="rId19" Type="http://schemas.openxmlformats.org/officeDocument/2006/relationships/image" Target="../media/image13.emf"/><Relationship Id="rId4" Type="http://schemas.openxmlformats.org/officeDocument/2006/relationships/image" Target="../media/image3.emf"/><Relationship Id="rId9" Type="http://schemas.openxmlformats.org/officeDocument/2006/relationships/image" Target="../media/image8.png"/><Relationship Id="rId14" Type="http://schemas.openxmlformats.org/officeDocument/2006/relationships/slide" Target="slide2.xml"/><Relationship Id="rId22" Type="http://schemas.openxmlformats.org/officeDocument/2006/relationships/slide" Target="slide8.xml"/><Relationship Id="rId27" Type="http://schemas.openxmlformats.org/officeDocument/2006/relationships/image" Target="../media/image17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4.png"/><Relationship Id="rId3" Type="http://schemas.microsoft.com/office/2007/relationships/media" Target="../media/media2.WAV"/><Relationship Id="rId7" Type="http://schemas.openxmlformats.org/officeDocument/2006/relationships/image" Target="../media/image8.png"/><Relationship Id="rId12" Type="http://schemas.openxmlformats.org/officeDocument/2006/relationships/image" Target="../media/image23.png"/><Relationship Id="rId17" Type="http://schemas.openxmlformats.org/officeDocument/2006/relationships/image" Target="../media/image28.jpeg"/><Relationship Id="rId2" Type="http://schemas.openxmlformats.org/officeDocument/2006/relationships/audio" Target="../media/media1.WAV"/><Relationship Id="rId16" Type="http://schemas.openxmlformats.org/officeDocument/2006/relationships/image" Target="../media/image27.jpeg"/><Relationship Id="rId1" Type="http://schemas.microsoft.com/office/2007/relationships/media" Target="../media/media1.WAV"/><Relationship Id="rId6" Type="http://schemas.openxmlformats.org/officeDocument/2006/relationships/image" Target="../media/image1.emf"/><Relationship Id="rId11" Type="http://schemas.openxmlformats.org/officeDocument/2006/relationships/slide" Target="slide1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26.jpeg"/><Relationship Id="rId10" Type="http://schemas.openxmlformats.org/officeDocument/2006/relationships/image" Target="../media/image22.emf"/><Relationship Id="rId4" Type="http://schemas.openxmlformats.org/officeDocument/2006/relationships/audio" Target="../media/media2.WAV"/><Relationship Id="rId9" Type="http://schemas.openxmlformats.org/officeDocument/2006/relationships/image" Target="../media/image21.svg"/><Relationship Id="rId1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microsoft.com/office/2007/relationships/hdphoto" Target="../media/hdphoto1.wdp"/><Relationship Id="rId3" Type="http://schemas.microsoft.com/office/2007/relationships/media" Target="../media/media2.WAV"/><Relationship Id="rId7" Type="http://schemas.openxmlformats.org/officeDocument/2006/relationships/image" Target="../media/image8.png"/><Relationship Id="rId12" Type="http://schemas.openxmlformats.org/officeDocument/2006/relationships/image" Target="../media/image31.png"/><Relationship Id="rId2" Type="http://schemas.openxmlformats.org/officeDocument/2006/relationships/audio" Target="../media/media1.WAV"/><Relationship Id="rId16" Type="http://schemas.openxmlformats.org/officeDocument/2006/relationships/image" Target="../media/image25.png"/><Relationship Id="rId1" Type="http://schemas.microsoft.com/office/2007/relationships/media" Target="../media/media1.WAV"/><Relationship Id="rId6" Type="http://schemas.openxmlformats.org/officeDocument/2006/relationships/image" Target="../media/image1.emf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3.png"/><Relationship Id="rId10" Type="http://schemas.openxmlformats.org/officeDocument/2006/relationships/image" Target="../media/image23.png"/><Relationship Id="rId4" Type="http://schemas.openxmlformats.org/officeDocument/2006/relationships/audio" Target="../media/media2.WAV"/><Relationship Id="rId9" Type="http://schemas.openxmlformats.org/officeDocument/2006/relationships/slide" Target="slide1.xml"/><Relationship Id="rId14" Type="http://schemas.openxmlformats.org/officeDocument/2006/relationships/image" Target="../media/image3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9.png"/><Relationship Id="rId3" Type="http://schemas.openxmlformats.org/officeDocument/2006/relationships/image" Target="../media/image8.png"/><Relationship Id="rId7" Type="http://schemas.openxmlformats.org/officeDocument/2006/relationships/slide" Target="slide1.xml"/><Relationship Id="rId12" Type="http://schemas.openxmlformats.org/officeDocument/2006/relationships/image" Target="../media/image38.png"/><Relationship Id="rId17" Type="http://schemas.openxmlformats.org/officeDocument/2006/relationships/image" Target="../media/image43.jpeg"/><Relationship Id="rId2" Type="http://schemas.openxmlformats.org/officeDocument/2006/relationships/image" Target="../media/image1.emf"/><Relationship Id="rId16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emf"/><Relationship Id="rId11" Type="http://schemas.openxmlformats.org/officeDocument/2006/relationships/image" Target="../media/image37.jpeg"/><Relationship Id="rId5" Type="http://schemas.openxmlformats.org/officeDocument/2006/relationships/image" Target="../media/image21.svg"/><Relationship Id="rId15" Type="http://schemas.openxmlformats.org/officeDocument/2006/relationships/image" Target="../media/image41.jpeg"/><Relationship Id="rId10" Type="http://schemas.openxmlformats.org/officeDocument/2006/relationships/image" Target="../media/image36.png"/><Relationship Id="rId4" Type="http://schemas.openxmlformats.org/officeDocument/2006/relationships/image" Target="../media/image20.png"/><Relationship Id="rId9" Type="http://schemas.openxmlformats.org/officeDocument/2006/relationships/image" Target="../media/image35.png"/><Relationship Id="rId14" Type="http://schemas.openxmlformats.org/officeDocument/2006/relationships/image" Target="../media/image4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4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slide" Target="slide1.xml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slide" Target="slide1.xm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slide" Target="slide1.xm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emf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8.png"/><Relationship Id="rId7" Type="http://schemas.openxmlformats.org/officeDocument/2006/relationships/image" Target="../media/image4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slide" Target="slide1.xml"/><Relationship Id="rId4" Type="http://schemas.openxmlformats.org/officeDocument/2006/relationships/image" Target="../media/image29.pn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8.png"/><Relationship Id="rId7" Type="http://schemas.openxmlformats.org/officeDocument/2006/relationships/image" Target="../media/image49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53.png"/><Relationship Id="rId5" Type="http://schemas.openxmlformats.org/officeDocument/2006/relationships/slide" Target="slide1.xml"/><Relationship Id="rId10" Type="http://schemas.openxmlformats.org/officeDocument/2006/relationships/image" Target="../media/image52.svg"/><Relationship Id="rId4" Type="http://schemas.openxmlformats.org/officeDocument/2006/relationships/image" Target="../media/image29.png"/><Relationship Id="rId9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slide" Target="slide1.xml"/><Relationship Id="rId12" Type="http://schemas.microsoft.com/office/2007/relationships/hdphoto" Target="../media/hdphoto2.wdp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emf"/><Relationship Id="rId11" Type="http://schemas.openxmlformats.org/officeDocument/2006/relationships/image" Target="../media/image56.png"/><Relationship Id="rId5" Type="http://schemas.openxmlformats.org/officeDocument/2006/relationships/image" Target="../media/image21.svg"/><Relationship Id="rId10" Type="http://schemas.openxmlformats.org/officeDocument/2006/relationships/image" Target="../media/image55.jpeg"/><Relationship Id="rId4" Type="http://schemas.openxmlformats.org/officeDocument/2006/relationships/image" Target="../media/image20.png"/><Relationship Id="rId9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967CB7A-77F7-5361-B34C-0AC74BEF30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574"/>
          <a:stretch/>
        </p:blipFill>
        <p:spPr>
          <a:xfrm>
            <a:off x="45505" y="-65291"/>
            <a:ext cx="12192000" cy="68580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EE8AB7-AF02-0810-1224-E99665E2E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7207" y="3602420"/>
            <a:ext cx="1322299" cy="29045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2CF89C-5110-3346-6077-968C37D38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3943" y="3540144"/>
            <a:ext cx="1295113" cy="2966841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0A7D3D35-6A91-2A65-2DAB-72FB9B0DA8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64937" y="6099867"/>
            <a:ext cx="6862123" cy="720883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6095777-86EA-828D-F3FA-9BFE888DED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56699" y="37248"/>
            <a:ext cx="6223160" cy="646973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9FAB8D4-4C28-24EF-B2CD-4AE07679D4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66400" y="6618442"/>
            <a:ext cx="1699839" cy="336180"/>
          </a:xfrm>
          <a:prstGeom prst="rect">
            <a:avLst/>
          </a:prstGeom>
        </p:spPr>
      </p:pic>
      <p:pic>
        <p:nvPicPr>
          <p:cNvPr id="3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01A50820-27F3-2A5C-B0E0-920488E43E0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0906765">
            <a:off x="5515287" y="2660763"/>
            <a:ext cx="1161427" cy="869058"/>
          </a:xfrm>
          <a:prstGeom prst="rect">
            <a:avLst/>
          </a:prstGeom>
        </p:spPr>
      </p:pic>
      <p:pic>
        <p:nvPicPr>
          <p:cNvPr id="5" name="Picture 4">
            <a:hlinkClick r:id="rId12" action="ppaction://hlinksldjump"/>
            <a:extLst>
              <a:ext uri="{FF2B5EF4-FFF2-40B4-BE49-F238E27FC236}">
                <a16:creationId xmlns:a16="http://schemas.microsoft.com/office/drawing/2014/main" id="{D5599DE7-5E90-F4F8-1E04-07F3BD4DFA9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438656">
            <a:off x="7155971" y="2721425"/>
            <a:ext cx="1063525" cy="718741"/>
          </a:xfrm>
          <a:prstGeom prst="rect">
            <a:avLst/>
          </a:prstGeom>
        </p:spPr>
      </p:pic>
      <p:pic>
        <p:nvPicPr>
          <p:cNvPr id="8" name="Picture 7">
            <a:hlinkClick r:id="rId14" action="ppaction://hlinksldjump"/>
            <a:extLst>
              <a:ext uri="{FF2B5EF4-FFF2-40B4-BE49-F238E27FC236}">
                <a16:creationId xmlns:a16="http://schemas.microsoft.com/office/drawing/2014/main" id="{60D87C6B-3C39-3F6F-7702-5C2E6B74245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1112657">
            <a:off x="7002959" y="1108441"/>
            <a:ext cx="1380233" cy="1118779"/>
          </a:xfrm>
          <a:prstGeom prst="rect">
            <a:avLst/>
          </a:prstGeom>
        </p:spPr>
      </p:pic>
      <p:pic>
        <p:nvPicPr>
          <p:cNvPr id="11" name="Picture 10">
            <a:hlinkClick r:id="rId16" action="ppaction://hlinksldjump"/>
            <a:extLst>
              <a:ext uri="{FF2B5EF4-FFF2-40B4-BE49-F238E27FC236}">
                <a16:creationId xmlns:a16="http://schemas.microsoft.com/office/drawing/2014/main" id="{4E8B8876-E93B-D964-C128-5D46F061F6D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0263121">
            <a:off x="5438425" y="1080819"/>
            <a:ext cx="1356795" cy="1141944"/>
          </a:xfrm>
          <a:prstGeom prst="rect">
            <a:avLst/>
          </a:prstGeom>
        </p:spPr>
      </p:pic>
      <p:pic>
        <p:nvPicPr>
          <p:cNvPr id="14" name="Picture 13">
            <a:hlinkClick r:id="rId18" action="ppaction://hlinksldjump"/>
            <a:extLst>
              <a:ext uri="{FF2B5EF4-FFF2-40B4-BE49-F238E27FC236}">
                <a16:creationId xmlns:a16="http://schemas.microsoft.com/office/drawing/2014/main" id="{AA8A4D15-6714-EF2B-D7E3-F18FBBDAD20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002606">
            <a:off x="3782170" y="1041645"/>
            <a:ext cx="1353825" cy="1241247"/>
          </a:xfrm>
          <a:prstGeom prst="rect">
            <a:avLst/>
          </a:prstGeom>
        </p:spPr>
      </p:pic>
      <p:pic>
        <p:nvPicPr>
          <p:cNvPr id="16" name="Picture 15">
            <a:hlinkClick r:id="rId20" action="ppaction://hlinksldjump"/>
            <a:extLst>
              <a:ext uri="{FF2B5EF4-FFF2-40B4-BE49-F238E27FC236}">
                <a16:creationId xmlns:a16="http://schemas.microsoft.com/office/drawing/2014/main" id="{6DB15C88-D37C-16B3-6098-B75A97A3A80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1931081">
            <a:off x="3723913" y="2472621"/>
            <a:ext cx="1326666" cy="1216347"/>
          </a:xfrm>
          <a:prstGeom prst="rect">
            <a:avLst/>
          </a:prstGeom>
        </p:spPr>
      </p:pic>
      <p:pic>
        <p:nvPicPr>
          <p:cNvPr id="19" name="Picture 18">
            <a:hlinkClick r:id="rId22" action="ppaction://hlinksldjump"/>
            <a:extLst>
              <a:ext uri="{FF2B5EF4-FFF2-40B4-BE49-F238E27FC236}">
                <a16:creationId xmlns:a16="http://schemas.microsoft.com/office/drawing/2014/main" id="{A7B95E6E-00E1-6E4C-F875-A31A517302E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198048">
            <a:off x="7133961" y="4006566"/>
            <a:ext cx="1170213" cy="808824"/>
          </a:xfrm>
          <a:prstGeom prst="rect">
            <a:avLst/>
          </a:prstGeom>
        </p:spPr>
      </p:pic>
      <p:pic>
        <p:nvPicPr>
          <p:cNvPr id="23" name="Picture 22">
            <a:hlinkClick r:id="rId24" action="ppaction://hlinksldjump"/>
            <a:extLst>
              <a:ext uri="{FF2B5EF4-FFF2-40B4-BE49-F238E27FC236}">
                <a16:creationId xmlns:a16="http://schemas.microsoft.com/office/drawing/2014/main" id="{C533090C-58B1-4399-782B-91E7A15DBE4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444130">
            <a:off x="5481003" y="3992977"/>
            <a:ext cx="1162689" cy="782858"/>
          </a:xfrm>
          <a:prstGeom prst="rect">
            <a:avLst/>
          </a:prstGeom>
        </p:spPr>
      </p:pic>
      <p:pic>
        <p:nvPicPr>
          <p:cNvPr id="25" name="Picture 24">
            <a:hlinkClick r:id="rId26" action="ppaction://hlinksldjump"/>
            <a:extLst>
              <a:ext uri="{FF2B5EF4-FFF2-40B4-BE49-F238E27FC236}">
                <a16:creationId xmlns:a16="http://schemas.microsoft.com/office/drawing/2014/main" id="{A58A892C-407D-E178-C197-C5B808BC4A42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0941680">
            <a:off x="3852915" y="3934882"/>
            <a:ext cx="1234381" cy="92864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A970147-A496-32C1-8F7B-D081888F2B84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014643" y="1177782"/>
            <a:ext cx="476344" cy="47400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973A873-79B2-C914-7B98-043127590E7C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448902" y="1186348"/>
            <a:ext cx="476344" cy="47400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C1AAF5E-F1FC-1868-17FF-8345C1B8E1D5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803238" y="1193821"/>
            <a:ext cx="476344" cy="47400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6C36A2B-01AB-0363-5961-FA00A70C36AC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008296" y="2618725"/>
            <a:ext cx="476344" cy="47400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87149BC-7B00-474C-EF54-A40F489C0F14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457504" y="2645847"/>
            <a:ext cx="476344" cy="47400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5F49EDA-8EAA-97F4-5D61-8E0E664E201B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712478" y="2606785"/>
            <a:ext cx="476344" cy="47400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7CC8A78-228A-022E-E9A3-F7AFA416153A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978186" y="3917405"/>
            <a:ext cx="476344" cy="47400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F53C00D-7371-D12A-16D5-E782E08DE06D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427394" y="3944527"/>
            <a:ext cx="476344" cy="47400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35551C4-7170-9AE5-DFC4-AC32D28DB56E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682368" y="3905465"/>
            <a:ext cx="476344" cy="47400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D8FEDEF6-45FC-456D-94F8-393F75C04C9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059807" y="2512394"/>
            <a:ext cx="6005080" cy="1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14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41B552-BFEB-35BF-E560-B9FCF4F2605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957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F8B8F2-9D0D-04CD-257C-FE77ECD66F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66400" y="6618442"/>
            <a:ext cx="1699839" cy="33618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9B3E02D9-17E0-DA93-07DA-DC0BA140B8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2509" y="428186"/>
            <a:ext cx="10153077" cy="60016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9236231-752B-02FD-53E8-C721E4CE6A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64366" y="520195"/>
            <a:ext cx="2520717" cy="34699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hlinkClick r:id="rId11" action="ppaction://hlinksldjump"/>
            <a:extLst>
              <a:ext uri="{FF2B5EF4-FFF2-40B4-BE49-F238E27FC236}">
                <a16:creationId xmlns:a16="http://schemas.microsoft.com/office/drawing/2014/main" id="{D55FCD11-C8B3-9429-68BC-9BBF2F74853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042573">
            <a:off x="199665" y="6016160"/>
            <a:ext cx="1372980" cy="11336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9D954F-AA67-356A-24BE-0E0977980E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8222" y="1775188"/>
            <a:ext cx="1094847" cy="131234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D881A12-4F11-7951-7567-1940F51CD0DF}"/>
              </a:ext>
            </a:extLst>
          </p:cNvPr>
          <p:cNvSpPr/>
          <p:nvPr/>
        </p:nvSpPr>
        <p:spPr>
          <a:xfrm>
            <a:off x="871456" y="3261063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6000" b="1" dirty="0"/>
              <a:t>تَ</a:t>
            </a:r>
            <a:endParaRPr lang="en-AE" sz="60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626031-41CF-4B31-39FF-6C5077ECA668}"/>
              </a:ext>
            </a:extLst>
          </p:cNvPr>
          <p:cNvSpPr/>
          <p:nvPr/>
        </p:nvSpPr>
        <p:spPr>
          <a:xfrm>
            <a:off x="871455" y="4338598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6000" b="1" dirty="0"/>
              <a:t>تُ</a:t>
            </a:r>
            <a:endParaRPr lang="en-AE" sz="60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8988B0-2AAA-2544-78E1-C5777DC80B1C}"/>
              </a:ext>
            </a:extLst>
          </p:cNvPr>
          <p:cNvSpPr/>
          <p:nvPr/>
        </p:nvSpPr>
        <p:spPr>
          <a:xfrm>
            <a:off x="857966" y="5446467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6000" b="1" dirty="0"/>
              <a:t>تِ</a:t>
            </a:r>
            <a:endParaRPr lang="en-AE" sz="6000" b="1" dirty="0"/>
          </a:p>
        </p:txBody>
      </p:sp>
      <p:pic>
        <p:nvPicPr>
          <p:cNvPr id="9" name="عمل رائع">
            <a:hlinkClick r:id="" action="ppaction://media"/>
            <a:extLst>
              <a:ext uri="{FF2B5EF4-FFF2-40B4-BE49-F238E27FC236}">
                <a16:creationId xmlns:a16="http://schemas.microsoft.com/office/drawing/2014/main" id="{21E41A23-C6E9-364D-B329-3D503CD121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038345" y="7876658"/>
            <a:ext cx="406400" cy="4064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1D9943B-B524-3DDD-4F6D-95DD5B965DF4}"/>
              </a:ext>
            </a:extLst>
          </p:cNvPr>
          <p:cNvSpPr/>
          <p:nvPr/>
        </p:nvSpPr>
        <p:spPr>
          <a:xfrm>
            <a:off x="3038008" y="3269699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ar-AE" sz="6000" b="1" dirty="0"/>
              <a:t>ذَ</a:t>
            </a:r>
            <a:endParaRPr lang="en-AE" sz="60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ADD4D1-27F8-EF5B-971A-B96AE293E347}"/>
              </a:ext>
            </a:extLst>
          </p:cNvPr>
          <p:cNvSpPr/>
          <p:nvPr/>
        </p:nvSpPr>
        <p:spPr>
          <a:xfrm>
            <a:off x="3038006" y="5446467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ar-AE" sz="6000" b="1" dirty="0"/>
              <a:t>ذِ</a:t>
            </a:r>
            <a:endParaRPr lang="en-AE" sz="60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FC5736-EF4B-D83D-F3A6-C5061208F67F}"/>
              </a:ext>
            </a:extLst>
          </p:cNvPr>
          <p:cNvSpPr/>
          <p:nvPr/>
        </p:nvSpPr>
        <p:spPr>
          <a:xfrm>
            <a:off x="3038007" y="4338598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ar-AE" sz="6000" b="1" dirty="0"/>
              <a:t>ذُ</a:t>
            </a:r>
            <a:endParaRPr lang="en-AE" sz="60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D499B8-0279-75CF-5371-2308BB2C1F74}"/>
              </a:ext>
            </a:extLst>
          </p:cNvPr>
          <p:cNvSpPr/>
          <p:nvPr/>
        </p:nvSpPr>
        <p:spPr>
          <a:xfrm>
            <a:off x="5175418" y="5426259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6000" b="1" dirty="0"/>
              <a:t>شِ</a:t>
            </a:r>
            <a:endParaRPr lang="en-AE" sz="6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4C1462-26D8-AF18-6017-486A8A550DC3}"/>
              </a:ext>
            </a:extLst>
          </p:cNvPr>
          <p:cNvSpPr/>
          <p:nvPr/>
        </p:nvSpPr>
        <p:spPr>
          <a:xfrm>
            <a:off x="5204557" y="4338598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6000" b="1" dirty="0"/>
              <a:t>شُ</a:t>
            </a:r>
            <a:endParaRPr lang="en-AE" sz="60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BF622A-B0CB-2631-D1E3-03D75FA8F48C}"/>
              </a:ext>
            </a:extLst>
          </p:cNvPr>
          <p:cNvSpPr/>
          <p:nvPr/>
        </p:nvSpPr>
        <p:spPr>
          <a:xfrm>
            <a:off x="5204557" y="3269699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6000" b="1" dirty="0"/>
              <a:t>شَ</a:t>
            </a:r>
            <a:endParaRPr lang="en-AE" sz="6000" b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C4E5424-5E56-8E1E-09AA-49ADD3ABB467}"/>
              </a:ext>
            </a:extLst>
          </p:cNvPr>
          <p:cNvSpPr/>
          <p:nvPr/>
        </p:nvSpPr>
        <p:spPr>
          <a:xfrm>
            <a:off x="7449039" y="3269699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6000" b="1" dirty="0"/>
              <a:t>مَ</a:t>
            </a:r>
            <a:endParaRPr lang="en-AE" sz="60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3F5943-33F6-511A-41B1-6A382E395D79}"/>
              </a:ext>
            </a:extLst>
          </p:cNvPr>
          <p:cNvSpPr/>
          <p:nvPr/>
        </p:nvSpPr>
        <p:spPr>
          <a:xfrm>
            <a:off x="7449038" y="4347234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6000" b="1" dirty="0"/>
              <a:t>مُ</a:t>
            </a:r>
            <a:endParaRPr lang="en-AE" sz="6000" b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1A3652-8E3B-7DCC-09AF-56BBECBEC218}"/>
              </a:ext>
            </a:extLst>
          </p:cNvPr>
          <p:cNvSpPr/>
          <p:nvPr/>
        </p:nvSpPr>
        <p:spPr>
          <a:xfrm>
            <a:off x="7435549" y="5455103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6000" b="1" dirty="0"/>
              <a:t>مِ</a:t>
            </a:r>
            <a:endParaRPr lang="en-AE" sz="6000" b="1" dirty="0"/>
          </a:p>
        </p:txBody>
      </p:sp>
      <p:pic>
        <p:nvPicPr>
          <p:cNvPr id="21" name="Picture 2" descr="مكافحة الذباب في المزارع من افضل شركات مكافحة الحشرات بالرياض بالدمام  معتمدة.">
            <a:extLst>
              <a:ext uri="{FF2B5EF4-FFF2-40B4-BE49-F238E27FC236}">
                <a16:creationId xmlns:a16="http://schemas.microsoft.com/office/drawing/2014/main" id="{D9522E7A-6659-E289-7105-F1EC0DF4E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144" y="2029343"/>
            <a:ext cx="1307004" cy="103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نتيجة بحث الصور عن ملح  كرتون">
            <a:extLst>
              <a:ext uri="{FF2B5EF4-FFF2-40B4-BE49-F238E27FC236}">
                <a16:creationId xmlns:a16="http://schemas.microsoft.com/office/drawing/2014/main" id="{2B5184B8-FEF7-CE39-7340-905B15D87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764" y="1928184"/>
            <a:ext cx="655283" cy="1159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صور شجرة الكارتون المجانية ، تنزيل قصاصات فنية مجانية ، قصاصة فنية مجانية -  آخر">
            <a:extLst>
              <a:ext uri="{FF2B5EF4-FFF2-40B4-BE49-F238E27FC236}">
                <a16:creationId xmlns:a16="http://schemas.microsoft.com/office/drawing/2014/main" id="{0FB449F4-EAB7-D151-01E1-28C90D1E4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558" y="1624192"/>
            <a:ext cx="2286000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BA229EAE-D47D-CF07-DDF7-789C9584D78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031295" y="7986921"/>
            <a:ext cx="406400" cy="406400"/>
          </a:xfrm>
          <a:prstGeom prst="rect">
            <a:avLst/>
          </a:prstGeom>
        </p:spPr>
      </p:pic>
      <p:pic>
        <p:nvPicPr>
          <p:cNvPr id="25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9473E1C5-D23B-3A36-9D05-96B21976D3B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045395" y="7895002"/>
            <a:ext cx="406400" cy="406400"/>
          </a:xfrm>
          <a:prstGeom prst="rect">
            <a:avLst/>
          </a:prstGeom>
        </p:spPr>
      </p:pic>
      <p:pic>
        <p:nvPicPr>
          <p:cNvPr id="26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6CBB8A79-4541-E103-CBCA-D62D64843CB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078736" y="7876658"/>
            <a:ext cx="406400" cy="406400"/>
          </a:xfrm>
          <a:prstGeom prst="rect">
            <a:avLst/>
          </a:prstGeom>
        </p:spPr>
      </p:pic>
      <p:pic>
        <p:nvPicPr>
          <p:cNvPr id="27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EEB28D88-B986-74E6-3B48-CD38EBE724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041870" y="7895002"/>
            <a:ext cx="406400" cy="406400"/>
          </a:xfrm>
          <a:prstGeom prst="rect">
            <a:avLst/>
          </a:prstGeom>
        </p:spPr>
      </p:pic>
      <p:pic>
        <p:nvPicPr>
          <p:cNvPr id="28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E2244E88-BEEC-7A94-FBED-A0B1C54FE57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023817" y="7895002"/>
            <a:ext cx="406400" cy="406400"/>
          </a:xfrm>
          <a:prstGeom prst="rect">
            <a:avLst/>
          </a:prstGeom>
        </p:spPr>
      </p:pic>
      <p:pic>
        <p:nvPicPr>
          <p:cNvPr id="29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F6F53FCE-BBBF-0331-C22C-21F1E3FF9C4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016767" y="7913346"/>
            <a:ext cx="406400" cy="406400"/>
          </a:xfrm>
          <a:prstGeom prst="rect">
            <a:avLst/>
          </a:prstGeom>
        </p:spPr>
      </p:pic>
      <p:pic>
        <p:nvPicPr>
          <p:cNvPr id="30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7A9F023C-6C83-321F-AB09-AD721D99965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038345" y="7958966"/>
            <a:ext cx="406400" cy="406400"/>
          </a:xfrm>
          <a:prstGeom prst="rect">
            <a:avLst/>
          </a:prstGeom>
        </p:spPr>
      </p:pic>
      <p:pic>
        <p:nvPicPr>
          <p:cNvPr id="31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58307BF6-0E58-8F5E-772F-2081EB429A6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038345" y="7895002"/>
            <a:ext cx="406400" cy="40640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4AB07EB-32F7-1F6D-7774-510EF7E2457F}"/>
              </a:ext>
            </a:extLst>
          </p:cNvPr>
          <p:cNvSpPr/>
          <p:nvPr/>
        </p:nvSpPr>
        <p:spPr>
          <a:xfrm>
            <a:off x="5015003" y="663844"/>
            <a:ext cx="525015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1" cap="none" spc="0" dirty="0">
                <a:ln w="0"/>
                <a:solidFill>
                  <a:srgbClr val="44332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اختر الصوت الأول لاسم الصور التالية:</a:t>
            </a:r>
            <a:endParaRPr lang="en-US" sz="3600" b="1" cap="none" spc="0" dirty="0">
              <a:ln w="0"/>
              <a:solidFill>
                <a:srgbClr val="44332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156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2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729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58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72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729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58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172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1729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158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2" dur="1729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1729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158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41B552-BFEB-35BF-E560-B9FCF4F2605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957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F8B8F2-9D0D-04CD-257C-FE77ECD66F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66400" y="6618442"/>
            <a:ext cx="1699839" cy="3361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3D0AAC-4779-E73E-1564-594D9F386C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16541" y="0"/>
            <a:ext cx="11699238" cy="6657409"/>
          </a:xfrm>
          <a:prstGeom prst="rect">
            <a:avLst/>
          </a:prstGeom>
        </p:spPr>
      </p:pic>
      <p:pic>
        <p:nvPicPr>
          <p:cNvPr id="5" name="Picture 4">
            <a:hlinkClick r:id="rId9" action="ppaction://hlinksldjump"/>
            <a:extLst>
              <a:ext uri="{FF2B5EF4-FFF2-40B4-BE49-F238E27FC236}">
                <a16:creationId xmlns:a16="http://schemas.microsoft.com/office/drawing/2014/main" id="{3F12EB67-88E7-949A-97E1-6764ADE682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42573">
            <a:off x="199667" y="6026902"/>
            <a:ext cx="1372980" cy="113365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4368902-BE9C-B78D-8475-8F34046C841D}"/>
              </a:ext>
            </a:extLst>
          </p:cNvPr>
          <p:cNvSpPr/>
          <p:nvPr/>
        </p:nvSpPr>
        <p:spPr>
          <a:xfrm>
            <a:off x="6981929" y="441422"/>
            <a:ext cx="46506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1" dirty="0">
                <a:ln w="0"/>
                <a:solidFill>
                  <a:srgbClr val="44332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اختر الحرف الأخير لاسم الصورة : </a:t>
            </a:r>
            <a:endParaRPr lang="en-US" sz="3600" b="1" cap="none" spc="0" dirty="0">
              <a:ln w="0"/>
              <a:solidFill>
                <a:srgbClr val="44332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7" name="Picture 6" descr="مقص فني مجاني ، تنزيل مجاني قصاصة فنية ، قصاصة فنية مجانية - آخر">
            <a:extLst>
              <a:ext uri="{FF2B5EF4-FFF2-40B4-BE49-F238E27FC236}">
                <a16:creationId xmlns:a16="http://schemas.microsoft.com/office/drawing/2014/main" id="{BBE2753F-171F-BF7E-035A-6E0B37E54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28" y="1658013"/>
            <a:ext cx="1028293" cy="107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حساء البصل الفرنسي البصل الأصفر ، مادة البصل الكرتون, شخصية للرسوم  المتحركة, أغذية طبيعية png">
            <a:extLst>
              <a:ext uri="{FF2B5EF4-FFF2-40B4-BE49-F238E27FC236}">
                <a16:creationId xmlns:a16="http://schemas.microsoft.com/office/drawing/2014/main" id="{CE2B392F-E720-53E8-CD63-56907022A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711" b="96988" l="575" r="93391">
                        <a14:foregroundMark x1="8333" y1="73494" x2="8908" y2="59940"/>
                        <a14:foregroundMark x1="8333" y1="16867" x2="575" y2="6024"/>
                        <a14:foregroundMark x1="16379" y1="6627" x2="16379" y2="3313"/>
                        <a14:foregroundMark x1="46264" y1="91265" x2="62644" y2="89759"/>
                        <a14:foregroundMark x1="62644" y1="89759" x2="63793" y2="90361"/>
                        <a14:foregroundMark x1="46839" y1="94880" x2="52011" y2="96988"/>
                        <a14:foregroundMark x1="46264" y1="92771" x2="43678" y2="92771"/>
                        <a14:foregroundMark x1="92241" y1="68675" x2="93391" y2="575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0065" y="2904697"/>
            <a:ext cx="1502421" cy="143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Birthday Candles Free vector in Adobe Illustrator ai ( .AI ), Encapsulated  PostScript eps ( .EPS ) format for free download 1.40MB">
            <a:extLst>
              <a:ext uri="{FF2B5EF4-FFF2-40B4-BE49-F238E27FC236}">
                <a16:creationId xmlns:a16="http://schemas.microsoft.com/office/drawing/2014/main" id="{9DE81BF3-185F-128B-BC18-374501F1C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5131" y="4520801"/>
            <a:ext cx="1012670" cy="98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صور قطارات كارتون مجانية ، تنزيل قصاصات فنية مجانية ، قصاصة فنية مجانية -  آخر">
            <a:extLst>
              <a:ext uri="{FF2B5EF4-FFF2-40B4-BE49-F238E27FC236}">
                <a16:creationId xmlns:a16="http://schemas.microsoft.com/office/drawing/2014/main" id="{C03B61BB-7770-1224-F812-F5F30F152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371" y="5685851"/>
            <a:ext cx="1707168" cy="78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C7A92FD-B2F6-9710-BC8B-8A2CB3352C6B}"/>
              </a:ext>
            </a:extLst>
          </p:cNvPr>
          <p:cNvSpPr/>
          <p:nvPr/>
        </p:nvSpPr>
        <p:spPr>
          <a:xfrm>
            <a:off x="8281667" y="1767274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ar-AE" sz="5400" b="1" dirty="0"/>
              <a:t>م</a:t>
            </a:r>
            <a:endParaRPr lang="en-AE" sz="54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9A0504-9A83-F5E0-3200-008707FB8D29}"/>
              </a:ext>
            </a:extLst>
          </p:cNvPr>
          <p:cNvSpPr/>
          <p:nvPr/>
        </p:nvSpPr>
        <p:spPr>
          <a:xfrm>
            <a:off x="4658285" y="1767274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ar-AE" sz="5400" b="1" dirty="0"/>
              <a:t>ق</a:t>
            </a:r>
            <a:endParaRPr lang="en-AE" sz="54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6B78E0-3984-7D13-F5D7-6676653BDACE}"/>
              </a:ext>
            </a:extLst>
          </p:cNvPr>
          <p:cNvSpPr/>
          <p:nvPr/>
        </p:nvSpPr>
        <p:spPr>
          <a:xfrm>
            <a:off x="6497899" y="1767274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ar-AE" sz="5400" b="1" dirty="0"/>
              <a:t>ص</a:t>
            </a:r>
            <a:endParaRPr lang="en-AE" sz="54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2E3111-ED0A-2635-ADCD-15DA2D269E4B}"/>
              </a:ext>
            </a:extLst>
          </p:cNvPr>
          <p:cNvSpPr/>
          <p:nvPr/>
        </p:nvSpPr>
        <p:spPr>
          <a:xfrm>
            <a:off x="6479312" y="3220792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ar-AE" sz="5400" b="1" dirty="0"/>
              <a:t>ص</a:t>
            </a:r>
            <a:endParaRPr lang="en-AE" sz="54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F7279A-466E-F817-06FE-90E869294D98}"/>
              </a:ext>
            </a:extLst>
          </p:cNvPr>
          <p:cNvSpPr/>
          <p:nvPr/>
        </p:nvSpPr>
        <p:spPr>
          <a:xfrm>
            <a:off x="4639698" y="3220792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ar-AE" sz="5400" b="1" dirty="0"/>
              <a:t>ب</a:t>
            </a:r>
            <a:endParaRPr lang="en-AE" sz="5400" b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72C527-EF1D-186B-D646-799DB4A90A69}"/>
              </a:ext>
            </a:extLst>
          </p:cNvPr>
          <p:cNvSpPr/>
          <p:nvPr/>
        </p:nvSpPr>
        <p:spPr>
          <a:xfrm>
            <a:off x="8281667" y="3220792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ar-AE" sz="5400" b="1" dirty="0"/>
              <a:t>ل</a:t>
            </a:r>
            <a:endParaRPr lang="en-AE" sz="54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1E0C5D-FDB0-3E17-ED78-F5C600155108}"/>
              </a:ext>
            </a:extLst>
          </p:cNvPr>
          <p:cNvSpPr/>
          <p:nvPr/>
        </p:nvSpPr>
        <p:spPr>
          <a:xfrm>
            <a:off x="6497899" y="4512792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ar-AE" sz="5400" b="1" dirty="0"/>
              <a:t>م</a:t>
            </a:r>
            <a:endParaRPr lang="en-AE" sz="54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AB5A0F-F402-4E14-D80A-A12608D48492}"/>
              </a:ext>
            </a:extLst>
          </p:cNvPr>
          <p:cNvSpPr/>
          <p:nvPr/>
        </p:nvSpPr>
        <p:spPr>
          <a:xfrm>
            <a:off x="4658285" y="4512792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ar-AE" sz="5400" b="1" dirty="0"/>
              <a:t>ش</a:t>
            </a:r>
            <a:endParaRPr lang="en-AE" sz="54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4BB0D8-0CDC-AD05-0CDD-335CB7E6B07D}"/>
              </a:ext>
            </a:extLst>
          </p:cNvPr>
          <p:cNvSpPr/>
          <p:nvPr/>
        </p:nvSpPr>
        <p:spPr>
          <a:xfrm>
            <a:off x="8300254" y="4512792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ar-AE" sz="5400" b="1" dirty="0"/>
              <a:t>ع</a:t>
            </a:r>
            <a:endParaRPr lang="en-AE" sz="5400" b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07449B-BFCB-9D31-3881-F7D44842F310}"/>
              </a:ext>
            </a:extLst>
          </p:cNvPr>
          <p:cNvSpPr/>
          <p:nvPr/>
        </p:nvSpPr>
        <p:spPr>
          <a:xfrm>
            <a:off x="6526673" y="5663615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ar-AE" sz="5400" b="1" dirty="0"/>
              <a:t>ق</a:t>
            </a:r>
            <a:endParaRPr lang="en-AE" sz="54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20742A-3500-47B4-428A-C2175059D2C5}"/>
              </a:ext>
            </a:extLst>
          </p:cNvPr>
          <p:cNvSpPr/>
          <p:nvPr/>
        </p:nvSpPr>
        <p:spPr>
          <a:xfrm>
            <a:off x="8300253" y="5673344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ar-AE" sz="5400" b="1" dirty="0"/>
              <a:t>ط</a:t>
            </a:r>
            <a:endParaRPr lang="en-AE" sz="54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CFA9B72-8FE6-2463-237F-EA2B2A715036}"/>
              </a:ext>
            </a:extLst>
          </p:cNvPr>
          <p:cNvSpPr/>
          <p:nvPr/>
        </p:nvSpPr>
        <p:spPr>
          <a:xfrm>
            <a:off x="4658284" y="5673344"/>
            <a:ext cx="1285103" cy="852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ar-AE" sz="5400" b="1" dirty="0"/>
              <a:t>ر</a:t>
            </a:r>
            <a:endParaRPr lang="en-AE" sz="5400" b="1" dirty="0"/>
          </a:p>
        </p:txBody>
      </p:sp>
      <p:pic>
        <p:nvPicPr>
          <p:cNvPr id="23" name="عمل رائع">
            <a:hlinkClick r:id="" action="ppaction://media"/>
            <a:extLst>
              <a:ext uri="{FF2B5EF4-FFF2-40B4-BE49-F238E27FC236}">
                <a16:creationId xmlns:a16="http://schemas.microsoft.com/office/drawing/2014/main" id="{421E2E99-558C-D131-C859-ED8C8EFD44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2038345" y="7876658"/>
            <a:ext cx="406400" cy="406400"/>
          </a:xfrm>
          <a:prstGeom prst="rect">
            <a:avLst/>
          </a:prstGeom>
        </p:spPr>
      </p:pic>
      <p:pic>
        <p:nvPicPr>
          <p:cNvPr id="24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CA22AA6A-549A-D3AA-1AE1-E2B3E0AD2F7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2031295" y="7986921"/>
            <a:ext cx="406400" cy="406400"/>
          </a:xfrm>
          <a:prstGeom prst="rect">
            <a:avLst/>
          </a:prstGeom>
        </p:spPr>
      </p:pic>
      <p:pic>
        <p:nvPicPr>
          <p:cNvPr id="25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A901F077-F9D5-EC69-2676-05FE343B6F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2045395" y="7895002"/>
            <a:ext cx="406400" cy="406400"/>
          </a:xfrm>
          <a:prstGeom prst="rect">
            <a:avLst/>
          </a:prstGeom>
        </p:spPr>
      </p:pic>
      <p:pic>
        <p:nvPicPr>
          <p:cNvPr id="26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3FF826D5-74F3-78C1-2A32-30408C2B800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2078736" y="7876658"/>
            <a:ext cx="406400" cy="406400"/>
          </a:xfrm>
          <a:prstGeom prst="rect">
            <a:avLst/>
          </a:prstGeom>
        </p:spPr>
      </p:pic>
      <p:pic>
        <p:nvPicPr>
          <p:cNvPr id="27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38E91522-6BDA-4F8A-6728-94F1C049BBD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2041870" y="7895002"/>
            <a:ext cx="406400" cy="406400"/>
          </a:xfrm>
          <a:prstGeom prst="rect">
            <a:avLst/>
          </a:prstGeom>
        </p:spPr>
      </p:pic>
      <p:pic>
        <p:nvPicPr>
          <p:cNvPr id="28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82AABE31-5A22-F403-637C-B0FC5B70B0D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2023817" y="7895002"/>
            <a:ext cx="406400" cy="406400"/>
          </a:xfrm>
          <a:prstGeom prst="rect">
            <a:avLst/>
          </a:prstGeom>
        </p:spPr>
      </p:pic>
      <p:pic>
        <p:nvPicPr>
          <p:cNvPr id="29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D1312EE2-0FC6-4D97-E4A1-FF7BDAC185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2016767" y="7913346"/>
            <a:ext cx="406400" cy="406400"/>
          </a:xfrm>
          <a:prstGeom prst="rect">
            <a:avLst/>
          </a:prstGeom>
        </p:spPr>
      </p:pic>
      <p:pic>
        <p:nvPicPr>
          <p:cNvPr id="30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6853A888-E43D-11D5-038B-49BF0B1A730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2038345" y="7958966"/>
            <a:ext cx="406400" cy="406400"/>
          </a:xfrm>
          <a:prstGeom prst="rect">
            <a:avLst/>
          </a:prstGeom>
        </p:spPr>
      </p:pic>
      <p:pic>
        <p:nvPicPr>
          <p:cNvPr id="31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1823A8CA-DF9E-9AB2-648D-90FAD11291D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2038345" y="789500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17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29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729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58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72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729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58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1729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172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58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1729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172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158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41B552-BFEB-35BF-E560-B9FCF4F260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57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F8B8F2-9D0D-04CD-257C-FE77ECD66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6400" y="6618442"/>
            <a:ext cx="1699839" cy="33618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84F1A49-6779-144C-CD82-3FBB4D7B0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537" y="101599"/>
            <a:ext cx="10861225" cy="64202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BD328D-2C17-C5F4-11C7-0C59CD88AE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22" y="23106"/>
            <a:ext cx="2466577" cy="3252743"/>
          </a:xfrm>
          <a:prstGeom prst="rect">
            <a:avLst/>
          </a:prstGeom>
        </p:spPr>
      </p:pic>
      <p:pic>
        <p:nvPicPr>
          <p:cNvPr id="5" name="Picture 4">
            <a:hlinkClick r:id="rId7" action="ppaction://hlinksldjump"/>
            <a:extLst>
              <a:ext uri="{FF2B5EF4-FFF2-40B4-BE49-F238E27FC236}">
                <a16:creationId xmlns:a16="http://schemas.microsoft.com/office/drawing/2014/main" id="{FAF39C28-3955-6FC0-08AC-67D13FE172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42573">
            <a:off x="199667" y="6026902"/>
            <a:ext cx="1372980" cy="113365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F8537D-47CE-2C72-EA82-780878D0E384}"/>
              </a:ext>
            </a:extLst>
          </p:cNvPr>
          <p:cNvSpPr/>
          <p:nvPr/>
        </p:nvSpPr>
        <p:spPr>
          <a:xfrm>
            <a:off x="6534149" y="336180"/>
            <a:ext cx="508825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1" dirty="0">
                <a:ln w="0"/>
                <a:solidFill>
                  <a:srgbClr val="44332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حوط الصور التي تحوي صوتاً طويلاُ : </a:t>
            </a:r>
            <a:endParaRPr lang="en-US" sz="3600" b="1" cap="none" spc="0" dirty="0">
              <a:ln w="0"/>
              <a:solidFill>
                <a:srgbClr val="44332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7" name="Picture 2" descr="مناظير قصاصات فنية مجانية ، تنزيل قصاصات فنية مجانية ، قصاصات فنية مجانية -  آخر">
            <a:extLst>
              <a:ext uri="{FF2B5EF4-FFF2-40B4-BE49-F238E27FC236}">
                <a16:creationId xmlns:a16="http://schemas.microsoft.com/office/drawing/2014/main" id="{0A599C11-27DE-1FED-C4A9-F987EE72C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3174" y="1603807"/>
            <a:ext cx="2347866" cy="1566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طقوس يسيحيل الاستغناء عنها , خلفيات فوانيس رمضان متحركة - المميز">
            <a:extLst>
              <a:ext uri="{FF2B5EF4-FFF2-40B4-BE49-F238E27FC236}">
                <a16:creationId xmlns:a16="http://schemas.microsoft.com/office/drawing/2014/main" id="{8C79F291-C03C-62DF-EAD5-1B3931B44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081" y="4142453"/>
            <a:ext cx="1258768" cy="188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ute camel cartoon Royalty Free Vector Image - VectorStock">
            <a:extLst>
              <a:ext uri="{FF2B5EF4-FFF2-40B4-BE49-F238E27FC236}">
                <a16:creationId xmlns:a16="http://schemas.microsoft.com/office/drawing/2014/main" id="{BFF30BD0-A5D3-E56A-ED02-1A90AB94EF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0"/>
          <a:stretch/>
        </p:blipFill>
        <p:spPr bwMode="auto">
          <a:xfrm>
            <a:off x="2490943" y="1455002"/>
            <a:ext cx="1762183" cy="205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and Clipart High Five - Hand High Five Cartoon , Free Transparent Clipart  - ClipartKey">
            <a:extLst>
              <a:ext uri="{FF2B5EF4-FFF2-40B4-BE49-F238E27FC236}">
                <a16:creationId xmlns:a16="http://schemas.microsoft.com/office/drawing/2014/main" id="{1088A932-4E9B-BB2D-06BD-A97411372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770" y="1603807"/>
            <a:ext cx="2023305" cy="155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992BA29-4647-CC1F-EDE0-25496AD81B5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94604" y="3988937"/>
            <a:ext cx="2347866" cy="2347866"/>
          </a:xfrm>
          <a:prstGeom prst="rect">
            <a:avLst/>
          </a:prstGeom>
        </p:spPr>
      </p:pic>
      <p:pic>
        <p:nvPicPr>
          <p:cNvPr id="13" name="Picture 10" descr="صور كارتون لكرة القدم مجانية ، تنزيل قصاصة فنية مجانية ، قصاصة فنية مجانية  - آخر">
            <a:extLst>
              <a:ext uri="{FF2B5EF4-FFF2-40B4-BE49-F238E27FC236}">
                <a16:creationId xmlns:a16="http://schemas.microsoft.com/office/drawing/2014/main" id="{B607627F-9B48-936B-E6D9-A63BE493B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2239" y="4344465"/>
            <a:ext cx="1772312" cy="177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橙色書本 卡通書本插畫 書籍 圖書館書本, 教科書, 書籍, 書店向量圖案素材免費下載，PNG，EPS和AI素材下載 - Pngtree |  Orange book, Book decor, Illustration">
            <a:extLst>
              <a:ext uri="{FF2B5EF4-FFF2-40B4-BE49-F238E27FC236}">
                <a16:creationId xmlns:a16="http://schemas.microsoft.com/office/drawing/2014/main" id="{A746BE10-43AA-C7E4-6677-010C9D55C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959" y="4080841"/>
            <a:ext cx="2357562" cy="235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4" descr="حروف الهجاء بالصور للاطفال , تعليم الاطفال الحروف بالصور - حزن و الم">
            <a:extLst>
              <a:ext uri="{FF2B5EF4-FFF2-40B4-BE49-F238E27FC236}">
                <a16:creationId xmlns:a16="http://schemas.microsoft.com/office/drawing/2014/main" id="{26C3E413-D8CF-3849-382B-B9EB662F8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179" y="1662887"/>
            <a:ext cx="2323008" cy="1206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ننشر أسعار الحديد الجديدة بعد خفضها من قبل مصنعيها.. وشعبة مواد البناء:  موجة انخفاض أخرى قريبا - بوابة الأهرام">
            <a:extLst>
              <a:ext uri="{FF2B5EF4-FFF2-40B4-BE49-F238E27FC236}">
                <a16:creationId xmlns:a16="http://schemas.microsoft.com/office/drawing/2014/main" id="{5F2B5270-D103-A279-4EBD-F59606C1B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262" y="4732500"/>
            <a:ext cx="1866703" cy="1206177"/>
          </a:xfrm>
          <a:custGeom>
            <a:avLst/>
            <a:gdLst>
              <a:gd name="connsiteX0" fmla="*/ 0 w 1866703"/>
              <a:gd name="connsiteY0" fmla="*/ 0 h 1206177"/>
              <a:gd name="connsiteX1" fmla="*/ 429342 w 1866703"/>
              <a:gd name="connsiteY1" fmla="*/ 0 h 1206177"/>
              <a:gd name="connsiteX2" fmla="*/ 840016 w 1866703"/>
              <a:gd name="connsiteY2" fmla="*/ 0 h 1206177"/>
              <a:gd name="connsiteX3" fmla="*/ 1288025 w 1866703"/>
              <a:gd name="connsiteY3" fmla="*/ 0 h 1206177"/>
              <a:gd name="connsiteX4" fmla="*/ 1866703 w 1866703"/>
              <a:gd name="connsiteY4" fmla="*/ 0 h 1206177"/>
              <a:gd name="connsiteX5" fmla="*/ 1866703 w 1866703"/>
              <a:gd name="connsiteY5" fmla="*/ 389997 h 1206177"/>
              <a:gd name="connsiteX6" fmla="*/ 1866703 w 1866703"/>
              <a:gd name="connsiteY6" fmla="*/ 792056 h 1206177"/>
              <a:gd name="connsiteX7" fmla="*/ 1866703 w 1866703"/>
              <a:gd name="connsiteY7" fmla="*/ 1206177 h 1206177"/>
              <a:gd name="connsiteX8" fmla="*/ 1381360 w 1866703"/>
              <a:gd name="connsiteY8" fmla="*/ 1206177 h 1206177"/>
              <a:gd name="connsiteX9" fmla="*/ 914684 w 1866703"/>
              <a:gd name="connsiteY9" fmla="*/ 1206177 h 1206177"/>
              <a:gd name="connsiteX10" fmla="*/ 466676 w 1866703"/>
              <a:gd name="connsiteY10" fmla="*/ 1206177 h 1206177"/>
              <a:gd name="connsiteX11" fmla="*/ 0 w 1866703"/>
              <a:gd name="connsiteY11" fmla="*/ 1206177 h 1206177"/>
              <a:gd name="connsiteX12" fmla="*/ 0 w 1866703"/>
              <a:gd name="connsiteY12" fmla="*/ 792056 h 1206177"/>
              <a:gd name="connsiteX13" fmla="*/ 0 w 1866703"/>
              <a:gd name="connsiteY13" fmla="*/ 389997 h 1206177"/>
              <a:gd name="connsiteX14" fmla="*/ 0 w 1866703"/>
              <a:gd name="connsiteY14" fmla="*/ 0 h 1206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66703" h="1206177" extrusionOk="0">
                <a:moveTo>
                  <a:pt x="0" y="0"/>
                </a:moveTo>
                <a:cubicBezTo>
                  <a:pt x="181781" y="-11286"/>
                  <a:pt x="341634" y="3273"/>
                  <a:pt x="429342" y="0"/>
                </a:cubicBezTo>
                <a:cubicBezTo>
                  <a:pt x="517050" y="-3273"/>
                  <a:pt x="695257" y="41121"/>
                  <a:pt x="840016" y="0"/>
                </a:cubicBezTo>
                <a:cubicBezTo>
                  <a:pt x="984775" y="-41121"/>
                  <a:pt x="1091498" y="42841"/>
                  <a:pt x="1288025" y="0"/>
                </a:cubicBezTo>
                <a:cubicBezTo>
                  <a:pt x="1484552" y="-42841"/>
                  <a:pt x="1728140" y="53365"/>
                  <a:pt x="1866703" y="0"/>
                </a:cubicBezTo>
                <a:cubicBezTo>
                  <a:pt x="1898942" y="82441"/>
                  <a:pt x="1836992" y="203960"/>
                  <a:pt x="1866703" y="389997"/>
                </a:cubicBezTo>
                <a:cubicBezTo>
                  <a:pt x="1896414" y="576034"/>
                  <a:pt x="1842667" y="615955"/>
                  <a:pt x="1866703" y="792056"/>
                </a:cubicBezTo>
                <a:cubicBezTo>
                  <a:pt x="1890739" y="968157"/>
                  <a:pt x="1824774" y="1006271"/>
                  <a:pt x="1866703" y="1206177"/>
                </a:cubicBezTo>
                <a:cubicBezTo>
                  <a:pt x="1659401" y="1208712"/>
                  <a:pt x="1581347" y="1149592"/>
                  <a:pt x="1381360" y="1206177"/>
                </a:cubicBezTo>
                <a:cubicBezTo>
                  <a:pt x="1181373" y="1262762"/>
                  <a:pt x="1055934" y="1199652"/>
                  <a:pt x="914684" y="1206177"/>
                </a:cubicBezTo>
                <a:cubicBezTo>
                  <a:pt x="773434" y="1212702"/>
                  <a:pt x="595886" y="1163949"/>
                  <a:pt x="466676" y="1206177"/>
                </a:cubicBezTo>
                <a:cubicBezTo>
                  <a:pt x="337466" y="1248405"/>
                  <a:pt x="224976" y="1204495"/>
                  <a:pt x="0" y="1206177"/>
                </a:cubicBezTo>
                <a:cubicBezTo>
                  <a:pt x="-42767" y="1032245"/>
                  <a:pt x="46167" y="891989"/>
                  <a:pt x="0" y="792056"/>
                </a:cubicBezTo>
                <a:cubicBezTo>
                  <a:pt x="-46167" y="692123"/>
                  <a:pt x="28291" y="546339"/>
                  <a:pt x="0" y="389997"/>
                </a:cubicBezTo>
                <a:cubicBezTo>
                  <a:pt x="-28291" y="233655"/>
                  <a:pt x="46752" y="92184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66047223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A6B72843-EFFB-BFA8-85E0-988A30CDB044}"/>
              </a:ext>
            </a:extLst>
          </p:cNvPr>
          <p:cNvSpPr/>
          <p:nvPr/>
        </p:nvSpPr>
        <p:spPr>
          <a:xfrm>
            <a:off x="9028935" y="1455002"/>
            <a:ext cx="2538702" cy="1973998"/>
          </a:xfrm>
          <a:custGeom>
            <a:avLst/>
            <a:gdLst>
              <a:gd name="connsiteX0" fmla="*/ 0 w 2538702"/>
              <a:gd name="connsiteY0" fmla="*/ 986999 h 1973998"/>
              <a:gd name="connsiteX1" fmla="*/ 1269351 w 2538702"/>
              <a:gd name="connsiteY1" fmla="*/ 0 h 1973998"/>
              <a:gd name="connsiteX2" fmla="*/ 2538702 w 2538702"/>
              <a:gd name="connsiteY2" fmla="*/ 986999 h 1973998"/>
              <a:gd name="connsiteX3" fmla="*/ 1269351 w 2538702"/>
              <a:gd name="connsiteY3" fmla="*/ 1973998 h 1973998"/>
              <a:gd name="connsiteX4" fmla="*/ 0 w 2538702"/>
              <a:gd name="connsiteY4" fmla="*/ 986999 h 197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702" h="1973998" extrusionOk="0">
                <a:moveTo>
                  <a:pt x="0" y="986999"/>
                </a:moveTo>
                <a:cubicBezTo>
                  <a:pt x="-99630" y="324737"/>
                  <a:pt x="626272" y="-21045"/>
                  <a:pt x="1269351" y="0"/>
                </a:cubicBezTo>
                <a:cubicBezTo>
                  <a:pt x="1939044" y="17614"/>
                  <a:pt x="2677219" y="400561"/>
                  <a:pt x="2538702" y="986999"/>
                </a:cubicBezTo>
                <a:cubicBezTo>
                  <a:pt x="2470234" y="1395596"/>
                  <a:pt x="1918931" y="2134132"/>
                  <a:pt x="1269351" y="1973998"/>
                </a:cubicBezTo>
                <a:cubicBezTo>
                  <a:pt x="584585" y="1951544"/>
                  <a:pt x="90974" y="1524617"/>
                  <a:pt x="0" y="986999"/>
                </a:cubicBezTo>
                <a:close/>
              </a:path>
            </a:pathLst>
          </a:custGeom>
          <a:noFill/>
          <a:ln w="38100">
            <a:solidFill>
              <a:srgbClr val="F4777C"/>
            </a:solidFill>
            <a:extLst>
              <a:ext uri="{C807C97D-BFC1-408E-A445-0C87EB9F89A2}">
                <ask:lineSketchStyleProps xmlns:ask="http://schemas.microsoft.com/office/drawing/2018/sketchyshapes" sd="879248734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4731555-0DA7-1121-5FBD-23642B285D19}"/>
              </a:ext>
            </a:extLst>
          </p:cNvPr>
          <p:cNvSpPr/>
          <p:nvPr/>
        </p:nvSpPr>
        <p:spPr>
          <a:xfrm>
            <a:off x="4691525" y="1394656"/>
            <a:ext cx="2538702" cy="1973998"/>
          </a:xfrm>
          <a:custGeom>
            <a:avLst/>
            <a:gdLst>
              <a:gd name="connsiteX0" fmla="*/ 0 w 2538702"/>
              <a:gd name="connsiteY0" fmla="*/ 986999 h 1973998"/>
              <a:gd name="connsiteX1" fmla="*/ 1269351 w 2538702"/>
              <a:gd name="connsiteY1" fmla="*/ 0 h 1973998"/>
              <a:gd name="connsiteX2" fmla="*/ 2538702 w 2538702"/>
              <a:gd name="connsiteY2" fmla="*/ 986999 h 1973998"/>
              <a:gd name="connsiteX3" fmla="*/ 1269351 w 2538702"/>
              <a:gd name="connsiteY3" fmla="*/ 1973998 h 1973998"/>
              <a:gd name="connsiteX4" fmla="*/ 0 w 2538702"/>
              <a:gd name="connsiteY4" fmla="*/ 986999 h 197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702" h="1973998" extrusionOk="0">
                <a:moveTo>
                  <a:pt x="0" y="986999"/>
                </a:moveTo>
                <a:cubicBezTo>
                  <a:pt x="-99630" y="324737"/>
                  <a:pt x="626272" y="-21045"/>
                  <a:pt x="1269351" y="0"/>
                </a:cubicBezTo>
                <a:cubicBezTo>
                  <a:pt x="1939044" y="17614"/>
                  <a:pt x="2677219" y="400561"/>
                  <a:pt x="2538702" y="986999"/>
                </a:cubicBezTo>
                <a:cubicBezTo>
                  <a:pt x="2470234" y="1395596"/>
                  <a:pt x="1918931" y="2134132"/>
                  <a:pt x="1269351" y="1973998"/>
                </a:cubicBezTo>
                <a:cubicBezTo>
                  <a:pt x="584585" y="1951544"/>
                  <a:pt x="90974" y="1524617"/>
                  <a:pt x="0" y="986999"/>
                </a:cubicBezTo>
                <a:close/>
              </a:path>
            </a:pathLst>
          </a:custGeom>
          <a:noFill/>
          <a:ln w="38100">
            <a:solidFill>
              <a:srgbClr val="F4777C"/>
            </a:solidFill>
            <a:extLst>
              <a:ext uri="{C807C97D-BFC1-408E-A445-0C87EB9F89A2}">
                <ask:lineSketchStyleProps xmlns:ask="http://schemas.microsoft.com/office/drawing/2018/sketchyshapes" sd="879248734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66DB653-9622-F37D-656A-919574EA4EA8}"/>
              </a:ext>
            </a:extLst>
          </p:cNvPr>
          <p:cNvSpPr/>
          <p:nvPr/>
        </p:nvSpPr>
        <p:spPr>
          <a:xfrm>
            <a:off x="7413536" y="4316452"/>
            <a:ext cx="2538702" cy="1973998"/>
          </a:xfrm>
          <a:custGeom>
            <a:avLst/>
            <a:gdLst>
              <a:gd name="connsiteX0" fmla="*/ 0 w 2538702"/>
              <a:gd name="connsiteY0" fmla="*/ 986999 h 1973998"/>
              <a:gd name="connsiteX1" fmla="*/ 1269351 w 2538702"/>
              <a:gd name="connsiteY1" fmla="*/ 0 h 1973998"/>
              <a:gd name="connsiteX2" fmla="*/ 2538702 w 2538702"/>
              <a:gd name="connsiteY2" fmla="*/ 986999 h 1973998"/>
              <a:gd name="connsiteX3" fmla="*/ 1269351 w 2538702"/>
              <a:gd name="connsiteY3" fmla="*/ 1973998 h 1973998"/>
              <a:gd name="connsiteX4" fmla="*/ 0 w 2538702"/>
              <a:gd name="connsiteY4" fmla="*/ 986999 h 197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702" h="1973998" extrusionOk="0">
                <a:moveTo>
                  <a:pt x="0" y="986999"/>
                </a:moveTo>
                <a:cubicBezTo>
                  <a:pt x="-99630" y="324737"/>
                  <a:pt x="626272" y="-21045"/>
                  <a:pt x="1269351" y="0"/>
                </a:cubicBezTo>
                <a:cubicBezTo>
                  <a:pt x="1939044" y="17614"/>
                  <a:pt x="2677219" y="400561"/>
                  <a:pt x="2538702" y="986999"/>
                </a:cubicBezTo>
                <a:cubicBezTo>
                  <a:pt x="2470234" y="1395596"/>
                  <a:pt x="1918931" y="2134132"/>
                  <a:pt x="1269351" y="1973998"/>
                </a:cubicBezTo>
                <a:cubicBezTo>
                  <a:pt x="584585" y="1951544"/>
                  <a:pt x="90974" y="1524617"/>
                  <a:pt x="0" y="986999"/>
                </a:cubicBezTo>
                <a:close/>
              </a:path>
            </a:pathLst>
          </a:custGeom>
          <a:noFill/>
          <a:ln w="38100">
            <a:solidFill>
              <a:srgbClr val="F4777C"/>
            </a:solidFill>
            <a:extLst>
              <a:ext uri="{C807C97D-BFC1-408E-A445-0C87EB9F89A2}">
                <ask:lineSketchStyleProps xmlns:ask="http://schemas.microsoft.com/office/drawing/2018/sketchyshapes" sd="879248734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E56D369-5405-8BBB-4AB5-8515B7D07BB6}"/>
              </a:ext>
            </a:extLst>
          </p:cNvPr>
          <p:cNvSpPr/>
          <p:nvPr/>
        </p:nvSpPr>
        <p:spPr>
          <a:xfrm>
            <a:off x="3422174" y="4362805"/>
            <a:ext cx="2538702" cy="1973998"/>
          </a:xfrm>
          <a:custGeom>
            <a:avLst/>
            <a:gdLst>
              <a:gd name="connsiteX0" fmla="*/ 0 w 2538702"/>
              <a:gd name="connsiteY0" fmla="*/ 986999 h 1973998"/>
              <a:gd name="connsiteX1" fmla="*/ 1269351 w 2538702"/>
              <a:gd name="connsiteY1" fmla="*/ 0 h 1973998"/>
              <a:gd name="connsiteX2" fmla="*/ 2538702 w 2538702"/>
              <a:gd name="connsiteY2" fmla="*/ 986999 h 1973998"/>
              <a:gd name="connsiteX3" fmla="*/ 1269351 w 2538702"/>
              <a:gd name="connsiteY3" fmla="*/ 1973998 h 1973998"/>
              <a:gd name="connsiteX4" fmla="*/ 0 w 2538702"/>
              <a:gd name="connsiteY4" fmla="*/ 986999 h 197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702" h="1973998" extrusionOk="0">
                <a:moveTo>
                  <a:pt x="0" y="986999"/>
                </a:moveTo>
                <a:cubicBezTo>
                  <a:pt x="-99630" y="324737"/>
                  <a:pt x="626272" y="-21045"/>
                  <a:pt x="1269351" y="0"/>
                </a:cubicBezTo>
                <a:cubicBezTo>
                  <a:pt x="1939044" y="17614"/>
                  <a:pt x="2677219" y="400561"/>
                  <a:pt x="2538702" y="986999"/>
                </a:cubicBezTo>
                <a:cubicBezTo>
                  <a:pt x="2470234" y="1395596"/>
                  <a:pt x="1918931" y="2134132"/>
                  <a:pt x="1269351" y="1973998"/>
                </a:cubicBezTo>
                <a:cubicBezTo>
                  <a:pt x="584585" y="1951544"/>
                  <a:pt x="90974" y="1524617"/>
                  <a:pt x="0" y="986999"/>
                </a:cubicBezTo>
                <a:close/>
              </a:path>
            </a:pathLst>
          </a:custGeom>
          <a:noFill/>
          <a:ln w="38100">
            <a:solidFill>
              <a:srgbClr val="F4777C"/>
            </a:solidFill>
            <a:extLst>
              <a:ext uri="{C807C97D-BFC1-408E-A445-0C87EB9F89A2}">
                <ask:lineSketchStyleProps xmlns:ask="http://schemas.microsoft.com/office/drawing/2018/sketchyshapes" sd="879248734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EE77969-650C-3BD2-D469-7E1E6F7469E1}"/>
              </a:ext>
            </a:extLst>
          </p:cNvPr>
          <p:cNvSpPr/>
          <p:nvPr/>
        </p:nvSpPr>
        <p:spPr>
          <a:xfrm>
            <a:off x="1255048" y="4191862"/>
            <a:ext cx="1906446" cy="1973998"/>
          </a:xfrm>
          <a:custGeom>
            <a:avLst/>
            <a:gdLst>
              <a:gd name="connsiteX0" fmla="*/ 0 w 1906446"/>
              <a:gd name="connsiteY0" fmla="*/ 986999 h 1973998"/>
              <a:gd name="connsiteX1" fmla="*/ 953223 w 1906446"/>
              <a:gd name="connsiteY1" fmla="*/ 0 h 1973998"/>
              <a:gd name="connsiteX2" fmla="*/ 1906446 w 1906446"/>
              <a:gd name="connsiteY2" fmla="*/ 986999 h 1973998"/>
              <a:gd name="connsiteX3" fmla="*/ 953223 w 1906446"/>
              <a:gd name="connsiteY3" fmla="*/ 1973998 h 1973998"/>
              <a:gd name="connsiteX4" fmla="*/ 0 w 1906446"/>
              <a:gd name="connsiteY4" fmla="*/ 986999 h 197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6446" h="1973998" extrusionOk="0">
                <a:moveTo>
                  <a:pt x="0" y="986999"/>
                </a:moveTo>
                <a:cubicBezTo>
                  <a:pt x="-63135" y="367653"/>
                  <a:pt x="530311" y="-37592"/>
                  <a:pt x="953223" y="0"/>
                </a:cubicBezTo>
                <a:cubicBezTo>
                  <a:pt x="1448324" y="17614"/>
                  <a:pt x="2044963" y="400561"/>
                  <a:pt x="1906446" y="986999"/>
                </a:cubicBezTo>
                <a:cubicBezTo>
                  <a:pt x="1844832" y="1409260"/>
                  <a:pt x="1438654" y="2101638"/>
                  <a:pt x="953223" y="1973998"/>
                </a:cubicBezTo>
                <a:cubicBezTo>
                  <a:pt x="443049" y="1951544"/>
                  <a:pt x="90974" y="1524617"/>
                  <a:pt x="0" y="986999"/>
                </a:cubicBezTo>
                <a:close/>
              </a:path>
            </a:pathLst>
          </a:custGeom>
          <a:noFill/>
          <a:ln w="38100">
            <a:solidFill>
              <a:srgbClr val="F4777C"/>
            </a:solidFill>
            <a:extLst>
              <a:ext uri="{C807C97D-BFC1-408E-A445-0C87EB9F89A2}">
                <ask:lineSketchStyleProps xmlns:ask="http://schemas.microsoft.com/office/drawing/2018/sketchyshapes" sd="879248734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13732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41B552-BFEB-35BF-E560-B9FCF4F260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57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F8B8F2-9D0D-04CD-257C-FE77ECD66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6400" y="6618442"/>
            <a:ext cx="1699839" cy="3361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3D0AAC-4779-E73E-1564-594D9F386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58" y="0"/>
            <a:ext cx="12051742" cy="6858000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  <a:extLst>
              <a:ext uri="{FF2B5EF4-FFF2-40B4-BE49-F238E27FC236}">
                <a16:creationId xmlns:a16="http://schemas.microsoft.com/office/drawing/2014/main" id="{F5D7B634-5E1D-B1EF-0F61-8553785A83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42573">
            <a:off x="199667" y="6026902"/>
            <a:ext cx="1372980" cy="113365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49F7F87-B0CA-F338-A632-B62EC3208903}"/>
              </a:ext>
            </a:extLst>
          </p:cNvPr>
          <p:cNvSpPr/>
          <p:nvPr/>
        </p:nvSpPr>
        <p:spPr>
          <a:xfrm>
            <a:off x="5245618" y="1297295"/>
            <a:ext cx="32688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1" dirty="0">
                <a:ln w="0"/>
                <a:solidFill>
                  <a:srgbClr val="44332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حدد الصوت الطويل الناقص </a:t>
            </a:r>
            <a:endParaRPr lang="en-US" sz="2800" b="1" cap="none" spc="0" dirty="0">
              <a:ln w="0"/>
              <a:solidFill>
                <a:srgbClr val="44332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4" name="Picture 2" descr="Sketch of hands kneading dough Royalty Free Vector Image">
            <a:extLst>
              <a:ext uri="{FF2B5EF4-FFF2-40B4-BE49-F238E27FC236}">
                <a16:creationId xmlns:a16="http://schemas.microsoft.com/office/drawing/2014/main" id="{5185CF68-AD24-0B4C-CE10-86FF31221A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97"/>
          <a:stretch/>
        </p:blipFill>
        <p:spPr bwMode="auto">
          <a:xfrm>
            <a:off x="3876190" y="1665432"/>
            <a:ext cx="2534532" cy="2069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B81DCC7-18F6-7900-6F54-F574FDA3CDAE}"/>
              </a:ext>
            </a:extLst>
          </p:cNvPr>
          <p:cNvSpPr/>
          <p:nvPr/>
        </p:nvSpPr>
        <p:spPr>
          <a:xfrm>
            <a:off x="2859815" y="3831426"/>
            <a:ext cx="420820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عَـــــ</a:t>
            </a:r>
            <a:r>
              <a:rPr lang="ar-AE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</a:t>
            </a:r>
            <a:r>
              <a:rPr lang="ar-AE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ــــــنٌ</a:t>
            </a:r>
            <a:endParaRPr lang="en-US" sz="60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F23EF3-7D1A-8AFC-D03C-9CC0A5F7015C}"/>
              </a:ext>
            </a:extLst>
          </p:cNvPr>
          <p:cNvSpPr/>
          <p:nvPr/>
        </p:nvSpPr>
        <p:spPr>
          <a:xfrm>
            <a:off x="4185008" y="3786494"/>
            <a:ext cx="170912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rtl="1"/>
            <a:r>
              <a:rPr lang="ar-AE" sz="6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ــجــيــ</a:t>
            </a:r>
            <a:endParaRPr lang="en-US" sz="6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89C8370-C0A7-E192-6378-9930067405B4}"/>
              </a:ext>
            </a:extLst>
          </p:cNvPr>
          <p:cNvSpPr/>
          <p:nvPr/>
        </p:nvSpPr>
        <p:spPr>
          <a:xfrm>
            <a:off x="6410722" y="5170965"/>
            <a:ext cx="2274430" cy="946060"/>
          </a:xfrm>
          <a:custGeom>
            <a:avLst/>
            <a:gdLst>
              <a:gd name="connsiteX0" fmla="*/ 0 w 2274430"/>
              <a:gd name="connsiteY0" fmla="*/ 157680 h 946060"/>
              <a:gd name="connsiteX1" fmla="*/ 157680 w 2274430"/>
              <a:gd name="connsiteY1" fmla="*/ 0 h 946060"/>
              <a:gd name="connsiteX2" fmla="*/ 686629 w 2274430"/>
              <a:gd name="connsiteY2" fmla="*/ 0 h 946060"/>
              <a:gd name="connsiteX3" fmla="*/ 1156806 w 2274430"/>
              <a:gd name="connsiteY3" fmla="*/ 0 h 946060"/>
              <a:gd name="connsiteX4" fmla="*/ 1646573 w 2274430"/>
              <a:gd name="connsiteY4" fmla="*/ 0 h 946060"/>
              <a:gd name="connsiteX5" fmla="*/ 2116750 w 2274430"/>
              <a:gd name="connsiteY5" fmla="*/ 0 h 946060"/>
              <a:gd name="connsiteX6" fmla="*/ 2274430 w 2274430"/>
              <a:gd name="connsiteY6" fmla="*/ 157680 h 946060"/>
              <a:gd name="connsiteX7" fmla="*/ 2274430 w 2274430"/>
              <a:gd name="connsiteY7" fmla="*/ 454109 h 946060"/>
              <a:gd name="connsiteX8" fmla="*/ 2274430 w 2274430"/>
              <a:gd name="connsiteY8" fmla="*/ 788380 h 946060"/>
              <a:gd name="connsiteX9" fmla="*/ 2116750 w 2274430"/>
              <a:gd name="connsiteY9" fmla="*/ 946060 h 946060"/>
              <a:gd name="connsiteX10" fmla="*/ 1626983 w 2274430"/>
              <a:gd name="connsiteY10" fmla="*/ 946060 h 946060"/>
              <a:gd name="connsiteX11" fmla="*/ 1195987 w 2274430"/>
              <a:gd name="connsiteY11" fmla="*/ 946060 h 946060"/>
              <a:gd name="connsiteX12" fmla="*/ 725810 w 2274430"/>
              <a:gd name="connsiteY12" fmla="*/ 946060 h 946060"/>
              <a:gd name="connsiteX13" fmla="*/ 157680 w 2274430"/>
              <a:gd name="connsiteY13" fmla="*/ 946060 h 946060"/>
              <a:gd name="connsiteX14" fmla="*/ 0 w 2274430"/>
              <a:gd name="connsiteY14" fmla="*/ 788380 h 946060"/>
              <a:gd name="connsiteX15" fmla="*/ 0 w 2274430"/>
              <a:gd name="connsiteY15" fmla="*/ 460416 h 946060"/>
              <a:gd name="connsiteX16" fmla="*/ 0 w 2274430"/>
              <a:gd name="connsiteY16" fmla="*/ 157680 h 946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74430" h="946060" fill="none" extrusionOk="0">
                <a:moveTo>
                  <a:pt x="0" y="157680"/>
                </a:moveTo>
                <a:cubicBezTo>
                  <a:pt x="5245" y="60664"/>
                  <a:pt x="80876" y="-14194"/>
                  <a:pt x="157680" y="0"/>
                </a:cubicBezTo>
                <a:cubicBezTo>
                  <a:pt x="342104" y="-37639"/>
                  <a:pt x="508959" y="31742"/>
                  <a:pt x="686629" y="0"/>
                </a:cubicBezTo>
                <a:cubicBezTo>
                  <a:pt x="864299" y="-31742"/>
                  <a:pt x="996808" y="48908"/>
                  <a:pt x="1156806" y="0"/>
                </a:cubicBezTo>
                <a:cubicBezTo>
                  <a:pt x="1316804" y="-48908"/>
                  <a:pt x="1501569" y="12606"/>
                  <a:pt x="1646573" y="0"/>
                </a:cubicBezTo>
                <a:cubicBezTo>
                  <a:pt x="1791577" y="-12606"/>
                  <a:pt x="1925513" y="55719"/>
                  <a:pt x="2116750" y="0"/>
                </a:cubicBezTo>
                <a:cubicBezTo>
                  <a:pt x="2211314" y="-4301"/>
                  <a:pt x="2255762" y="76766"/>
                  <a:pt x="2274430" y="157680"/>
                </a:cubicBezTo>
                <a:cubicBezTo>
                  <a:pt x="2305383" y="274789"/>
                  <a:pt x="2260416" y="390110"/>
                  <a:pt x="2274430" y="454109"/>
                </a:cubicBezTo>
                <a:cubicBezTo>
                  <a:pt x="2288444" y="518108"/>
                  <a:pt x="2264669" y="631073"/>
                  <a:pt x="2274430" y="788380"/>
                </a:cubicBezTo>
                <a:cubicBezTo>
                  <a:pt x="2288164" y="880697"/>
                  <a:pt x="2210789" y="949788"/>
                  <a:pt x="2116750" y="946060"/>
                </a:cubicBezTo>
                <a:cubicBezTo>
                  <a:pt x="1894623" y="956983"/>
                  <a:pt x="1825623" y="913490"/>
                  <a:pt x="1626983" y="946060"/>
                </a:cubicBezTo>
                <a:cubicBezTo>
                  <a:pt x="1428343" y="978630"/>
                  <a:pt x="1380632" y="898540"/>
                  <a:pt x="1195987" y="946060"/>
                </a:cubicBezTo>
                <a:cubicBezTo>
                  <a:pt x="1011342" y="993580"/>
                  <a:pt x="897696" y="924221"/>
                  <a:pt x="725810" y="946060"/>
                </a:cubicBezTo>
                <a:cubicBezTo>
                  <a:pt x="553924" y="967899"/>
                  <a:pt x="315358" y="915221"/>
                  <a:pt x="157680" y="946060"/>
                </a:cubicBezTo>
                <a:cubicBezTo>
                  <a:pt x="68821" y="959569"/>
                  <a:pt x="3338" y="889607"/>
                  <a:pt x="0" y="788380"/>
                </a:cubicBezTo>
                <a:cubicBezTo>
                  <a:pt x="-35829" y="659947"/>
                  <a:pt x="37883" y="564378"/>
                  <a:pt x="0" y="460416"/>
                </a:cubicBezTo>
                <a:cubicBezTo>
                  <a:pt x="-37883" y="356454"/>
                  <a:pt x="22644" y="296131"/>
                  <a:pt x="0" y="157680"/>
                </a:cubicBezTo>
                <a:close/>
              </a:path>
              <a:path w="2274430" h="946060" stroke="0" extrusionOk="0">
                <a:moveTo>
                  <a:pt x="0" y="157680"/>
                </a:moveTo>
                <a:cubicBezTo>
                  <a:pt x="-3025" y="64885"/>
                  <a:pt x="85649" y="-496"/>
                  <a:pt x="157680" y="0"/>
                </a:cubicBezTo>
                <a:cubicBezTo>
                  <a:pt x="352840" y="-37714"/>
                  <a:pt x="501483" y="33274"/>
                  <a:pt x="608266" y="0"/>
                </a:cubicBezTo>
                <a:cubicBezTo>
                  <a:pt x="715049" y="-33274"/>
                  <a:pt x="970495" y="48139"/>
                  <a:pt x="1098034" y="0"/>
                </a:cubicBezTo>
                <a:cubicBezTo>
                  <a:pt x="1225573" y="-48139"/>
                  <a:pt x="1366286" y="50681"/>
                  <a:pt x="1607392" y="0"/>
                </a:cubicBezTo>
                <a:cubicBezTo>
                  <a:pt x="1848498" y="-50681"/>
                  <a:pt x="1991173" y="52278"/>
                  <a:pt x="2116750" y="0"/>
                </a:cubicBezTo>
                <a:cubicBezTo>
                  <a:pt x="2203973" y="-3663"/>
                  <a:pt x="2288533" y="80755"/>
                  <a:pt x="2274430" y="157680"/>
                </a:cubicBezTo>
                <a:cubicBezTo>
                  <a:pt x="2285970" y="254954"/>
                  <a:pt x="2272839" y="406991"/>
                  <a:pt x="2274430" y="473030"/>
                </a:cubicBezTo>
                <a:cubicBezTo>
                  <a:pt x="2276021" y="539069"/>
                  <a:pt x="2260224" y="658117"/>
                  <a:pt x="2274430" y="788380"/>
                </a:cubicBezTo>
                <a:cubicBezTo>
                  <a:pt x="2261243" y="872705"/>
                  <a:pt x="2228571" y="951370"/>
                  <a:pt x="2116750" y="946060"/>
                </a:cubicBezTo>
                <a:cubicBezTo>
                  <a:pt x="1915750" y="949624"/>
                  <a:pt x="1764443" y="895349"/>
                  <a:pt x="1607392" y="946060"/>
                </a:cubicBezTo>
                <a:cubicBezTo>
                  <a:pt x="1450341" y="996771"/>
                  <a:pt x="1281794" y="928142"/>
                  <a:pt x="1117624" y="946060"/>
                </a:cubicBezTo>
                <a:cubicBezTo>
                  <a:pt x="953454" y="963978"/>
                  <a:pt x="825098" y="940128"/>
                  <a:pt x="686629" y="946060"/>
                </a:cubicBezTo>
                <a:cubicBezTo>
                  <a:pt x="548161" y="951992"/>
                  <a:pt x="343323" y="908756"/>
                  <a:pt x="157680" y="946060"/>
                </a:cubicBezTo>
                <a:cubicBezTo>
                  <a:pt x="69637" y="948750"/>
                  <a:pt x="-4411" y="865603"/>
                  <a:pt x="0" y="788380"/>
                </a:cubicBezTo>
                <a:cubicBezTo>
                  <a:pt x="-20375" y="690422"/>
                  <a:pt x="18310" y="595779"/>
                  <a:pt x="0" y="485644"/>
                </a:cubicBezTo>
                <a:cubicBezTo>
                  <a:pt x="-18310" y="375509"/>
                  <a:pt x="13159" y="227128"/>
                  <a:pt x="0" y="157680"/>
                </a:cubicBezTo>
                <a:close/>
              </a:path>
            </a:pathLst>
          </a:custGeom>
          <a:solidFill>
            <a:srgbClr val="BD5EA0"/>
          </a:solidFill>
          <a:ln>
            <a:extLst>
              <a:ext uri="{C807C97D-BFC1-408E-A445-0C87EB9F89A2}">
                <ask:lineSketchStyleProps xmlns:ask="http://schemas.microsoft.com/office/drawing/2018/sketchyshapes" sd="657299846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/>
              <a:t>ــ</a:t>
            </a:r>
            <a:r>
              <a:rPr lang="ar-AE" sz="4400" b="1" dirty="0" err="1"/>
              <a:t>جـا</a:t>
            </a:r>
            <a:endParaRPr lang="en-AE" sz="4400" b="1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F7C7D3E-5884-25F8-9FD0-492E9DD045FC}"/>
              </a:ext>
            </a:extLst>
          </p:cNvPr>
          <p:cNvSpPr/>
          <p:nvPr/>
        </p:nvSpPr>
        <p:spPr>
          <a:xfrm>
            <a:off x="3747607" y="5174013"/>
            <a:ext cx="2274430" cy="946060"/>
          </a:xfrm>
          <a:custGeom>
            <a:avLst/>
            <a:gdLst>
              <a:gd name="connsiteX0" fmla="*/ 0 w 2274430"/>
              <a:gd name="connsiteY0" fmla="*/ 157680 h 946060"/>
              <a:gd name="connsiteX1" fmla="*/ 157680 w 2274430"/>
              <a:gd name="connsiteY1" fmla="*/ 0 h 946060"/>
              <a:gd name="connsiteX2" fmla="*/ 686629 w 2274430"/>
              <a:gd name="connsiteY2" fmla="*/ 0 h 946060"/>
              <a:gd name="connsiteX3" fmla="*/ 1156806 w 2274430"/>
              <a:gd name="connsiteY3" fmla="*/ 0 h 946060"/>
              <a:gd name="connsiteX4" fmla="*/ 1646573 w 2274430"/>
              <a:gd name="connsiteY4" fmla="*/ 0 h 946060"/>
              <a:gd name="connsiteX5" fmla="*/ 2116750 w 2274430"/>
              <a:gd name="connsiteY5" fmla="*/ 0 h 946060"/>
              <a:gd name="connsiteX6" fmla="*/ 2274430 w 2274430"/>
              <a:gd name="connsiteY6" fmla="*/ 157680 h 946060"/>
              <a:gd name="connsiteX7" fmla="*/ 2274430 w 2274430"/>
              <a:gd name="connsiteY7" fmla="*/ 454109 h 946060"/>
              <a:gd name="connsiteX8" fmla="*/ 2274430 w 2274430"/>
              <a:gd name="connsiteY8" fmla="*/ 788380 h 946060"/>
              <a:gd name="connsiteX9" fmla="*/ 2116750 w 2274430"/>
              <a:gd name="connsiteY9" fmla="*/ 946060 h 946060"/>
              <a:gd name="connsiteX10" fmla="*/ 1626983 w 2274430"/>
              <a:gd name="connsiteY10" fmla="*/ 946060 h 946060"/>
              <a:gd name="connsiteX11" fmla="*/ 1195987 w 2274430"/>
              <a:gd name="connsiteY11" fmla="*/ 946060 h 946060"/>
              <a:gd name="connsiteX12" fmla="*/ 725810 w 2274430"/>
              <a:gd name="connsiteY12" fmla="*/ 946060 h 946060"/>
              <a:gd name="connsiteX13" fmla="*/ 157680 w 2274430"/>
              <a:gd name="connsiteY13" fmla="*/ 946060 h 946060"/>
              <a:gd name="connsiteX14" fmla="*/ 0 w 2274430"/>
              <a:gd name="connsiteY14" fmla="*/ 788380 h 946060"/>
              <a:gd name="connsiteX15" fmla="*/ 0 w 2274430"/>
              <a:gd name="connsiteY15" fmla="*/ 460416 h 946060"/>
              <a:gd name="connsiteX16" fmla="*/ 0 w 2274430"/>
              <a:gd name="connsiteY16" fmla="*/ 157680 h 946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74430" h="946060" fill="none" extrusionOk="0">
                <a:moveTo>
                  <a:pt x="0" y="157680"/>
                </a:moveTo>
                <a:cubicBezTo>
                  <a:pt x="5245" y="60664"/>
                  <a:pt x="80876" y="-14194"/>
                  <a:pt x="157680" y="0"/>
                </a:cubicBezTo>
                <a:cubicBezTo>
                  <a:pt x="342104" y="-37639"/>
                  <a:pt x="508959" y="31742"/>
                  <a:pt x="686629" y="0"/>
                </a:cubicBezTo>
                <a:cubicBezTo>
                  <a:pt x="864299" y="-31742"/>
                  <a:pt x="996808" y="48908"/>
                  <a:pt x="1156806" y="0"/>
                </a:cubicBezTo>
                <a:cubicBezTo>
                  <a:pt x="1316804" y="-48908"/>
                  <a:pt x="1501569" y="12606"/>
                  <a:pt x="1646573" y="0"/>
                </a:cubicBezTo>
                <a:cubicBezTo>
                  <a:pt x="1791577" y="-12606"/>
                  <a:pt x="1925513" y="55719"/>
                  <a:pt x="2116750" y="0"/>
                </a:cubicBezTo>
                <a:cubicBezTo>
                  <a:pt x="2211314" y="-4301"/>
                  <a:pt x="2255762" y="76766"/>
                  <a:pt x="2274430" y="157680"/>
                </a:cubicBezTo>
                <a:cubicBezTo>
                  <a:pt x="2305383" y="274789"/>
                  <a:pt x="2260416" y="390110"/>
                  <a:pt x="2274430" y="454109"/>
                </a:cubicBezTo>
                <a:cubicBezTo>
                  <a:pt x="2288444" y="518108"/>
                  <a:pt x="2264669" y="631073"/>
                  <a:pt x="2274430" y="788380"/>
                </a:cubicBezTo>
                <a:cubicBezTo>
                  <a:pt x="2288164" y="880697"/>
                  <a:pt x="2210789" y="949788"/>
                  <a:pt x="2116750" y="946060"/>
                </a:cubicBezTo>
                <a:cubicBezTo>
                  <a:pt x="1894623" y="956983"/>
                  <a:pt x="1825623" y="913490"/>
                  <a:pt x="1626983" y="946060"/>
                </a:cubicBezTo>
                <a:cubicBezTo>
                  <a:pt x="1428343" y="978630"/>
                  <a:pt x="1380632" y="898540"/>
                  <a:pt x="1195987" y="946060"/>
                </a:cubicBezTo>
                <a:cubicBezTo>
                  <a:pt x="1011342" y="993580"/>
                  <a:pt x="897696" y="924221"/>
                  <a:pt x="725810" y="946060"/>
                </a:cubicBezTo>
                <a:cubicBezTo>
                  <a:pt x="553924" y="967899"/>
                  <a:pt x="315358" y="915221"/>
                  <a:pt x="157680" y="946060"/>
                </a:cubicBezTo>
                <a:cubicBezTo>
                  <a:pt x="68821" y="959569"/>
                  <a:pt x="3338" y="889607"/>
                  <a:pt x="0" y="788380"/>
                </a:cubicBezTo>
                <a:cubicBezTo>
                  <a:pt x="-35829" y="659947"/>
                  <a:pt x="37883" y="564378"/>
                  <a:pt x="0" y="460416"/>
                </a:cubicBezTo>
                <a:cubicBezTo>
                  <a:pt x="-37883" y="356454"/>
                  <a:pt x="22644" y="296131"/>
                  <a:pt x="0" y="157680"/>
                </a:cubicBezTo>
                <a:close/>
              </a:path>
              <a:path w="2274430" h="946060" stroke="0" extrusionOk="0">
                <a:moveTo>
                  <a:pt x="0" y="157680"/>
                </a:moveTo>
                <a:cubicBezTo>
                  <a:pt x="-3025" y="64885"/>
                  <a:pt x="85649" y="-496"/>
                  <a:pt x="157680" y="0"/>
                </a:cubicBezTo>
                <a:cubicBezTo>
                  <a:pt x="352840" y="-37714"/>
                  <a:pt x="501483" y="33274"/>
                  <a:pt x="608266" y="0"/>
                </a:cubicBezTo>
                <a:cubicBezTo>
                  <a:pt x="715049" y="-33274"/>
                  <a:pt x="970495" y="48139"/>
                  <a:pt x="1098034" y="0"/>
                </a:cubicBezTo>
                <a:cubicBezTo>
                  <a:pt x="1225573" y="-48139"/>
                  <a:pt x="1366286" y="50681"/>
                  <a:pt x="1607392" y="0"/>
                </a:cubicBezTo>
                <a:cubicBezTo>
                  <a:pt x="1848498" y="-50681"/>
                  <a:pt x="1991173" y="52278"/>
                  <a:pt x="2116750" y="0"/>
                </a:cubicBezTo>
                <a:cubicBezTo>
                  <a:pt x="2203973" y="-3663"/>
                  <a:pt x="2288533" y="80755"/>
                  <a:pt x="2274430" y="157680"/>
                </a:cubicBezTo>
                <a:cubicBezTo>
                  <a:pt x="2285970" y="254954"/>
                  <a:pt x="2272839" y="406991"/>
                  <a:pt x="2274430" y="473030"/>
                </a:cubicBezTo>
                <a:cubicBezTo>
                  <a:pt x="2276021" y="539069"/>
                  <a:pt x="2260224" y="658117"/>
                  <a:pt x="2274430" y="788380"/>
                </a:cubicBezTo>
                <a:cubicBezTo>
                  <a:pt x="2261243" y="872705"/>
                  <a:pt x="2228571" y="951370"/>
                  <a:pt x="2116750" y="946060"/>
                </a:cubicBezTo>
                <a:cubicBezTo>
                  <a:pt x="1915750" y="949624"/>
                  <a:pt x="1764443" y="895349"/>
                  <a:pt x="1607392" y="946060"/>
                </a:cubicBezTo>
                <a:cubicBezTo>
                  <a:pt x="1450341" y="996771"/>
                  <a:pt x="1281794" y="928142"/>
                  <a:pt x="1117624" y="946060"/>
                </a:cubicBezTo>
                <a:cubicBezTo>
                  <a:pt x="953454" y="963978"/>
                  <a:pt x="825098" y="940128"/>
                  <a:pt x="686629" y="946060"/>
                </a:cubicBezTo>
                <a:cubicBezTo>
                  <a:pt x="548161" y="951992"/>
                  <a:pt x="343323" y="908756"/>
                  <a:pt x="157680" y="946060"/>
                </a:cubicBezTo>
                <a:cubicBezTo>
                  <a:pt x="69637" y="948750"/>
                  <a:pt x="-4411" y="865603"/>
                  <a:pt x="0" y="788380"/>
                </a:cubicBezTo>
                <a:cubicBezTo>
                  <a:pt x="-20375" y="690422"/>
                  <a:pt x="18310" y="595779"/>
                  <a:pt x="0" y="485644"/>
                </a:cubicBezTo>
                <a:cubicBezTo>
                  <a:pt x="-18310" y="375509"/>
                  <a:pt x="13159" y="227128"/>
                  <a:pt x="0" y="157680"/>
                </a:cubicBezTo>
                <a:close/>
              </a:path>
            </a:pathLst>
          </a:custGeom>
          <a:solidFill>
            <a:srgbClr val="47B9B1"/>
          </a:solidFill>
          <a:ln>
            <a:extLst>
              <a:ext uri="{C807C97D-BFC1-408E-A445-0C87EB9F89A2}">
                <ask:lineSketchStyleProps xmlns:ask="http://schemas.microsoft.com/office/drawing/2018/sketchyshapes" sd="657299846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/>
              <a:t>ــــجـيــــ</a:t>
            </a:r>
            <a:endParaRPr lang="en-AE" sz="4400" b="1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BE059DA-898A-B59D-EB3C-7007DDD2BA1C}"/>
              </a:ext>
            </a:extLst>
          </p:cNvPr>
          <p:cNvSpPr/>
          <p:nvPr/>
        </p:nvSpPr>
        <p:spPr>
          <a:xfrm>
            <a:off x="1028643" y="5170965"/>
            <a:ext cx="2274430" cy="946060"/>
          </a:xfrm>
          <a:custGeom>
            <a:avLst/>
            <a:gdLst>
              <a:gd name="connsiteX0" fmla="*/ 0 w 2274430"/>
              <a:gd name="connsiteY0" fmla="*/ 157680 h 946060"/>
              <a:gd name="connsiteX1" fmla="*/ 157680 w 2274430"/>
              <a:gd name="connsiteY1" fmla="*/ 0 h 946060"/>
              <a:gd name="connsiteX2" fmla="*/ 686629 w 2274430"/>
              <a:gd name="connsiteY2" fmla="*/ 0 h 946060"/>
              <a:gd name="connsiteX3" fmla="*/ 1156806 w 2274430"/>
              <a:gd name="connsiteY3" fmla="*/ 0 h 946060"/>
              <a:gd name="connsiteX4" fmla="*/ 1646573 w 2274430"/>
              <a:gd name="connsiteY4" fmla="*/ 0 h 946060"/>
              <a:gd name="connsiteX5" fmla="*/ 2116750 w 2274430"/>
              <a:gd name="connsiteY5" fmla="*/ 0 h 946060"/>
              <a:gd name="connsiteX6" fmla="*/ 2274430 w 2274430"/>
              <a:gd name="connsiteY6" fmla="*/ 157680 h 946060"/>
              <a:gd name="connsiteX7" fmla="*/ 2274430 w 2274430"/>
              <a:gd name="connsiteY7" fmla="*/ 454109 h 946060"/>
              <a:gd name="connsiteX8" fmla="*/ 2274430 w 2274430"/>
              <a:gd name="connsiteY8" fmla="*/ 788380 h 946060"/>
              <a:gd name="connsiteX9" fmla="*/ 2116750 w 2274430"/>
              <a:gd name="connsiteY9" fmla="*/ 946060 h 946060"/>
              <a:gd name="connsiteX10" fmla="*/ 1626983 w 2274430"/>
              <a:gd name="connsiteY10" fmla="*/ 946060 h 946060"/>
              <a:gd name="connsiteX11" fmla="*/ 1195987 w 2274430"/>
              <a:gd name="connsiteY11" fmla="*/ 946060 h 946060"/>
              <a:gd name="connsiteX12" fmla="*/ 725810 w 2274430"/>
              <a:gd name="connsiteY12" fmla="*/ 946060 h 946060"/>
              <a:gd name="connsiteX13" fmla="*/ 157680 w 2274430"/>
              <a:gd name="connsiteY13" fmla="*/ 946060 h 946060"/>
              <a:gd name="connsiteX14" fmla="*/ 0 w 2274430"/>
              <a:gd name="connsiteY14" fmla="*/ 788380 h 946060"/>
              <a:gd name="connsiteX15" fmla="*/ 0 w 2274430"/>
              <a:gd name="connsiteY15" fmla="*/ 460416 h 946060"/>
              <a:gd name="connsiteX16" fmla="*/ 0 w 2274430"/>
              <a:gd name="connsiteY16" fmla="*/ 157680 h 946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74430" h="946060" fill="none" extrusionOk="0">
                <a:moveTo>
                  <a:pt x="0" y="157680"/>
                </a:moveTo>
                <a:cubicBezTo>
                  <a:pt x="5245" y="60664"/>
                  <a:pt x="80876" y="-14194"/>
                  <a:pt x="157680" y="0"/>
                </a:cubicBezTo>
                <a:cubicBezTo>
                  <a:pt x="342104" y="-37639"/>
                  <a:pt x="508959" y="31742"/>
                  <a:pt x="686629" y="0"/>
                </a:cubicBezTo>
                <a:cubicBezTo>
                  <a:pt x="864299" y="-31742"/>
                  <a:pt x="996808" y="48908"/>
                  <a:pt x="1156806" y="0"/>
                </a:cubicBezTo>
                <a:cubicBezTo>
                  <a:pt x="1316804" y="-48908"/>
                  <a:pt x="1501569" y="12606"/>
                  <a:pt x="1646573" y="0"/>
                </a:cubicBezTo>
                <a:cubicBezTo>
                  <a:pt x="1791577" y="-12606"/>
                  <a:pt x="1925513" y="55719"/>
                  <a:pt x="2116750" y="0"/>
                </a:cubicBezTo>
                <a:cubicBezTo>
                  <a:pt x="2211314" y="-4301"/>
                  <a:pt x="2255762" y="76766"/>
                  <a:pt x="2274430" y="157680"/>
                </a:cubicBezTo>
                <a:cubicBezTo>
                  <a:pt x="2305383" y="274789"/>
                  <a:pt x="2260416" y="390110"/>
                  <a:pt x="2274430" y="454109"/>
                </a:cubicBezTo>
                <a:cubicBezTo>
                  <a:pt x="2288444" y="518108"/>
                  <a:pt x="2264669" y="631073"/>
                  <a:pt x="2274430" y="788380"/>
                </a:cubicBezTo>
                <a:cubicBezTo>
                  <a:pt x="2288164" y="880697"/>
                  <a:pt x="2210789" y="949788"/>
                  <a:pt x="2116750" y="946060"/>
                </a:cubicBezTo>
                <a:cubicBezTo>
                  <a:pt x="1894623" y="956983"/>
                  <a:pt x="1825623" y="913490"/>
                  <a:pt x="1626983" y="946060"/>
                </a:cubicBezTo>
                <a:cubicBezTo>
                  <a:pt x="1428343" y="978630"/>
                  <a:pt x="1380632" y="898540"/>
                  <a:pt x="1195987" y="946060"/>
                </a:cubicBezTo>
                <a:cubicBezTo>
                  <a:pt x="1011342" y="993580"/>
                  <a:pt x="897696" y="924221"/>
                  <a:pt x="725810" y="946060"/>
                </a:cubicBezTo>
                <a:cubicBezTo>
                  <a:pt x="553924" y="967899"/>
                  <a:pt x="315358" y="915221"/>
                  <a:pt x="157680" y="946060"/>
                </a:cubicBezTo>
                <a:cubicBezTo>
                  <a:pt x="68821" y="959569"/>
                  <a:pt x="3338" y="889607"/>
                  <a:pt x="0" y="788380"/>
                </a:cubicBezTo>
                <a:cubicBezTo>
                  <a:pt x="-35829" y="659947"/>
                  <a:pt x="37883" y="564378"/>
                  <a:pt x="0" y="460416"/>
                </a:cubicBezTo>
                <a:cubicBezTo>
                  <a:pt x="-37883" y="356454"/>
                  <a:pt x="22644" y="296131"/>
                  <a:pt x="0" y="157680"/>
                </a:cubicBezTo>
                <a:close/>
              </a:path>
              <a:path w="2274430" h="946060" stroke="0" extrusionOk="0">
                <a:moveTo>
                  <a:pt x="0" y="157680"/>
                </a:moveTo>
                <a:cubicBezTo>
                  <a:pt x="-3025" y="64885"/>
                  <a:pt x="85649" y="-496"/>
                  <a:pt x="157680" y="0"/>
                </a:cubicBezTo>
                <a:cubicBezTo>
                  <a:pt x="352840" y="-37714"/>
                  <a:pt x="501483" y="33274"/>
                  <a:pt x="608266" y="0"/>
                </a:cubicBezTo>
                <a:cubicBezTo>
                  <a:pt x="715049" y="-33274"/>
                  <a:pt x="970495" y="48139"/>
                  <a:pt x="1098034" y="0"/>
                </a:cubicBezTo>
                <a:cubicBezTo>
                  <a:pt x="1225573" y="-48139"/>
                  <a:pt x="1366286" y="50681"/>
                  <a:pt x="1607392" y="0"/>
                </a:cubicBezTo>
                <a:cubicBezTo>
                  <a:pt x="1848498" y="-50681"/>
                  <a:pt x="1991173" y="52278"/>
                  <a:pt x="2116750" y="0"/>
                </a:cubicBezTo>
                <a:cubicBezTo>
                  <a:pt x="2203973" y="-3663"/>
                  <a:pt x="2288533" y="80755"/>
                  <a:pt x="2274430" y="157680"/>
                </a:cubicBezTo>
                <a:cubicBezTo>
                  <a:pt x="2285970" y="254954"/>
                  <a:pt x="2272839" y="406991"/>
                  <a:pt x="2274430" y="473030"/>
                </a:cubicBezTo>
                <a:cubicBezTo>
                  <a:pt x="2276021" y="539069"/>
                  <a:pt x="2260224" y="658117"/>
                  <a:pt x="2274430" y="788380"/>
                </a:cubicBezTo>
                <a:cubicBezTo>
                  <a:pt x="2261243" y="872705"/>
                  <a:pt x="2228571" y="951370"/>
                  <a:pt x="2116750" y="946060"/>
                </a:cubicBezTo>
                <a:cubicBezTo>
                  <a:pt x="1915750" y="949624"/>
                  <a:pt x="1764443" y="895349"/>
                  <a:pt x="1607392" y="946060"/>
                </a:cubicBezTo>
                <a:cubicBezTo>
                  <a:pt x="1450341" y="996771"/>
                  <a:pt x="1281794" y="928142"/>
                  <a:pt x="1117624" y="946060"/>
                </a:cubicBezTo>
                <a:cubicBezTo>
                  <a:pt x="953454" y="963978"/>
                  <a:pt x="825098" y="940128"/>
                  <a:pt x="686629" y="946060"/>
                </a:cubicBezTo>
                <a:cubicBezTo>
                  <a:pt x="548161" y="951992"/>
                  <a:pt x="343323" y="908756"/>
                  <a:pt x="157680" y="946060"/>
                </a:cubicBezTo>
                <a:cubicBezTo>
                  <a:pt x="69637" y="948750"/>
                  <a:pt x="-4411" y="865603"/>
                  <a:pt x="0" y="788380"/>
                </a:cubicBezTo>
                <a:cubicBezTo>
                  <a:pt x="-20375" y="690422"/>
                  <a:pt x="18310" y="595779"/>
                  <a:pt x="0" y="485644"/>
                </a:cubicBezTo>
                <a:cubicBezTo>
                  <a:pt x="-18310" y="375509"/>
                  <a:pt x="13159" y="227128"/>
                  <a:pt x="0" y="157680"/>
                </a:cubicBezTo>
                <a:close/>
              </a:path>
            </a:pathLst>
          </a:custGeom>
          <a:solidFill>
            <a:srgbClr val="9059A0"/>
          </a:solidFill>
          <a:ln>
            <a:extLst>
              <a:ext uri="{C807C97D-BFC1-408E-A445-0C87EB9F89A2}">
                <ask:lineSketchStyleProps xmlns:ask="http://schemas.microsoft.com/office/drawing/2018/sketchyshapes" sd="657299846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/>
              <a:t>ــجـو</a:t>
            </a:r>
            <a:endParaRPr lang="en-AE" sz="4400" b="1" dirty="0"/>
          </a:p>
        </p:txBody>
      </p:sp>
    </p:spTree>
    <p:extLst>
      <p:ext uri="{BB962C8B-B14F-4D97-AF65-F5344CB8AC3E}">
        <p14:creationId xmlns:p14="http://schemas.microsoft.com/office/powerpoint/2010/main" val="303636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41B552-BFEB-35BF-E560-B9FCF4F260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57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F8B8F2-9D0D-04CD-257C-FE77ECD66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6400" y="6618442"/>
            <a:ext cx="1699839" cy="33618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9B3E02D9-17E0-DA93-07DA-DC0BA140B8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2509" y="428186"/>
            <a:ext cx="10153077" cy="60016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9236231-752B-02FD-53E8-C721E4CE6A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4366" y="520195"/>
            <a:ext cx="2520717" cy="34699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hlinkClick r:id="rId7" action="ppaction://hlinksldjump"/>
            <a:extLst>
              <a:ext uri="{FF2B5EF4-FFF2-40B4-BE49-F238E27FC236}">
                <a16:creationId xmlns:a16="http://schemas.microsoft.com/office/drawing/2014/main" id="{C32FC6D0-CFC2-6CDB-4F26-904669092F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42573">
            <a:off x="199667" y="6026902"/>
            <a:ext cx="1372980" cy="113365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33BD561-9EFB-8A4D-899E-B2528460CD81}"/>
              </a:ext>
            </a:extLst>
          </p:cNvPr>
          <p:cNvSpPr/>
          <p:nvPr/>
        </p:nvSpPr>
        <p:spPr>
          <a:xfrm>
            <a:off x="5793214" y="820339"/>
            <a:ext cx="32688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1" dirty="0">
                <a:ln w="0"/>
                <a:solidFill>
                  <a:srgbClr val="44332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حدد الصوت الطويل الناقص </a:t>
            </a:r>
            <a:endParaRPr lang="en-US" sz="2800" b="1" cap="none" spc="0" dirty="0">
              <a:ln w="0"/>
              <a:solidFill>
                <a:srgbClr val="44332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1C1AD8-65D8-21CC-4A93-DE86CF5DDF37}"/>
              </a:ext>
            </a:extLst>
          </p:cNvPr>
          <p:cNvSpPr/>
          <p:nvPr/>
        </p:nvSpPr>
        <p:spPr>
          <a:xfrm>
            <a:off x="3822589" y="3354470"/>
            <a:ext cx="337784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خُـنْـفُـ</a:t>
            </a:r>
            <a:r>
              <a:rPr lang="ar-AE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</a:t>
            </a:r>
            <a:r>
              <a:rPr lang="ar-AE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ء</a:t>
            </a:r>
            <a:endParaRPr lang="en-US" sz="60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78CB6EB-1879-A6D0-67AB-3B78E7B317D1}"/>
              </a:ext>
            </a:extLst>
          </p:cNvPr>
          <p:cNvSpPr/>
          <p:nvPr/>
        </p:nvSpPr>
        <p:spPr>
          <a:xfrm>
            <a:off x="4295203" y="3302077"/>
            <a:ext cx="159530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rtl="1"/>
            <a:r>
              <a:rPr lang="ar-AE" sz="6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ــ</a:t>
            </a:r>
            <a:r>
              <a:rPr lang="ar-AE" sz="60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ســـا</a:t>
            </a:r>
            <a:endParaRPr lang="en-US" sz="6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DBE6E26-451B-D7DD-4D38-2C152F701FA3}"/>
              </a:ext>
            </a:extLst>
          </p:cNvPr>
          <p:cNvSpPr/>
          <p:nvPr/>
        </p:nvSpPr>
        <p:spPr>
          <a:xfrm>
            <a:off x="6958318" y="4694009"/>
            <a:ext cx="2274430" cy="946060"/>
          </a:xfrm>
          <a:custGeom>
            <a:avLst/>
            <a:gdLst>
              <a:gd name="connsiteX0" fmla="*/ 0 w 2274430"/>
              <a:gd name="connsiteY0" fmla="*/ 157680 h 946060"/>
              <a:gd name="connsiteX1" fmla="*/ 157680 w 2274430"/>
              <a:gd name="connsiteY1" fmla="*/ 0 h 946060"/>
              <a:gd name="connsiteX2" fmla="*/ 686629 w 2274430"/>
              <a:gd name="connsiteY2" fmla="*/ 0 h 946060"/>
              <a:gd name="connsiteX3" fmla="*/ 1156806 w 2274430"/>
              <a:gd name="connsiteY3" fmla="*/ 0 h 946060"/>
              <a:gd name="connsiteX4" fmla="*/ 1646573 w 2274430"/>
              <a:gd name="connsiteY4" fmla="*/ 0 h 946060"/>
              <a:gd name="connsiteX5" fmla="*/ 2116750 w 2274430"/>
              <a:gd name="connsiteY5" fmla="*/ 0 h 946060"/>
              <a:gd name="connsiteX6" fmla="*/ 2274430 w 2274430"/>
              <a:gd name="connsiteY6" fmla="*/ 157680 h 946060"/>
              <a:gd name="connsiteX7" fmla="*/ 2274430 w 2274430"/>
              <a:gd name="connsiteY7" fmla="*/ 454109 h 946060"/>
              <a:gd name="connsiteX8" fmla="*/ 2274430 w 2274430"/>
              <a:gd name="connsiteY8" fmla="*/ 788380 h 946060"/>
              <a:gd name="connsiteX9" fmla="*/ 2116750 w 2274430"/>
              <a:gd name="connsiteY9" fmla="*/ 946060 h 946060"/>
              <a:gd name="connsiteX10" fmla="*/ 1626983 w 2274430"/>
              <a:gd name="connsiteY10" fmla="*/ 946060 h 946060"/>
              <a:gd name="connsiteX11" fmla="*/ 1195987 w 2274430"/>
              <a:gd name="connsiteY11" fmla="*/ 946060 h 946060"/>
              <a:gd name="connsiteX12" fmla="*/ 725810 w 2274430"/>
              <a:gd name="connsiteY12" fmla="*/ 946060 h 946060"/>
              <a:gd name="connsiteX13" fmla="*/ 157680 w 2274430"/>
              <a:gd name="connsiteY13" fmla="*/ 946060 h 946060"/>
              <a:gd name="connsiteX14" fmla="*/ 0 w 2274430"/>
              <a:gd name="connsiteY14" fmla="*/ 788380 h 946060"/>
              <a:gd name="connsiteX15" fmla="*/ 0 w 2274430"/>
              <a:gd name="connsiteY15" fmla="*/ 460416 h 946060"/>
              <a:gd name="connsiteX16" fmla="*/ 0 w 2274430"/>
              <a:gd name="connsiteY16" fmla="*/ 157680 h 946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74430" h="946060" fill="none" extrusionOk="0">
                <a:moveTo>
                  <a:pt x="0" y="157680"/>
                </a:moveTo>
                <a:cubicBezTo>
                  <a:pt x="5245" y="60664"/>
                  <a:pt x="80876" y="-14194"/>
                  <a:pt x="157680" y="0"/>
                </a:cubicBezTo>
                <a:cubicBezTo>
                  <a:pt x="342104" y="-37639"/>
                  <a:pt x="508959" y="31742"/>
                  <a:pt x="686629" y="0"/>
                </a:cubicBezTo>
                <a:cubicBezTo>
                  <a:pt x="864299" y="-31742"/>
                  <a:pt x="996808" y="48908"/>
                  <a:pt x="1156806" y="0"/>
                </a:cubicBezTo>
                <a:cubicBezTo>
                  <a:pt x="1316804" y="-48908"/>
                  <a:pt x="1501569" y="12606"/>
                  <a:pt x="1646573" y="0"/>
                </a:cubicBezTo>
                <a:cubicBezTo>
                  <a:pt x="1791577" y="-12606"/>
                  <a:pt x="1925513" y="55719"/>
                  <a:pt x="2116750" y="0"/>
                </a:cubicBezTo>
                <a:cubicBezTo>
                  <a:pt x="2211314" y="-4301"/>
                  <a:pt x="2255762" y="76766"/>
                  <a:pt x="2274430" y="157680"/>
                </a:cubicBezTo>
                <a:cubicBezTo>
                  <a:pt x="2305383" y="274789"/>
                  <a:pt x="2260416" y="390110"/>
                  <a:pt x="2274430" y="454109"/>
                </a:cubicBezTo>
                <a:cubicBezTo>
                  <a:pt x="2288444" y="518108"/>
                  <a:pt x="2264669" y="631073"/>
                  <a:pt x="2274430" y="788380"/>
                </a:cubicBezTo>
                <a:cubicBezTo>
                  <a:pt x="2288164" y="880697"/>
                  <a:pt x="2210789" y="949788"/>
                  <a:pt x="2116750" y="946060"/>
                </a:cubicBezTo>
                <a:cubicBezTo>
                  <a:pt x="1894623" y="956983"/>
                  <a:pt x="1825623" y="913490"/>
                  <a:pt x="1626983" y="946060"/>
                </a:cubicBezTo>
                <a:cubicBezTo>
                  <a:pt x="1428343" y="978630"/>
                  <a:pt x="1380632" y="898540"/>
                  <a:pt x="1195987" y="946060"/>
                </a:cubicBezTo>
                <a:cubicBezTo>
                  <a:pt x="1011342" y="993580"/>
                  <a:pt x="897696" y="924221"/>
                  <a:pt x="725810" y="946060"/>
                </a:cubicBezTo>
                <a:cubicBezTo>
                  <a:pt x="553924" y="967899"/>
                  <a:pt x="315358" y="915221"/>
                  <a:pt x="157680" y="946060"/>
                </a:cubicBezTo>
                <a:cubicBezTo>
                  <a:pt x="68821" y="959569"/>
                  <a:pt x="3338" y="889607"/>
                  <a:pt x="0" y="788380"/>
                </a:cubicBezTo>
                <a:cubicBezTo>
                  <a:pt x="-35829" y="659947"/>
                  <a:pt x="37883" y="564378"/>
                  <a:pt x="0" y="460416"/>
                </a:cubicBezTo>
                <a:cubicBezTo>
                  <a:pt x="-37883" y="356454"/>
                  <a:pt x="22644" y="296131"/>
                  <a:pt x="0" y="157680"/>
                </a:cubicBezTo>
                <a:close/>
              </a:path>
              <a:path w="2274430" h="946060" stroke="0" extrusionOk="0">
                <a:moveTo>
                  <a:pt x="0" y="157680"/>
                </a:moveTo>
                <a:cubicBezTo>
                  <a:pt x="-3025" y="64885"/>
                  <a:pt x="85649" y="-496"/>
                  <a:pt x="157680" y="0"/>
                </a:cubicBezTo>
                <a:cubicBezTo>
                  <a:pt x="352840" y="-37714"/>
                  <a:pt x="501483" y="33274"/>
                  <a:pt x="608266" y="0"/>
                </a:cubicBezTo>
                <a:cubicBezTo>
                  <a:pt x="715049" y="-33274"/>
                  <a:pt x="970495" y="48139"/>
                  <a:pt x="1098034" y="0"/>
                </a:cubicBezTo>
                <a:cubicBezTo>
                  <a:pt x="1225573" y="-48139"/>
                  <a:pt x="1366286" y="50681"/>
                  <a:pt x="1607392" y="0"/>
                </a:cubicBezTo>
                <a:cubicBezTo>
                  <a:pt x="1848498" y="-50681"/>
                  <a:pt x="1991173" y="52278"/>
                  <a:pt x="2116750" y="0"/>
                </a:cubicBezTo>
                <a:cubicBezTo>
                  <a:pt x="2203973" y="-3663"/>
                  <a:pt x="2288533" y="80755"/>
                  <a:pt x="2274430" y="157680"/>
                </a:cubicBezTo>
                <a:cubicBezTo>
                  <a:pt x="2285970" y="254954"/>
                  <a:pt x="2272839" y="406991"/>
                  <a:pt x="2274430" y="473030"/>
                </a:cubicBezTo>
                <a:cubicBezTo>
                  <a:pt x="2276021" y="539069"/>
                  <a:pt x="2260224" y="658117"/>
                  <a:pt x="2274430" y="788380"/>
                </a:cubicBezTo>
                <a:cubicBezTo>
                  <a:pt x="2261243" y="872705"/>
                  <a:pt x="2228571" y="951370"/>
                  <a:pt x="2116750" y="946060"/>
                </a:cubicBezTo>
                <a:cubicBezTo>
                  <a:pt x="1915750" y="949624"/>
                  <a:pt x="1764443" y="895349"/>
                  <a:pt x="1607392" y="946060"/>
                </a:cubicBezTo>
                <a:cubicBezTo>
                  <a:pt x="1450341" y="996771"/>
                  <a:pt x="1281794" y="928142"/>
                  <a:pt x="1117624" y="946060"/>
                </a:cubicBezTo>
                <a:cubicBezTo>
                  <a:pt x="953454" y="963978"/>
                  <a:pt x="825098" y="940128"/>
                  <a:pt x="686629" y="946060"/>
                </a:cubicBezTo>
                <a:cubicBezTo>
                  <a:pt x="548161" y="951992"/>
                  <a:pt x="343323" y="908756"/>
                  <a:pt x="157680" y="946060"/>
                </a:cubicBezTo>
                <a:cubicBezTo>
                  <a:pt x="69637" y="948750"/>
                  <a:pt x="-4411" y="865603"/>
                  <a:pt x="0" y="788380"/>
                </a:cubicBezTo>
                <a:cubicBezTo>
                  <a:pt x="-20375" y="690422"/>
                  <a:pt x="18310" y="595779"/>
                  <a:pt x="0" y="485644"/>
                </a:cubicBezTo>
                <a:cubicBezTo>
                  <a:pt x="-18310" y="375509"/>
                  <a:pt x="13159" y="227128"/>
                  <a:pt x="0" y="157680"/>
                </a:cubicBezTo>
                <a:close/>
              </a:path>
            </a:pathLst>
          </a:custGeom>
          <a:solidFill>
            <a:srgbClr val="BD5EA0"/>
          </a:solidFill>
          <a:ln>
            <a:extLst>
              <a:ext uri="{C807C97D-BFC1-408E-A445-0C87EB9F89A2}">
                <ask:lineSketchStyleProps xmlns:ask="http://schemas.microsoft.com/office/drawing/2018/sketchyshapes" sd="657299846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/>
              <a:t>سـيـ</a:t>
            </a:r>
            <a:endParaRPr lang="en-AE" sz="4400" b="1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7842B20B-B3AC-0D5B-FAD8-09FDA313C8A5}"/>
              </a:ext>
            </a:extLst>
          </p:cNvPr>
          <p:cNvSpPr/>
          <p:nvPr/>
        </p:nvSpPr>
        <p:spPr>
          <a:xfrm>
            <a:off x="1613359" y="4664798"/>
            <a:ext cx="2274430" cy="946060"/>
          </a:xfrm>
          <a:custGeom>
            <a:avLst/>
            <a:gdLst>
              <a:gd name="connsiteX0" fmla="*/ 0 w 2274430"/>
              <a:gd name="connsiteY0" fmla="*/ 157680 h 946060"/>
              <a:gd name="connsiteX1" fmla="*/ 157680 w 2274430"/>
              <a:gd name="connsiteY1" fmla="*/ 0 h 946060"/>
              <a:gd name="connsiteX2" fmla="*/ 686629 w 2274430"/>
              <a:gd name="connsiteY2" fmla="*/ 0 h 946060"/>
              <a:gd name="connsiteX3" fmla="*/ 1156806 w 2274430"/>
              <a:gd name="connsiteY3" fmla="*/ 0 h 946060"/>
              <a:gd name="connsiteX4" fmla="*/ 1646573 w 2274430"/>
              <a:gd name="connsiteY4" fmla="*/ 0 h 946060"/>
              <a:gd name="connsiteX5" fmla="*/ 2116750 w 2274430"/>
              <a:gd name="connsiteY5" fmla="*/ 0 h 946060"/>
              <a:gd name="connsiteX6" fmla="*/ 2274430 w 2274430"/>
              <a:gd name="connsiteY6" fmla="*/ 157680 h 946060"/>
              <a:gd name="connsiteX7" fmla="*/ 2274430 w 2274430"/>
              <a:gd name="connsiteY7" fmla="*/ 454109 h 946060"/>
              <a:gd name="connsiteX8" fmla="*/ 2274430 w 2274430"/>
              <a:gd name="connsiteY8" fmla="*/ 788380 h 946060"/>
              <a:gd name="connsiteX9" fmla="*/ 2116750 w 2274430"/>
              <a:gd name="connsiteY9" fmla="*/ 946060 h 946060"/>
              <a:gd name="connsiteX10" fmla="*/ 1626983 w 2274430"/>
              <a:gd name="connsiteY10" fmla="*/ 946060 h 946060"/>
              <a:gd name="connsiteX11" fmla="*/ 1195987 w 2274430"/>
              <a:gd name="connsiteY11" fmla="*/ 946060 h 946060"/>
              <a:gd name="connsiteX12" fmla="*/ 725810 w 2274430"/>
              <a:gd name="connsiteY12" fmla="*/ 946060 h 946060"/>
              <a:gd name="connsiteX13" fmla="*/ 157680 w 2274430"/>
              <a:gd name="connsiteY13" fmla="*/ 946060 h 946060"/>
              <a:gd name="connsiteX14" fmla="*/ 0 w 2274430"/>
              <a:gd name="connsiteY14" fmla="*/ 788380 h 946060"/>
              <a:gd name="connsiteX15" fmla="*/ 0 w 2274430"/>
              <a:gd name="connsiteY15" fmla="*/ 460416 h 946060"/>
              <a:gd name="connsiteX16" fmla="*/ 0 w 2274430"/>
              <a:gd name="connsiteY16" fmla="*/ 157680 h 946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74430" h="946060" fill="none" extrusionOk="0">
                <a:moveTo>
                  <a:pt x="0" y="157680"/>
                </a:moveTo>
                <a:cubicBezTo>
                  <a:pt x="5245" y="60664"/>
                  <a:pt x="80876" y="-14194"/>
                  <a:pt x="157680" y="0"/>
                </a:cubicBezTo>
                <a:cubicBezTo>
                  <a:pt x="342104" y="-37639"/>
                  <a:pt x="508959" y="31742"/>
                  <a:pt x="686629" y="0"/>
                </a:cubicBezTo>
                <a:cubicBezTo>
                  <a:pt x="864299" y="-31742"/>
                  <a:pt x="996808" y="48908"/>
                  <a:pt x="1156806" y="0"/>
                </a:cubicBezTo>
                <a:cubicBezTo>
                  <a:pt x="1316804" y="-48908"/>
                  <a:pt x="1501569" y="12606"/>
                  <a:pt x="1646573" y="0"/>
                </a:cubicBezTo>
                <a:cubicBezTo>
                  <a:pt x="1791577" y="-12606"/>
                  <a:pt x="1925513" y="55719"/>
                  <a:pt x="2116750" y="0"/>
                </a:cubicBezTo>
                <a:cubicBezTo>
                  <a:pt x="2211314" y="-4301"/>
                  <a:pt x="2255762" y="76766"/>
                  <a:pt x="2274430" y="157680"/>
                </a:cubicBezTo>
                <a:cubicBezTo>
                  <a:pt x="2305383" y="274789"/>
                  <a:pt x="2260416" y="390110"/>
                  <a:pt x="2274430" y="454109"/>
                </a:cubicBezTo>
                <a:cubicBezTo>
                  <a:pt x="2288444" y="518108"/>
                  <a:pt x="2264669" y="631073"/>
                  <a:pt x="2274430" y="788380"/>
                </a:cubicBezTo>
                <a:cubicBezTo>
                  <a:pt x="2288164" y="880697"/>
                  <a:pt x="2210789" y="949788"/>
                  <a:pt x="2116750" y="946060"/>
                </a:cubicBezTo>
                <a:cubicBezTo>
                  <a:pt x="1894623" y="956983"/>
                  <a:pt x="1825623" y="913490"/>
                  <a:pt x="1626983" y="946060"/>
                </a:cubicBezTo>
                <a:cubicBezTo>
                  <a:pt x="1428343" y="978630"/>
                  <a:pt x="1380632" y="898540"/>
                  <a:pt x="1195987" y="946060"/>
                </a:cubicBezTo>
                <a:cubicBezTo>
                  <a:pt x="1011342" y="993580"/>
                  <a:pt x="897696" y="924221"/>
                  <a:pt x="725810" y="946060"/>
                </a:cubicBezTo>
                <a:cubicBezTo>
                  <a:pt x="553924" y="967899"/>
                  <a:pt x="315358" y="915221"/>
                  <a:pt x="157680" y="946060"/>
                </a:cubicBezTo>
                <a:cubicBezTo>
                  <a:pt x="68821" y="959569"/>
                  <a:pt x="3338" y="889607"/>
                  <a:pt x="0" y="788380"/>
                </a:cubicBezTo>
                <a:cubicBezTo>
                  <a:pt x="-35829" y="659947"/>
                  <a:pt x="37883" y="564378"/>
                  <a:pt x="0" y="460416"/>
                </a:cubicBezTo>
                <a:cubicBezTo>
                  <a:pt x="-37883" y="356454"/>
                  <a:pt x="22644" y="296131"/>
                  <a:pt x="0" y="157680"/>
                </a:cubicBezTo>
                <a:close/>
              </a:path>
              <a:path w="2274430" h="946060" stroke="0" extrusionOk="0">
                <a:moveTo>
                  <a:pt x="0" y="157680"/>
                </a:moveTo>
                <a:cubicBezTo>
                  <a:pt x="-3025" y="64885"/>
                  <a:pt x="85649" y="-496"/>
                  <a:pt x="157680" y="0"/>
                </a:cubicBezTo>
                <a:cubicBezTo>
                  <a:pt x="352840" y="-37714"/>
                  <a:pt x="501483" y="33274"/>
                  <a:pt x="608266" y="0"/>
                </a:cubicBezTo>
                <a:cubicBezTo>
                  <a:pt x="715049" y="-33274"/>
                  <a:pt x="970495" y="48139"/>
                  <a:pt x="1098034" y="0"/>
                </a:cubicBezTo>
                <a:cubicBezTo>
                  <a:pt x="1225573" y="-48139"/>
                  <a:pt x="1366286" y="50681"/>
                  <a:pt x="1607392" y="0"/>
                </a:cubicBezTo>
                <a:cubicBezTo>
                  <a:pt x="1848498" y="-50681"/>
                  <a:pt x="1991173" y="52278"/>
                  <a:pt x="2116750" y="0"/>
                </a:cubicBezTo>
                <a:cubicBezTo>
                  <a:pt x="2203973" y="-3663"/>
                  <a:pt x="2288533" y="80755"/>
                  <a:pt x="2274430" y="157680"/>
                </a:cubicBezTo>
                <a:cubicBezTo>
                  <a:pt x="2285970" y="254954"/>
                  <a:pt x="2272839" y="406991"/>
                  <a:pt x="2274430" y="473030"/>
                </a:cubicBezTo>
                <a:cubicBezTo>
                  <a:pt x="2276021" y="539069"/>
                  <a:pt x="2260224" y="658117"/>
                  <a:pt x="2274430" y="788380"/>
                </a:cubicBezTo>
                <a:cubicBezTo>
                  <a:pt x="2261243" y="872705"/>
                  <a:pt x="2228571" y="951370"/>
                  <a:pt x="2116750" y="946060"/>
                </a:cubicBezTo>
                <a:cubicBezTo>
                  <a:pt x="1915750" y="949624"/>
                  <a:pt x="1764443" y="895349"/>
                  <a:pt x="1607392" y="946060"/>
                </a:cubicBezTo>
                <a:cubicBezTo>
                  <a:pt x="1450341" y="996771"/>
                  <a:pt x="1281794" y="928142"/>
                  <a:pt x="1117624" y="946060"/>
                </a:cubicBezTo>
                <a:cubicBezTo>
                  <a:pt x="953454" y="963978"/>
                  <a:pt x="825098" y="940128"/>
                  <a:pt x="686629" y="946060"/>
                </a:cubicBezTo>
                <a:cubicBezTo>
                  <a:pt x="548161" y="951992"/>
                  <a:pt x="343323" y="908756"/>
                  <a:pt x="157680" y="946060"/>
                </a:cubicBezTo>
                <a:cubicBezTo>
                  <a:pt x="69637" y="948750"/>
                  <a:pt x="-4411" y="865603"/>
                  <a:pt x="0" y="788380"/>
                </a:cubicBezTo>
                <a:cubicBezTo>
                  <a:pt x="-20375" y="690422"/>
                  <a:pt x="18310" y="595779"/>
                  <a:pt x="0" y="485644"/>
                </a:cubicBezTo>
                <a:cubicBezTo>
                  <a:pt x="-18310" y="375509"/>
                  <a:pt x="13159" y="227128"/>
                  <a:pt x="0" y="157680"/>
                </a:cubicBezTo>
                <a:close/>
              </a:path>
            </a:pathLst>
          </a:custGeom>
          <a:solidFill>
            <a:srgbClr val="BD5EA0"/>
          </a:solidFill>
          <a:ln>
            <a:extLst>
              <a:ext uri="{C807C97D-BFC1-408E-A445-0C87EB9F89A2}">
                <ask:lineSketchStyleProps xmlns:ask="http://schemas.microsoft.com/office/drawing/2018/sketchyshapes" sd="657299846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/>
              <a:t>ـ</a:t>
            </a:r>
            <a:r>
              <a:rPr lang="ar-AE" sz="4400" b="1" dirty="0" err="1"/>
              <a:t>سـا</a:t>
            </a:r>
            <a:endParaRPr lang="en-AE" sz="4400" b="1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4269DAA-FF23-8091-D3F2-3D3F14C06B4F}"/>
              </a:ext>
            </a:extLst>
          </p:cNvPr>
          <p:cNvSpPr/>
          <p:nvPr/>
        </p:nvSpPr>
        <p:spPr>
          <a:xfrm>
            <a:off x="4262891" y="4664798"/>
            <a:ext cx="2274430" cy="946060"/>
          </a:xfrm>
          <a:custGeom>
            <a:avLst/>
            <a:gdLst>
              <a:gd name="connsiteX0" fmla="*/ 0 w 2274430"/>
              <a:gd name="connsiteY0" fmla="*/ 157680 h 946060"/>
              <a:gd name="connsiteX1" fmla="*/ 157680 w 2274430"/>
              <a:gd name="connsiteY1" fmla="*/ 0 h 946060"/>
              <a:gd name="connsiteX2" fmla="*/ 686629 w 2274430"/>
              <a:gd name="connsiteY2" fmla="*/ 0 h 946060"/>
              <a:gd name="connsiteX3" fmla="*/ 1156806 w 2274430"/>
              <a:gd name="connsiteY3" fmla="*/ 0 h 946060"/>
              <a:gd name="connsiteX4" fmla="*/ 1646573 w 2274430"/>
              <a:gd name="connsiteY4" fmla="*/ 0 h 946060"/>
              <a:gd name="connsiteX5" fmla="*/ 2116750 w 2274430"/>
              <a:gd name="connsiteY5" fmla="*/ 0 h 946060"/>
              <a:gd name="connsiteX6" fmla="*/ 2274430 w 2274430"/>
              <a:gd name="connsiteY6" fmla="*/ 157680 h 946060"/>
              <a:gd name="connsiteX7" fmla="*/ 2274430 w 2274430"/>
              <a:gd name="connsiteY7" fmla="*/ 454109 h 946060"/>
              <a:gd name="connsiteX8" fmla="*/ 2274430 w 2274430"/>
              <a:gd name="connsiteY8" fmla="*/ 788380 h 946060"/>
              <a:gd name="connsiteX9" fmla="*/ 2116750 w 2274430"/>
              <a:gd name="connsiteY9" fmla="*/ 946060 h 946060"/>
              <a:gd name="connsiteX10" fmla="*/ 1626983 w 2274430"/>
              <a:gd name="connsiteY10" fmla="*/ 946060 h 946060"/>
              <a:gd name="connsiteX11" fmla="*/ 1195987 w 2274430"/>
              <a:gd name="connsiteY11" fmla="*/ 946060 h 946060"/>
              <a:gd name="connsiteX12" fmla="*/ 725810 w 2274430"/>
              <a:gd name="connsiteY12" fmla="*/ 946060 h 946060"/>
              <a:gd name="connsiteX13" fmla="*/ 157680 w 2274430"/>
              <a:gd name="connsiteY13" fmla="*/ 946060 h 946060"/>
              <a:gd name="connsiteX14" fmla="*/ 0 w 2274430"/>
              <a:gd name="connsiteY14" fmla="*/ 788380 h 946060"/>
              <a:gd name="connsiteX15" fmla="*/ 0 w 2274430"/>
              <a:gd name="connsiteY15" fmla="*/ 460416 h 946060"/>
              <a:gd name="connsiteX16" fmla="*/ 0 w 2274430"/>
              <a:gd name="connsiteY16" fmla="*/ 157680 h 946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74430" h="946060" fill="none" extrusionOk="0">
                <a:moveTo>
                  <a:pt x="0" y="157680"/>
                </a:moveTo>
                <a:cubicBezTo>
                  <a:pt x="5245" y="60664"/>
                  <a:pt x="80876" y="-14194"/>
                  <a:pt x="157680" y="0"/>
                </a:cubicBezTo>
                <a:cubicBezTo>
                  <a:pt x="342104" y="-37639"/>
                  <a:pt x="508959" y="31742"/>
                  <a:pt x="686629" y="0"/>
                </a:cubicBezTo>
                <a:cubicBezTo>
                  <a:pt x="864299" y="-31742"/>
                  <a:pt x="996808" y="48908"/>
                  <a:pt x="1156806" y="0"/>
                </a:cubicBezTo>
                <a:cubicBezTo>
                  <a:pt x="1316804" y="-48908"/>
                  <a:pt x="1501569" y="12606"/>
                  <a:pt x="1646573" y="0"/>
                </a:cubicBezTo>
                <a:cubicBezTo>
                  <a:pt x="1791577" y="-12606"/>
                  <a:pt x="1925513" y="55719"/>
                  <a:pt x="2116750" y="0"/>
                </a:cubicBezTo>
                <a:cubicBezTo>
                  <a:pt x="2211314" y="-4301"/>
                  <a:pt x="2255762" y="76766"/>
                  <a:pt x="2274430" y="157680"/>
                </a:cubicBezTo>
                <a:cubicBezTo>
                  <a:pt x="2305383" y="274789"/>
                  <a:pt x="2260416" y="390110"/>
                  <a:pt x="2274430" y="454109"/>
                </a:cubicBezTo>
                <a:cubicBezTo>
                  <a:pt x="2288444" y="518108"/>
                  <a:pt x="2264669" y="631073"/>
                  <a:pt x="2274430" y="788380"/>
                </a:cubicBezTo>
                <a:cubicBezTo>
                  <a:pt x="2288164" y="880697"/>
                  <a:pt x="2210789" y="949788"/>
                  <a:pt x="2116750" y="946060"/>
                </a:cubicBezTo>
                <a:cubicBezTo>
                  <a:pt x="1894623" y="956983"/>
                  <a:pt x="1825623" y="913490"/>
                  <a:pt x="1626983" y="946060"/>
                </a:cubicBezTo>
                <a:cubicBezTo>
                  <a:pt x="1428343" y="978630"/>
                  <a:pt x="1380632" y="898540"/>
                  <a:pt x="1195987" y="946060"/>
                </a:cubicBezTo>
                <a:cubicBezTo>
                  <a:pt x="1011342" y="993580"/>
                  <a:pt x="897696" y="924221"/>
                  <a:pt x="725810" y="946060"/>
                </a:cubicBezTo>
                <a:cubicBezTo>
                  <a:pt x="553924" y="967899"/>
                  <a:pt x="315358" y="915221"/>
                  <a:pt x="157680" y="946060"/>
                </a:cubicBezTo>
                <a:cubicBezTo>
                  <a:pt x="68821" y="959569"/>
                  <a:pt x="3338" y="889607"/>
                  <a:pt x="0" y="788380"/>
                </a:cubicBezTo>
                <a:cubicBezTo>
                  <a:pt x="-35829" y="659947"/>
                  <a:pt x="37883" y="564378"/>
                  <a:pt x="0" y="460416"/>
                </a:cubicBezTo>
                <a:cubicBezTo>
                  <a:pt x="-37883" y="356454"/>
                  <a:pt x="22644" y="296131"/>
                  <a:pt x="0" y="157680"/>
                </a:cubicBezTo>
                <a:close/>
              </a:path>
              <a:path w="2274430" h="946060" stroke="0" extrusionOk="0">
                <a:moveTo>
                  <a:pt x="0" y="157680"/>
                </a:moveTo>
                <a:cubicBezTo>
                  <a:pt x="-3025" y="64885"/>
                  <a:pt x="85649" y="-496"/>
                  <a:pt x="157680" y="0"/>
                </a:cubicBezTo>
                <a:cubicBezTo>
                  <a:pt x="352840" y="-37714"/>
                  <a:pt x="501483" y="33274"/>
                  <a:pt x="608266" y="0"/>
                </a:cubicBezTo>
                <a:cubicBezTo>
                  <a:pt x="715049" y="-33274"/>
                  <a:pt x="970495" y="48139"/>
                  <a:pt x="1098034" y="0"/>
                </a:cubicBezTo>
                <a:cubicBezTo>
                  <a:pt x="1225573" y="-48139"/>
                  <a:pt x="1366286" y="50681"/>
                  <a:pt x="1607392" y="0"/>
                </a:cubicBezTo>
                <a:cubicBezTo>
                  <a:pt x="1848498" y="-50681"/>
                  <a:pt x="1991173" y="52278"/>
                  <a:pt x="2116750" y="0"/>
                </a:cubicBezTo>
                <a:cubicBezTo>
                  <a:pt x="2203973" y="-3663"/>
                  <a:pt x="2288533" y="80755"/>
                  <a:pt x="2274430" y="157680"/>
                </a:cubicBezTo>
                <a:cubicBezTo>
                  <a:pt x="2285970" y="254954"/>
                  <a:pt x="2272839" y="406991"/>
                  <a:pt x="2274430" y="473030"/>
                </a:cubicBezTo>
                <a:cubicBezTo>
                  <a:pt x="2276021" y="539069"/>
                  <a:pt x="2260224" y="658117"/>
                  <a:pt x="2274430" y="788380"/>
                </a:cubicBezTo>
                <a:cubicBezTo>
                  <a:pt x="2261243" y="872705"/>
                  <a:pt x="2228571" y="951370"/>
                  <a:pt x="2116750" y="946060"/>
                </a:cubicBezTo>
                <a:cubicBezTo>
                  <a:pt x="1915750" y="949624"/>
                  <a:pt x="1764443" y="895349"/>
                  <a:pt x="1607392" y="946060"/>
                </a:cubicBezTo>
                <a:cubicBezTo>
                  <a:pt x="1450341" y="996771"/>
                  <a:pt x="1281794" y="928142"/>
                  <a:pt x="1117624" y="946060"/>
                </a:cubicBezTo>
                <a:cubicBezTo>
                  <a:pt x="953454" y="963978"/>
                  <a:pt x="825098" y="940128"/>
                  <a:pt x="686629" y="946060"/>
                </a:cubicBezTo>
                <a:cubicBezTo>
                  <a:pt x="548161" y="951992"/>
                  <a:pt x="343323" y="908756"/>
                  <a:pt x="157680" y="946060"/>
                </a:cubicBezTo>
                <a:cubicBezTo>
                  <a:pt x="69637" y="948750"/>
                  <a:pt x="-4411" y="865603"/>
                  <a:pt x="0" y="788380"/>
                </a:cubicBezTo>
                <a:cubicBezTo>
                  <a:pt x="-20375" y="690422"/>
                  <a:pt x="18310" y="595779"/>
                  <a:pt x="0" y="485644"/>
                </a:cubicBezTo>
                <a:cubicBezTo>
                  <a:pt x="-18310" y="375509"/>
                  <a:pt x="13159" y="227128"/>
                  <a:pt x="0" y="157680"/>
                </a:cubicBezTo>
                <a:close/>
              </a:path>
            </a:pathLst>
          </a:custGeom>
          <a:solidFill>
            <a:srgbClr val="47B9B1"/>
          </a:solidFill>
          <a:ln>
            <a:extLst>
              <a:ext uri="{C807C97D-BFC1-408E-A445-0C87EB9F89A2}">
                <ask:lineSketchStyleProps xmlns:ask="http://schemas.microsoft.com/office/drawing/2018/sketchyshapes" sd="657299846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/>
              <a:t>ـسـو</a:t>
            </a:r>
            <a:endParaRPr lang="en-AE" sz="4400" b="1" dirty="0"/>
          </a:p>
        </p:txBody>
      </p:sp>
      <p:pic>
        <p:nvPicPr>
          <p:cNvPr id="29" name="Picture 2" descr="Bug Png Image - Beetle Clipart, Transparent Png , Transparent Png Image -  PNGitem">
            <a:extLst>
              <a:ext uri="{FF2B5EF4-FFF2-40B4-BE49-F238E27FC236}">
                <a16:creationId xmlns:a16="http://schemas.microsoft.com/office/drawing/2014/main" id="{FD127F7C-1B52-7146-4E53-18DEE3A31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062" y="1388491"/>
            <a:ext cx="1832581" cy="2088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31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41B552-BFEB-35BF-E560-B9FCF4F260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57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F8B8F2-9D0D-04CD-257C-FE77ECD66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7384" y="6620614"/>
            <a:ext cx="1688855" cy="33400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B6A6DF9-C212-81C6-E495-5A9705A41C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87512" y="209550"/>
            <a:ext cx="10259038" cy="64110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02933A-FF9B-5EF4-5BA9-61BE0E3F01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042703"/>
            <a:ext cx="2313584" cy="5299951"/>
          </a:xfrm>
          <a:prstGeom prst="rect">
            <a:avLst/>
          </a:prstGeom>
        </p:spPr>
      </p:pic>
      <p:pic>
        <p:nvPicPr>
          <p:cNvPr id="4" name="Picture 3">
            <a:hlinkClick r:id="rId7" action="ppaction://hlinksldjump"/>
            <a:extLst>
              <a:ext uri="{FF2B5EF4-FFF2-40B4-BE49-F238E27FC236}">
                <a16:creationId xmlns:a16="http://schemas.microsoft.com/office/drawing/2014/main" id="{CE4CEAAF-EEA0-1D9F-EC48-A475CC2AA1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42573">
            <a:off x="199667" y="6026902"/>
            <a:ext cx="1372980" cy="11336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5DDA66-D187-C5EB-956C-03A715FE6FCF}"/>
              </a:ext>
            </a:extLst>
          </p:cNvPr>
          <p:cNvSpPr/>
          <p:nvPr/>
        </p:nvSpPr>
        <p:spPr>
          <a:xfrm>
            <a:off x="7802716" y="237386"/>
            <a:ext cx="41809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1" dirty="0">
                <a:ln w="0"/>
                <a:solidFill>
                  <a:srgbClr val="44332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صنف الكلمات التالية حسب الجدول : </a:t>
            </a:r>
            <a:endParaRPr lang="en-US" sz="2800" b="1" cap="none" spc="0" dirty="0">
              <a:ln w="0"/>
              <a:solidFill>
                <a:srgbClr val="44332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952CA110-EAC5-A6E7-BCEB-331B570F4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956767"/>
              </p:ext>
            </p:extLst>
          </p:nvPr>
        </p:nvGraphicFramePr>
        <p:xfrm>
          <a:off x="2476500" y="2687319"/>
          <a:ext cx="9264648" cy="384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88216">
                  <a:extLst>
                    <a:ext uri="{9D8B030D-6E8A-4147-A177-3AD203B41FA5}">
                      <a16:colId xmlns:a16="http://schemas.microsoft.com/office/drawing/2014/main" val="3472747789"/>
                    </a:ext>
                  </a:extLst>
                </a:gridCol>
                <a:gridCol w="3088216">
                  <a:extLst>
                    <a:ext uri="{9D8B030D-6E8A-4147-A177-3AD203B41FA5}">
                      <a16:colId xmlns:a16="http://schemas.microsoft.com/office/drawing/2014/main" val="2532588472"/>
                    </a:ext>
                  </a:extLst>
                </a:gridCol>
                <a:gridCol w="3088216">
                  <a:extLst>
                    <a:ext uri="{9D8B030D-6E8A-4147-A177-3AD203B41FA5}">
                      <a16:colId xmlns:a16="http://schemas.microsoft.com/office/drawing/2014/main" val="3295342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AE" sz="2400" b="1" dirty="0"/>
                        <a:t>مد الياء</a:t>
                      </a:r>
                      <a:endParaRPr lang="en-AE" sz="2400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b="1" dirty="0"/>
                        <a:t>مد الواو </a:t>
                      </a:r>
                      <a:endParaRPr lang="en-AE" sz="2400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b="1" dirty="0"/>
                        <a:t>مد الألف </a:t>
                      </a:r>
                      <a:endParaRPr lang="en-AE" sz="2400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033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AE" dirty="0"/>
                    </a:p>
                    <a:p>
                      <a:endParaRPr lang="ar-AE" dirty="0"/>
                    </a:p>
                    <a:p>
                      <a:endParaRPr lang="ar-AE" dirty="0"/>
                    </a:p>
                    <a:p>
                      <a:endParaRPr lang="ar-AE" dirty="0"/>
                    </a:p>
                    <a:p>
                      <a:endParaRPr lang="ar-AE" dirty="0"/>
                    </a:p>
                    <a:p>
                      <a:endParaRPr lang="ar-AE" dirty="0"/>
                    </a:p>
                    <a:p>
                      <a:endParaRPr lang="ar-AE" dirty="0"/>
                    </a:p>
                    <a:p>
                      <a:endParaRPr lang="ar-AE" dirty="0"/>
                    </a:p>
                    <a:p>
                      <a:endParaRPr lang="ar-AE" dirty="0"/>
                    </a:p>
                    <a:p>
                      <a:endParaRPr lang="ar-AE" dirty="0"/>
                    </a:p>
                    <a:p>
                      <a:endParaRPr lang="ar-AE" dirty="0"/>
                    </a:p>
                    <a:p>
                      <a:endParaRPr lang="en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938772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A66C31BB-ECBE-66C9-B399-BC535DEDB6C1}"/>
              </a:ext>
            </a:extLst>
          </p:cNvPr>
          <p:cNvSpPr/>
          <p:nvPr/>
        </p:nvSpPr>
        <p:spPr>
          <a:xfrm>
            <a:off x="9040571" y="737974"/>
            <a:ext cx="2745973" cy="634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</a:rPr>
              <a:t>حُبـوبٌ</a:t>
            </a:r>
            <a:endParaRPr lang="en-AE" sz="3600" b="1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16B020-0873-9938-0645-57A8BEC90653}"/>
              </a:ext>
            </a:extLst>
          </p:cNvPr>
          <p:cNvSpPr/>
          <p:nvPr/>
        </p:nvSpPr>
        <p:spPr>
          <a:xfrm>
            <a:off x="9040570" y="1556053"/>
            <a:ext cx="2745973" cy="634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</a:rPr>
              <a:t>سَـريرٌ</a:t>
            </a:r>
            <a:endParaRPr lang="en-AE" sz="3600" b="1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408AF1-3673-7523-6B66-24BDF1188521}"/>
              </a:ext>
            </a:extLst>
          </p:cNvPr>
          <p:cNvSpPr/>
          <p:nvPr/>
        </p:nvSpPr>
        <p:spPr>
          <a:xfrm>
            <a:off x="5812774" y="750888"/>
            <a:ext cx="2745973" cy="634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</a:rPr>
              <a:t>أَقْلامٌ</a:t>
            </a:r>
            <a:endParaRPr lang="en-AE" sz="3600" b="1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10E1A8-FFE6-AE7D-1BA7-99A0308D1559}"/>
              </a:ext>
            </a:extLst>
          </p:cNvPr>
          <p:cNvSpPr/>
          <p:nvPr/>
        </p:nvSpPr>
        <p:spPr>
          <a:xfrm>
            <a:off x="5812773" y="1568967"/>
            <a:ext cx="2745973" cy="634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</a:rPr>
              <a:t>أُمّـي</a:t>
            </a:r>
            <a:endParaRPr lang="en-AE" sz="3600" b="1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443D4B-B130-F9B1-779F-C4BA01654227}"/>
              </a:ext>
            </a:extLst>
          </p:cNvPr>
          <p:cNvSpPr/>
          <p:nvPr/>
        </p:nvSpPr>
        <p:spPr>
          <a:xfrm>
            <a:off x="2584977" y="755611"/>
            <a:ext cx="2745973" cy="634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</a:rPr>
              <a:t>جِدارٌ</a:t>
            </a:r>
            <a:endParaRPr lang="en-AE" sz="3600" b="1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4B6BA8-1FE0-4FDE-7CF8-FC837083FD28}"/>
              </a:ext>
            </a:extLst>
          </p:cNvPr>
          <p:cNvSpPr/>
          <p:nvPr/>
        </p:nvSpPr>
        <p:spPr>
          <a:xfrm>
            <a:off x="2584976" y="1573690"/>
            <a:ext cx="2745973" cy="634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</a:rPr>
              <a:t>مَـرْسومٌ</a:t>
            </a:r>
            <a:endParaRPr lang="en-AE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14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1481E-6 L -0.27097 0.37199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55" y="1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0.25104 0.3761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52" y="18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48148E-6 L 0.51302 0.6141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51" y="30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L -0.51875 0.2479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38" y="1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 L -0.26119 0.495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60" y="2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0.26445 0.4949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16" y="24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41B552-BFEB-35BF-E560-B9FCF4F260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57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F8B8F2-9D0D-04CD-257C-FE77ECD66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6400" y="6618442"/>
            <a:ext cx="1699839" cy="3361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3D0AAC-4779-E73E-1564-594D9F386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16541" y="0"/>
            <a:ext cx="11699238" cy="6657409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  <a:extLst>
              <a:ext uri="{FF2B5EF4-FFF2-40B4-BE49-F238E27FC236}">
                <a16:creationId xmlns:a16="http://schemas.microsoft.com/office/drawing/2014/main" id="{3744B616-6D5A-EC4C-1921-94AD040233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42573">
            <a:off x="199667" y="6026902"/>
            <a:ext cx="1372980" cy="113365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FB4875D-C32D-8C9C-1DBB-FF8F4A9C022E}"/>
              </a:ext>
            </a:extLst>
          </p:cNvPr>
          <p:cNvSpPr/>
          <p:nvPr/>
        </p:nvSpPr>
        <p:spPr>
          <a:xfrm>
            <a:off x="7907577" y="1283779"/>
            <a:ext cx="375134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1" dirty="0">
                <a:ln w="0"/>
                <a:solidFill>
                  <a:srgbClr val="44332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اقرأ الجلة وحدد الصورة المناسبة : </a:t>
            </a:r>
            <a:endParaRPr lang="en-US" sz="2800" b="1" cap="none" spc="0" dirty="0">
              <a:ln w="0"/>
              <a:solidFill>
                <a:srgbClr val="44332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2243A6-E464-F21E-57E1-24B8905F0D77}"/>
              </a:ext>
            </a:extLst>
          </p:cNvPr>
          <p:cNvSpPr/>
          <p:nvPr/>
        </p:nvSpPr>
        <p:spPr>
          <a:xfrm>
            <a:off x="4180662" y="2030241"/>
            <a:ext cx="6487297" cy="972901"/>
          </a:xfrm>
          <a:custGeom>
            <a:avLst/>
            <a:gdLst>
              <a:gd name="connsiteX0" fmla="*/ 0 w 6487297"/>
              <a:gd name="connsiteY0" fmla="*/ 0 h 972901"/>
              <a:gd name="connsiteX1" fmla="*/ 589754 w 6487297"/>
              <a:gd name="connsiteY1" fmla="*/ 0 h 972901"/>
              <a:gd name="connsiteX2" fmla="*/ 984890 w 6487297"/>
              <a:gd name="connsiteY2" fmla="*/ 0 h 972901"/>
              <a:gd name="connsiteX3" fmla="*/ 1574644 w 6487297"/>
              <a:gd name="connsiteY3" fmla="*/ 0 h 972901"/>
              <a:gd name="connsiteX4" fmla="*/ 2164398 w 6487297"/>
              <a:gd name="connsiteY4" fmla="*/ 0 h 972901"/>
              <a:gd name="connsiteX5" fmla="*/ 2559534 w 6487297"/>
              <a:gd name="connsiteY5" fmla="*/ 0 h 972901"/>
              <a:gd name="connsiteX6" fmla="*/ 3149288 w 6487297"/>
              <a:gd name="connsiteY6" fmla="*/ 0 h 972901"/>
              <a:gd name="connsiteX7" fmla="*/ 3609296 w 6487297"/>
              <a:gd name="connsiteY7" fmla="*/ 0 h 972901"/>
              <a:gd name="connsiteX8" fmla="*/ 4263923 w 6487297"/>
              <a:gd name="connsiteY8" fmla="*/ 0 h 972901"/>
              <a:gd name="connsiteX9" fmla="*/ 4788805 w 6487297"/>
              <a:gd name="connsiteY9" fmla="*/ 0 h 972901"/>
              <a:gd name="connsiteX10" fmla="*/ 5443432 w 6487297"/>
              <a:gd name="connsiteY10" fmla="*/ 0 h 972901"/>
              <a:gd name="connsiteX11" fmla="*/ 5968313 w 6487297"/>
              <a:gd name="connsiteY11" fmla="*/ 0 h 972901"/>
              <a:gd name="connsiteX12" fmla="*/ 6487297 w 6487297"/>
              <a:gd name="connsiteY12" fmla="*/ 0 h 972901"/>
              <a:gd name="connsiteX13" fmla="*/ 6487297 w 6487297"/>
              <a:gd name="connsiteY13" fmla="*/ 476721 h 972901"/>
              <a:gd name="connsiteX14" fmla="*/ 6487297 w 6487297"/>
              <a:gd name="connsiteY14" fmla="*/ 972901 h 972901"/>
              <a:gd name="connsiteX15" fmla="*/ 6092162 w 6487297"/>
              <a:gd name="connsiteY15" fmla="*/ 972901 h 972901"/>
              <a:gd name="connsiteX16" fmla="*/ 5502407 w 6487297"/>
              <a:gd name="connsiteY16" fmla="*/ 972901 h 972901"/>
              <a:gd name="connsiteX17" fmla="*/ 4977526 w 6487297"/>
              <a:gd name="connsiteY17" fmla="*/ 972901 h 972901"/>
              <a:gd name="connsiteX18" fmla="*/ 4387772 w 6487297"/>
              <a:gd name="connsiteY18" fmla="*/ 972901 h 972901"/>
              <a:gd name="connsiteX19" fmla="*/ 3733145 w 6487297"/>
              <a:gd name="connsiteY19" fmla="*/ 972901 h 972901"/>
              <a:gd name="connsiteX20" fmla="*/ 3338009 w 6487297"/>
              <a:gd name="connsiteY20" fmla="*/ 972901 h 972901"/>
              <a:gd name="connsiteX21" fmla="*/ 2618509 w 6487297"/>
              <a:gd name="connsiteY21" fmla="*/ 972901 h 972901"/>
              <a:gd name="connsiteX22" fmla="*/ 1899009 w 6487297"/>
              <a:gd name="connsiteY22" fmla="*/ 972901 h 972901"/>
              <a:gd name="connsiteX23" fmla="*/ 1503873 w 6487297"/>
              <a:gd name="connsiteY23" fmla="*/ 972901 h 972901"/>
              <a:gd name="connsiteX24" fmla="*/ 914119 w 6487297"/>
              <a:gd name="connsiteY24" fmla="*/ 972901 h 972901"/>
              <a:gd name="connsiteX25" fmla="*/ 0 w 6487297"/>
              <a:gd name="connsiteY25" fmla="*/ 972901 h 972901"/>
              <a:gd name="connsiteX26" fmla="*/ 0 w 6487297"/>
              <a:gd name="connsiteY26" fmla="*/ 515638 h 972901"/>
              <a:gd name="connsiteX27" fmla="*/ 0 w 6487297"/>
              <a:gd name="connsiteY27" fmla="*/ 0 h 97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487297" h="972901" fill="none" extrusionOk="0">
                <a:moveTo>
                  <a:pt x="0" y="0"/>
                </a:moveTo>
                <a:cubicBezTo>
                  <a:pt x="252657" y="-68283"/>
                  <a:pt x="442690" y="42505"/>
                  <a:pt x="589754" y="0"/>
                </a:cubicBezTo>
                <a:cubicBezTo>
                  <a:pt x="736818" y="-42505"/>
                  <a:pt x="836411" y="5946"/>
                  <a:pt x="984890" y="0"/>
                </a:cubicBezTo>
                <a:cubicBezTo>
                  <a:pt x="1133369" y="-5946"/>
                  <a:pt x="1300917" y="69160"/>
                  <a:pt x="1574644" y="0"/>
                </a:cubicBezTo>
                <a:cubicBezTo>
                  <a:pt x="1848371" y="-69160"/>
                  <a:pt x="1874553" y="65446"/>
                  <a:pt x="2164398" y="0"/>
                </a:cubicBezTo>
                <a:cubicBezTo>
                  <a:pt x="2454243" y="-65446"/>
                  <a:pt x="2427751" y="27651"/>
                  <a:pt x="2559534" y="0"/>
                </a:cubicBezTo>
                <a:cubicBezTo>
                  <a:pt x="2691317" y="-27651"/>
                  <a:pt x="3014976" y="54329"/>
                  <a:pt x="3149288" y="0"/>
                </a:cubicBezTo>
                <a:cubicBezTo>
                  <a:pt x="3283600" y="-54329"/>
                  <a:pt x="3392055" y="14801"/>
                  <a:pt x="3609296" y="0"/>
                </a:cubicBezTo>
                <a:cubicBezTo>
                  <a:pt x="3826537" y="-14801"/>
                  <a:pt x="4026528" y="20252"/>
                  <a:pt x="4263923" y="0"/>
                </a:cubicBezTo>
                <a:cubicBezTo>
                  <a:pt x="4501318" y="-20252"/>
                  <a:pt x="4654479" y="27138"/>
                  <a:pt x="4788805" y="0"/>
                </a:cubicBezTo>
                <a:cubicBezTo>
                  <a:pt x="4923131" y="-27138"/>
                  <a:pt x="5225782" y="29181"/>
                  <a:pt x="5443432" y="0"/>
                </a:cubicBezTo>
                <a:cubicBezTo>
                  <a:pt x="5661082" y="-29181"/>
                  <a:pt x="5824205" y="37612"/>
                  <a:pt x="5968313" y="0"/>
                </a:cubicBezTo>
                <a:cubicBezTo>
                  <a:pt x="6112421" y="-37612"/>
                  <a:pt x="6293369" y="16386"/>
                  <a:pt x="6487297" y="0"/>
                </a:cubicBezTo>
                <a:cubicBezTo>
                  <a:pt x="6509876" y="221242"/>
                  <a:pt x="6481469" y="356853"/>
                  <a:pt x="6487297" y="476721"/>
                </a:cubicBezTo>
                <a:cubicBezTo>
                  <a:pt x="6493125" y="596589"/>
                  <a:pt x="6429734" y="850050"/>
                  <a:pt x="6487297" y="972901"/>
                </a:cubicBezTo>
                <a:cubicBezTo>
                  <a:pt x="6402357" y="1004233"/>
                  <a:pt x="6284324" y="947828"/>
                  <a:pt x="6092162" y="972901"/>
                </a:cubicBezTo>
                <a:cubicBezTo>
                  <a:pt x="5900000" y="997974"/>
                  <a:pt x="5631494" y="969370"/>
                  <a:pt x="5502407" y="972901"/>
                </a:cubicBezTo>
                <a:cubicBezTo>
                  <a:pt x="5373320" y="976432"/>
                  <a:pt x="5203604" y="927856"/>
                  <a:pt x="4977526" y="972901"/>
                </a:cubicBezTo>
                <a:cubicBezTo>
                  <a:pt x="4751448" y="1017946"/>
                  <a:pt x="4587381" y="963563"/>
                  <a:pt x="4387772" y="972901"/>
                </a:cubicBezTo>
                <a:cubicBezTo>
                  <a:pt x="4188163" y="982239"/>
                  <a:pt x="3926286" y="903024"/>
                  <a:pt x="3733145" y="972901"/>
                </a:cubicBezTo>
                <a:cubicBezTo>
                  <a:pt x="3540004" y="1042778"/>
                  <a:pt x="3447766" y="936768"/>
                  <a:pt x="3338009" y="972901"/>
                </a:cubicBezTo>
                <a:cubicBezTo>
                  <a:pt x="3228252" y="1009034"/>
                  <a:pt x="2933837" y="928685"/>
                  <a:pt x="2618509" y="972901"/>
                </a:cubicBezTo>
                <a:cubicBezTo>
                  <a:pt x="2303181" y="1017117"/>
                  <a:pt x="2152745" y="902494"/>
                  <a:pt x="1899009" y="972901"/>
                </a:cubicBezTo>
                <a:cubicBezTo>
                  <a:pt x="1645273" y="1043308"/>
                  <a:pt x="1618147" y="950833"/>
                  <a:pt x="1503873" y="972901"/>
                </a:cubicBezTo>
                <a:cubicBezTo>
                  <a:pt x="1389599" y="994969"/>
                  <a:pt x="1145159" y="925502"/>
                  <a:pt x="914119" y="972901"/>
                </a:cubicBezTo>
                <a:cubicBezTo>
                  <a:pt x="683079" y="1020300"/>
                  <a:pt x="380198" y="879291"/>
                  <a:pt x="0" y="972901"/>
                </a:cubicBezTo>
                <a:cubicBezTo>
                  <a:pt x="-6089" y="781691"/>
                  <a:pt x="29110" y="619970"/>
                  <a:pt x="0" y="515638"/>
                </a:cubicBezTo>
                <a:cubicBezTo>
                  <a:pt x="-29110" y="411306"/>
                  <a:pt x="39221" y="109996"/>
                  <a:pt x="0" y="0"/>
                </a:cubicBezTo>
                <a:close/>
              </a:path>
              <a:path w="6487297" h="972901" stroke="0" extrusionOk="0">
                <a:moveTo>
                  <a:pt x="0" y="0"/>
                </a:moveTo>
                <a:cubicBezTo>
                  <a:pt x="95861" y="-5023"/>
                  <a:pt x="240222" y="6416"/>
                  <a:pt x="460008" y="0"/>
                </a:cubicBezTo>
                <a:cubicBezTo>
                  <a:pt x="679794" y="-6416"/>
                  <a:pt x="713340" y="12078"/>
                  <a:pt x="855144" y="0"/>
                </a:cubicBezTo>
                <a:cubicBezTo>
                  <a:pt x="996948" y="-12078"/>
                  <a:pt x="1136512" y="36721"/>
                  <a:pt x="1250279" y="0"/>
                </a:cubicBezTo>
                <a:cubicBezTo>
                  <a:pt x="1364047" y="-36721"/>
                  <a:pt x="1604325" y="57944"/>
                  <a:pt x="1775160" y="0"/>
                </a:cubicBezTo>
                <a:cubicBezTo>
                  <a:pt x="1945995" y="-57944"/>
                  <a:pt x="2325726" y="69625"/>
                  <a:pt x="2494661" y="0"/>
                </a:cubicBezTo>
                <a:cubicBezTo>
                  <a:pt x="2663596" y="-69625"/>
                  <a:pt x="2808582" y="11428"/>
                  <a:pt x="2889796" y="0"/>
                </a:cubicBezTo>
                <a:cubicBezTo>
                  <a:pt x="2971010" y="-11428"/>
                  <a:pt x="3386691" y="21022"/>
                  <a:pt x="3609296" y="0"/>
                </a:cubicBezTo>
                <a:cubicBezTo>
                  <a:pt x="3831901" y="-21022"/>
                  <a:pt x="3986037" y="63858"/>
                  <a:pt x="4263923" y="0"/>
                </a:cubicBezTo>
                <a:cubicBezTo>
                  <a:pt x="4541809" y="-63858"/>
                  <a:pt x="4643778" y="50635"/>
                  <a:pt x="4788805" y="0"/>
                </a:cubicBezTo>
                <a:cubicBezTo>
                  <a:pt x="4933832" y="-50635"/>
                  <a:pt x="5103663" y="1531"/>
                  <a:pt x="5183940" y="0"/>
                </a:cubicBezTo>
                <a:cubicBezTo>
                  <a:pt x="5264218" y="-1531"/>
                  <a:pt x="5516669" y="49732"/>
                  <a:pt x="5708821" y="0"/>
                </a:cubicBezTo>
                <a:cubicBezTo>
                  <a:pt x="5900973" y="-49732"/>
                  <a:pt x="6178533" y="48350"/>
                  <a:pt x="6487297" y="0"/>
                </a:cubicBezTo>
                <a:cubicBezTo>
                  <a:pt x="6488248" y="189323"/>
                  <a:pt x="6465897" y="330246"/>
                  <a:pt x="6487297" y="457263"/>
                </a:cubicBezTo>
                <a:cubicBezTo>
                  <a:pt x="6508697" y="584280"/>
                  <a:pt x="6458088" y="766206"/>
                  <a:pt x="6487297" y="972901"/>
                </a:cubicBezTo>
                <a:cubicBezTo>
                  <a:pt x="6297485" y="995222"/>
                  <a:pt x="6184723" y="918831"/>
                  <a:pt x="5962416" y="972901"/>
                </a:cubicBezTo>
                <a:cubicBezTo>
                  <a:pt x="5740109" y="1026971"/>
                  <a:pt x="5684319" y="947447"/>
                  <a:pt x="5567280" y="972901"/>
                </a:cubicBezTo>
                <a:cubicBezTo>
                  <a:pt x="5450241" y="998355"/>
                  <a:pt x="5134358" y="948063"/>
                  <a:pt x="4847780" y="972901"/>
                </a:cubicBezTo>
                <a:cubicBezTo>
                  <a:pt x="4561202" y="997739"/>
                  <a:pt x="4512433" y="901802"/>
                  <a:pt x="4193153" y="972901"/>
                </a:cubicBezTo>
                <a:cubicBezTo>
                  <a:pt x="3873873" y="1044000"/>
                  <a:pt x="3931391" y="936392"/>
                  <a:pt x="3798018" y="972901"/>
                </a:cubicBezTo>
                <a:cubicBezTo>
                  <a:pt x="3664646" y="1009410"/>
                  <a:pt x="3574399" y="932541"/>
                  <a:pt x="3402882" y="972901"/>
                </a:cubicBezTo>
                <a:cubicBezTo>
                  <a:pt x="3231365" y="1013261"/>
                  <a:pt x="2937748" y="898032"/>
                  <a:pt x="2683382" y="972901"/>
                </a:cubicBezTo>
                <a:cubicBezTo>
                  <a:pt x="2429016" y="1047770"/>
                  <a:pt x="2240639" y="933380"/>
                  <a:pt x="1963882" y="972901"/>
                </a:cubicBezTo>
                <a:cubicBezTo>
                  <a:pt x="1687125" y="1012422"/>
                  <a:pt x="1564192" y="966568"/>
                  <a:pt x="1244382" y="972901"/>
                </a:cubicBezTo>
                <a:cubicBezTo>
                  <a:pt x="924572" y="979234"/>
                  <a:pt x="865064" y="966309"/>
                  <a:pt x="654627" y="972901"/>
                </a:cubicBezTo>
                <a:cubicBezTo>
                  <a:pt x="444190" y="979493"/>
                  <a:pt x="133515" y="951758"/>
                  <a:pt x="0" y="972901"/>
                </a:cubicBezTo>
                <a:cubicBezTo>
                  <a:pt x="-1513" y="789365"/>
                  <a:pt x="47963" y="617125"/>
                  <a:pt x="0" y="496180"/>
                </a:cubicBezTo>
                <a:cubicBezTo>
                  <a:pt x="-47963" y="375235"/>
                  <a:pt x="3416" y="196028"/>
                  <a:pt x="0" y="0"/>
                </a:cubicBezTo>
                <a:close/>
              </a:path>
            </a:pathLst>
          </a:custGeom>
          <a:solidFill>
            <a:srgbClr val="FBE4D9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515010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>
                <a:solidFill>
                  <a:schemeClr val="tx1"/>
                </a:solidFill>
              </a:rPr>
              <a:t>ذَهَـبَ أَبي إلى الْمَسْجِــدٌ</a:t>
            </a:r>
            <a:endParaRPr lang="en-AE" sz="4000" b="1" dirty="0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BD6B0D7-D363-AF4A-DEDC-946F38D836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7320" y="4766328"/>
            <a:ext cx="2449351" cy="18999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5597590-E8C9-DDA6-B71B-A3A8A948A4F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0978"/>
          <a:stretch/>
        </p:blipFill>
        <p:spPr>
          <a:xfrm>
            <a:off x="2868225" y="4612351"/>
            <a:ext cx="2687634" cy="225477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19CCBE3-18F5-B5AB-A790-23282F98C8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8801" y="4100417"/>
            <a:ext cx="2970124" cy="251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49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48148E-6 L -0.25495 -0.2219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47" y="-1111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41B552-BFEB-35BF-E560-B9FCF4F260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57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F8B8F2-9D0D-04CD-257C-FE77ECD66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6400" y="6618442"/>
            <a:ext cx="1699839" cy="3361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3D0AAC-4779-E73E-1564-594D9F386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58" y="0"/>
            <a:ext cx="12051742" cy="6858000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  <a:extLst>
              <a:ext uri="{FF2B5EF4-FFF2-40B4-BE49-F238E27FC236}">
                <a16:creationId xmlns:a16="http://schemas.microsoft.com/office/drawing/2014/main" id="{32279169-137B-5E14-D977-53FDE494F2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42573">
            <a:off x="199667" y="6026902"/>
            <a:ext cx="1372980" cy="113365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B63D02-E412-40C1-B326-A664AB682812}"/>
              </a:ext>
            </a:extLst>
          </p:cNvPr>
          <p:cNvSpPr/>
          <p:nvPr/>
        </p:nvSpPr>
        <p:spPr>
          <a:xfrm>
            <a:off x="4854488" y="1315659"/>
            <a:ext cx="375134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1" dirty="0">
                <a:ln w="0"/>
                <a:solidFill>
                  <a:srgbClr val="44332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اقرأ الجلة وحدد الصورة المناسبة : </a:t>
            </a:r>
            <a:endParaRPr lang="en-US" sz="2800" b="1" cap="none" spc="0" dirty="0">
              <a:ln w="0"/>
              <a:solidFill>
                <a:srgbClr val="44332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1FCF09B-E696-F49F-CCC2-198DCF63B7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52765" y="4401901"/>
            <a:ext cx="2403332" cy="144955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3A65CA2-9245-075C-38FD-ECFFD7AA21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4047" y="4401900"/>
            <a:ext cx="1562211" cy="14853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AE8EB9-42C2-BB64-9624-20093B7FDD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19950" y="4186789"/>
            <a:ext cx="2076050" cy="16646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ED1CDD0-BF7E-98CF-77C6-8641FBD692AD}"/>
              </a:ext>
            </a:extLst>
          </p:cNvPr>
          <p:cNvSpPr/>
          <p:nvPr/>
        </p:nvSpPr>
        <p:spPr>
          <a:xfrm>
            <a:off x="1765152" y="2184760"/>
            <a:ext cx="6487297" cy="972901"/>
          </a:xfrm>
          <a:custGeom>
            <a:avLst/>
            <a:gdLst>
              <a:gd name="connsiteX0" fmla="*/ 0 w 6487297"/>
              <a:gd name="connsiteY0" fmla="*/ 0 h 972901"/>
              <a:gd name="connsiteX1" fmla="*/ 589754 w 6487297"/>
              <a:gd name="connsiteY1" fmla="*/ 0 h 972901"/>
              <a:gd name="connsiteX2" fmla="*/ 984890 w 6487297"/>
              <a:gd name="connsiteY2" fmla="*/ 0 h 972901"/>
              <a:gd name="connsiteX3" fmla="*/ 1574644 w 6487297"/>
              <a:gd name="connsiteY3" fmla="*/ 0 h 972901"/>
              <a:gd name="connsiteX4" fmla="*/ 2164398 w 6487297"/>
              <a:gd name="connsiteY4" fmla="*/ 0 h 972901"/>
              <a:gd name="connsiteX5" fmla="*/ 2559534 w 6487297"/>
              <a:gd name="connsiteY5" fmla="*/ 0 h 972901"/>
              <a:gd name="connsiteX6" fmla="*/ 3149288 w 6487297"/>
              <a:gd name="connsiteY6" fmla="*/ 0 h 972901"/>
              <a:gd name="connsiteX7" fmla="*/ 3609296 w 6487297"/>
              <a:gd name="connsiteY7" fmla="*/ 0 h 972901"/>
              <a:gd name="connsiteX8" fmla="*/ 4263923 w 6487297"/>
              <a:gd name="connsiteY8" fmla="*/ 0 h 972901"/>
              <a:gd name="connsiteX9" fmla="*/ 4788805 w 6487297"/>
              <a:gd name="connsiteY9" fmla="*/ 0 h 972901"/>
              <a:gd name="connsiteX10" fmla="*/ 5443432 w 6487297"/>
              <a:gd name="connsiteY10" fmla="*/ 0 h 972901"/>
              <a:gd name="connsiteX11" fmla="*/ 5968313 w 6487297"/>
              <a:gd name="connsiteY11" fmla="*/ 0 h 972901"/>
              <a:gd name="connsiteX12" fmla="*/ 6487297 w 6487297"/>
              <a:gd name="connsiteY12" fmla="*/ 0 h 972901"/>
              <a:gd name="connsiteX13" fmla="*/ 6487297 w 6487297"/>
              <a:gd name="connsiteY13" fmla="*/ 476721 h 972901"/>
              <a:gd name="connsiteX14" fmla="*/ 6487297 w 6487297"/>
              <a:gd name="connsiteY14" fmla="*/ 972901 h 972901"/>
              <a:gd name="connsiteX15" fmla="*/ 6092162 w 6487297"/>
              <a:gd name="connsiteY15" fmla="*/ 972901 h 972901"/>
              <a:gd name="connsiteX16" fmla="*/ 5502407 w 6487297"/>
              <a:gd name="connsiteY16" fmla="*/ 972901 h 972901"/>
              <a:gd name="connsiteX17" fmla="*/ 4977526 w 6487297"/>
              <a:gd name="connsiteY17" fmla="*/ 972901 h 972901"/>
              <a:gd name="connsiteX18" fmla="*/ 4387772 w 6487297"/>
              <a:gd name="connsiteY18" fmla="*/ 972901 h 972901"/>
              <a:gd name="connsiteX19" fmla="*/ 3733145 w 6487297"/>
              <a:gd name="connsiteY19" fmla="*/ 972901 h 972901"/>
              <a:gd name="connsiteX20" fmla="*/ 3338009 w 6487297"/>
              <a:gd name="connsiteY20" fmla="*/ 972901 h 972901"/>
              <a:gd name="connsiteX21" fmla="*/ 2618509 w 6487297"/>
              <a:gd name="connsiteY21" fmla="*/ 972901 h 972901"/>
              <a:gd name="connsiteX22" fmla="*/ 1899009 w 6487297"/>
              <a:gd name="connsiteY22" fmla="*/ 972901 h 972901"/>
              <a:gd name="connsiteX23" fmla="*/ 1503873 w 6487297"/>
              <a:gd name="connsiteY23" fmla="*/ 972901 h 972901"/>
              <a:gd name="connsiteX24" fmla="*/ 914119 w 6487297"/>
              <a:gd name="connsiteY24" fmla="*/ 972901 h 972901"/>
              <a:gd name="connsiteX25" fmla="*/ 0 w 6487297"/>
              <a:gd name="connsiteY25" fmla="*/ 972901 h 972901"/>
              <a:gd name="connsiteX26" fmla="*/ 0 w 6487297"/>
              <a:gd name="connsiteY26" fmla="*/ 515638 h 972901"/>
              <a:gd name="connsiteX27" fmla="*/ 0 w 6487297"/>
              <a:gd name="connsiteY27" fmla="*/ 0 h 97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487297" h="972901" fill="none" extrusionOk="0">
                <a:moveTo>
                  <a:pt x="0" y="0"/>
                </a:moveTo>
                <a:cubicBezTo>
                  <a:pt x="252657" y="-68283"/>
                  <a:pt x="442690" y="42505"/>
                  <a:pt x="589754" y="0"/>
                </a:cubicBezTo>
                <a:cubicBezTo>
                  <a:pt x="736818" y="-42505"/>
                  <a:pt x="836411" y="5946"/>
                  <a:pt x="984890" y="0"/>
                </a:cubicBezTo>
                <a:cubicBezTo>
                  <a:pt x="1133369" y="-5946"/>
                  <a:pt x="1300917" y="69160"/>
                  <a:pt x="1574644" y="0"/>
                </a:cubicBezTo>
                <a:cubicBezTo>
                  <a:pt x="1848371" y="-69160"/>
                  <a:pt x="1874553" y="65446"/>
                  <a:pt x="2164398" y="0"/>
                </a:cubicBezTo>
                <a:cubicBezTo>
                  <a:pt x="2454243" y="-65446"/>
                  <a:pt x="2427751" y="27651"/>
                  <a:pt x="2559534" y="0"/>
                </a:cubicBezTo>
                <a:cubicBezTo>
                  <a:pt x="2691317" y="-27651"/>
                  <a:pt x="3014976" y="54329"/>
                  <a:pt x="3149288" y="0"/>
                </a:cubicBezTo>
                <a:cubicBezTo>
                  <a:pt x="3283600" y="-54329"/>
                  <a:pt x="3392055" y="14801"/>
                  <a:pt x="3609296" y="0"/>
                </a:cubicBezTo>
                <a:cubicBezTo>
                  <a:pt x="3826537" y="-14801"/>
                  <a:pt x="4026528" y="20252"/>
                  <a:pt x="4263923" y="0"/>
                </a:cubicBezTo>
                <a:cubicBezTo>
                  <a:pt x="4501318" y="-20252"/>
                  <a:pt x="4654479" y="27138"/>
                  <a:pt x="4788805" y="0"/>
                </a:cubicBezTo>
                <a:cubicBezTo>
                  <a:pt x="4923131" y="-27138"/>
                  <a:pt x="5225782" y="29181"/>
                  <a:pt x="5443432" y="0"/>
                </a:cubicBezTo>
                <a:cubicBezTo>
                  <a:pt x="5661082" y="-29181"/>
                  <a:pt x="5824205" y="37612"/>
                  <a:pt x="5968313" y="0"/>
                </a:cubicBezTo>
                <a:cubicBezTo>
                  <a:pt x="6112421" y="-37612"/>
                  <a:pt x="6293369" y="16386"/>
                  <a:pt x="6487297" y="0"/>
                </a:cubicBezTo>
                <a:cubicBezTo>
                  <a:pt x="6509876" y="221242"/>
                  <a:pt x="6481469" y="356853"/>
                  <a:pt x="6487297" y="476721"/>
                </a:cubicBezTo>
                <a:cubicBezTo>
                  <a:pt x="6493125" y="596589"/>
                  <a:pt x="6429734" y="850050"/>
                  <a:pt x="6487297" y="972901"/>
                </a:cubicBezTo>
                <a:cubicBezTo>
                  <a:pt x="6402357" y="1004233"/>
                  <a:pt x="6284324" y="947828"/>
                  <a:pt x="6092162" y="972901"/>
                </a:cubicBezTo>
                <a:cubicBezTo>
                  <a:pt x="5900000" y="997974"/>
                  <a:pt x="5631494" y="969370"/>
                  <a:pt x="5502407" y="972901"/>
                </a:cubicBezTo>
                <a:cubicBezTo>
                  <a:pt x="5373320" y="976432"/>
                  <a:pt x="5203604" y="927856"/>
                  <a:pt x="4977526" y="972901"/>
                </a:cubicBezTo>
                <a:cubicBezTo>
                  <a:pt x="4751448" y="1017946"/>
                  <a:pt x="4587381" y="963563"/>
                  <a:pt x="4387772" y="972901"/>
                </a:cubicBezTo>
                <a:cubicBezTo>
                  <a:pt x="4188163" y="982239"/>
                  <a:pt x="3926286" y="903024"/>
                  <a:pt x="3733145" y="972901"/>
                </a:cubicBezTo>
                <a:cubicBezTo>
                  <a:pt x="3540004" y="1042778"/>
                  <a:pt x="3447766" y="936768"/>
                  <a:pt x="3338009" y="972901"/>
                </a:cubicBezTo>
                <a:cubicBezTo>
                  <a:pt x="3228252" y="1009034"/>
                  <a:pt x="2933837" y="928685"/>
                  <a:pt x="2618509" y="972901"/>
                </a:cubicBezTo>
                <a:cubicBezTo>
                  <a:pt x="2303181" y="1017117"/>
                  <a:pt x="2152745" y="902494"/>
                  <a:pt x="1899009" y="972901"/>
                </a:cubicBezTo>
                <a:cubicBezTo>
                  <a:pt x="1645273" y="1043308"/>
                  <a:pt x="1618147" y="950833"/>
                  <a:pt x="1503873" y="972901"/>
                </a:cubicBezTo>
                <a:cubicBezTo>
                  <a:pt x="1389599" y="994969"/>
                  <a:pt x="1145159" y="925502"/>
                  <a:pt x="914119" y="972901"/>
                </a:cubicBezTo>
                <a:cubicBezTo>
                  <a:pt x="683079" y="1020300"/>
                  <a:pt x="380198" y="879291"/>
                  <a:pt x="0" y="972901"/>
                </a:cubicBezTo>
                <a:cubicBezTo>
                  <a:pt x="-6089" y="781691"/>
                  <a:pt x="29110" y="619970"/>
                  <a:pt x="0" y="515638"/>
                </a:cubicBezTo>
                <a:cubicBezTo>
                  <a:pt x="-29110" y="411306"/>
                  <a:pt x="39221" y="109996"/>
                  <a:pt x="0" y="0"/>
                </a:cubicBezTo>
                <a:close/>
              </a:path>
              <a:path w="6487297" h="972901" stroke="0" extrusionOk="0">
                <a:moveTo>
                  <a:pt x="0" y="0"/>
                </a:moveTo>
                <a:cubicBezTo>
                  <a:pt x="95861" y="-5023"/>
                  <a:pt x="240222" y="6416"/>
                  <a:pt x="460008" y="0"/>
                </a:cubicBezTo>
                <a:cubicBezTo>
                  <a:pt x="679794" y="-6416"/>
                  <a:pt x="713340" y="12078"/>
                  <a:pt x="855144" y="0"/>
                </a:cubicBezTo>
                <a:cubicBezTo>
                  <a:pt x="996948" y="-12078"/>
                  <a:pt x="1136512" y="36721"/>
                  <a:pt x="1250279" y="0"/>
                </a:cubicBezTo>
                <a:cubicBezTo>
                  <a:pt x="1364047" y="-36721"/>
                  <a:pt x="1604325" y="57944"/>
                  <a:pt x="1775160" y="0"/>
                </a:cubicBezTo>
                <a:cubicBezTo>
                  <a:pt x="1945995" y="-57944"/>
                  <a:pt x="2325726" y="69625"/>
                  <a:pt x="2494661" y="0"/>
                </a:cubicBezTo>
                <a:cubicBezTo>
                  <a:pt x="2663596" y="-69625"/>
                  <a:pt x="2808582" y="11428"/>
                  <a:pt x="2889796" y="0"/>
                </a:cubicBezTo>
                <a:cubicBezTo>
                  <a:pt x="2971010" y="-11428"/>
                  <a:pt x="3386691" y="21022"/>
                  <a:pt x="3609296" y="0"/>
                </a:cubicBezTo>
                <a:cubicBezTo>
                  <a:pt x="3831901" y="-21022"/>
                  <a:pt x="3986037" y="63858"/>
                  <a:pt x="4263923" y="0"/>
                </a:cubicBezTo>
                <a:cubicBezTo>
                  <a:pt x="4541809" y="-63858"/>
                  <a:pt x="4643778" y="50635"/>
                  <a:pt x="4788805" y="0"/>
                </a:cubicBezTo>
                <a:cubicBezTo>
                  <a:pt x="4933832" y="-50635"/>
                  <a:pt x="5103663" y="1531"/>
                  <a:pt x="5183940" y="0"/>
                </a:cubicBezTo>
                <a:cubicBezTo>
                  <a:pt x="5264218" y="-1531"/>
                  <a:pt x="5516669" y="49732"/>
                  <a:pt x="5708821" y="0"/>
                </a:cubicBezTo>
                <a:cubicBezTo>
                  <a:pt x="5900973" y="-49732"/>
                  <a:pt x="6178533" y="48350"/>
                  <a:pt x="6487297" y="0"/>
                </a:cubicBezTo>
                <a:cubicBezTo>
                  <a:pt x="6488248" y="189323"/>
                  <a:pt x="6465897" y="330246"/>
                  <a:pt x="6487297" y="457263"/>
                </a:cubicBezTo>
                <a:cubicBezTo>
                  <a:pt x="6508697" y="584280"/>
                  <a:pt x="6458088" y="766206"/>
                  <a:pt x="6487297" y="972901"/>
                </a:cubicBezTo>
                <a:cubicBezTo>
                  <a:pt x="6297485" y="995222"/>
                  <a:pt x="6184723" y="918831"/>
                  <a:pt x="5962416" y="972901"/>
                </a:cubicBezTo>
                <a:cubicBezTo>
                  <a:pt x="5740109" y="1026971"/>
                  <a:pt x="5684319" y="947447"/>
                  <a:pt x="5567280" y="972901"/>
                </a:cubicBezTo>
                <a:cubicBezTo>
                  <a:pt x="5450241" y="998355"/>
                  <a:pt x="5134358" y="948063"/>
                  <a:pt x="4847780" y="972901"/>
                </a:cubicBezTo>
                <a:cubicBezTo>
                  <a:pt x="4561202" y="997739"/>
                  <a:pt x="4512433" y="901802"/>
                  <a:pt x="4193153" y="972901"/>
                </a:cubicBezTo>
                <a:cubicBezTo>
                  <a:pt x="3873873" y="1044000"/>
                  <a:pt x="3931391" y="936392"/>
                  <a:pt x="3798018" y="972901"/>
                </a:cubicBezTo>
                <a:cubicBezTo>
                  <a:pt x="3664646" y="1009410"/>
                  <a:pt x="3574399" y="932541"/>
                  <a:pt x="3402882" y="972901"/>
                </a:cubicBezTo>
                <a:cubicBezTo>
                  <a:pt x="3231365" y="1013261"/>
                  <a:pt x="2937748" y="898032"/>
                  <a:pt x="2683382" y="972901"/>
                </a:cubicBezTo>
                <a:cubicBezTo>
                  <a:pt x="2429016" y="1047770"/>
                  <a:pt x="2240639" y="933380"/>
                  <a:pt x="1963882" y="972901"/>
                </a:cubicBezTo>
                <a:cubicBezTo>
                  <a:pt x="1687125" y="1012422"/>
                  <a:pt x="1564192" y="966568"/>
                  <a:pt x="1244382" y="972901"/>
                </a:cubicBezTo>
                <a:cubicBezTo>
                  <a:pt x="924572" y="979234"/>
                  <a:pt x="865064" y="966309"/>
                  <a:pt x="654627" y="972901"/>
                </a:cubicBezTo>
                <a:cubicBezTo>
                  <a:pt x="444190" y="979493"/>
                  <a:pt x="133515" y="951758"/>
                  <a:pt x="0" y="972901"/>
                </a:cubicBezTo>
                <a:cubicBezTo>
                  <a:pt x="-1513" y="789365"/>
                  <a:pt x="47963" y="617125"/>
                  <a:pt x="0" y="496180"/>
                </a:cubicBezTo>
                <a:cubicBezTo>
                  <a:pt x="-47963" y="375235"/>
                  <a:pt x="3416" y="196028"/>
                  <a:pt x="0" y="0"/>
                </a:cubicBezTo>
                <a:close/>
              </a:path>
            </a:pathLst>
          </a:custGeom>
          <a:solidFill>
            <a:srgbClr val="FBE4D9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515010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>
                <a:solidFill>
                  <a:schemeClr val="tx1"/>
                </a:solidFill>
              </a:rPr>
              <a:t>سـالِمٌ  يُـحِبُّ  الزِّراعَةَ .</a:t>
            </a:r>
            <a:endParaRPr lang="en-AE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36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022E-16 L 0.29102 -0.14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44" y="-710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41B552-BFEB-35BF-E560-B9FCF4F260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57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F8B8F2-9D0D-04CD-257C-FE77ECD66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6400" y="6618442"/>
            <a:ext cx="1699839" cy="33618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84F1A49-6779-144C-CD82-3FBB4D7B0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537" y="101599"/>
            <a:ext cx="10861225" cy="64202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BD328D-2C17-C5F4-11C7-0C59CD88AE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22" y="23106"/>
            <a:ext cx="2466577" cy="3252743"/>
          </a:xfrm>
          <a:prstGeom prst="rect">
            <a:avLst/>
          </a:prstGeom>
        </p:spPr>
      </p:pic>
      <p:pic>
        <p:nvPicPr>
          <p:cNvPr id="5" name="Picture 4">
            <a:hlinkClick r:id="rId7" action="ppaction://hlinksldjump"/>
            <a:extLst>
              <a:ext uri="{FF2B5EF4-FFF2-40B4-BE49-F238E27FC236}">
                <a16:creationId xmlns:a16="http://schemas.microsoft.com/office/drawing/2014/main" id="{8FC6488A-B201-D658-F408-C17DD86781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42573">
            <a:off x="199667" y="6026902"/>
            <a:ext cx="1372980" cy="113365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87AB94-AA4D-B140-EB29-91CC372CEE3C}"/>
              </a:ext>
            </a:extLst>
          </p:cNvPr>
          <p:cNvSpPr/>
          <p:nvPr/>
        </p:nvSpPr>
        <p:spPr>
          <a:xfrm>
            <a:off x="7193260" y="529399"/>
            <a:ext cx="375134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1" dirty="0">
                <a:ln w="0"/>
                <a:solidFill>
                  <a:srgbClr val="44332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اقرأ الجلة وحدد الصورة المناسبة : </a:t>
            </a:r>
            <a:endParaRPr lang="en-US" sz="2800" b="1" cap="none" spc="0" dirty="0">
              <a:ln w="0"/>
              <a:solidFill>
                <a:srgbClr val="44332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0BB70E-769A-0548-F3B3-FF4706328BCD}"/>
              </a:ext>
            </a:extLst>
          </p:cNvPr>
          <p:cNvSpPr/>
          <p:nvPr/>
        </p:nvSpPr>
        <p:spPr>
          <a:xfrm>
            <a:off x="3614935" y="1603622"/>
            <a:ext cx="6487297" cy="972901"/>
          </a:xfrm>
          <a:custGeom>
            <a:avLst/>
            <a:gdLst>
              <a:gd name="connsiteX0" fmla="*/ 0 w 6487297"/>
              <a:gd name="connsiteY0" fmla="*/ 0 h 972901"/>
              <a:gd name="connsiteX1" fmla="*/ 589754 w 6487297"/>
              <a:gd name="connsiteY1" fmla="*/ 0 h 972901"/>
              <a:gd name="connsiteX2" fmla="*/ 984890 w 6487297"/>
              <a:gd name="connsiteY2" fmla="*/ 0 h 972901"/>
              <a:gd name="connsiteX3" fmla="*/ 1574644 w 6487297"/>
              <a:gd name="connsiteY3" fmla="*/ 0 h 972901"/>
              <a:gd name="connsiteX4" fmla="*/ 2164398 w 6487297"/>
              <a:gd name="connsiteY4" fmla="*/ 0 h 972901"/>
              <a:gd name="connsiteX5" fmla="*/ 2559534 w 6487297"/>
              <a:gd name="connsiteY5" fmla="*/ 0 h 972901"/>
              <a:gd name="connsiteX6" fmla="*/ 3149288 w 6487297"/>
              <a:gd name="connsiteY6" fmla="*/ 0 h 972901"/>
              <a:gd name="connsiteX7" fmla="*/ 3609296 w 6487297"/>
              <a:gd name="connsiteY7" fmla="*/ 0 h 972901"/>
              <a:gd name="connsiteX8" fmla="*/ 4263923 w 6487297"/>
              <a:gd name="connsiteY8" fmla="*/ 0 h 972901"/>
              <a:gd name="connsiteX9" fmla="*/ 4788805 w 6487297"/>
              <a:gd name="connsiteY9" fmla="*/ 0 h 972901"/>
              <a:gd name="connsiteX10" fmla="*/ 5443432 w 6487297"/>
              <a:gd name="connsiteY10" fmla="*/ 0 h 972901"/>
              <a:gd name="connsiteX11" fmla="*/ 5968313 w 6487297"/>
              <a:gd name="connsiteY11" fmla="*/ 0 h 972901"/>
              <a:gd name="connsiteX12" fmla="*/ 6487297 w 6487297"/>
              <a:gd name="connsiteY12" fmla="*/ 0 h 972901"/>
              <a:gd name="connsiteX13" fmla="*/ 6487297 w 6487297"/>
              <a:gd name="connsiteY13" fmla="*/ 476721 h 972901"/>
              <a:gd name="connsiteX14" fmla="*/ 6487297 w 6487297"/>
              <a:gd name="connsiteY14" fmla="*/ 972901 h 972901"/>
              <a:gd name="connsiteX15" fmla="*/ 6092162 w 6487297"/>
              <a:gd name="connsiteY15" fmla="*/ 972901 h 972901"/>
              <a:gd name="connsiteX16" fmla="*/ 5502407 w 6487297"/>
              <a:gd name="connsiteY16" fmla="*/ 972901 h 972901"/>
              <a:gd name="connsiteX17" fmla="*/ 4977526 w 6487297"/>
              <a:gd name="connsiteY17" fmla="*/ 972901 h 972901"/>
              <a:gd name="connsiteX18" fmla="*/ 4387772 w 6487297"/>
              <a:gd name="connsiteY18" fmla="*/ 972901 h 972901"/>
              <a:gd name="connsiteX19" fmla="*/ 3733145 w 6487297"/>
              <a:gd name="connsiteY19" fmla="*/ 972901 h 972901"/>
              <a:gd name="connsiteX20" fmla="*/ 3338009 w 6487297"/>
              <a:gd name="connsiteY20" fmla="*/ 972901 h 972901"/>
              <a:gd name="connsiteX21" fmla="*/ 2618509 w 6487297"/>
              <a:gd name="connsiteY21" fmla="*/ 972901 h 972901"/>
              <a:gd name="connsiteX22" fmla="*/ 1899009 w 6487297"/>
              <a:gd name="connsiteY22" fmla="*/ 972901 h 972901"/>
              <a:gd name="connsiteX23" fmla="*/ 1503873 w 6487297"/>
              <a:gd name="connsiteY23" fmla="*/ 972901 h 972901"/>
              <a:gd name="connsiteX24" fmla="*/ 914119 w 6487297"/>
              <a:gd name="connsiteY24" fmla="*/ 972901 h 972901"/>
              <a:gd name="connsiteX25" fmla="*/ 0 w 6487297"/>
              <a:gd name="connsiteY25" fmla="*/ 972901 h 972901"/>
              <a:gd name="connsiteX26" fmla="*/ 0 w 6487297"/>
              <a:gd name="connsiteY26" fmla="*/ 515638 h 972901"/>
              <a:gd name="connsiteX27" fmla="*/ 0 w 6487297"/>
              <a:gd name="connsiteY27" fmla="*/ 0 h 97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487297" h="972901" fill="none" extrusionOk="0">
                <a:moveTo>
                  <a:pt x="0" y="0"/>
                </a:moveTo>
                <a:cubicBezTo>
                  <a:pt x="252657" y="-68283"/>
                  <a:pt x="442690" y="42505"/>
                  <a:pt x="589754" y="0"/>
                </a:cubicBezTo>
                <a:cubicBezTo>
                  <a:pt x="736818" y="-42505"/>
                  <a:pt x="836411" y="5946"/>
                  <a:pt x="984890" y="0"/>
                </a:cubicBezTo>
                <a:cubicBezTo>
                  <a:pt x="1133369" y="-5946"/>
                  <a:pt x="1300917" y="69160"/>
                  <a:pt x="1574644" y="0"/>
                </a:cubicBezTo>
                <a:cubicBezTo>
                  <a:pt x="1848371" y="-69160"/>
                  <a:pt x="1874553" y="65446"/>
                  <a:pt x="2164398" y="0"/>
                </a:cubicBezTo>
                <a:cubicBezTo>
                  <a:pt x="2454243" y="-65446"/>
                  <a:pt x="2427751" y="27651"/>
                  <a:pt x="2559534" y="0"/>
                </a:cubicBezTo>
                <a:cubicBezTo>
                  <a:pt x="2691317" y="-27651"/>
                  <a:pt x="3014976" y="54329"/>
                  <a:pt x="3149288" y="0"/>
                </a:cubicBezTo>
                <a:cubicBezTo>
                  <a:pt x="3283600" y="-54329"/>
                  <a:pt x="3392055" y="14801"/>
                  <a:pt x="3609296" y="0"/>
                </a:cubicBezTo>
                <a:cubicBezTo>
                  <a:pt x="3826537" y="-14801"/>
                  <a:pt x="4026528" y="20252"/>
                  <a:pt x="4263923" y="0"/>
                </a:cubicBezTo>
                <a:cubicBezTo>
                  <a:pt x="4501318" y="-20252"/>
                  <a:pt x="4654479" y="27138"/>
                  <a:pt x="4788805" y="0"/>
                </a:cubicBezTo>
                <a:cubicBezTo>
                  <a:pt x="4923131" y="-27138"/>
                  <a:pt x="5225782" y="29181"/>
                  <a:pt x="5443432" y="0"/>
                </a:cubicBezTo>
                <a:cubicBezTo>
                  <a:pt x="5661082" y="-29181"/>
                  <a:pt x="5824205" y="37612"/>
                  <a:pt x="5968313" y="0"/>
                </a:cubicBezTo>
                <a:cubicBezTo>
                  <a:pt x="6112421" y="-37612"/>
                  <a:pt x="6293369" y="16386"/>
                  <a:pt x="6487297" y="0"/>
                </a:cubicBezTo>
                <a:cubicBezTo>
                  <a:pt x="6509876" y="221242"/>
                  <a:pt x="6481469" y="356853"/>
                  <a:pt x="6487297" y="476721"/>
                </a:cubicBezTo>
                <a:cubicBezTo>
                  <a:pt x="6493125" y="596589"/>
                  <a:pt x="6429734" y="850050"/>
                  <a:pt x="6487297" y="972901"/>
                </a:cubicBezTo>
                <a:cubicBezTo>
                  <a:pt x="6402357" y="1004233"/>
                  <a:pt x="6284324" y="947828"/>
                  <a:pt x="6092162" y="972901"/>
                </a:cubicBezTo>
                <a:cubicBezTo>
                  <a:pt x="5900000" y="997974"/>
                  <a:pt x="5631494" y="969370"/>
                  <a:pt x="5502407" y="972901"/>
                </a:cubicBezTo>
                <a:cubicBezTo>
                  <a:pt x="5373320" y="976432"/>
                  <a:pt x="5203604" y="927856"/>
                  <a:pt x="4977526" y="972901"/>
                </a:cubicBezTo>
                <a:cubicBezTo>
                  <a:pt x="4751448" y="1017946"/>
                  <a:pt x="4587381" y="963563"/>
                  <a:pt x="4387772" y="972901"/>
                </a:cubicBezTo>
                <a:cubicBezTo>
                  <a:pt x="4188163" y="982239"/>
                  <a:pt x="3926286" y="903024"/>
                  <a:pt x="3733145" y="972901"/>
                </a:cubicBezTo>
                <a:cubicBezTo>
                  <a:pt x="3540004" y="1042778"/>
                  <a:pt x="3447766" y="936768"/>
                  <a:pt x="3338009" y="972901"/>
                </a:cubicBezTo>
                <a:cubicBezTo>
                  <a:pt x="3228252" y="1009034"/>
                  <a:pt x="2933837" y="928685"/>
                  <a:pt x="2618509" y="972901"/>
                </a:cubicBezTo>
                <a:cubicBezTo>
                  <a:pt x="2303181" y="1017117"/>
                  <a:pt x="2152745" y="902494"/>
                  <a:pt x="1899009" y="972901"/>
                </a:cubicBezTo>
                <a:cubicBezTo>
                  <a:pt x="1645273" y="1043308"/>
                  <a:pt x="1618147" y="950833"/>
                  <a:pt x="1503873" y="972901"/>
                </a:cubicBezTo>
                <a:cubicBezTo>
                  <a:pt x="1389599" y="994969"/>
                  <a:pt x="1145159" y="925502"/>
                  <a:pt x="914119" y="972901"/>
                </a:cubicBezTo>
                <a:cubicBezTo>
                  <a:pt x="683079" y="1020300"/>
                  <a:pt x="380198" y="879291"/>
                  <a:pt x="0" y="972901"/>
                </a:cubicBezTo>
                <a:cubicBezTo>
                  <a:pt x="-6089" y="781691"/>
                  <a:pt x="29110" y="619970"/>
                  <a:pt x="0" y="515638"/>
                </a:cubicBezTo>
                <a:cubicBezTo>
                  <a:pt x="-29110" y="411306"/>
                  <a:pt x="39221" y="109996"/>
                  <a:pt x="0" y="0"/>
                </a:cubicBezTo>
                <a:close/>
              </a:path>
              <a:path w="6487297" h="972901" stroke="0" extrusionOk="0">
                <a:moveTo>
                  <a:pt x="0" y="0"/>
                </a:moveTo>
                <a:cubicBezTo>
                  <a:pt x="95861" y="-5023"/>
                  <a:pt x="240222" y="6416"/>
                  <a:pt x="460008" y="0"/>
                </a:cubicBezTo>
                <a:cubicBezTo>
                  <a:pt x="679794" y="-6416"/>
                  <a:pt x="713340" y="12078"/>
                  <a:pt x="855144" y="0"/>
                </a:cubicBezTo>
                <a:cubicBezTo>
                  <a:pt x="996948" y="-12078"/>
                  <a:pt x="1136512" y="36721"/>
                  <a:pt x="1250279" y="0"/>
                </a:cubicBezTo>
                <a:cubicBezTo>
                  <a:pt x="1364047" y="-36721"/>
                  <a:pt x="1604325" y="57944"/>
                  <a:pt x="1775160" y="0"/>
                </a:cubicBezTo>
                <a:cubicBezTo>
                  <a:pt x="1945995" y="-57944"/>
                  <a:pt x="2325726" y="69625"/>
                  <a:pt x="2494661" y="0"/>
                </a:cubicBezTo>
                <a:cubicBezTo>
                  <a:pt x="2663596" y="-69625"/>
                  <a:pt x="2808582" y="11428"/>
                  <a:pt x="2889796" y="0"/>
                </a:cubicBezTo>
                <a:cubicBezTo>
                  <a:pt x="2971010" y="-11428"/>
                  <a:pt x="3386691" y="21022"/>
                  <a:pt x="3609296" y="0"/>
                </a:cubicBezTo>
                <a:cubicBezTo>
                  <a:pt x="3831901" y="-21022"/>
                  <a:pt x="3986037" y="63858"/>
                  <a:pt x="4263923" y="0"/>
                </a:cubicBezTo>
                <a:cubicBezTo>
                  <a:pt x="4541809" y="-63858"/>
                  <a:pt x="4643778" y="50635"/>
                  <a:pt x="4788805" y="0"/>
                </a:cubicBezTo>
                <a:cubicBezTo>
                  <a:pt x="4933832" y="-50635"/>
                  <a:pt x="5103663" y="1531"/>
                  <a:pt x="5183940" y="0"/>
                </a:cubicBezTo>
                <a:cubicBezTo>
                  <a:pt x="5264218" y="-1531"/>
                  <a:pt x="5516669" y="49732"/>
                  <a:pt x="5708821" y="0"/>
                </a:cubicBezTo>
                <a:cubicBezTo>
                  <a:pt x="5900973" y="-49732"/>
                  <a:pt x="6178533" y="48350"/>
                  <a:pt x="6487297" y="0"/>
                </a:cubicBezTo>
                <a:cubicBezTo>
                  <a:pt x="6488248" y="189323"/>
                  <a:pt x="6465897" y="330246"/>
                  <a:pt x="6487297" y="457263"/>
                </a:cubicBezTo>
                <a:cubicBezTo>
                  <a:pt x="6508697" y="584280"/>
                  <a:pt x="6458088" y="766206"/>
                  <a:pt x="6487297" y="972901"/>
                </a:cubicBezTo>
                <a:cubicBezTo>
                  <a:pt x="6297485" y="995222"/>
                  <a:pt x="6184723" y="918831"/>
                  <a:pt x="5962416" y="972901"/>
                </a:cubicBezTo>
                <a:cubicBezTo>
                  <a:pt x="5740109" y="1026971"/>
                  <a:pt x="5684319" y="947447"/>
                  <a:pt x="5567280" y="972901"/>
                </a:cubicBezTo>
                <a:cubicBezTo>
                  <a:pt x="5450241" y="998355"/>
                  <a:pt x="5134358" y="948063"/>
                  <a:pt x="4847780" y="972901"/>
                </a:cubicBezTo>
                <a:cubicBezTo>
                  <a:pt x="4561202" y="997739"/>
                  <a:pt x="4512433" y="901802"/>
                  <a:pt x="4193153" y="972901"/>
                </a:cubicBezTo>
                <a:cubicBezTo>
                  <a:pt x="3873873" y="1044000"/>
                  <a:pt x="3931391" y="936392"/>
                  <a:pt x="3798018" y="972901"/>
                </a:cubicBezTo>
                <a:cubicBezTo>
                  <a:pt x="3664646" y="1009410"/>
                  <a:pt x="3574399" y="932541"/>
                  <a:pt x="3402882" y="972901"/>
                </a:cubicBezTo>
                <a:cubicBezTo>
                  <a:pt x="3231365" y="1013261"/>
                  <a:pt x="2937748" y="898032"/>
                  <a:pt x="2683382" y="972901"/>
                </a:cubicBezTo>
                <a:cubicBezTo>
                  <a:pt x="2429016" y="1047770"/>
                  <a:pt x="2240639" y="933380"/>
                  <a:pt x="1963882" y="972901"/>
                </a:cubicBezTo>
                <a:cubicBezTo>
                  <a:pt x="1687125" y="1012422"/>
                  <a:pt x="1564192" y="966568"/>
                  <a:pt x="1244382" y="972901"/>
                </a:cubicBezTo>
                <a:cubicBezTo>
                  <a:pt x="924572" y="979234"/>
                  <a:pt x="865064" y="966309"/>
                  <a:pt x="654627" y="972901"/>
                </a:cubicBezTo>
                <a:cubicBezTo>
                  <a:pt x="444190" y="979493"/>
                  <a:pt x="133515" y="951758"/>
                  <a:pt x="0" y="972901"/>
                </a:cubicBezTo>
                <a:cubicBezTo>
                  <a:pt x="-1513" y="789365"/>
                  <a:pt x="47963" y="617125"/>
                  <a:pt x="0" y="496180"/>
                </a:cubicBezTo>
                <a:cubicBezTo>
                  <a:pt x="-47963" y="375235"/>
                  <a:pt x="3416" y="196028"/>
                  <a:pt x="0" y="0"/>
                </a:cubicBezTo>
                <a:close/>
              </a:path>
            </a:pathLst>
          </a:custGeom>
          <a:solidFill>
            <a:srgbClr val="FBE4D9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515010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>
                <a:solidFill>
                  <a:schemeClr val="tx1"/>
                </a:solidFill>
              </a:rPr>
              <a:t>جَـرَحَ سَـعيـدٌ قَدَمَــهُ . </a:t>
            </a:r>
            <a:endParaRPr lang="en-AE" sz="4000" b="1" dirty="0">
              <a:solidFill>
                <a:schemeClr val="tx1"/>
              </a:solidFill>
            </a:endParaRPr>
          </a:p>
        </p:txBody>
      </p:sp>
      <p:pic>
        <p:nvPicPr>
          <p:cNvPr id="8" name="Picture 2" descr="ÙØªÙØ¬Ø© Ø¨Ø­Ø« Ø§ÙØµÙØ± Ø¹Ù Ø¬Ø±Ø­ ÙØ±ØªÙÙ">
            <a:extLst>
              <a:ext uri="{FF2B5EF4-FFF2-40B4-BE49-F238E27FC236}">
                <a16:creationId xmlns:a16="http://schemas.microsoft.com/office/drawing/2014/main" id="{65B2D010-F7F7-AA87-00E5-C5C56F3DA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647" y="4772599"/>
            <a:ext cx="1709947" cy="1280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ÙØªÙØ¬Ø© Ø¨Ø­Ø« Ø§ÙØµÙØ± Ø¹Ù Ø¬Ø±Ø­ ÙØ¯ ÙØ±ØªÙÙ">
            <a:extLst>
              <a:ext uri="{FF2B5EF4-FFF2-40B4-BE49-F238E27FC236}">
                <a16:creationId xmlns:a16="http://schemas.microsoft.com/office/drawing/2014/main" id="{2D4E217B-C124-B266-82CC-E24B7BFEA1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02"/>
          <a:stretch/>
        </p:blipFill>
        <p:spPr bwMode="auto">
          <a:xfrm>
            <a:off x="3111029" y="4596479"/>
            <a:ext cx="1772312" cy="169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ÙØªÙØ¬Ø© Ø¨Ø­Ø« Ø§ÙØµÙØ± Ø¹Ù Ø¬Ø±Ø­ ÙØ¬Ù ÙØ±ØªÙÙ">
            <a:extLst>
              <a:ext uri="{FF2B5EF4-FFF2-40B4-BE49-F238E27FC236}">
                <a16:creationId xmlns:a16="http://schemas.microsoft.com/office/drawing/2014/main" id="{09748D74-A4E7-43DE-3999-EF0379864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87" b="97170" l="9783" r="98913">
                        <a14:foregroundMark x1="10870" y1="30189" x2="10870" y2="30189"/>
                        <a14:foregroundMark x1="20652" y1="67453" x2="20652" y2="67453"/>
                        <a14:foregroundMark x1="23913" y1="59906" x2="35870" y2="43396"/>
                        <a14:foregroundMark x1="85870" y1="43868" x2="97826" y2="68396"/>
                        <a14:foregroundMark x1="84783" y1="19811" x2="27174" y2="10849"/>
                        <a14:foregroundMark x1="57609" y1="8491" x2="54348" y2="1887"/>
                        <a14:foregroundMark x1="32609" y1="81132" x2="19565" y2="96226"/>
                        <a14:foregroundMark x1="57609" y1="97170" x2="65217" y2="91038"/>
                        <a14:foregroundMark x1="93478" y1="19811" x2="93478" y2="25000"/>
                        <a14:foregroundMark x1="98913" y1="64623" x2="91304" y2="49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60" y="4096378"/>
            <a:ext cx="864572" cy="199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80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7 L -0.00039 -0.313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567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4823</TotalTime>
  <Words>114</Words>
  <Application>Microsoft Office PowerPoint</Application>
  <PresentationFormat>Widescreen</PresentationFormat>
  <Paragraphs>65</Paragraphs>
  <Slides>10</Slides>
  <Notes>0</Notes>
  <HiddenSlides>0</HiddenSlides>
  <MMClips>18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مريم المسافري</dc:creator>
  <cp:lastModifiedBy>مريم المسافري</cp:lastModifiedBy>
  <cp:revision>18</cp:revision>
  <dcterms:created xsi:type="dcterms:W3CDTF">2022-08-13T04:02:42Z</dcterms:created>
  <dcterms:modified xsi:type="dcterms:W3CDTF">2022-08-22T08:00:24Z</dcterms:modified>
</cp:coreProperties>
</file>