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98E173-BB14-4903-817F-B6DE73217C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travel &amp; tourism CB answers G12 General Term 2 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E96335D-C09A-4670-B4EC-4C19E6170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9043" y="4352544"/>
            <a:ext cx="8802757" cy="550760"/>
          </a:xfrm>
        </p:spPr>
        <p:txBody>
          <a:bodyPr/>
          <a:lstStyle/>
          <a:p>
            <a:r>
              <a:rPr lang="en-US" dirty="0"/>
              <a:t>Snapchat : Seniorss17           Telegram: @</a:t>
            </a:r>
            <a:r>
              <a:rPr lang="en-US" dirty="0" err="1"/>
              <a:t>iiorrignal</a:t>
            </a:r>
            <a:r>
              <a:rPr lang="en-US" dirty="0"/>
              <a:t>           Instagram:Seniors.19</a:t>
            </a:r>
          </a:p>
        </p:txBody>
      </p:sp>
    </p:spTree>
    <p:extLst>
      <p:ext uri="{BB962C8B-B14F-4D97-AF65-F5344CB8AC3E}">
        <p14:creationId xmlns:p14="http://schemas.microsoft.com/office/powerpoint/2010/main" val="223919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D289377-BFD9-44B9-BE1A-F7D45BFBF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641" y="0"/>
            <a:ext cx="54687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4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2862465-18B2-450B-A72A-EE4F167F6B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714"/>
          <a:stretch/>
        </p:blipFill>
        <p:spPr>
          <a:xfrm>
            <a:off x="0" y="10"/>
            <a:ext cx="12191999" cy="6858001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5EEB765-9184-4D24-9CB4-63FDED637312}"/>
              </a:ext>
            </a:extLst>
          </p:cNvPr>
          <p:cNvSpPr/>
          <p:nvPr/>
        </p:nvSpPr>
        <p:spPr>
          <a:xfrm>
            <a:off x="2798813" y="1415534"/>
            <a:ext cx="1018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occasionally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A6945A86-CA7A-4BE2-B8D3-B73DEB423D34}"/>
              </a:ext>
            </a:extLst>
          </p:cNvPr>
          <p:cNvSpPr/>
          <p:nvPr/>
        </p:nvSpPr>
        <p:spPr>
          <a:xfrm>
            <a:off x="2737898" y="2184160"/>
            <a:ext cx="1140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twice a year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68AEA231-393C-4038-906B-6C82AED80304}"/>
              </a:ext>
            </a:extLst>
          </p:cNvPr>
          <p:cNvSpPr/>
          <p:nvPr/>
        </p:nvSpPr>
        <p:spPr>
          <a:xfrm>
            <a:off x="1112361" y="2634734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all the time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D7E8F19-0AF8-4235-A032-0E2477CB79DC}"/>
              </a:ext>
            </a:extLst>
          </p:cNvPr>
          <p:cNvSpPr/>
          <p:nvPr/>
        </p:nvSpPr>
        <p:spPr>
          <a:xfrm>
            <a:off x="4003069" y="2929259"/>
            <a:ext cx="17459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every now and then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F3B09D8-A302-4838-B008-674B08D4B36F}"/>
              </a:ext>
            </a:extLst>
          </p:cNvPr>
          <p:cNvSpPr/>
          <p:nvPr/>
        </p:nvSpPr>
        <p:spPr>
          <a:xfrm>
            <a:off x="1637505" y="3841113"/>
            <a:ext cx="8611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normally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FC065CE-EE60-4B27-AC22-8AD1B14E9A38}"/>
              </a:ext>
            </a:extLst>
          </p:cNvPr>
          <p:cNvSpPr/>
          <p:nvPr/>
        </p:nvSpPr>
        <p:spPr>
          <a:xfrm>
            <a:off x="1985262" y="4169687"/>
            <a:ext cx="2584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Every once in a while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98D5EA5-44D6-4E99-87BA-B16566A85AB1}"/>
              </a:ext>
            </a:extLst>
          </p:cNvPr>
          <p:cNvSpPr/>
          <p:nvPr/>
        </p:nvSpPr>
        <p:spPr>
          <a:xfrm>
            <a:off x="8898228" y="3638948"/>
            <a:ext cx="11865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newspaper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4F26090-3A6E-4B64-9E22-4C5E97CE8829}"/>
              </a:ext>
            </a:extLst>
          </p:cNvPr>
          <p:cNvSpPr/>
          <p:nvPr/>
        </p:nvSpPr>
        <p:spPr>
          <a:xfrm>
            <a:off x="7351621" y="6212822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magazine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97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C8682C5-004A-4D35-9A2D-83A069F9DD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7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18B20932-8070-4EF6-8FB4-A511652B5DB0}"/>
              </a:ext>
            </a:extLst>
          </p:cNvPr>
          <p:cNvSpPr/>
          <p:nvPr/>
        </p:nvSpPr>
        <p:spPr>
          <a:xfrm>
            <a:off x="3055710" y="2064891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blog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E10EB58F-C482-4E2A-A12B-6EF35127E979}"/>
              </a:ext>
            </a:extLst>
          </p:cNvPr>
          <p:cNvSpPr/>
          <p:nvPr/>
        </p:nvSpPr>
        <p:spPr>
          <a:xfrm>
            <a:off x="3498609" y="2913030"/>
            <a:ext cx="12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Newspaper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DC1CBA5-6DF0-4F05-BC78-0D3901A89B98}"/>
              </a:ext>
            </a:extLst>
          </p:cNvPr>
          <p:cNvSpPr/>
          <p:nvPr/>
        </p:nvSpPr>
        <p:spPr>
          <a:xfrm>
            <a:off x="2331411" y="3561114"/>
            <a:ext cx="12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Newspaper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E7A45E9-5E61-4CDF-B4AE-1748B78147A3}"/>
              </a:ext>
            </a:extLst>
          </p:cNvPr>
          <p:cNvSpPr/>
          <p:nvPr/>
        </p:nvSpPr>
        <p:spPr>
          <a:xfrm>
            <a:off x="3339547" y="3082307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Magazine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A108174-C528-4ACB-94A6-E8499883E389}"/>
              </a:ext>
            </a:extLst>
          </p:cNvPr>
          <p:cNvSpPr/>
          <p:nvPr/>
        </p:nvSpPr>
        <p:spPr>
          <a:xfrm>
            <a:off x="2590411" y="3724150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Magazine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D132D6D6-C01B-41AA-BE32-E4B0F272888E}"/>
              </a:ext>
            </a:extLst>
          </p:cNvPr>
          <p:cNvSpPr/>
          <p:nvPr/>
        </p:nvSpPr>
        <p:spPr>
          <a:xfrm>
            <a:off x="1726660" y="4036200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Magazine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D8F57255-F378-4C55-BEB6-CCF2719A7A8C}"/>
              </a:ext>
            </a:extLst>
          </p:cNvPr>
          <p:cNvSpPr/>
          <p:nvPr/>
        </p:nvSpPr>
        <p:spPr>
          <a:xfrm>
            <a:off x="3498609" y="3270693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Blog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AB463CB-B728-4A76-B323-3C76F6C04040}"/>
              </a:ext>
            </a:extLst>
          </p:cNvPr>
          <p:cNvSpPr/>
          <p:nvPr/>
        </p:nvSpPr>
        <p:spPr>
          <a:xfrm>
            <a:off x="2581692" y="337644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Blog</a:t>
            </a:r>
            <a:endParaRPr lang="en-US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51794AC-E626-4098-BE79-C16AFEEBBA89}"/>
              </a:ext>
            </a:extLst>
          </p:cNvPr>
          <p:cNvSpPr/>
          <p:nvPr/>
        </p:nvSpPr>
        <p:spPr>
          <a:xfrm>
            <a:off x="7093771" y="462256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2CE28AB6-473B-48F1-982A-BD2C9EC7EA90}"/>
              </a:ext>
            </a:extLst>
          </p:cNvPr>
          <p:cNvSpPr/>
          <p:nvPr/>
        </p:nvSpPr>
        <p:spPr>
          <a:xfrm>
            <a:off x="6930906" y="493888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E768177-FC02-4E5B-81C9-889A042931F4}"/>
              </a:ext>
            </a:extLst>
          </p:cNvPr>
          <p:cNvSpPr/>
          <p:nvPr/>
        </p:nvSpPr>
        <p:spPr>
          <a:xfrm>
            <a:off x="8187075" y="602066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DC8FEB1B-7522-4544-A58C-87A32E54C713}"/>
              </a:ext>
            </a:extLst>
          </p:cNvPr>
          <p:cNvSpPr/>
          <p:nvPr/>
        </p:nvSpPr>
        <p:spPr>
          <a:xfrm>
            <a:off x="7584101" y="5416633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5A25BCD-A286-489B-96C0-73C7DA8F558F}"/>
              </a:ext>
            </a:extLst>
          </p:cNvPr>
          <p:cNvSpPr/>
          <p:nvPr/>
        </p:nvSpPr>
        <p:spPr>
          <a:xfrm>
            <a:off x="7584101" y="570674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T</a:t>
            </a:r>
            <a:endParaRPr lang="en-US" dirty="0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3F7B18D2-BD69-41ED-851E-B125ECFBDBD0}"/>
              </a:ext>
            </a:extLst>
          </p:cNvPr>
          <p:cNvSpPr/>
          <p:nvPr/>
        </p:nvSpPr>
        <p:spPr>
          <a:xfrm>
            <a:off x="7590220" y="618542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2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9971C24-2433-4C85-B188-5818EA8AD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F85FCA7A-50AB-4967-99FF-41C29B7839C0}"/>
              </a:ext>
            </a:extLst>
          </p:cNvPr>
          <p:cNvSpPr/>
          <p:nvPr/>
        </p:nvSpPr>
        <p:spPr>
          <a:xfrm>
            <a:off x="3892788" y="832438"/>
            <a:ext cx="6887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1a Yes;</a:t>
            </a:r>
          </a:p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1b No;</a:t>
            </a:r>
          </a:p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2a No;</a:t>
            </a:r>
          </a:p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2b No;</a:t>
            </a:r>
          </a:p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3a Yes;</a:t>
            </a:r>
          </a:p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3b Yes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2D68F74D-3721-4053-B4E4-279544E7D055}"/>
              </a:ext>
            </a:extLst>
          </p:cNvPr>
          <p:cNvSpPr/>
          <p:nvPr/>
        </p:nvSpPr>
        <p:spPr>
          <a:xfrm>
            <a:off x="8606728" y="3125065"/>
            <a:ext cx="5437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1 A</a:t>
            </a:r>
          </a:p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2 C</a:t>
            </a:r>
          </a:p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3 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14DDE32D-D768-4EDE-8593-C9B828041391}"/>
              </a:ext>
            </a:extLst>
          </p:cNvPr>
          <p:cNvSpPr/>
          <p:nvPr/>
        </p:nvSpPr>
        <p:spPr>
          <a:xfrm>
            <a:off x="8237075" y="5114643"/>
            <a:ext cx="6415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meet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3DA2440-C3D2-44B8-964E-BBFB224F5E13}"/>
              </a:ext>
            </a:extLst>
          </p:cNvPr>
          <p:cNvSpPr/>
          <p:nvPr/>
        </p:nvSpPr>
        <p:spPr>
          <a:xfrm>
            <a:off x="8067156" y="5310424"/>
            <a:ext cx="8114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beaten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EF193673-2091-4480-8FDC-FD506938A8CA}"/>
              </a:ext>
            </a:extLst>
          </p:cNvPr>
          <p:cNvSpPr/>
          <p:nvPr/>
        </p:nvSpPr>
        <p:spPr>
          <a:xfrm>
            <a:off x="6976793" y="5466449"/>
            <a:ext cx="1090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challenging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9BB970E0-9687-425D-8F18-326E3074ED48}"/>
              </a:ext>
            </a:extLst>
          </p:cNvPr>
          <p:cNvSpPr/>
          <p:nvPr/>
        </p:nvSpPr>
        <p:spPr>
          <a:xfrm>
            <a:off x="6442031" y="5670873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importance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217EEAC6-2680-4F8E-BACB-462EE20897F5}"/>
              </a:ext>
            </a:extLst>
          </p:cNvPr>
          <p:cNvSpPr/>
          <p:nvPr/>
        </p:nvSpPr>
        <p:spPr>
          <a:xfrm>
            <a:off x="7196405" y="5841195"/>
            <a:ext cx="1040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completely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BF91CC52-AE23-42E7-B3CC-BC637BA31026}"/>
              </a:ext>
            </a:extLst>
          </p:cNvPr>
          <p:cNvSpPr/>
          <p:nvPr/>
        </p:nvSpPr>
        <p:spPr>
          <a:xfrm>
            <a:off x="8421208" y="5991902"/>
            <a:ext cx="742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hadn’t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76CE3735-F56F-4AF4-A885-1928A07ACBEC}"/>
              </a:ext>
            </a:extLst>
          </p:cNvPr>
          <p:cNvSpPr/>
          <p:nvPr/>
        </p:nvSpPr>
        <p:spPr>
          <a:xfrm>
            <a:off x="7343458" y="6187300"/>
            <a:ext cx="8936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definitely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93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74F43F6-8063-46B3-B3DF-9D3D62EFA5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46" b="2613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D32AE196-D079-45C0-B3B7-835B3E841FB7}"/>
              </a:ext>
            </a:extLst>
          </p:cNvPr>
          <p:cNvSpPr/>
          <p:nvPr/>
        </p:nvSpPr>
        <p:spPr>
          <a:xfrm>
            <a:off x="9855371" y="1322769"/>
            <a:ext cx="370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21C6EE31-C17D-41C8-8BA6-3F50E34FDA0B}"/>
              </a:ext>
            </a:extLst>
          </p:cNvPr>
          <p:cNvSpPr/>
          <p:nvPr/>
        </p:nvSpPr>
        <p:spPr>
          <a:xfrm>
            <a:off x="8139214" y="4244874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A4F98FF4-22D7-4CB4-AA59-E117C8323B66}"/>
              </a:ext>
            </a:extLst>
          </p:cNvPr>
          <p:cNvSpPr/>
          <p:nvPr/>
        </p:nvSpPr>
        <p:spPr>
          <a:xfrm>
            <a:off x="9903686" y="4284630"/>
            <a:ext cx="370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26BCBF9-3B1A-4C06-81AB-3EC92E7D2D52}"/>
              </a:ext>
            </a:extLst>
          </p:cNvPr>
          <p:cNvSpPr/>
          <p:nvPr/>
        </p:nvSpPr>
        <p:spPr>
          <a:xfrm>
            <a:off x="9146379" y="5543586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9E29C11-938E-4E24-B078-4842974EF093}"/>
              </a:ext>
            </a:extLst>
          </p:cNvPr>
          <p:cNvSpPr/>
          <p:nvPr/>
        </p:nvSpPr>
        <p:spPr>
          <a:xfrm>
            <a:off x="6709411" y="1439853"/>
            <a:ext cx="7505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For me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52C3888-4923-488F-AC7C-4B422F9CB687}"/>
              </a:ext>
            </a:extLst>
          </p:cNvPr>
          <p:cNvSpPr/>
          <p:nvPr/>
        </p:nvSpPr>
        <p:spPr>
          <a:xfrm>
            <a:off x="6528272" y="1899188"/>
            <a:ext cx="9316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if you like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90835650-D997-4FB3-9505-B38F528C5DF9}"/>
              </a:ext>
            </a:extLst>
          </p:cNvPr>
          <p:cNvSpPr/>
          <p:nvPr/>
        </p:nvSpPr>
        <p:spPr>
          <a:xfrm>
            <a:off x="8911484" y="1899187"/>
            <a:ext cx="7729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you will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16158235-DFFB-4619-B0AB-3E45F4EBEC45}"/>
              </a:ext>
            </a:extLst>
          </p:cNvPr>
          <p:cNvSpPr/>
          <p:nvPr/>
        </p:nvSpPr>
        <p:spPr>
          <a:xfrm>
            <a:off x="6709411" y="2587197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 think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3FBFDB14-E836-45AF-BB96-B3E9B8B2B0D6}"/>
              </a:ext>
            </a:extLst>
          </p:cNvPr>
          <p:cNvSpPr/>
          <p:nvPr/>
        </p:nvSpPr>
        <p:spPr>
          <a:xfrm>
            <a:off x="6237381" y="3492929"/>
            <a:ext cx="1249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In my opinion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60CE3195-58DD-41BE-8D15-8CAEC421EC28}"/>
              </a:ext>
            </a:extLst>
          </p:cNvPr>
          <p:cNvSpPr/>
          <p:nvPr/>
        </p:nvSpPr>
        <p:spPr>
          <a:xfrm>
            <a:off x="7234176" y="4244772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should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FB2D200D-5EBA-4C9B-9638-62B1427CFCEE}"/>
              </a:ext>
            </a:extLst>
          </p:cNvPr>
          <p:cNvSpPr/>
          <p:nvPr/>
        </p:nvSpPr>
        <p:spPr>
          <a:xfrm rot="201821">
            <a:off x="7935737" y="3136935"/>
            <a:ext cx="15359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Wouldn’t you like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85998E5-0032-40E5-83E5-1810DDD938DB}"/>
              </a:ext>
            </a:extLst>
          </p:cNvPr>
          <p:cNvSpPr/>
          <p:nvPr/>
        </p:nvSpPr>
        <p:spPr>
          <a:xfrm>
            <a:off x="8704544" y="4060106"/>
            <a:ext cx="4010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I’d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D052914C-BB38-40B9-B8A3-FBA2AFF95CA6}"/>
              </a:ext>
            </a:extLst>
          </p:cNvPr>
          <p:cNvSpPr/>
          <p:nvPr/>
        </p:nvSpPr>
        <p:spPr>
          <a:xfrm>
            <a:off x="9042538" y="3922489"/>
            <a:ext cx="628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were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DBA4EC27-1EB1-4E45-AC63-B42285A8C6D9}"/>
              </a:ext>
            </a:extLst>
          </p:cNvPr>
          <p:cNvSpPr/>
          <p:nvPr/>
        </p:nvSpPr>
        <p:spPr>
          <a:xfrm>
            <a:off x="7371772" y="5197386"/>
            <a:ext cx="1249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In my opinion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10176A2-A84B-4918-A84F-298F12AEC330}"/>
              </a:ext>
            </a:extLst>
          </p:cNvPr>
          <p:cNvSpPr/>
          <p:nvPr/>
        </p:nvSpPr>
        <p:spPr>
          <a:xfrm>
            <a:off x="8993292" y="4618161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I think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7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E9C3154-05F9-4BEB-93A3-696F59B2A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74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شكل حر: شكل 1">
            <a:extLst>
              <a:ext uri="{FF2B5EF4-FFF2-40B4-BE49-F238E27FC236}">
                <a16:creationId xmlns:a16="http://schemas.microsoft.com/office/drawing/2014/main" id="{AF765E0D-B459-4F8C-808C-2A33EB93BB23}"/>
              </a:ext>
            </a:extLst>
          </p:cNvPr>
          <p:cNvSpPr/>
          <p:nvPr/>
        </p:nvSpPr>
        <p:spPr>
          <a:xfrm>
            <a:off x="8852451" y="3087757"/>
            <a:ext cx="119270" cy="145773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66A04E00-DE56-4B2C-9099-DF7F1F6BF4EB}"/>
              </a:ext>
            </a:extLst>
          </p:cNvPr>
          <p:cNvSpPr/>
          <p:nvPr/>
        </p:nvSpPr>
        <p:spPr>
          <a:xfrm>
            <a:off x="9528312" y="3326063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52887A30-C725-43E6-881B-0C4373AAED74}"/>
              </a:ext>
            </a:extLst>
          </p:cNvPr>
          <p:cNvSpPr/>
          <p:nvPr/>
        </p:nvSpPr>
        <p:spPr>
          <a:xfrm>
            <a:off x="8872329" y="3545190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CABB76AD-B00C-4C24-A743-C1C4DA482F5B}"/>
              </a:ext>
            </a:extLst>
          </p:cNvPr>
          <p:cNvSpPr/>
          <p:nvPr/>
        </p:nvSpPr>
        <p:spPr>
          <a:xfrm>
            <a:off x="10429460" y="3843132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حر: شكل 6">
            <a:extLst>
              <a:ext uri="{FF2B5EF4-FFF2-40B4-BE49-F238E27FC236}">
                <a16:creationId xmlns:a16="http://schemas.microsoft.com/office/drawing/2014/main" id="{8C98EE5E-A8F1-4615-99FA-D5DC719F1F34}"/>
              </a:ext>
            </a:extLst>
          </p:cNvPr>
          <p:cNvSpPr/>
          <p:nvPr/>
        </p:nvSpPr>
        <p:spPr>
          <a:xfrm>
            <a:off x="9627702" y="4102014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4E4A90D4-79A4-4F66-8D22-CDB05D9F9C3E}"/>
              </a:ext>
            </a:extLst>
          </p:cNvPr>
          <p:cNvSpPr/>
          <p:nvPr/>
        </p:nvSpPr>
        <p:spPr>
          <a:xfrm>
            <a:off x="9674084" y="4334392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43B80E92-FAE3-4EAE-8F16-1DC45B0C8F2A}"/>
              </a:ext>
            </a:extLst>
          </p:cNvPr>
          <p:cNvSpPr/>
          <p:nvPr/>
        </p:nvSpPr>
        <p:spPr>
          <a:xfrm>
            <a:off x="9521685" y="4601119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39B37AD8-FC28-4870-AC0A-C7C4918B0432}"/>
              </a:ext>
            </a:extLst>
          </p:cNvPr>
          <p:cNvSpPr/>
          <p:nvPr/>
        </p:nvSpPr>
        <p:spPr>
          <a:xfrm>
            <a:off x="8878956" y="4926264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شكل حر: شكل 10">
            <a:extLst>
              <a:ext uri="{FF2B5EF4-FFF2-40B4-BE49-F238E27FC236}">
                <a16:creationId xmlns:a16="http://schemas.microsoft.com/office/drawing/2014/main" id="{2A6BECF5-7581-4EF3-BBF2-EDC1A2FDA91C}"/>
              </a:ext>
            </a:extLst>
          </p:cNvPr>
          <p:cNvSpPr/>
          <p:nvPr/>
        </p:nvSpPr>
        <p:spPr>
          <a:xfrm>
            <a:off x="8852451" y="5443798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شكل حر: شكل 11">
            <a:extLst>
              <a:ext uri="{FF2B5EF4-FFF2-40B4-BE49-F238E27FC236}">
                <a16:creationId xmlns:a16="http://schemas.microsoft.com/office/drawing/2014/main" id="{8ADC5188-FCB1-43C6-AFD5-3E16AC39B4EF}"/>
              </a:ext>
            </a:extLst>
          </p:cNvPr>
          <p:cNvSpPr/>
          <p:nvPr/>
        </p:nvSpPr>
        <p:spPr>
          <a:xfrm>
            <a:off x="8825946" y="5185263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36065F09-E8B7-41D6-B775-EA11299B0B46}"/>
              </a:ext>
            </a:extLst>
          </p:cNvPr>
          <p:cNvSpPr/>
          <p:nvPr/>
        </p:nvSpPr>
        <p:spPr>
          <a:xfrm>
            <a:off x="8852451" y="5659690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052D2590-8371-4CEB-8E7D-660AAD6FC489}"/>
              </a:ext>
            </a:extLst>
          </p:cNvPr>
          <p:cNvSpPr/>
          <p:nvPr/>
        </p:nvSpPr>
        <p:spPr>
          <a:xfrm>
            <a:off x="9508432" y="5963480"/>
            <a:ext cx="92765" cy="205874"/>
          </a:xfrm>
          <a:custGeom>
            <a:avLst/>
            <a:gdLst>
              <a:gd name="connsiteX0" fmla="*/ 0 w 419168"/>
              <a:gd name="connsiteY0" fmla="*/ 258309 h 464183"/>
              <a:gd name="connsiteX1" fmla="*/ 132522 w 419168"/>
              <a:gd name="connsiteY1" fmla="*/ 457092 h 464183"/>
              <a:gd name="connsiteX2" fmla="*/ 384313 w 419168"/>
              <a:gd name="connsiteY2" fmla="*/ 33022 h 464183"/>
              <a:gd name="connsiteX3" fmla="*/ 410818 w 419168"/>
              <a:gd name="connsiteY3" fmla="*/ 59526 h 46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68" h="464183">
                <a:moveTo>
                  <a:pt x="0" y="258309"/>
                </a:moveTo>
                <a:cubicBezTo>
                  <a:pt x="34235" y="376474"/>
                  <a:pt x="68470" y="494640"/>
                  <a:pt x="132522" y="457092"/>
                </a:cubicBezTo>
                <a:cubicBezTo>
                  <a:pt x="196574" y="419544"/>
                  <a:pt x="337930" y="99283"/>
                  <a:pt x="384313" y="33022"/>
                </a:cubicBezTo>
                <a:cubicBezTo>
                  <a:pt x="430696" y="-33239"/>
                  <a:pt x="420757" y="13143"/>
                  <a:pt x="410818" y="5952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76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93188A16-1680-40C2-85C5-EF758282E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D43D16FE-8CDD-4B33-8983-155CCD2EEA39}"/>
              </a:ext>
            </a:extLst>
          </p:cNvPr>
          <p:cNvSpPr/>
          <p:nvPr/>
        </p:nvSpPr>
        <p:spPr>
          <a:xfrm>
            <a:off x="2928369" y="3314867"/>
            <a:ext cx="19944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The third/last sentence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A41DC2FD-6265-4A40-8D7C-F2CA0D67FEB2}"/>
              </a:ext>
            </a:extLst>
          </p:cNvPr>
          <p:cNvSpPr/>
          <p:nvPr/>
        </p:nvSpPr>
        <p:spPr>
          <a:xfrm>
            <a:off x="3435394" y="3468755"/>
            <a:ext cx="37075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A general overview and facts about the topic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130500D-2DE9-4161-863B-52EE55CB5EB9}"/>
              </a:ext>
            </a:extLst>
          </p:cNvPr>
          <p:cNvSpPr/>
          <p:nvPr/>
        </p:nvSpPr>
        <p:spPr>
          <a:xfrm>
            <a:off x="4012160" y="3645402"/>
            <a:ext cx="18213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Approximately 50 words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F78DE7D-5C0E-4168-80D1-0C69CB255738}"/>
              </a:ext>
            </a:extLst>
          </p:cNvPr>
          <p:cNvSpPr/>
          <p:nvPr/>
        </p:nvSpPr>
        <p:spPr>
          <a:xfrm>
            <a:off x="3612691" y="294928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AA92231-8D18-4D8C-BA78-02DE4FC37580}"/>
              </a:ext>
            </a:extLst>
          </p:cNvPr>
          <p:cNvSpPr/>
          <p:nvPr/>
        </p:nvSpPr>
        <p:spPr>
          <a:xfrm>
            <a:off x="6502058" y="3468755"/>
            <a:ext cx="1673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Engineering officer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FE99BDB-5D23-4259-9EEA-9B571A6288D0}"/>
              </a:ext>
            </a:extLst>
          </p:cNvPr>
          <p:cNvSpPr/>
          <p:nvPr/>
        </p:nvSpPr>
        <p:spPr>
          <a:xfrm>
            <a:off x="8269560" y="3453365"/>
            <a:ext cx="1576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Finance manager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B2D6038-033C-48D8-BC2A-3F94101ED803}"/>
              </a:ext>
            </a:extLst>
          </p:cNvPr>
          <p:cNvSpPr/>
          <p:nvPr/>
        </p:nvSpPr>
        <p:spPr>
          <a:xfrm>
            <a:off x="9976467" y="3429000"/>
            <a:ext cx="1821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Pilot (Captain)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78899-EEED-4A71-B58D-E149E6BB2292}"/>
              </a:ext>
            </a:extLst>
          </p:cNvPr>
          <p:cNvSpPr/>
          <p:nvPr/>
        </p:nvSpPr>
        <p:spPr>
          <a:xfrm>
            <a:off x="6801437" y="4569551"/>
            <a:ext cx="2464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Check-in and sales assistant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D13275CF-9794-4DCE-8ABA-B68BF8EFC8D2}"/>
              </a:ext>
            </a:extLst>
          </p:cNvPr>
          <p:cNvSpPr/>
          <p:nvPr/>
        </p:nvSpPr>
        <p:spPr>
          <a:xfrm>
            <a:off x="9305259" y="4569551"/>
            <a:ext cx="1080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Cabin crew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AD58027-0162-4DE3-A5FB-E8CDF9C6C3AB}"/>
              </a:ext>
            </a:extLst>
          </p:cNvPr>
          <p:cNvSpPr/>
          <p:nvPr/>
        </p:nvSpPr>
        <p:spPr>
          <a:xfrm>
            <a:off x="6950137" y="326973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C5EC3D90-EA3A-493C-A4DE-38C441081C10}"/>
              </a:ext>
            </a:extLst>
          </p:cNvPr>
          <p:cNvSpPr/>
          <p:nvPr/>
        </p:nvSpPr>
        <p:spPr>
          <a:xfrm>
            <a:off x="8818854" y="3288837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68D7FB2-A136-4636-B15B-5381EFB55791}"/>
              </a:ext>
            </a:extLst>
          </p:cNvPr>
          <p:cNvSpPr/>
          <p:nvPr/>
        </p:nvSpPr>
        <p:spPr>
          <a:xfrm>
            <a:off x="10473864" y="3237921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3569F31-8DEE-4481-B8E9-F3984AE0D357}"/>
              </a:ext>
            </a:extLst>
          </p:cNvPr>
          <p:cNvSpPr/>
          <p:nvPr/>
        </p:nvSpPr>
        <p:spPr>
          <a:xfrm>
            <a:off x="7824472" y="4397536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A4AEEE93-E918-4F77-925B-77CB018ECE5C}"/>
              </a:ext>
            </a:extLst>
          </p:cNvPr>
          <p:cNvSpPr/>
          <p:nvPr/>
        </p:nvSpPr>
        <p:spPr>
          <a:xfrm>
            <a:off x="9529064" y="4380611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NeueLTStd-Roman"/>
              </a:rPr>
              <a:t>B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83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538E0E1-DA3F-4E54-AA85-0697AC584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8" y="0"/>
            <a:ext cx="5358983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1C89C80E-8C16-4793-B986-37D453FF7C9D}"/>
              </a:ext>
            </a:extLst>
          </p:cNvPr>
          <p:cNvSpPr/>
          <p:nvPr/>
        </p:nvSpPr>
        <p:spPr>
          <a:xfrm>
            <a:off x="3839760" y="21311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Mark Underwood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7FD510FD-CEFE-4360-9D24-19077A02F16E}"/>
              </a:ext>
            </a:extLst>
          </p:cNvPr>
          <p:cNvSpPr/>
          <p:nvPr/>
        </p:nvSpPr>
        <p:spPr>
          <a:xfrm>
            <a:off x="4247724" y="2359416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22h50,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F19A455-52E7-43EF-AFE7-A0F8E266A892}"/>
              </a:ext>
            </a:extLst>
          </p:cNvPr>
          <p:cNvSpPr/>
          <p:nvPr/>
        </p:nvSpPr>
        <p:spPr>
          <a:xfrm>
            <a:off x="4530253" y="2528693"/>
            <a:ext cx="6527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NeueLTStd-Roman"/>
              </a:rPr>
              <a:t>78643,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0FB96D1-7F24-4E45-B270-C88C5EC0E9CE}"/>
              </a:ext>
            </a:extLst>
          </p:cNvPr>
          <p:cNvSpPr/>
          <p:nvPr/>
        </p:nvSpPr>
        <p:spPr>
          <a:xfrm>
            <a:off x="4434072" y="2621026"/>
            <a:ext cx="845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London</a:t>
            </a:r>
            <a:r>
              <a:rPr lang="en-US" dirty="0">
                <a:latin typeface="HelveticaNeueLTStd-Roman"/>
              </a:rPr>
              <a:t>,</a:t>
            </a:r>
            <a:endParaRPr lang="en-US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FDCCDC8-197A-4268-A7B4-F9F8740D9199}"/>
              </a:ext>
            </a:extLst>
          </p:cNvPr>
          <p:cNvSpPr/>
          <p:nvPr/>
        </p:nvSpPr>
        <p:spPr>
          <a:xfrm>
            <a:off x="4530253" y="2849291"/>
            <a:ext cx="383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37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FD10FB2-976B-4C22-9250-1B66ADC19405}"/>
              </a:ext>
            </a:extLst>
          </p:cNvPr>
          <p:cNvSpPr/>
          <p:nvPr/>
        </p:nvSpPr>
        <p:spPr>
          <a:xfrm>
            <a:off x="5810230" y="2174750"/>
            <a:ext cx="22012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HelveticaNeueLTStd-Roman"/>
              </a:rPr>
              <a:t>Ladies and gentlemen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273450CA-4EF2-47F4-87F1-5A8B714309B3}"/>
              </a:ext>
            </a:extLst>
          </p:cNvPr>
          <p:cNvSpPr/>
          <p:nvPr/>
        </p:nvSpPr>
        <p:spPr>
          <a:xfrm>
            <a:off x="5882308" y="2359415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23h00,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69FE2F7-987B-42BB-AA9F-E6186514B787}"/>
              </a:ext>
            </a:extLst>
          </p:cNvPr>
          <p:cNvSpPr/>
          <p:nvPr/>
        </p:nvSpPr>
        <p:spPr>
          <a:xfrm>
            <a:off x="5982090" y="2479959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00983</a:t>
            </a:r>
            <a:r>
              <a:rPr lang="en-US" dirty="0">
                <a:latin typeface="HelveticaNeueLTStd-Roman"/>
              </a:rPr>
              <a:t>,</a:t>
            </a:r>
            <a:endParaRPr lang="en-US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D01AF051-D904-4F0E-8FE2-C54122A86E98}"/>
              </a:ext>
            </a:extLst>
          </p:cNvPr>
          <p:cNvSpPr/>
          <p:nvPr/>
        </p:nvSpPr>
        <p:spPr>
          <a:xfrm>
            <a:off x="6018243" y="2633848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Bali</a:t>
            </a:r>
            <a:r>
              <a:rPr lang="en-US" dirty="0">
                <a:latin typeface="HelveticaNeueLTStd-Roman"/>
              </a:rPr>
              <a:t>,</a:t>
            </a:r>
            <a:endParaRPr lang="en-US" dirty="0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67E5C798-A77D-4C20-83B4-E751BEE8AD82}"/>
              </a:ext>
            </a:extLst>
          </p:cNvPr>
          <p:cNvSpPr/>
          <p:nvPr/>
        </p:nvSpPr>
        <p:spPr>
          <a:xfrm>
            <a:off x="5955907" y="2805692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HelveticaNeueLTStd-Roman"/>
              </a:rPr>
              <a:t>50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B76DFAE-F908-4A01-9D64-429B9EB851BF}"/>
              </a:ext>
            </a:extLst>
          </p:cNvPr>
          <p:cNvSpPr/>
          <p:nvPr/>
        </p:nvSpPr>
        <p:spPr>
          <a:xfrm>
            <a:off x="7269835" y="2373520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07h30,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3868FB48-2A4B-4214-96C9-C52F72F3EFFD}"/>
              </a:ext>
            </a:extLst>
          </p:cNvPr>
          <p:cNvSpPr/>
          <p:nvPr/>
        </p:nvSpPr>
        <p:spPr>
          <a:xfrm>
            <a:off x="7529936" y="2541514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78394,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15DDC1C4-08DD-491C-BAD5-8073E50374DB}"/>
              </a:ext>
            </a:extLst>
          </p:cNvPr>
          <p:cNvSpPr/>
          <p:nvPr/>
        </p:nvSpPr>
        <p:spPr>
          <a:xfrm>
            <a:off x="7382801" y="2682581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Singapore,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47784F0E-83FF-4A8B-B704-BA2E54C3BAFB}"/>
              </a:ext>
            </a:extLst>
          </p:cNvPr>
          <p:cNvSpPr/>
          <p:nvPr/>
        </p:nvSpPr>
        <p:spPr>
          <a:xfrm>
            <a:off x="7112803" y="2849291"/>
            <a:ext cx="1289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NeueLTStd-Roman"/>
              </a:rPr>
              <a:t>not applicable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B2301E6-D4D1-42C9-817E-DF6D76459D16}"/>
              </a:ext>
            </a:extLst>
          </p:cNvPr>
          <p:cNvSpPr/>
          <p:nvPr/>
        </p:nvSpPr>
        <p:spPr>
          <a:xfrm>
            <a:off x="7377749" y="3625106"/>
            <a:ext cx="62337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rgbClr val="FF0000"/>
                </a:solidFill>
                <a:latin typeface="HelveticaNeueLTStd-Roman"/>
              </a:rPr>
              <a:t>1 No;</a:t>
            </a:r>
          </a:p>
          <a:p>
            <a:r>
              <a:rPr lang="es-ES" sz="1400" dirty="0">
                <a:solidFill>
                  <a:srgbClr val="FF0000"/>
                </a:solidFill>
                <a:latin typeface="HelveticaNeueLTStd-Roman"/>
              </a:rPr>
              <a:t>2 No</a:t>
            </a:r>
          </a:p>
          <a:p>
            <a:r>
              <a:rPr lang="es-ES" sz="1400" dirty="0">
                <a:solidFill>
                  <a:srgbClr val="FF0000"/>
                </a:solidFill>
                <a:latin typeface="HelveticaNeueLTStd-Roman"/>
              </a:rPr>
              <a:t>3 Yes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04277"/>
      </p:ext>
    </p:extLst>
  </p:cSld>
  <p:clrMapOvr>
    <a:masterClrMapping/>
  </p:clrMapOvr>
</p:sld>
</file>

<file path=ppt/theme/theme1.xml><?xml version="1.0" encoding="utf-8"?>
<a:theme xmlns:a="http://schemas.openxmlformats.org/drawingml/2006/main" name="رزمة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183</Words>
  <Application>Microsoft Office PowerPoint</Application>
  <PresentationFormat>شاشة عريضة</PresentationFormat>
  <Paragraphs>86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HelveticaNeueLTStd-Roman</vt:lpstr>
      <vt:lpstr>رزمة</vt:lpstr>
      <vt:lpstr>Unit 5 travel &amp; tourism CB answers G12 General Term 2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SHAIKHA  AHMED MAHFOODH BAZIYAD-شيخه احمد محفوظ بازياد</dc:creator>
  <cp:lastModifiedBy>SHAIKHA  AHMED MAHFOODH BAZIYAD-شيخه احمد محفوظ بازياد</cp:lastModifiedBy>
  <cp:revision>7</cp:revision>
  <dcterms:created xsi:type="dcterms:W3CDTF">2020-12-13T15:42:42Z</dcterms:created>
  <dcterms:modified xsi:type="dcterms:W3CDTF">2020-12-14T15:50:45Z</dcterms:modified>
</cp:coreProperties>
</file>