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5" Type="http://schemas.microsoft.com/office/2020/02/relationships/classificationlabels" Target="docMetadata/LabelInfo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61" r:id="rId7"/>
    <p:sldId id="282" r:id="rId8"/>
    <p:sldId id="271" r:id="rId9"/>
    <p:sldId id="290" r:id="rId10"/>
    <p:sldId id="292" r:id="rId11"/>
    <p:sldId id="293" r:id="rId12"/>
    <p:sldId id="260" r:id="rId13"/>
    <p:sldId id="265" r:id="rId14"/>
    <p:sldId id="266" r:id="rId15"/>
    <p:sldId id="294" r:id="rId16"/>
    <p:sldId id="280" r:id="rId17"/>
    <p:sldId id="295" r:id="rId18"/>
    <p:sldId id="296" r:id="rId19"/>
    <p:sldId id="283" r:id="rId20"/>
    <p:sldId id="297" r:id="rId21"/>
    <p:sldId id="284" r:id="rId22"/>
    <p:sldId id="285" r:id="rId23"/>
    <p:sldId id="286" r:id="rId24"/>
    <p:sldId id="287" r:id="rId25"/>
    <p:sldId id="288" r:id="rId26"/>
    <p:sldId id="298" r:id="rId27"/>
    <p:sldId id="289" r:id="rId28"/>
    <p:sldId id="299" r:id="rId29"/>
    <p:sldId id="300" r:id="rId30"/>
    <p:sldId id="281" r:id="rId31"/>
    <p:sldId id="301" r:id="rId32"/>
    <p:sldId id="276" r:id="rId33"/>
    <p:sldId id="302" r:id="rId34"/>
    <p:sldId id="277" r:id="rId35"/>
    <p:sldId id="303" r:id="rId36"/>
    <p:sldId id="278" r:id="rId37"/>
    <p:sldId id="306" r:id="rId38"/>
    <p:sldId id="307" r:id="rId39"/>
    <p:sldId id="308" r:id="rId40"/>
    <p:sldId id="309" r:id="rId41"/>
    <p:sldId id="279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77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9" Type="http://schemas.openxmlformats.org/officeDocument/2006/relationships/slide" Target="slides/slide35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slide" Target="slides/slide30.xml" /><Relationship Id="rId42" Type="http://schemas.openxmlformats.org/officeDocument/2006/relationships/slide" Target="slides/slide38.xml" /><Relationship Id="rId47" Type="http://schemas.openxmlformats.org/officeDocument/2006/relationships/theme" Target="theme/theme1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slide" Target="slides/slide29.xml" /><Relationship Id="rId38" Type="http://schemas.openxmlformats.org/officeDocument/2006/relationships/slide" Target="slides/slide34.xml" /><Relationship Id="rId46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41" Type="http://schemas.openxmlformats.org/officeDocument/2006/relationships/slide" Target="slides/slide37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slide" Target="slides/slide28.xml" /><Relationship Id="rId37" Type="http://schemas.openxmlformats.org/officeDocument/2006/relationships/slide" Target="slides/slide33.xml" /><Relationship Id="rId40" Type="http://schemas.openxmlformats.org/officeDocument/2006/relationships/slide" Target="slides/slide36.xml" /><Relationship Id="rId45" Type="http://schemas.openxmlformats.org/officeDocument/2006/relationships/presProps" Target="presProp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36" Type="http://schemas.openxmlformats.org/officeDocument/2006/relationships/slide" Target="slides/slide32.xml" /><Relationship Id="rId49" Type="http://schemas.microsoft.com/office/2018/10/relationships/authors" Target="author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slide" Target="slides/slide27.xml" /><Relationship Id="rId44" Type="http://schemas.openxmlformats.org/officeDocument/2006/relationships/commentAuthors" Target="commentAuthor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slide" Target="slides/slide31.xml" /><Relationship Id="rId43" Type="http://schemas.openxmlformats.org/officeDocument/2006/relationships/notesMaster" Target="notesMasters/notesMaster1.xml" /><Relationship Id="rId48" Type="http://schemas.openxmlformats.org/officeDocument/2006/relationships/tableStyles" Target="tableStyles.xml" /><Relationship Id="rId8" Type="http://schemas.openxmlformats.org/officeDocument/2006/relationships/slide" Target="slides/slide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DD9C8446-696E-6942-B6C8-CC9CAD0B34E0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F5592931-05C6-8543-8B6E-A8BD29BD5C2B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7E7AB22C-8B7E-9B4A-8C65-396C3C874D86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8CE9AC2A-20AD-8C48-B5EB-B5322BDBCDEE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4CF75428-5BE0-934D-BB71-675F8E23A386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9A85C5CA-AE29-AB4C-8F85-0373C72001D8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75594855-01E8-5A4B-B2B8-E2ECEF879100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5F02DCD1-2C6B-F948-9F72-3BB0CF3D512E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C1583C39-01BF-7F43-854C-FBB4E9AB6B0C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4B103E64-1627-9140-8127-1849FED275E1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B562DF68-3089-814D-8A14-C651FE91885E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9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8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8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8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6.xml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1.xml" /><Relationship Id="rId4" Type="http://schemas.openxmlformats.org/officeDocument/2006/relationships/image" Target="../media/image19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22.png" /><Relationship Id="rId4" Type="http://schemas.openxmlformats.org/officeDocument/2006/relationships/image" Target="../media/image21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9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9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3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9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31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34.png" /><Relationship Id="rId4" Type="http://schemas.openxmlformats.org/officeDocument/2006/relationships/image" Target="../media/image33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36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3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39.png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9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3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9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9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46.png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5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49.png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6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52.png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 /><Relationship Id="rId1" Type="http://schemas.openxmlformats.org/officeDocument/2006/relationships/slideLayout" Target="../slideLayouts/slideLayout6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3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 /><Relationship Id="rId2" Type="http://schemas.openxmlformats.org/officeDocument/2006/relationships/image" Target="../media/image55.png" /><Relationship Id="rId1" Type="http://schemas.openxmlformats.org/officeDocument/2006/relationships/slideLayout" Target="../slideLayouts/slideLayout13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 /><Relationship Id="rId1" Type="http://schemas.openxmlformats.org/officeDocument/2006/relationships/slideLayout" Target="../slideLayouts/slideLayout5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 /><Relationship Id="rId1" Type="http://schemas.openxmlformats.org/officeDocument/2006/relationships/slideLayout" Target="../slideLayouts/slideLayout5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 /><Relationship Id="rId2" Type="http://schemas.openxmlformats.org/officeDocument/2006/relationships/image" Target="../media/image59.png" /><Relationship Id="rId1" Type="http://schemas.openxmlformats.org/officeDocument/2006/relationships/slideLayout" Target="../slideLayouts/slideLayout5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AC25D5-BF01-4CCC-A42C-D67855AA50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652" t="27236" r="50000" b="22740"/>
          <a:stretch/>
        </p:blipFill>
        <p:spPr>
          <a:xfrm>
            <a:off x="1979412" y="0"/>
            <a:ext cx="6117665" cy="5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/>
          <a:lstStyle/>
          <a:p>
            <a:fld id="{495D8227-9DE4-4D42-8C1B-E10C828BC634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004217-24DF-434E-B6DD-91DC457DC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2" t="30942" r="19890" b="63732"/>
          <a:stretch/>
        </p:blipFill>
        <p:spPr>
          <a:xfrm>
            <a:off x="0" y="-19188"/>
            <a:ext cx="12192000" cy="768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6478C7-183C-4AF8-BA9D-4CA50E93C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13" t="28133" r="20978" b="38227"/>
          <a:stretch/>
        </p:blipFill>
        <p:spPr>
          <a:xfrm>
            <a:off x="23191" y="749438"/>
            <a:ext cx="7023652" cy="23058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8C9454-CE5C-4C24-9F27-EE5EB1433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08" y="3995939"/>
            <a:ext cx="6427135" cy="211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B30D50-1377-244D-A1A4-32FB836C1F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98A06B-52D8-C143-AE54-C8C950480C5A}" type="datetime1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26C73-F226-914E-AC56-BF3172765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86E01-62BB-5145-A6C3-515717DD3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85AAB2-7D6E-4FDF-AA85-6937A18007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5" t="38450" r="19783" b="55073"/>
          <a:stretch/>
        </p:blipFill>
        <p:spPr>
          <a:xfrm>
            <a:off x="0" y="0"/>
            <a:ext cx="12192000" cy="5963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DBBFB1-F7C9-4B4C-BFA0-90FFF77E7A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26" t="18613" r="23358" b="62441"/>
          <a:stretch/>
        </p:blipFill>
        <p:spPr>
          <a:xfrm>
            <a:off x="0" y="596348"/>
            <a:ext cx="8337300" cy="15770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AB2B4D-1287-4C88-A4C2-0E92C9AD8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733" y="2375452"/>
            <a:ext cx="947737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86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F41065-0A13-4CE0-83D4-93B35ADE65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0" t="64549" r="19239" b="27332"/>
          <a:stretch/>
        </p:blipFill>
        <p:spPr>
          <a:xfrm>
            <a:off x="0" y="0"/>
            <a:ext cx="12192000" cy="8216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FB05CC-11AB-4F8F-9234-3487C13B01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52" t="28202" r="44022" b="53431"/>
          <a:stretch/>
        </p:blipFill>
        <p:spPr>
          <a:xfrm>
            <a:off x="0" y="765363"/>
            <a:ext cx="7460974" cy="19104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F661ED-7B89-4BFC-AAF4-FFB9407EE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95" y="2735998"/>
            <a:ext cx="7318498" cy="41220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2B62774-FED4-47F7-9B04-A8D5CC0CCA1B}"/>
              </a:ext>
            </a:extLst>
          </p:cNvPr>
          <p:cNvSpPr/>
          <p:nvPr/>
        </p:nvSpPr>
        <p:spPr>
          <a:xfrm>
            <a:off x="3390314" y="5866228"/>
            <a:ext cx="1308295" cy="436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Zoom in</a:t>
            </a:r>
          </a:p>
        </p:txBody>
      </p:sp>
    </p:spTree>
    <p:extLst>
      <p:ext uri="{BB962C8B-B14F-4D97-AF65-F5344CB8AC3E}">
        <p14:creationId xmlns:p14="http://schemas.microsoft.com/office/powerpoint/2010/main" val="3061390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D5729E-FBDF-4AAA-8C24-8C2A2D5C65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0" t="54494" r="19783" b="39318"/>
          <a:stretch/>
        </p:blipFill>
        <p:spPr>
          <a:xfrm>
            <a:off x="0" y="-1"/>
            <a:ext cx="12192000" cy="5573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52C521-08AD-40EF-86D8-EC05B1DF82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91" t="31682" r="43480" b="33712"/>
          <a:stretch/>
        </p:blipFill>
        <p:spPr>
          <a:xfrm>
            <a:off x="0" y="557347"/>
            <a:ext cx="7512510" cy="3511069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CE711D22-8FC2-442F-8AD4-1C54CDC1236A}"/>
              </a:ext>
            </a:extLst>
          </p:cNvPr>
          <p:cNvSpPr/>
          <p:nvPr/>
        </p:nvSpPr>
        <p:spPr>
          <a:xfrm>
            <a:off x="1097280" y="4937760"/>
            <a:ext cx="3981157" cy="16037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 slide</a:t>
            </a:r>
          </a:p>
        </p:txBody>
      </p:sp>
    </p:spTree>
    <p:extLst>
      <p:ext uri="{BB962C8B-B14F-4D97-AF65-F5344CB8AC3E}">
        <p14:creationId xmlns:p14="http://schemas.microsoft.com/office/powerpoint/2010/main" val="333569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C610F-3858-44BD-BCD4-68CCBD9D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D7AFA2-A892-4217-9557-66212037F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B3E2F-817C-4795-AD1A-E9FBFF4249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C69074-DAA6-4EE1-9B46-D3D91A8DC4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39018E-BD12-449E-82BD-0CB01FFFEC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C9E437-28D7-45A0-84E9-32CF713428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ACD12F-AE45-40F1-9593-7F90D019E0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DED5F29-F2B4-4524-9D49-84FABB56E8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61B2F25-12ED-4ED1-889E-CEA94C6BF42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D71329-963F-4FC2-AF91-BB8EB319706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51FE119-0468-4D13-8892-F2CDE928549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83D22FB-C34C-4D66-A922-F31DCB59DFD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69F685A-1C6B-47AB-BAF3-D5DBA5C02DE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EB00600-B013-4578-BC52-D42B972FE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C5CA-AE29-AB4C-8F85-0373C72001D8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9310EB2-4B9E-458C-8CA8-54A4FBF0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E37C7DF-9878-4D8A-A580-5504F0248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86A5F78-5452-4260-B130-877D585BB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5" y="622500"/>
            <a:ext cx="8401623" cy="56129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13B582-2043-44B3-ADB1-1238C25F4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731" y="621648"/>
            <a:ext cx="3774484" cy="383956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EADA93C-CD3D-4E3A-A771-19A167A6CDC4}"/>
              </a:ext>
            </a:extLst>
          </p:cNvPr>
          <p:cNvSpPr/>
          <p:nvPr/>
        </p:nvSpPr>
        <p:spPr>
          <a:xfrm>
            <a:off x="8490661" y="4254273"/>
            <a:ext cx="3701339" cy="19812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9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9097-0034-4042-BC2C-99D4F6223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DA799-94C7-46D8-B44E-6DA44D2047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724CD-2166-4091-A3E9-3A26371BC7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E424AE-722B-4CA1-B805-3052054AB6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DEED29B-F457-4FCE-A0DF-DAF58A5BEC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8ABF75-7A52-4941-8E17-9F9CFE760C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C006C7-3036-4225-828B-7BFAF114A83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94B13-8940-4A77-8527-67B164C15A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757DF0-4F91-469C-828A-2DF26935ED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F8A3E6-3203-4C36-B9F4-92CD89E7A5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D86D184-0DE7-48B3-B023-F4D27993A7E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B03C71A-9C4E-4DC5-A292-B1896AAF4A3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85C1C7C-769C-4B83-A4C4-FA748A6528F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194BEE01-14EA-4129-9C13-BF672460B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C5CA-AE29-AB4C-8F85-0373C72001D8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DC8B00F-BC16-47C9-9691-47D0CB3EC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87C505B-398B-4E12-8C10-EA6D5C30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CAC656-C73F-4493-8105-9FD4FDE4B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57" y="381000"/>
            <a:ext cx="8401624" cy="671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1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E535C-5B90-4FFD-BE24-78FFFEF7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A227F-B44F-4FDC-BFD9-4673795F1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5919F-EBB3-4512-9BC9-3D3F4749D5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2DC86A-21C1-4CA1-9532-F82E922141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DE8EEFA-0221-4A64-8C5F-0353E93714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D559589-0346-4413-9A7F-22DFA1BB38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21032FC-AE38-433D-9D5A-1A53D79B5D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0F25E9F-5C26-4B26-8C5B-8DC636D17B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6F70007-C167-4F16-B937-CE23A4083A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9B0D52E-84E1-4C2D-BA9E-CE59AB0B97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0785E67-1EE0-4204-B13C-9F55FFA274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D938BBD-EE45-45B9-9445-061D5C0980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91AF2CA-AA3E-42B1-A2E0-237FDC7F1E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89EB34C6-C3AF-4BD4-9FFE-2A977396F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C5CA-AE29-AB4C-8F85-0373C72001D8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CC6F0A1D-FF7F-4BE2-A3E2-F56586D42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B41E4E1-1CAC-4754-BE07-82662273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8D2C057-EE7E-41B8-947C-1C704C193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81" y="1133475"/>
            <a:ext cx="962025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4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09DF5-56B4-304A-8777-BB8576005A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99C8CE-7534-A244-ABE9-5BED2DFEFBDF}" type="datetime1">
              <a:rPr lang="en-US" smtClean="0"/>
              <a:t>11/30/2022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0CEB8-880C-453A-B83D-7DB312D67E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7" t="61297" r="20385" b="31381"/>
          <a:stretch/>
        </p:blipFill>
        <p:spPr>
          <a:xfrm>
            <a:off x="14679" y="0"/>
            <a:ext cx="12192000" cy="9011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7DD14A-94E4-45DF-ABB3-56EF4BC83A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48" t="61262" r="54131" b="12059"/>
          <a:stretch/>
        </p:blipFill>
        <p:spPr>
          <a:xfrm>
            <a:off x="14679" y="901147"/>
            <a:ext cx="4053738" cy="3578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756F03-6BBE-4F5C-B58D-BE36BD3B26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17" t="22596" r="44891" b="21145"/>
          <a:stretch/>
        </p:blipFill>
        <p:spPr>
          <a:xfrm>
            <a:off x="3880032" y="2499967"/>
            <a:ext cx="3949148" cy="4358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1E7443-821A-47BC-B4DB-C2DC1C7243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44" t="16022" r="53478" b="11672"/>
          <a:stretch/>
        </p:blipFill>
        <p:spPr>
          <a:xfrm>
            <a:off x="7341704" y="901148"/>
            <a:ext cx="4835617" cy="59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B64BEF-8367-144A-9F53-7A1282A32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/>
          <a:lstStyle/>
          <a:p>
            <a:fld id="{0B931EDA-BCF8-BB4B-B4D1-2CFE062FA080}" type="datetime1">
              <a:rPr lang="en-US" smtClean="0"/>
              <a:pPr/>
              <a:t>11/30/2022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B4C3EE-E5A9-4997-8778-08B3B79CB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3" t="70349" r="19673" b="22498"/>
          <a:stretch/>
        </p:blipFill>
        <p:spPr>
          <a:xfrm>
            <a:off x="0" y="0"/>
            <a:ext cx="12192000" cy="6425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BD5C73-FE9F-4830-96F4-9626634AE8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62" t="50000" r="44781" b="24432"/>
          <a:stretch/>
        </p:blipFill>
        <p:spPr>
          <a:xfrm>
            <a:off x="0" y="642599"/>
            <a:ext cx="6673075" cy="30017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787944-3640-4087-A9E1-9A8601BC1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375" y="2143473"/>
            <a:ext cx="652462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202033-17DD-3E4F-BB90-ADC6A1F0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</p:spPr>
        <p:txBody>
          <a:bodyPr/>
          <a:lstStyle/>
          <a:p>
            <a:fld id="{A42FF1E2-60E5-C540-AA54-7072D5406B0B}" type="datetime1">
              <a:rPr lang="en-US" smtClean="0"/>
              <a:pPr/>
              <a:t>11/30/2022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348FAB-0CE4-4D29-A418-A1A0FFB485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9" t="77695" r="19455" b="14572"/>
          <a:stretch/>
        </p:blipFill>
        <p:spPr>
          <a:xfrm>
            <a:off x="0" y="0"/>
            <a:ext cx="12192000" cy="695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A6EF95-DC85-4461-BDCD-3C6625266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09003"/>
            <a:ext cx="6134100" cy="1066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AA5EC5-FA46-4794-9CA9-FB5F12532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797023"/>
            <a:ext cx="2505075" cy="238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876E9-536F-4459-AFF7-C44E0680B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091" y="2249658"/>
            <a:ext cx="5232009" cy="4362793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D5788454-ACE9-42C3-B049-EC73512CE10C}"/>
              </a:ext>
            </a:extLst>
          </p:cNvPr>
          <p:cNvSpPr/>
          <p:nvPr/>
        </p:nvSpPr>
        <p:spPr>
          <a:xfrm>
            <a:off x="7357403" y="3938954"/>
            <a:ext cx="2855742" cy="1350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Contiued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1508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D29F-04F1-491F-B128-7DA2592C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F37BE-4CEB-4D82-8A86-634CFB618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9428D-2659-44BB-BA76-5FE4836184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103E64-1627-9140-8127-1849FED275E1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2E440-533C-437A-9F38-DEEDB7564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8F2432-5304-45DD-9EF7-B2CFAFA8FE5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B635B98-1A5D-492E-80B5-31802F08752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95CBE8-ED57-4085-8421-AFCC5112C19A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B90AEA-88FF-4903-B773-840F33C53BC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7C8AD9E-FBD7-4359-AEA2-77386FE0A5D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491D47-518F-4590-B8B3-53CC3C1B85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FF198B-6578-4394-AA68-7A13DAC9F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12" y="914400"/>
            <a:ext cx="93249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59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13A819-902A-4A95-9C27-B0DE433BE6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3" t="85933" r="19673" b="7546"/>
          <a:stretch/>
        </p:blipFill>
        <p:spPr>
          <a:xfrm>
            <a:off x="0" y="0"/>
            <a:ext cx="12192000" cy="5857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3BB1F8-E4DF-4E3B-8670-C2B92BC689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00" t="56815" r="29456" b="14186"/>
          <a:stretch/>
        </p:blipFill>
        <p:spPr>
          <a:xfrm>
            <a:off x="0" y="585787"/>
            <a:ext cx="7997263" cy="271400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AB571A7-351C-4080-9AF6-E079B39AB834}"/>
              </a:ext>
            </a:extLst>
          </p:cNvPr>
          <p:cNvSpPr/>
          <p:nvPr/>
        </p:nvSpPr>
        <p:spPr>
          <a:xfrm>
            <a:off x="785813" y="4114800"/>
            <a:ext cx="5200650" cy="2057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Solution </a:t>
            </a:r>
          </a:p>
        </p:txBody>
      </p:sp>
    </p:spTree>
    <p:extLst>
      <p:ext uri="{BB962C8B-B14F-4D97-AF65-F5344CB8AC3E}">
        <p14:creationId xmlns:p14="http://schemas.microsoft.com/office/powerpoint/2010/main" val="3942711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296837-5FC9-44FA-B8A5-E95520604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6140"/>
            <a:ext cx="11950700" cy="5885719"/>
          </a:xfrm>
          <a:prstGeom prst="rect">
            <a:avLst/>
          </a:prstGeom>
          <a:noFill/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E763A42-20EB-47B6-A242-4ADE72C9FE9F}"/>
              </a:ext>
            </a:extLst>
          </p:cNvPr>
          <p:cNvSpPr/>
          <p:nvPr/>
        </p:nvSpPr>
        <p:spPr>
          <a:xfrm>
            <a:off x="1278182" y="5553222"/>
            <a:ext cx="2618569" cy="1304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Continued  </a:t>
            </a:r>
          </a:p>
        </p:txBody>
      </p:sp>
    </p:spTree>
    <p:extLst>
      <p:ext uri="{BB962C8B-B14F-4D97-AF65-F5344CB8AC3E}">
        <p14:creationId xmlns:p14="http://schemas.microsoft.com/office/powerpoint/2010/main" val="2162650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6A1023-86F5-45F5-BE19-F396ABD6D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16" y="652769"/>
            <a:ext cx="11010900" cy="631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90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D4BDF-C3D9-405A-881F-92E50BE0E6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2" t="17569" r="20217" b="74699"/>
          <a:stretch/>
        </p:blipFill>
        <p:spPr>
          <a:xfrm>
            <a:off x="-1" y="-1"/>
            <a:ext cx="12192001" cy="71561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246BCF7-4D0B-4AD3-B31F-33C69757CDBA}"/>
              </a:ext>
            </a:extLst>
          </p:cNvPr>
          <p:cNvGrpSpPr/>
          <p:nvPr/>
        </p:nvGrpSpPr>
        <p:grpSpPr>
          <a:xfrm>
            <a:off x="145774" y="738807"/>
            <a:ext cx="8136835" cy="4240696"/>
            <a:chOff x="92765" y="609600"/>
            <a:chExt cx="7328869" cy="42406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3B18770-C2E2-4107-AD0C-46A2C6D9C2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413" t="26462" r="29674" b="18052"/>
            <a:stretch/>
          </p:blipFill>
          <p:spPr>
            <a:xfrm>
              <a:off x="92765" y="609600"/>
              <a:ext cx="7328869" cy="424069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4CA966-62AC-415E-854D-8094655933A7}"/>
                </a:ext>
              </a:extLst>
            </p:cNvPr>
            <p:cNvSpPr/>
            <p:nvPr/>
          </p:nvSpPr>
          <p:spPr>
            <a:xfrm>
              <a:off x="198783" y="3684104"/>
              <a:ext cx="4492487" cy="112643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Arrow: Right 1">
            <a:extLst>
              <a:ext uri="{FF2B5EF4-FFF2-40B4-BE49-F238E27FC236}">
                <a16:creationId xmlns:a16="http://schemas.microsoft.com/office/drawing/2014/main" id="{7AD5CF2F-0282-4C79-AD35-07217AF2FB5E}"/>
              </a:ext>
            </a:extLst>
          </p:cNvPr>
          <p:cNvSpPr/>
          <p:nvPr/>
        </p:nvSpPr>
        <p:spPr>
          <a:xfrm>
            <a:off x="545690" y="5132439"/>
            <a:ext cx="3731342" cy="1386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287756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976610-BD09-45D8-A16D-A807A6237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067" y="136525"/>
            <a:ext cx="9113865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2942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F5AB5-FFA3-43FB-8EFF-22BA5E1A00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6" t="25302" r="18913" b="66192"/>
          <a:stretch/>
        </p:blipFill>
        <p:spPr>
          <a:xfrm>
            <a:off x="0" y="0"/>
            <a:ext cx="12223340" cy="7553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B05694-18E4-459A-B1F3-6149C03982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65" t="66867" r="34891" b="16119"/>
          <a:stretch/>
        </p:blipFill>
        <p:spPr>
          <a:xfrm>
            <a:off x="0" y="602973"/>
            <a:ext cx="7912907" cy="14974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3940B9-E1E9-4C9C-85C6-2D876990F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68" y="2311268"/>
            <a:ext cx="11396663" cy="454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28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AA8C9-8C76-4A8E-955F-25E0363E69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0" t="33615" r="19239" b="59231"/>
          <a:stretch/>
        </p:blipFill>
        <p:spPr>
          <a:xfrm>
            <a:off x="0" y="0"/>
            <a:ext cx="12192000" cy="6493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4165A3-846B-420A-9C13-88CA6CAD1D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95" t="16601" r="37552" b="34872"/>
          <a:stretch/>
        </p:blipFill>
        <p:spPr>
          <a:xfrm>
            <a:off x="1" y="649356"/>
            <a:ext cx="3511825" cy="3737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85813D-E240-47CF-AA63-E5D9BD41D5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065" t="26075" r="45870" b="23658"/>
          <a:stretch/>
        </p:blipFill>
        <p:spPr>
          <a:xfrm>
            <a:off x="3511826" y="649355"/>
            <a:ext cx="4161181" cy="36443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216442-3946-43CB-A32F-F921313163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630" t="32455" r="46304" b="14379"/>
          <a:stretch/>
        </p:blipFill>
        <p:spPr>
          <a:xfrm>
            <a:off x="7673007" y="649356"/>
            <a:ext cx="4518993" cy="364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12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98039-990B-44A8-890B-56123FFCD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74" t="41542" r="19456" b="51691"/>
          <a:stretch/>
        </p:blipFill>
        <p:spPr>
          <a:xfrm>
            <a:off x="0" y="-92765"/>
            <a:ext cx="12192000" cy="622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C15F7A-B2A1-41A9-8D46-B1A41397C6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09" t="24335" r="40217" b="53625"/>
          <a:stretch/>
        </p:blipFill>
        <p:spPr>
          <a:xfrm>
            <a:off x="-1" y="530087"/>
            <a:ext cx="8217743" cy="2279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5A499E-D733-4F63-9A4B-D8DB7AA0E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09461"/>
            <a:ext cx="1182052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41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D6B9E-2E9A-4D10-896D-EBA82DF332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0" t="50000" r="19239" b="43378"/>
          <a:stretch/>
        </p:blipFill>
        <p:spPr>
          <a:xfrm>
            <a:off x="0" y="0"/>
            <a:ext cx="12192000" cy="6493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B0D4A9-4733-4870-909D-ED853BB44A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3" t="19502" r="34239" b="26365"/>
          <a:stretch/>
        </p:blipFill>
        <p:spPr>
          <a:xfrm>
            <a:off x="79513" y="649357"/>
            <a:ext cx="7341704" cy="45279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AB4254-FCFD-4080-8A8A-5F3C5524584E}"/>
              </a:ext>
            </a:extLst>
          </p:cNvPr>
          <p:cNvSpPr/>
          <p:nvPr/>
        </p:nvSpPr>
        <p:spPr>
          <a:xfrm>
            <a:off x="571500" y="5177279"/>
            <a:ext cx="6849717" cy="14092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Answer:</a:t>
            </a:r>
            <a:br>
              <a:rPr lang="en-US" b="1" dirty="0"/>
            </a:br>
            <a:r>
              <a:rPr lang="en-US" b="1" dirty="0"/>
              <a:t>7- f(x)= |x+2|                    8- f(x)= |x+1| - 2            9- f(x)= |x| - 3 </a:t>
            </a:r>
            <a:br>
              <a:rPr lang="en-US" b="1" dirty="0"/>
            </a:br>
            <a:r>
              <a:rPr lang="en-US" b="1" dirty="0"/>
              <a:t>10- f(x)= |x+5|                 11- f(x)= |x| +1               12 f(x)= |x-4| - 2</a:t>
            </a:r>
          </a:p>
        </p:txBody>
      </p:sp>
    </p:spTree>
    <p:extLst>
      <p:ext uri="{BB962C8B-B14F-4D97-AF65-F5344CB8AC3E}">
        <p14:creationId xmlns:p14="http://schemas.microsoft.com/office/powerpoint/2010/main" val="2325507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E5EDAF-86E9-4665-B785-71272B641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7" t="57227" r="19239" b="34958"/>
          <a:stretch/>
        </p:blipFill>
        <p:spPr>
          <a:xfrm>
            <a:off x="0" y="0"/>
            <a:ext cx="12192000" cy="702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FB729A-0A31-4C73-B1EB-9651A0078C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21" t="37095" r="34239" b="41832"/>
          <a:stretch/>
        </p:blipFill>
        <p:spPr>
          <a:xfrm>
            <a:off x="92765" y="702364"/>
            <a:ext cx="9846365" cy="2369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2C7623-CA0D-4D2C-A481-4D5005698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80" y="3071578"/>
            <a:ext cx="10334625" cy="360045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8B53239-5EA6-44CE-ACDF-1694261E99E6}"/>
              </a:ext>
            </a:extLst>
          </p:cNvPr>
          <p:cNvSpPr/>
          <p:nvPr/>
        </p:nvSpPr>
        <p:spPr>
          <a:xfrm>
            <a:off x="4182794" y="6020972"/>
            <a:ext cx="1913206" cy="9813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Continued </a:t>
            </a:r>
          </a:p>
        </p:txBody>
      </p:sp>
    </p:spTree>
    <p:extLst>
      <p:ext uri="{BB962C8B-B14F-4D97-AF65-F5344CB8AC3E}">
        <p14:creationId xmlns:p14="http://schemas.microsoft.com/office/powerpoint/2010/main" val="2452096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86A1EF-44B8-4270-896E-BD4B6ED22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1322690"/>
            <a:ext cx="11950700" cy="42126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4504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3CA70-8EF6-498A-9681-790F19081B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6" t="65515" r="19564" b="27332"/>
          <a:stretch/>
        </p:blipFill>
        <p:spPr>
          <a:xfrm>
            <a:off x="0" y="0"/>
            <a:ext cx="12192000" cy="6462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B9E51D-0C51-4435-A31D-D192B2E842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13" t="17013" r="36848" b="48212"/>
          <a:stretch/>
        </p:blipFill>
        <p:spPr>
          <a:xfrm>
            <a:off x="13253" y="646282"/>
            <a:ext cx="7845287" cy="2964624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8E035C3E-0D99-420F-8DE8-CCEBB23870AD}"/>
              </a:ext>
            </a:extLst>
          </p:cNvPr>
          <p:cNvSpPr/>
          <p:nvPr/>
        </p:nvSpPr>
        <p:spPr>
          <a:xfrm>
            <a:off x="2114550" y="4757738"/>
            <a:ext cx="3057525" cy="16573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3308546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BEA4D7-1640-4748-999B-A8DB8E458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426388"/>
            <a:ext cx="11950700" cy="6005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0129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006E34-AAFB-4FDB-9569-49CF5A7CC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6" y="113678"/>
            <a:ext cx="12034684" cy="694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51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F960D3-4260-46BC-84E2-060F616585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39" t="19115" r="4565" b="71992"/>
          <a:stretch/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48C08D-B5A4-49D4-B3EC-0B16CF2EA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55" y="609600"/>
            <a:ext cx="7410450" cy="152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D229C7-9273-4BC4-8044-9FC728909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43026"/>
            <a:ext cx="10145355" cy="4278552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E97B83F2-AD76-414B-A5C6-088FE0528FBF}"/>
              </a:ext>
            </a:extLst>
          </p:cNvPr>
          <p:cNvSpPr/>
          <p:nvPr/>
        </p:nvSpPr>
        <p:spPr>
          <a:xfrm>
            <a:off x="8937523" y="1858297"/>
            <a:ext cx="1991032" cy="1120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Continued </a:t>
            </a:r>
          </a:p>
        </p:txBody>
      </p:sp>
    </p:spTree>
    <p:extLst>
      <p:ext uri="{BB962C8B-B14F-4D97-AF65-F5344CB8AC3E}">
        <p14:creationId xmlns:p14="http://schemas.microsoft.com/office/powerpoint/2010/main" val="1886966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96C0BF8-99D1-2A8D-A757-6CC115DF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E15D9C-0702-428C-9C1A-6DDA55631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77" y="1041009"/>
            <a:ext cx="11836246" cy="4497773"/>
          </a:xfrm>
          <a:prstGeom prst="rect">
            <a:avLst/>
          </a:prstGeo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98C77E4-7856-FAB2-E2A8-8D2C574A4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E7AB22C-8B7E-9B4A-8C65-396C3C874D86}" type="datetime1">
              <a:rPr lang="en-US" smtClean="0"/>
              <a:pPr>
                <a:spcAft>
                  <a:spcPts val="600"/>
                </a:spcAft>
              </a:pPr>
              <a:t>11/30/2022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94E9B53-B9ED-0013-D1C0-A2861613A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960816-1071-1CBF-9613-41CF46FEA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89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F960D3-4260-46BC-84E2-060F616585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0" t="27621" r="4348" b="62519"/>
          <a:stretch/>
        </p:blipFill>
        <p:spPr>
          <a:xfrm>
            <a:off x="0" y="0"/>
            <a:ext cx="12192000" cy="675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B0CA76-35C7-441B-AFD9-08F4FA8760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95" t="27617" r="48908" b="52855"/>
          <a:stretch/>
        </p:blipFill>
        <p:spPr>
          <a:xfrm>
            <a:off x="1235556" y="773763"/>
            <a:ext cx="6558647" cy="21242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3E0C7B-D8D9-47A5-A22A-5001733D7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87" y="3429000"/>
            <a:ext cx="9401175" cy="316230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F1184BB4-5A2C-4E5C-9C0F-F6186CE8AEBD}"/>
              </a:ext>
            </a:extLst>
          </p:cNvPr>
          <p:cNvSpPr/>
          <p:nvPr/>
        </p:nvSpPr>
        <p:spPr>
          <a:xfrm>
            <a:off x="9115865" y="2898024"/>
            <a:ext cx="1997612" cy="1462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Continued </a:t>
            </a:r>
          </a:p>
        </p:txBody>
      </p:sp>
    </p:spTree>
    <p:extLst>
      <p:ext uri="{BB962C8B-B14F-4D97-AF65-F5344CB8AC3E}">
        <p14:creationId xmlns:p14="http://schemas.microsoft.com/office/powerpoint/2010/main" val="1874946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59A2820-8564-A650-7B63-4E885605E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9BC6AA-DB3F-4FBD-A5BD-E07B83371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982584"/>
            <a:ext cx="12039600" cy="3371088"/>
          </a:xfrm>
          <a:prstGeom prst="rect">
            <a:avLst/>
          </a:prstGeo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352B662-1660-95DF-AFDE-D3CA7EF67F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CE9AC2A-20AD-8C48-B5EB-B5322BDBCDEE}" type="datetime1">
              <a:rPr lang="en-US" smtClean="0"/>
              <a:pPr>
                <a:spcAft>
                  <a:spcPts val="600"/>
                </a:spcAft>
              </a:pPr>
              <a:t>11/30/2022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D9847C5-7E67-3C75-F01C-9320692F7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B9F73C3-4F15-4131-FB62-F2C55921F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08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F960D3-4260-46BC-84E2-060F616585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0" t="38062" r="4022" b="54205"/>
          <a:stretch/>
        </p:blipFill>
        <p:spPr>
          <a:xfrm>
            <a:off x="-1" y="0"/>
            <a:ext cx="12284765" cy="5300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0791FF-E2CF-423C-AB5F-299C28AC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73" t="28506" r="51667" b="47036"/>
          <a:stretch/>
        </p:blipFill>
        <p:spPr>
          <a:xfrm>
            <a:off x="1046166" y="530087"/>
            <a:ext cx="5676041" cy="2152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371A56-0C6C-425D-83F1-CFD9E6204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00" y="3674745"/>
            <a:ext cx="9439275" cy="280035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97E2512D-B38D-42E5-8470-05AA18A0F989}"/>
              </a:ext>
            </a:extLst>
          </p:cNvPr>
          <p:cNvSpPr/>
          <p:nvPr/>
        </p:nvSpPr>
        <p:spPr>
          <a:xfrm>
            <a:off x="7329488" y="2682627"/>
            <a:ext cx="2028825" cy="932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Continued </a:t>
            </a:r>
          </a:p>
        </p:txBody>
      </p:sp>
    </p:spTree>
    <p:extLst>
      <p:ext uri="{BB962C8B-B14F-4D97-AF65-F5344CB8AC3E}">
        <p14:creationId xmlns:p14="http://schemas.microsoft.com/office/powerpoint/2010/main" val="4165723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F6F1AE0-81DD-8C37-AA66-9CAE0FB16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39217-7878-4CF3-AE55-8FD00AEEC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8" y="2222501"/>
            <a:ext cx="12110703" cy="3209336"/>
          </a:xfrm>
          <a:prstGeom prst="rect">
            <a:avLst/>
          </a:prstGeo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420E312-D449-9D38-7F4F-1AC43EB47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CE9AC2A-20AD-8C48-B5EB-B5322BDBCDEE}" type="datetime1">
              <a:rPr lang="en-US" smtClean="0"/>
              <a:pPr>
                <a:spcAft>
                  <a:spcPts val="600"/>
                </a:spcAft>
              </a:pPr>
              <a:t>11/30/2022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A95A3DB-1C48-8BB2-8E63-1DDCD3C9C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E9554F5-D6EB-CEAB-E53A-3E13A62E3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60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F960D3-4260-46BC-84E2-060F616585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2" t="46568" r="4348" b="44346"/>
          <a:stretch/>
        </p:blipFill>
        <p:spPr>
          <a:xfrm>
            <a:off x="0" y="0"/>
            <a:ext cx="12192000" cy="596349"/>
          </a:xfrm>
          <a:prstGeom prst="rect">
            <a:avLst/>
          </a:prstGeom>
        </p:spPr>
      </p:pic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3E74B453-65DA-46A2-8F1D-0BBB6F5E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349"/>
            <a:ext cx="6338120" cy="4534193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182202B6-C769-4647-88EE-E4F60DBF1362}"/>
              </a:ext>
            </a:extLst>
          </p:cNvPr>
          <p:cNvSpPr/>
          <p:nvPr/>
        </p:nvSpPr>
        <p:spPr>
          <a:xfrm>
            <a:off x="1557338" y="5500688"/>
            <a:ext cx="4200525" cy="1357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1130503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53EBB3-2BCA-405A-BD47-7647B9BF4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8704"/>
            <a:ext cx="9715500" cy="3497577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C71AF6-E4F7-4367-A10D-073956ADB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8" y="-85725"/>
            <a:ext cx="9715500" cy="3351842"/>
          </a:xfrm>
          <a:prstGeom prst="rect">
            <a:avLst/>
          </a:prstGeom>
          <a:noFill/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ABF7C5A7-3B84-4E45-8363-11F88B367E12}"/>
              </a:ext>
            </a:extLst>
          </p:cNvPr>
          <p:cNvSpPr/>
          <p:nvPr/>
        </p:nvSpPr>
        <p:spPr>
          <a:xfrm>
            <a:off x="9889148" y="5714075"/>
            <a:ext cx="2006844" cy="78982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Continued</a:t>
            </a:r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01F64E-4B94-42CF-9AD6-48DE0C265F09}"/>
              </a:ext>
            </a:extLst>
          </p:cNvPr>
          <p:cNvSpPr/>
          <p:nvPr/>
        </p:nvSpPr>
        <p:spPr>
          <a:xfrm>
            <a:off x="-1" y="3000376"/>
            <a:ext cx="8792309" cy="1085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67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F6C8319-6450-8A98-41D1-78447605B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8BBBB-F088-4D91-B376-3EA5BF7E6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82" y="1165123"/>
            <a:ext cx="11050297" cy="4392492"/>
          </a:xfrm>
          <a:prstGeom prst="rect">
            <a:avLst/>
          </a:prstGeo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56CE05D-7BB8-A684-6D96-398196EF1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E7AB22C-8B7E-9B4A-8C65-396C3C874D86}" type="datetime1">
              <a:rPr lang="en-US" smtClean="0"/>
              <a:pPr>
                <a:spcAft>
                  <a:spcPts val="600"/>
                </a:spcAft>
              </a:pPr>
              <a:t>11/30/2022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EC1179E-4B17-4A1F-08FE-65965B1ED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32DBE0E-0398-58C2-78EF-30A272894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DC00B0B-8E70-4FA4-81AA-CA616191E9AB}"/>
              </a:ext>
            </a:extLst>
          </p:cNvPr>
          <p:cNvSpPr/>
          <p:nvPr/>
        </p:nvSpPr>
        <p:spPr>
          <a:xfrm>
            <a:off x="9889148" y="5714075"/>
            <a:ext cx="2006844" cy="78982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Continued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37900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D773-DAB0-4FE1-8C6A-9C6122344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DBDFA-50BA-4AC1-B2B4-5DEEE04AB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83AE0-843E-430B-96FB-C4CAE552AE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AB22C-8B7E-9B4A-8C65-396C3C874D86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A4972-4469-4870-9AC2-597707FC1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C314E-2540-49C0-94E9-3732A2574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59AA2D-5231-4131-8A78-A8326A7F4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06" y="1143001"/>
            <a:ext cx="11049831" cy="432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24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3F8FE-B42D-40A1-911B-EDF330B9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57CF6-AA76-465E-9E12-AED2F202E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4F638-D3B8-4DE7-B8BB-1F6639BA2CF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AB22C-8B7E-9B4A-8C65-396C3C874D86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20961-7CAF-4FFE-A6D1-1517078AB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A054E-B69B-4A83-B42E-7614E3A93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019DA1-FF64-446B-97A7-AC35AC1A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50" y="507206"/>
            <a:ext cx="10410825" cy="3524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E1E83E-C678-40C2-B2E4-0062E7F0C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287" y="3770968"/>
            <a:ext cx="333375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14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F960D3-4260-46BC-84E2-060F616585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5" t="56621" r="3696" b="35645"/>
          <a:stretch/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843FA3-E49E-482F-BF65-F676E235E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9600"/>
            <a:ext cx="6818100" cy="266572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150C4F8-B545-417F-BEDB-07446DF46B64}"/>
              </a:ext>
            </a:extLst>
          </p:cNvPr>
          <p:cNvSpPr/>
          <p:nvPr/>
        </p:nvSpPr>
        <p:spPr>
          <a:xfrm>
            <a:off x="214313" y="3884923"/>
            <a:ext cx="7058025" cy="26657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19. –3 &lt; x ≤ 3                   20.  1 ≤ x ≤ 4                  21. x &lt; –2 or x ≥ 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22. x &lt; –1 or x &gt; 2            23. y b ≤ 0 or b &gt; 3        24. y –2 ≤ z ≤ 3</a:t>
            </a:r>
            <a:br>
              <a:rPr lang="en-US" dirty="0"/>
            </a:br>
            <a:br>
              <a:rPr lang="en-US" dirty="0"/>
            </a:br>
            <a:r>
              <a:rPr lang="en-US" dirty="0"/>
              <a:t>25.</a:t>
            </a:r>
            <a:r>
              <a:rPr lang="es-ES" dirty="0"/>
              <a:t> y &lt; –1 </a:t>
            </a:r>
            <a:r>
              <a:rPr lang="es-ES" dirty="0" err="1"/>
              <a:t>or</a:t>
            </a:r>
            <a:r>
              <a:rPr lang="es-ES" dirty="0"/>
              <a:t> y ≥ 1</a:t>
            </a:r>
            <a:r>
              <a:rPr lang="en-US" dirty="0"/>
              <a:t>             26. x ≤ –1 or x &gt; 2 </a:t>
            </a:r>
          </a:p>
        </p:txBody>
      </p:sp>
    </p:spTree>
    <p:extLst>
      <p:ext uri="{BB962C8B-B14F-4D97-AF65-F5344CB8AC3E}">
        <p14:creationId xmlns:p14="http://schemas.microsoft.com/office/powerpoint/2010/main" val="3084614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{173A5E40-224D-42CB-A1D2-B42960440017}tf45331398_win32</Template>
  <TotalTime>206</TotalTime>
  <Words>211</Words>
  <Application>Microsoft Office PowerPoint</Application>
  <PresentationFormat>Grand écran</PresentationFormat>
  <Paragraphs>55</Paragraphs>
  <Slides>38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   al nuami</dc:creator>
  <cp:lastModifiedBy>asifhammoud1978@gmail.com</cp:lastModifiedBy>
  <cp:revision>6</cp:revision>
  <dcterms:created xsi:type="dcterms:W3CDTF">2022-11-21T06:24:42Z</dcterms:created>
  <dcterms:modified xsi:type="dcterms:W3CDTF">2022-11-30T09:35:45Z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