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5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</p:sldIdLst>
  <p:sldSz cy="6858000" cx="12192000"/>
  <p:notesSz cx="6858000" cy="9144000"/>
  <p:embeddedFontLst>
    <p:embeddedFont>
      <p:font typeface="Century Gothic"/>
      <p:regular r:id="rId23"/>
      <p:bold r:id="rId24"/>
      <p:italic r:id="rId25"/>
      <p:boldItalic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font" Target="fonts/CenturyGothic-bold.fntdata"/><Relationship Id="rId23" Type="http://schemas.openxmlformats.org/officeDocument/2006/relationships/font" Target="fonts/CenturyGothic-regular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CenturyGothic-boldItalic.fntdata"/><Relationship Id="rId25" Type="http://schemas.openxmlformats.org/officeDocument/2006/relationships/font" Target="fonts/CenturyGothic-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" name="Google Shape;179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2" name="Google Shape;242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" name="Google Shape;251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type="ctrTitle"/>
          </p:nvPr>
        </p:nvSpPr>
        <p:spPr>
          <a:xfrm>
            <a:off x="1154955" y="1447800"/>
            <a:ext cx="8825658" cy="332958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7200"/>
              <a:buFont typeface="Century Gothic"/>
              <a:buNone/>
              <a:defRPr sz="7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" type="subTitle"/>
          </p:nvPr>
        </p:nvSpPr>
        <p:spPr>
          <a:xfrm>
            <a:off x="1154955" y="4777380"/>
            <a:ext cx="8825658" cy="8614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1000"/>
              </a:spcBef>
              <a:spcAft>
                <a:spcPts val="0"/>
              </a:spcAft>
              <a:buSzPts val="1600"/>
              <a:buNone/>
              <a:defRPr cap="none">
                <a:solidFill>
                  <a:srgbClr val="86D1D8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chemeClr val="lt1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chemeClr val="lt1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4" name="Google Shape;24;p3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/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" type="body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/>
          <p:nvPr>
            <p:ph type="title"/>
          </p:nvPr>
        </p:nvSpPr>
        <p:spPr>
          <a:xfrm>
            <a:off x="1154956" y="2861733"/>
            <a:ext cx="8825657" cy="191564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Century Gothic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" type="body"/>
          </p:nvPr>
        </p:nvSpPr>
        <p:spPr>
          <a:xfrm>
            <a:off x="1154955" y="4777381"/>
            <a:ext cx="8825658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cap="none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6" name="Google Shape;36;p5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6"/>
          <p:cNvSpPr txBox="1"/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6"/>
          <p:cNvSpPr txBox="1"/>
          <p:nvPr>
            <p:ph idx="1" type="body"/>
          </p:nvPr>
        </p:nvSpPr>
        <p:spPr>
          <a:xfrm>
            <a:off x="1103312" y="2060575"/>
            <a:ext cx="4396339" cy="4195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indent="-309880" lvl="1" marL="91440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indent="-299719" lvl="2" marL="13716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indent="-289560" lvl="3" marL="1828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indent="-289560" lvl="4" marL="22860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indent="-289560" lvl="5" marL="27432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indent="-289560" lvl="6" marL="32004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indent="-289559" lvl="7" marL="36576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indent="-289559" lvl="8" marL="4114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/>
        </p:txBody>
      </p:sp>
      <p:sp>
        <p:nvSpPr>
          <p:cNvPr id="42" name="Google Shape;42;p6"/>
          <p:cNvSpPr txBox="1"/>
          <p:nvPr>
            <p:ph idx="2" type="body"/>
          </p:nvPr>
        </p:nvSpPr>
        <p:spPr>
          <a:xfrm>
            <a:off x="5654493" y="2056092"/>
            <a:ext cx="4396341" cy="42002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indent="-309880" lvl="1" marL="91440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indent="-299719" lvl="2" marL="13716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indent="-289560" lvl="3" marL="1828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indent="-289560" lvl="4" marL="22860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indent="-289560" lvl="5" marL="27432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indent="-289560" lvl="6" marL="32004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indent="-289559" lvl="7" marL="36576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indent="-289559" lvl="8" marL="4114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/>
        </p:txBody>
      </p:sp>
      <p:sp>
        <p:nvSpPr>
          <p:cNvPr id="43" name="Google Shape;43;p6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6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/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Font typeface="Century Gothic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" type="body"/>
          </p:nvPr>
        </p:nvSpPr>
        <p:spPr>
          <a:xfrm>
            <a:off x="1103313" y="1905000"/>
            <a:ext cx="4396338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49" name="Google Shape;49;p7"/>
          <p:cNvSpPr txBox="1"/>
          <p:nvPr>
            <p:ph idx="2" type="body"/>
          </p:nvPr>
        </p:nvSpPr>
        <p:spPr>
          <a:xfrm>
            <a:off x="1103312" y="2514600"/>
            <a:ext cx="4396339" cy="37417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indent="-309880" lvl="1" marL="91440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indent="-299719" lvl="2" marL="13716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indent="-289560" lvl="3" marL="1828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indent="-289560" lvl="4" marL="22860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indent="-289560" lvl="5" marL="27432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indent="-289560" lvl="6" marL="32004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indent="-289559" lvl="7" marL="36576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indent="-289559" lvl="8" marL="4114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/>
        </p:txBody>
      </p:sp>
      <p:sp>
        <p:nvSpPr>
          <p:cNvPr id="50" name="Google Shape;50;p7"/>
          <p:cNvSpPr txBox="1"/>
          <p:nvPr>
            <p:ph idx="3" type="body"/>
          </p:nvPr>
        </p:nvSpPr>
        <p:spPr>
          <a:xfrm>
            <a:off x="5654495" y="1905000"/>
            <a:ext cx="4396339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51" name="Google Shape;51;p7"/>
          <p:cNvSpPr txBox="1"/>
          <p:nvPr>
            <p:ph idx="4" type="body"/>
          </p:nvPr>
        </p:nvSpPr>
        <p:spPr>
          <a:xfrm>
            <a:off x="5654495" y="2514600"/>
            <a:ext cx="4396339" cy="37417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indent="-309880" lvl="1" marL="91440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indent="-299719" lvl="2" marL="13716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indent="-289560" lvl="3" marL="1828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indent="-289560" lvl="4" marL="22860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indent="-289560" lvl="5" marL="27432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indent="-289560" lvl="6" marL="32004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indent="-289559" lvl="7" marL="36576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indent="-289559" lvl="8" marL="4114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/>
        </p:txBody>
      </p:sp>
      <p:sp>
        <p:nvSpPr>
          <p:cNvPr id="52" name="Google Shape;52;p7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7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8"/>
          <p:cNvSpPr txBox="1"/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8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8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8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9"/>
          <p:cNvSpPr txBox="1"/>
          <p:nvPr>
            <p:ph type="title"/>
          </p:nvPr>
        </p:nvSpPr>
        <p:spPr>
          <a:xfrm>
            <a:off x="1154953" y="1447800"/>
            <a:ext cx="3401064" cy="1447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Century Gothic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9"/>
          <p:cNvSpPr txBox="1"/>
          <p:nvPr>
            <p:ph idx="1" type="body"/>
          </p:nvPr>
        </p:nvSpPr>
        <p:spPr>
          <a:xfrm>
            <a:off x="4784616" y="1447800"/>
            <a:ext cx="5195997" cy="457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30200" lvl="0" marL="457200" algn="l"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2000"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2pPr>
            <a:lvl3pPr indent="-309880" lvl="2" marL="137160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3pPr>
            <a:lvl4pPr indent="-299719" lvl="3" marL="18288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4pPr>
            <a:lvl5pPr indent="-299720" lvl="4" marL="22860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5pPr>
            <a:lvl6pPr indent="-299720" lvl="5" marL="27432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6pPr>
            <a:lvl7pPr indent="-299720" lvl="6" marL="32004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7pPr>
            <a:lvl8pPr indent="-299720" lvl="7" marL="36576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8pPr>
            <a:lvl9pPr indent="-299720" lvl="8" marL="41148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9pPr>
          </a:lstStyle>
          <a:p/>
        </p:txBody>
      </p:sp>
      <p:sp>
        <p:nvSpPr>
          <p:cNvPr id="63" name="Google Shape;63;p9"/>
          <p:cNvSpPr txBox="1"/>
          <p:nvPr>
            <p:ph idx="2" type="body"/>
          </p:nvPr>
        </p:nvSpPr>
        <p:spPr>
          <a:xfrm>
            <a:off x="1154953" y="3129280"/>
            <a:ext cx="3401063" cy="28955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64" name="Google Shape;64;p9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9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9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0"/>
          <p:cNvSpPr txBox="1"/>
          <p:nvPr>
            <p:ph type="title"/>
          </p:nvPr>
        </p:nvSpPr>
        <p:spPr>
          <a:xfrm>
            <a:off x="1153907" y="1854192"/>
            <a:ext cx="5092906" cy="157480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Century Gothic"/>
              <a:buNone/>
              <a:defRPr b="0"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0"/>
          <p:cNvSpPr/>
          <p:nvPr>
            <p:ph idx="2" type="pic"/>
          </p:nvPr>
        </p:nvSpPr>
        <p:spPr>
          <a:xfrm>
            <a:off x="6949546" y="1143000"/>
            <a:ext cx="3200400" cy="4572000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45"/>
              </a:srgbClr>
            </a:outerShdw>
          </a:effectLst>
        </p:spPr>
      </p:sp>
      <p:sp>
        <p:nvSpPr>
          <p:cNvPr id="70" name="Google Shape;70;p10"/>
          <p:cNvSpPr txBox="1"/>
          <p:nvPr>
            <p:ph idx="1" type="body"/>
          </p:nvPr>
        </p:nvSpPr>
        <p:spPr>
          <a:xfrm>
            <a:off x="1154954" y="3657600"/>
            <a:ext cx="5084979" cy="137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71" name="Google Shape;71;p10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0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0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anoramic Picture with Caption">
  <p:cSld name="Panoramic Picture with Caption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1"/>
          <p:cNvSpPr txBox="1"/>
          <p:nvPr>
            <p:ph type="title"/>
          </p:nvPr>
        </p:nvSpPr>
        <p:spPr>
          <a:xfrm>
            <a:off x="1154956" y="4800587"/>
            <a:ext cx="8825657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Century Gothic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/>
          <p:nvPr>
            <p:ph idx="2" type="pic"/>
          </p:nvPr>
        </p:nvSpPr>
        <p:spPr>
          <a:xfrm>
            <a:off x="1154955" y="685800"/>
            <a:ext cx="8825658" cy="3640666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45"/>
              </a:srgbClr>
            </a:outerShdw>
          </a:effectLst>
        </p:spPr>
      </p:sp>
      <p:sp>
        <p:nvSpPr>
          <p:cNvPr id="77" name="Google Shape;77;p11"/>
          <p:cNvSpPr txBox="1"/>
          <p:nvPr>
            <p:ph idx="1" type="body"/>
          </p:nvPr>
        </p:nvSpPr>
        <p:spPr>
          <a:xfrm>
            <a:off x="1154956" y="5367325"/>
            <a:ext cx="8825656" cy="493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78" name="Google Shape;78;p11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1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1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2"/>
          <p:cNvSpPr txBox="1"/>
          <p:nvPr>
            <p:ph type="title"/>
          </p:nvPr>
        </p:nvSpPr>
        <p:spPr>
          <a:xfrm>
            <a:off x="1154954" y="1447800"/>
            <a:ext cx="8825659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Century Gothic"/>
              <a:buNone/>
              <a:defRPr sz="4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" type="body"/>
          </p:nvPr>
        </p:nvSpPr>
        <p:spPr>
          <a:xfrm>
            <a:off x="1154954" y="3657600"/>
            <a:ext cx="8825659" cy="236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84" name="Google Shape;84;p12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2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2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/>
          <p:nvPr>
            <p:ph type="title"/>
          </p:nvPr>
        </p:nvSpPr>
        <p:spPr>
          <a:xfrm>
            <a:off x="1574801" y="1447800"/>
            <a:ext cx="7999315" cy="23233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Century Gothic"/>
              <a:buNone/>
              <a:defRPr sz="4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3"/>
          <p:cNvSpPr txBox="1"/>
          <p:nvPr>
            <p:ph idx="1" type="body"/>
          </p:nvPr>
        </p:nvSpPr>
        <p:spPr>
          <a:xfrm>
            <a:off x="1930400" y="3771174"/>
            <a:ext cx="7279649" cy="3421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b="0" i="0" sz="1400" cap="small">
                <a:solidFill>
                  <a:srgbClr val="86D1D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90" name="Google Shape;90;p13"/>
          <p:cNvSpPr txBox="1"/>
          <p:nvPr>
            <p:ph idx="2" type="body"/>
          </p:nvPr>
        </p:nvSpPr>
        <p:spPr>
          <a:xfrm>
            <a:off x="1154954" y="4350657"/>
            <a:ext cx="8825659" cy="1676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91" name="Google Shape;91;p13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3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13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4" name="Google Shape;94;p13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200">
                <a:solidFill>
                  <a:srgbClr val="86D1D8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95" name="Google Shape;95;p13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200">
                <a:solidFill>
                  <a:srgbClr val="86D1D8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4"/>
          <p:cNvSpPr txBox="1"/>
          <p:nvPr>
            <p:ph type="title"/>
          </p:nvPr>
        </p:nvSpPr>
        <p:spPr>
          <a:xfrm>
            <a:off x="1154954" y="3124201"/>
            <a:ext cx="8825660" cy="16531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Century Gothic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14"/>
          <p:cNvSpPr txBox="1"/>
          <p:nvPr>
            <p:ph idx="1" type="body"/>
          </p:nvPr>
        </p:nvSpPr>
        <p:spPr>
          <a:xfrm>
            <a:off x="1154954" y="4777381"/>
            <a:ext cx="8825659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cap="none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99" name="Google Shape;99;p14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14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14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 Column">
  <p:cSld name="3 Column"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/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Font typeface="Century Gothic"/>
              <a:buNone/>
              <a:defRPr sz="4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15"/>
          <p:cNvSpPr txBox="1"/>
          <p:nvPr>
            <p:ph idx="1" type="body"/>
          </p:nvPr>
        </p:nvSpPr>
        <p:spPr>
          <a:xfrm>
            <a:off x="632947" y="1981200"/>
            <a:ext cx="2946866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05" name="Google Shape;105;p15"/>
          <p:cNvSpPr txBox="1"/>
          <p:nvPr>
            <p:ph idx="2" type="body"/>
          </p:nvPr>
        </p:nvSpPr>
        <p:spPr>
          <a:xfrm>
            <a:off x="652463" y="2667000"/>
            <a:ext cx="2927350" cy="3589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106" name="Google Shape;106;p15"/>
          <p:cNvSpPr txBox="1"/>
          <p:nvPr>
            <p:ph idx="3" type="body"/>
          </p:nvPr>
        </p:nvSpPr>
        <p:spPr>
          <a:xfrm>
            <a:off x="3883659" y="1981200"/>
            <a:ext cx="2936241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07" name="Google Shape;107;p15"/>
          <p:cNvSpPr txBox="1"/>
          <p:nvPr>
            <p:ph idx="4" type="body"/>
          </p:nvPr>
        </p:nvSpPr>
        <p:spPr>
          <a:xfrm>
            <a:off x="3873106" y="2667000"/>
            <a:ext cx="2946794" cy="3589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108" name="Google Shape;108;p15"/>
          <p:cNvSpPr txBox="1"/>
          <p:nvPr>
            <p:ph idx="5" type="body"/>
          </p:nvPr>
        </p:nvSpPr>
        <p:spPr>
          <a:xfrm>
            <a:off x="7124700" y="1981200"/>
            <a:ext cx="2932113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09" name="Google Shape;109;p15"/>
          <p:cNvSpPr txBox="1"/>
          <p:nvPr>
            <p:ph idx="6" type="body"/>
          </p:nvPr>
        </p:nvSpPr>
        <p:spPr>
          <a:xfrm>
            <a:off x="7124700" y="2667000"/>
            <a:ext cx="2932113" cy="3589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cxnSp>
        <p:nvCxnSpPr>
          <p:cNvPr id="110" name="Google Shape;110;p15"/>
          <p:cNvCxnSpPr/>
          <p:nvPr/>
        </p:nvCxnSpPr>
        <p:spPr>
          <a:xfrm>
            <a:off x="3726142" y="2133600"/>
            <a:ext cx="0" cy="3962400"/>
          </a:xfrm>
          <a:prstGeom prst="straightConnector1">
            <a:avLst/>
          </a:prstGeom>
          <a:noFill/>
          <a:ln cap="flat" cmpd="sng" w="12700">
            <a:solidFill>
              <a:srgbClr val="86D1D8">
                <a:alpha val="40000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11" name="Google Shape;111;p15"/>
          <p:cNvCxnSpPr/>
          <p:nvPr/>
        </p:nvCxnSpPr>
        <p:spPr>
          <a:xfrm>
            <a:off x="6962227" y="2133600"/>
            <a:ext cx="0" cy="3966882"/>
          </a:xfrm>
          <a:prstGeom prst="straightConnector1">
            <a:avLst/>
          </a:prstGeom>
          <a:noFill/>
          <a:ln cap="flat" cmpd="sng" w="12700">
            <a:solidFill>
              <a:srgbClr val="86D1D8">
                <a:alpha val="40000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2" name="Google Shape;112;p15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15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15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 Picture Column">
  <p:cSld name="3 Picture Column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6"/>
          <p:cNvSpPr txBox="1"/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Font typeface="Century Gothic"/>
              <a:buNone/>
              <a:defRPr sz="4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16"/>
          <p:cNvSpPr txBox="1"/>
          <p:nvPr>
            <p:ph idx="1" type="body"/>
          </p:nvPr>
        </p:nvSpPr>
        <p:spPr>
          <a:xfrm>
            <a:off x="652463" y="4250949"/>
            <a:ext cx="2940050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18" name="Google Shape;118;p16"/>
          <p:cNvSpPr/>
          <p:nvPr>
            <p:ph idx="2" type="pic"/>
          </p:nvPr>
        </p:nvSpPr>
        <p:spPr>
          <a:xfrm>
            <a:off x="652463" y="2209800"/>
            <a:ext cx="2940050" cy="1524000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45"/>
              </a:srgbClr>
            </a:outerShdw>
          </a:effectLst>
        </p:spPr>
      </p:sp>
      <p:sp>
        <p:nvSpPr>
          <p:cNvPr id="119" name="Google Shape;119;p16"/>
          <p:cNvSpPr txBox="1"/>
          <p:nvPr>
            <p:ph idx="3" type="body"/>
          </p:nvPr>
        </p:nvSpPr>
        <p:spPr>
          <a:xfrm>
            <a:off x="652463" y="4827211"/>
            <a:ext cx="2940050" cy="6591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120" name="Google Shape;120;p16"/>
          <p:cNvSpPr txBox="1"/>
          <p:nvPr>
            <p:ph idx="4" type="body"/>
          </p:nvPr>
        </p:nvSpPr>
        <p:spPr>
          <a:xfrm>
            <a:off x="3889375" y="4250949"/>
            <a:ext cx="2930525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21" name="Google Shape;121;p16"/>
          <p:cNvSpPr/>
          <p:nvPr>
            <p:ph idx="5" type="pic"/>
          </p:nvPr>
        </p:nvSpPr>
        <p:spPr>
          <a:xfrm>
            <a:off x="3889374" y="2209800"/>
            <a:ext cx="2930525" cy="1524000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45"/>
              </a:srgbClr>
            </a:outerShdw>
          </a:effectLst>
        </p:spPr>
      </p:sp>
      <p:sp>
        <p:nvSpPr>
          <p:cNvPr id="122" name="Google Shape;122;p16"/>
          <p:cNvSpPr txBox="1"/>
          <p:nvPr>
            <p:ph idx="6" type="body"/>
          </p:nvPr>
        </p:nvSpPr>
        <p:spPr>
          <a:xfrm>
            <a:off x="3888022" y="4827210"/>
            <a:ext cx="2934406" cy="6591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123" name="Google Shape;123;p16"/>
          <p:cNvSpPr txBox="1"/>
          <p:nvPr>
            <p:ph idx="7" type="body"/>
          </p:nvPr>
        </p:nvSpPr>
        <p:spPr>
          <a:xfrm>
            <a:off x="7124700" y="4250949"/>
            <a:ext cx="2932113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24" name="Google Shape;124;p16"/>
          <p:cNvSpPr/>
          <p:nvPr>
            <p:ph idx="8" type="pic"/>
          </p:nvPr>
        </p:nvSpPr>
        <p:spPr>
          <a:xfrm>
            <a:off x="7124699" y="2209800"/>
            <a:ext cx="2932113" cy="1524000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45"/>
              </a:srgbClr>
            </a:outerShdw>
          </a:effectLst>
        </p:spPr>
      </p:sp>
      <p:sp>
        <p:nvSpPr>
          <p:cNvPr id="125" name="Google Shape;125;p16"/>
          <p:cNvSpPr txBox="1"/>
          <p:nvPr>
            <p:ph idx="9" type="body"/>
          </p:nvPr>
        </p:nvSpPr>
        <p:spPr>
          <a:xfrm>
            <a:off x="7124575" y="4827208"/>
            <a:ext cx="2935997" cy="6591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cxnSp>
        <p:nvCxnSpPr>
          <p:cNvPr id="126" name="Google Shape;126;p16"/>
          <p:cNvCxnSpPr/>
          <p:nvPr/>
        </p:nvCxnSpPr>
        <p:spPr>
          <a:xfrm>
            <a:off x="3726142" y="2133600"/>
            <a:ext cx="0" cy="3962400"/>
          </a:xfrm>
          <a:prstGeom prst="straightConnector1">
            <a:avLst/>
          </a:prstGeom>
          <a:noFill/>
          <a:ln cap="flat" cmpd="sng" w="12700">
            <a:solidFill>
              <a:srgbClr val="86D1D8">
                <a:alpha val="40000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27" name="Google Shape;127;p16"/>
          <p:cNvCxnSpPr/>
          <p:nvPr/>
        </p:nvCxnSpPr>
        <p:spPr>
          <a:xfrm>
            <a:off x="6962227" y="2133600"/>
            <a:ext cx="0" cy="3966882"/>
          </a:xfrm>
          <a:prstGeom prst="straightConnector1">
            <a:avLst/>
          </a:prstGeom>
          <a:noFill/>
          <a:ln cap="flat" cmpd="sng" w="12700">
            <a:solidFill>
              <a:srgbClr val="86D1D8">
                <a:alpha val="40000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28" name="Google Shape;128;p16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16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0" name="Google Shape;130;p16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7"/>
          <p:cNvSpPr txBox="1"/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3" name="Google Shape;133;p17"/>
          <p:cNvSpPr txBox="1"/>
          <p:nvPr>
            <p:ph idx="1" type="body"/>
          </p:nvPr>
        </p:nvSpPr>
        <p:spPr>
          <a:xfrm rot="5400000">
            <a:off x="3478842" y="-322612"/>
            <a:ext cx="4195481" cy="89465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4" name="Google Shape;134;p17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17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p17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8"/>
          <p:cNvSpPr txBox="1"/>
          <p:nvPr>
            <p:ph type="title"/>
          </p:nvPr>
        </p:nvSpPr>
        <p:spPr>
          <a:xfrm rot="5400000">
            <a:off x="6267450" y="2466975"/>
            <a:ext cx="5826125" cy="17526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9" name="Google Shape;139;p18"/>
          <p:cNvSpPr txBox="1"/>
          <p:nvPr>
            <p:ph idx="1" type="body"/>
          </p:nvPr>
        </p:nvSpPr>
        <p:spPr>
          <a:xfrm rot="5400000">
            <a:off x="1679576" y="-139699"/>
            <a:ext cx="5368924" cy="74231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40" name="Google Shape;140;p18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18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18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6.xml"/><Relationship Id="rId22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5.xml"/><Relationship Id="rId21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8.xml"/><Relationship Id="rId12" Type="http://schemas.openxmlformats.org/officeDocument/2006/relationships/slideLayout" Target="../slideLayouts/slideLayout7.xml"/><Relationship Id="rId23" Type="http://schemas.openxmlformats.org/officeDocument/2006/relationships/theme" Target="../theme/theme1.xml"/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image" Target="../media/image16.png"/><Relationship Id="rId4" Type="http://schemas.openxmlformats.org/officeDocument/2006/relationships/image" Target="../media/image3.png"/><Relationship Id="rId9" Type="http://schemas.openxmlformats.org/officeDocument/2006/relationships/slideLayout" Target="../slideLayouts/slideLayout4.xml"/><Relationship Id="rId15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9.xml"/><Relationship Id="rId17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11.xml"/><Relationship Id="rId5" Type="http://schemas.openxmlformats.org/officeDocument/2006/relationships/image" Target="../media/image2.png"/><Relationship Id="rId19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.xml"/><Relationship Id="rId18" Type="http://schemas.openxmlformats.org/officeDocument/2006/relationships/slideLayout" Target="../slideLayouts/slideLayout13.xml"/><Relationship Id="rId7" Type="http://schemas.openxmlformats.org/officeDocument/2006/relationships/slideLayout" Target="../slideLayouts/slideLayout2.xml"/><Relationship Id="rId8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 rotWithShape="1">
          <a:blip r:embed="rId2">
            <a:alphaModFix/>
          </a:blip>
          <a:srcRect b="0" l="3613" r="0" t="0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7;p1"/>
          <p:cNvPicPr preferRelativeResize="0"/>
          <p:nvPr/>
        </p:nvPicPr>
        <p:blipFill rotWithShape="1">
          <a:blip r:embed="rId3">
            <a:alphaModFix/>
          </a:blip>
          <a:srcRect b="0" l="35640" r="0" t="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8;p1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>
            <a:gsLst>
              <a:gs pos="0">
                <a:srgbClr val="4CB9C3">
                  <a:alpha val="6666"/>
                </a:srgbClr>
              </a:gs>
              <a:gs pos="36000">
                <a:srgbClr val="4CB9C3">
                  <a:alpha val="5882"/>
                </a:srgbClr>
              </a:gs>
              <a:gs pos="69000">
                <a:srgbClr val="4CB9C3">
                  <a:alpha val="0"/>
                </a:srgbClr>
              </a:gs>
              <a:gs pos="100000">
                <a:srgbClr val="4CB9C3">
                  <a:alpha val="0"/>
                </a:srgbClr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" name="Google Shape;9;p1"/>
          <p:cNvPicPr preferRelativeResize="0"/>
          <p:nvPr/>
        </p:nvPicPr>
        <p:blipFill rotWithShape="1">
          <a:blip r:embed="rId4">
            <a:alphaModFix/>
          </a:blip>
          <a:srcRect b="0" l="0" r="0" t="28812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10;p1"/>
          <p:cNvPicPr preferRelativeResize="0"/>
          <p:nvPr/>
        </p:nvPicPr>
        <p:blipFill rotWithShape="1">
          <a:blip r:embed="rId5">
            <a:alphaModFix/>
          </a:blip>
          <a:srcRect b="23320" l="0" r="0" t="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rotWithShape="0" dir="5400000" dist="25400">
              <a:srgbClr val="000000">
                <a:alpha val="44705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1"/>
          <p:cNvSpPr txBox="1"/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Font typeface="Century Gothic"/>
              <a:buNone/>
              <a:defRPr b="0" i="0" sz="42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" type="body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0200" lvl="0" marL="457200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600"/>
              <a:buFont typeface="Noto Sans Symbols"/>
              <a:buChar char="►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20040" lvl="1" marL="914400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440"/>
              <a:buFont typeface="Noto Sans Symbols"/>
              <a:buChar char="►"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09880" lvl="2" marL="1371600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Char char="►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99719" lvl="3" marL="1828800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99720" lvl="4" marL="2286000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99720" lvl="5" marL="2743200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99720" lvl="6" marL="3200400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99720" lvl="7" marL="3657600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99720" lvl="8" marL="4114800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5" name="Google Shape;15;p1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6" name="Google Shape;16;p1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6"/>
    <p:sldLayoutId id="2147483649" r:id="rId7"/>
    <p:sldLayoutId id="2147483650" r:id="rId8"/>
    <p:sldLayoutId id="2147483651" r:id="rId9"/>
    <p:sldLayoutId id="2147483652" r:id="rId10"/>
    <p:sldLayoutId id="2147483653" r:id="rId11"/>
    <p:sldLayoutId id="2147483654" r:id="rId12"/>
    <p:sldLayoutId id="2147483655" r:id="rId13"/>
    <p:sldLayoutId id="2147483656" r:id="rId14"/>
    <p:sldLayoutId id="2147483657" r:id="rId15"/>
    <p:sldLayoutId id="2147483658" r:id="rId16"/>
    <p:sldLayoutId id="2147483659" r:id="rId17"/>
    <p:sldLayoutId id="2147483660" r:id="rId18"/>
    <p:sldLayoutId id="2147483661" r:id="rId19"/>
    <p:sldLayoutId id="2147483662" r:id="rId20"/>
    <p:sldLayoutId id="2147483663" r:id="rId21"/>
    <p:sldLayoutId id="2147483664" r:id="rId2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1.png"/><Relationship Id="rId4" Type="http://schemas.openxmlformats.org/officeDocument/2006/relationships/image" Target="../media/image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Relationship Id="rId4" Type="http://schemas.openxmlformats.org/officeDocument/2006/relationships/image" Target="../media/image6.png"/><Relationship Id="rId5" Type="http://schemas.openxmlformats.org/officeDocument/2006/relationships/image" Target="../media/image10.png"/><Relationship Id="rId6" Type="http://schemas.openxmlformats.org/officeDocument/2006/relationships/image" Target="../media/image15.png"/><Relationship Id="rId7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1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0.png"/><Relationship Id="rId4" Type="http://schemas.openxmlformats.org/officeDocument/2006/relationships/image" Target="../media/image2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7.png"/><Relationship Id="rId4" Type="http://schemas.openxmlformats.org/officeDocument/2006/relationships/image" Target="../media/image13.png"/><Relationship Id="rId5" Type="http://schemas.openxmlformats.org/officeDocument/2006/relationships/image" Target="../media/image1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png"/><Relationship Id="rId4" Type="http://schemas.openxmlformats.org/officeDocument/2006/relationships/image" Target="../media/image2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Relationship Id="rId4" Type="http://schemas.openxmlformats.org/officeDocument/2006/relationships/image" Target="../media/image18.png"/><Relationship Id="rId5" Type="http://schemas.openxmlformats.org/officeDocument/2006/relationships/image" Target="../media/image27.png"/><Relationship Id="rId6" Type="http://schemas.openxmlformats.org/officeDocument/2006/relationships/image" Target="../media/image30.png"/><Relationship Id="rId7" Type="http://schemas.openxmlformats.org/officeDocument/2006/relationships/image" Target="../media/image2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5" Type="http://schemas.openxmlformats.org/officeDocument/2006/relationships/image" Target="../media/image33.png"/><Relationship Id="rId6" Type="http://schemas.openxmlformats.org/officeDocument/2006/relationships/image" Target="../media/image3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1.png"/><Relationship Id="rId4" Type="http://schemas.openxmlformats.org/officeDocument/2006/relationships/image" Target="../media/image33.png"/><Relationship Id="rId5" Type="http://schemas.openxmlformats.org/officeDocument/2006/relationships/image" Target="../media/image3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8.png"/><Relationship Id="rId4" Type="http://schemas.openxmlformats.org/officeDocument/2006/relationships/image" Target="../media/image35.png"/><Relationship Id="rId5" Type="http://schemas.openxmlformats.org/officeDocument/2006/relationships/image" Target="../media/image2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2.png"/><Relationship Id="rId4" Type="http://schemas.openxmlformats.org/officeDocument/2006/relationships/image" Target="../media/image40.png"/><Relationship Id="rId5" Type="http://schemas.openxmlformats.org/officeDocument/2006/relationships/image" Target="../media/image36.png"/><Relationship Id="rId6" Type="http://schemas.openxmlformats.org/officeDocument/2006/relationships/image" Target="../media/image41.png"/><Relationship Id="rId7" Type="http://schemas.openxmlformats.org/officeDocument/2006/relationships/image" Target="../media/image4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9.png"/><Relationship Id="rId4" Type="http://schemas.openxmlformats.org/officeDocument/2006/relationships/image" Target="../media/image4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7.png"/></Relationships>
</file>

<file path=ppt/slides/_rels/slide16.xml.rels><?xml version="1.0" encoding="UTF-8" standalone="yes"?><Relationships xmlns="http://schemas.openxmlformats.org/package/2006/relationships"><Relationship Id="rId10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4.png"/><Relationship Id="rId4" Type="http://schemas.openxmlformats.org/officeDocument/2006/relationships/image" Target="../media/image45.png"/><Relationship Id="rId9" Type="http://schemas.openxmlformats.org/officeDocument/2006/relationships/image" Target="../media/image48.png"/><Relationship Id="rId5" Type="http://schemas.openxmlformats.org/officeDocument/2006/relationships/image" Target="../media/image50.png"/><Relationship Id="rId6" Type="http://schemas.openxmlformats.org/officeDocument/2006/relationships/image" Target="../media/image55.png"/><Relationship Id="rId7" Type="http://schemas.openxmlformats.org/officeDocument/2006/relationships/image" Target="../media/image49.png"/><Relationship Id="rId8" Type="http://schemas.openxmlformats.org/officeDocument/2006/relationships/image" Target="../media/image5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54.png"/><Relationship Id="rId4" Type="http://schemas.openxmlformats.org/officeDocument/2006/relationships/image" Target="../media/image5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.png"/><Relationship Id="rId4" Type="http://schemas.openxmlformats.org/officeDocument/2006/relationships/image" Target="../media/image57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itDisplay" id="147" name="Google Shape;147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36950" y="1674915"/>
            <a:ext cx="6183104" cy="434749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B - 4 Circles CTA 3A (What We Do page) - Baby Explorers" id="148" name="Google Shape;148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1946" y="1674915"/>
            <a:ext cx="4199792" cy="4199792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9"/>
          <p:cNvSpPr txBox="1"/>
          <p:nvPr/>
        </p:nvSpPr>
        <p:spPr>
          <a:xfrm>
            <a:off x="443122" y="1075398"/>
            <a:ext cx="2133824" cy="430887"/>
          </a:xfrm>
          <a:prstGeom prst="rect">
            <a:avLst/>
          </a:prstGeom>
          <a:solidFill>
            <a:srgbClr val="4CB9C3"/>
          </a:solidFill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SECTION 2</a:t>
            </a:r>
            <a:endParaRPr/>
          </a:p>
        </p:txBody>
      </p:sp>
      <p:sp>
        <p:nvSpPr>
          <p:cNvPr id="150" name="Google Shape;150;p19"/>
          <p:cNvSpPr txBox="1"/>
          <p:nvPr/>
        </p:nvSpPr>
        <p:spPr>
          <a:xfrm>
            <a:off x="443122" y="375224"/>
            <a:ext cx="2029723" cy="430887"/>
          </a:xfrm>
          <a:prstGeom prst="rect">
            <a:avLst/>
          </a:prstGeom>
          <a:solidFill>
            <a:srgbClr val="4CB9C3"/>
          </a:solidFill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2</a:t>
            </a:r>
            <a:endParaRPr/>
          </a:p>
        </p:txBody>
      </p:sp>
      <p:sp>
        <p:nvSpPr>
          <p:cNvPr id="151" name="Google Shape;151;p19"/>
          <p:cNvSpPr txBox="1"/>
          <p:nvPr/>
        </p:nvSpPr>
        <p:spPr>
          <a:xfrm>
            <a:off x="3030190" y="361381"/>
            <a:ext cx="4723422" cy="477054"/>
          </a:xfrm>
          <a:prstGeom prst="rect">
            <a:avLst/>
          </a:prstGeom>
          <a:solidFill>
            <a:srgbClr val="3A3A3A"/>
          </a:solidFill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REPRESENTING MOTION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0"/>
          <p:cNvSpPr txBox="1"/>
          <p:nvPr/>
        </p:nvSpPr>
        <p:spPr>
          <a:xfrm>
            <a:off x="443122" y="1895473"/>
            <a:ext cx="2202847" cy="430887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OBJECTIVES</a:t>
            </a:r>
            <a:endParaRPr/>
          </a:p>
        </p:txBody>
      </p:sp>
      <p:sp>
        <p:nvSpPr>
          <p:cNvPr id="157" name="Google Shape;157;p20"/>
          <p:cNvSpPr txBox="1"/>
          <p:nvPr/>
        </p:nvSpPr>
        <p:spPr>
          <a:xfrm>
            <a:off x="1877764" y="2715548"/>
            <a:ext cx="7927332" cy="769441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Noto Sans Symbols"/>
              <a:buChar char="❖"/>
            </a:pPr>
            <a:r>
              <a:rPr lang="en-US" sz="2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To make students able to understand about the concept of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 motion and types of motion.</a:t>
            </a:r>
            <a:endParaRPr/>
          </a:p>
        </p:txBody>
      </p:sp>
      <p:sp>
        <p:nvSpPr>
          <p:cNvPr id="158" name="Google Shape;158;p20"/>
          <p:cNvSpPr txBox="1"/>
          <p:nvPr/>
        </p:nvSpPr>
        <p:spPr>
          <a:xfrm>
            <a:off x="1877764" y="3859636"/>
            <a:ext cx="7929607" cy="430887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Noto Sans Symbols"/>
              <a:buChar char="❖"/>
            </a:pPr>
            <a:r>
              <a:rPr lang="en-US" sz="2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To make students able to understand about motion diagram.</a:t>
            </a:r>
            <a:endParaRPr/>
          </a:p>
        </p:txBody>
      </p:sp>
      <p:sp>
        <p:nvSpPr>
          <p:cNvPr id="159" name="Google Shape;159;p20"/>
          <p:cNvSpPr txBox="1"/>
          <p:nvPr/>
        </p:nvSpPr>
        <p:spPr>
          <a:xfrm>
            <a:off x="1912467" y="4665170"/>
            <a:ext cx="7602659" cy="769441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Noto Sans Symbols"/>
              <a:buChar char="❖"/>
            </a:pPr>
            <a:r>
              <a:rPr lang="en-US" sz="2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At the end of the lesson, students will able to know about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 particle model of motion.</a:t>
            </a:r>
            <a:endParaRPr/>
          </a:p>
        </p:txBody>
      </p:sp>
      <p:sp>
        <p:nvSpPr>
          <p:cNvPr id="160" name="Google Shape;160;p20"/>
          <p:cNvSpPr txBox="1"/>
          <p:nvPr/>
        </p:nvSpPr>
        <p:spPr>
          <a:xfrm>
            <a:off x="443122" y="1075398"/>
            <a:ext cx="2133824" cy="430887"/>
          </a:xfrm>
          <a:prstGeom prst="rect">
            <a:avLst/>
          </a:prstGeom>
          <a:solidFill>
            <a:srgbClr val="4CB9C3"/>
          </a:solidFill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SECTION 2</a:t>
            </a:r>
            <a:endParaRPr/>
          </a:p>
        </p:txBody>
      </p:sp>
      <p:sp>
        <p:nvSpPr>
          <p:cNvPr id="161" name="Google Shape;161;p20"/>
          <p:cNvSpPr txBox="1"/>
          <p:nvPr/>
        </p:nvSpPr>
        <p:spPr>
          <a:xfrm>
            <a:off x="443122" y="375224"/>
            <a:ext cx="2029723" cy="430887"/>
          </a:xfrm>
          <a:prstGeom prst="rect">
            <a:avLst/>
          </a:prstGeom>
          <a:solidFill>
            <a:srgbClr val="4CB9C3"/>
          </a:solidFill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2</a:t>
            </a:r>
            <a:endParaRPr/>
          </a:p>
        </p:txBody>
      </p:sp>
      <p:sp>
        <p:nvSpPr>
          <p:cNvPr id="162" name="Google Shape;162;p20"/>
          <p:cNvSpPr txBox="1"/>
          <p:nvPr/>
        </p:nvSpPr>
        <p:spPr>
          <a:xfrm>
            <a:off x="3030189" y="361381"/>
            <a:ext cx="5493519" cy="477054"/>
          </a:xfrm>
          <a:prstGeom prst="rect">
            <a:avLst/>
          </a:prstGeom>
          <a:solidFill>
            <a:srgbClr val="3A3A3A"/>
          </a:solidFill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REPRESENTING MOTION</a:t>
            </a:r>
            <a:endParaRPr/>
          </a:p>
        </p:txBody>
      </p:sp>
      <p:pic>
        <p:nvPicPr>
          <p:cNvPr descr="GB - 4 Circles CTA 3A (What We Do page) - Baby Explorers" id="163" name="Google Shape;163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25655" y="891819"/>
            <a:ext cx="1770345" cy="17703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oogle Shape;168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3441" y="4040039"/>
            <a:ext cx="3787831" cy="11593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02084" y="1683693"/>
            <a:ext cx="3787831" cy="35156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248159" y="251774"/>
            <a:ext cx="3393669" cy="16521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248159" y="1976381"/>
            <a:ext cx="3393669" cy="4232651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21"/>
          <p:cNvSpPr txBox="1"/>
          <p:nvPr/>
        </p:nvSpPr>
        <p:spPr>
          <a:xfrm>
            <a:off x="443122" y="1075398"/>
            <a:ext cx="2133824" cy="430887"/>
          </a:xfrm>
          <a:prstGeom prst="rect">
            <a:avLst/>
          </a:prstGeom>
          <a:solidFill>
            <a:srgbClr val="4CB9C3"/>
          </a:solidFill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SECTION 2</a:t>
            </a:r>
            <a:endParaRPr/>
          </a:p>
        </p:txBody>
      </p:sp>
      <p:sp>
        <p:nvSpPr>
          <p:cNvPr id="173" name="Google Shape;173;p21"/>
          <p:cNvSpPr txBox="1"/>
          <p:nvPr/>
        </p:nvSpPr>
        <p:spPr>
          <a:xfrm>
            <a:off x="443122" y="375224"/>
            <a:ext cx="2029723" cy="430887"/>
          </a:xfrm>
          <a:prstGeom prst="rect">
            <a:avLst/>
          </a:prstGeom>
          <a:solidFill>
            <a:srgbClr val="4CB9C3"/>
          </a:solidFill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2</a:t>
            </a:r>
            <a:endParaRPr/>
          </a:p>
        </p:txBody>
      </p:sp>
      <p:sp>
        <p:nvSpPr>
          <p:cNvPr id="174" name="Google Shape;174;p21"/>
          <p:cNvSpPr txBox="1"/>
          <p:nvPr/>
        </p:nvSpPr>
        <p:spPr>
          <a:xfrm>
            <a:off x="2979920" y="315107"/>
            <a:ext cx="4761165" cy="477054"/>
          </a:xfrm>
          <a:prstGeom prst="rect">
            <a:avLst/>
          </a:prstGeom>
          <a:solidFill>
            <a:srgbClr val="3A3A3A"/>
          </a:solidFill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REPRESENTING MOTION</a:t>
            </a:r>
            <a:endParaRPr/>
          </a:p>
        </p:txBody>
      </p:sp>
      <p:pic>
        <p:nvPicPr>
          <p:cNvPr descr="GB - 4 Circles CTA 3A (What We Do page) - Baby Explorers" id="175" name="Google Shape;175;p2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02500" y="1658655"/>
            <a:ext cx="1770345" cy="1770345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21"/>
          <p:cNvSpPr txBox="1"/>
          <p:nvPr/>
        </p:nvSpPr>
        <p:spPr>
          <a:xfrm>
            <a:off x="702500" y="5639588"/>
            <a:ext cx="6231562" cy="646331"/>
          </a:xfrm>
          <a:prstGeom prst="rect">
            <a:avLst/>
          </a:prstGeom>
          <a:solidFill>
            <a:srgbClr val="3A3A3A"/>
          </a:solidFill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NEXT :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VIDEO ON CARTESIAN COORDINATE SYSYETM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Google Shape;181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705" y="209860"/>
            <a:ext cx="8627978" cy="27609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88978" y="3095210"/>
            <a:ext cx="9414043" cy="36580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7453" y="210048"/>
            <a:ext cx="9562821" cy="2745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88168" y="3074477"/>
            <a:ext cx="6898106" cy="3573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Google Shape;193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6985" y="252819"/>
            <a:ext cx="9975342" cy="2171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6985" y="2958728"/>
            <a:ext cx="4429737" cy="3247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325978" y="2958728"/>
            <a:ext cx="4847469" cy="2438978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24"/>
          <p:cNvSpPr txBox="1"/>
          <p:nvPr/>
        </p:nvSpPr>
        <p:spPr>
          <a:xfrm>
            <a:off x="7069710" y="5559921"/>
            <a:ext cx="4847470" cy="646331"/>
          </a:xfrm>
          <a:prstGeom prst="rect">
            <a:avLst/>
          </a:prstGeom>
          <a:solidFill>
            <a:srgbClr val="3A3A3A"/>
          </a:solidFill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NEXT :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VIDEO ON VECTORS AND SCALARS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4844" y="359294"/>
            <a:ext cx="9591893" cy="367349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94844" y="4180142"/>
            <a:ext cx="9591893" cy="23185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1565" y="233440"/>
            <a:ext cx="8006372" cy="165153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84308" y="2204675"/>
            <a:ext cx="5791200" cy="1057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20842" y="3846992"/>
            <a:ext cx="6807765" cy="2451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2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159330" y="2019660"/>
            <a:ext cx="4711828" cy="2088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2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745546" y="4402735"/>
            <a:ext cx="3993381" cy="13403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Google Shape;216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9724" y="238611"/>
            <a:ext cx="8050508" cy="16009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9724" y="1966968"/>
            <a:ext cx="7232360" cy="2002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23341" y="4096375"/>
            <a:ext cx="5672659" cy="25230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2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543404" y="4460141"/>
            <a:ext cx="4128298" cy="17954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1591" y="323850"/>
            <a:ext cx="8377671" cy="22749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31590" y="2801855"/>
            <a:ext cx="7803197" cy="34706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2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311250" y="3733048"/>
            <a:ext cx="3697734" cy="16082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Google Shape;231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0293" y="152713"/>
            <a:ext cx="9406443" cy="22570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985455" y="2683857"/>
            <a:ext cx="6619875" cy="129470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40816" y="4225555"/>
            <a:ext cx="8309154" cy="1410763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29"/>
          <p:cNvSpPr txBox="1"/>
          <p:nvPr/>
        </p:nvSpPr>
        <p:spPr>
          <a:xfrm>
            <a:off x="2844837" y="6041703"/>
            <a:ext cx="5914152" cy="646331"/>
          </a:xfrm>
          <a:prstGeom prst="rect">
            <a:avLst/>
          </a:prstGeom>
          <a:solidFill>
            <a:srgbClr val="3A3A3A"/>
          </a:solidFill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NEXT :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VIDEO ON DISTANCE AND DISPLACEMENT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" name="Google Shape;244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3957" y="180374"/>
            <a:ext cx="8527537" cy="245750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3957" y="2871710"/>
            <a:ext cx="4733925" cy="1962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88233" y="5067693"/>
            <a:ext cx="4513015" cy="11126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3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640124" y="2890760"/>
            <a:ext cx="4733925" cy="19391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3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909776" y="5067693"/>
            <a:ext cx="4342834" cy="11126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" name="Google Shape;253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60485" y="660682"/>
            <a:ext cx="7368525" cy="22290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05127" y="3429000"/>
            <a:ext cx="5279240" cy="13198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Google Shape;259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0393" y="741446"/>
            <a:ext cx="11511213" cy="50657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Google Shape;264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4961" y="362496"/>
            <a:ext cx="3057525" cy="46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p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4961" y="1108804"/>
            <a:ext cx="4886325" cy="742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p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14961" y="3282028"/>
            <a:ext cx="4886325" cy="1790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3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859214" y="490472"/>
            <a:ext cx="5917825" cy="1143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p3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447019" y="3795871"/>
            <a:ext cx="4876800" cy="1543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p34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278477" y="5672408"/>
            <a:ext cx="2838450" cy="48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34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7070907" y="5549218"/>
            <a:ext cx="3486150" cy="53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34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6890716" y="1871505"/>
            <a:ext cx="3960749" cy="1410523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34"/>
          <p:cNvSpPr txBox="1"/>
          <p:nvPr/>
        </p:nvSpPr>
        <p:spPr>
          <a:xfrm>
            <a:off x="1124315" y="2097485"/>
            <a:ext cx="3467616" cy="36933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Cartesian co-ordinate system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" name="Google Shape;277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40081" y="3766824"/>
            <a:ext cx="4492214" cy="27487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53074" y="342399"/>
            <a:ext cx="7959893" cy="32675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our Ways to Say Thank You to 2017 - Journeys Are My Diary" id="283" name="Google Shape;283;p36"/>
          <p:cNvPicPr preferRelativeResize="0"/>
          <p:nvPr/>
        </p:nvPicPr>
        <p:blipFill rotWithShape="1">
          <a:blip r:embed="rId4">
            <a:alphaModFix/>
          </a:blip>
          <a:srcRect b="12566" l="0" r="0" t="2847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84" name="Google Shape;284;p36"/>
          <p:cNvSpPr txBox="1"/>
          <p:nvPr/>
        </p:nvSpPr>
        <p:spPr>
          <a:xfrm>
            <a:off x="243276" y="418907"/>
            <a:ext cx="8099058" cy="477054"/>
          </a:xfrm>
          <a:prstGeom prst="rect">
            <a:avLst/>
          </a:prstGeom>
          <a:solidFill>
            <a:srgbClr val="3A3A3A"/>
          </a:solidFill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END OF SECTION 2 : WHERE AND WHEN ?</a:t>
            </a:r>
            <a:endParaRPr/>
          </a:p>
        </p:txBody>
      </p:sp>
      <p:sp>
        <p:nvSpPr>
          <p:cNvPr id="285" name="Google Shape;285;p36"/>
          <p:cNvSpPr txBox="1"/>
          <p:nvPr/>
        </p:nvSpPr>
        <p:spPr>
          <a:xfrm>
            <a:off x="243276" y="5962039"/>
            <a:ext cx="8024761" cy="47705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NEXT : SECTION 3 : POSITION-TIME GRAPH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Ion">
  <a:themeElements>
    <a:clrScheme name="Ion">
      <a:dk1>
        <a:srgbClr val="000000"/>
      </a:dk1>
      <a:lt1>
        <a:srgbClr val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