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4"/>
  </p:sldMasterIdLst>
  <p:notesMasterIdLst>
    <p:notesMasterId r:id="rId15"/>
  </p:notesMasterIdLst>
  <p:sldIdLst>
    <p:sldId id="272" r:id="rId5"/>
    <p:sldId id="277" r:id="rId6"/>
    <p:sldId id="284" r:id="rId7"/>
    <p:sldId id="278" r:id="rId8"/>
    <p:sldId id="279" r:id="rId9"/>
    <p:sldId id="280" r:id="rId10"/>
    <p:sldId id="281" r:id="rId11"/>
    <p:sldId id="282" r:id="rId12"/>
    <p:sldId id="283" r:id="rId13"/>
    <p:sldId id="27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 /><Relationship Id="rId13" Type="http://schemas.openxmlformats.org/officeDocument/2006/relationships/slide" Target="slides/slide9.xml" /><Relationship Id="rId18" Type="http://schemas.openxmlformats.org/officeDocument/2006/relationships/theme" Target="theme/theme1.xml" /><Relationship Id="rId3" Type="http://schemas.openxmlformats.org/officeDocument/2006/relationships/customXml" Target="../customXml/item3.xml" /><Relationship Id="rId7" Type="http://schemas.openxmlformats.org/officeDocument/2006/relationships/slide" Target="slides/slide3.xml" /><Relationship Id="rId12" Type="http://schemas.openxmlformats.org/officeDocument/2006/relationships/slide" Target="slides/slide8.xml" /><Relationship Id="rId17" Type="http://schemas.openxmlformats.org/officeDocument/2006/relationships/viewProps" Target="viewProps.xml" /><Relationship Id="rId2" Type="http://schemas.openxmlformats.org/officeDocument/2006/relationships/customXml" Target="../customXml/item2.xml" /><Relationship Id="rId16" Type="http://schemas.openxmlformats.org/officeDocument/2006/relationships/presProps" Target="presProps.xml" /><Relationship Id="rId1" Type="http://schemas.openxmlformats.org/officeDocument/2006/relationships/customXml" Target="../customXml/item1.xml" /><Relationship Id="rId6" Type="http://schemas.openxmlformats.org/officeDocument/2006/relationships/slide" Target="slides/slide2.xml" /><Relationship Id="rId11" Type="http://schemas.openxmlformats.org/officeDocument/2006/relationships/slide" Target="slides/slide7.xml" /><Relationship Id="rId5" Type="http://schemas.openxmlformats.org/officeDocument/2006/relationships/slide" Target="slides/slide1.xml" /><Relationship Id="rId15" Type="http://schemas.openxmlformats.org/officeDocument/2006/relationships/notesMaster" Target="notesMasters/notesMaster1.xml" /><Relationship Id="rId10" Type="http://schemas.openxmlformats.org/officeDocument/2006/relationships/slide" Target="slides/slide6.xml" /><Relationship Id="rId19" Type="http://schemas.openxmlformats.org/officeDocument/2006/relationships/tableStyles" Target="tableStyles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5.xml" /><Relationship Id="rId14" Type="http://schemas.openxmlformats.org/officeDocument/2006/relationships/slide" Target="slides/slide10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B66087-77B0-454E-9902-4C6DD66896C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E3AEB9-A586-492D-9A1F-7E6C3A5C0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050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8DFDE0-3B44-4902-BA30-02B552B45C9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668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3AEB9-A586-492D-9A1F-7E6C3A5C065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76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063115" y="630937"/>
            <a:ext cx="5230368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anchor="ctr">
            <a:noAutofit/>
          </a:bodyPr>
          <a:lstStyle>
            <a:lvl1pPr algn="ctr">
              <a:defRPr sz="7500" spc="6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77227FF-DEC0-403C-BB4A-C880084067A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9B4F3A6-CF71-457C-9ADF-BA3ECD92080A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25528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227FF-DEC0-403C-BB4A-C880084067A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4F3A6-CF71-457C-9ADF-BA3ECD920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138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77227FF-DEC0-403C-BB4A-C880084067A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9B4F3A6-CF71-457C-9ADF-BA3ECD92080A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6244166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593592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5846" y="2286000"/>
            <a:ext cx="3593592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227FF-DEC0-403C-BB4A-C880084067A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4F3A6-CF71-457C-9ADF-BA3ECD920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1962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227FF-DEC0-403C-BB4A-C880084067A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4F3A6-CF71-457C-9ADF-BA3ECD920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6156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227FF-DEC0-403C-BB4A-C880084067A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4F3A6-CF71-457C-9ADF-BA3ECD920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408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227FF-DEC0-403C-BB4A-C880084067A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4F3A6-CF71-457C-9ADF-BA3ECD920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375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fld id="{577227FF-DEC0-403C-BB4A-C880084067A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fld id="{F9B4F3A6-CF71-457C-9ADF-BA3ECD9208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90181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fld id="{577227FF-DEC0-403C-BB4A-C880084067A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fld id="{F9B4F3A6-CF71-457C-9ADF-BA3ECD92080A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04689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227FF-DEC0-403C-BB4A-C880084067A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4F3A6-CF71-457C-9ADF-BA3ECD920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094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911" y="382386"/>
            <a:ext cx="1771930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4" y="382386"/>
            <a:ext cx="5809517" cy="560040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227FF-DEC0-403C-BB4A-C880084067A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4F3A6-CF71-457C-9ADF-BA3ECD920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705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77227FF-DEC0-403C-BB4A-C880084067A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9B4F3A6-CF71-457C-9ADF-BA3ECD92080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69350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594">
          <p15:clr>
            <a:srgbClr val="F26B43"/>
          </p15:clr>
        </p15:guide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pos="5400">
          <p15:clr>
            <a:srgbClr val="F26B43"/>
          </p15:clr>
        </p15:guide>
        <p15:guide id="4" orient="horz" pos="4008">
          <p15:clr>
            <a:srgbClr val="F26B43"/>
          </p15:clr>
        </p15:guide>
        <p15:guide id="5" orient="horz" pos="1440">
          <p15:clr>
            <a:srgbClr val="F26B43"/>
          </p15:clr>
        </p15:guide>
        <p15:guide id="6" orient="horz" pos="3720">
          <p15:clr>
            <a:srgbClr val="F26B43"/>
          </p15:clr>
        </p15:guide>
        <p15:guide id="7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 /><Relationship Id="rId2" Type="http://schemas.openxmlformats.org/officeDocument/2006/relationships/image" Target="../media/image2.emf" /><Relationship Id="rId1" Type="http://schemas.openxmlformats.org/officeDocument/2006/relationships/slideLayout" Target="../slideLayouts/slideLayout4.xml" /><Relationship Id="rId6" Type="http://schemas.openxmlformats.org/officeDocument/2006/relationships/image" Target="../media/image6.emf" /><Relationship Id="rId5" Type="http://schemas.openxmlformats.org/officeDocument/2006/relationships/image" Target="../media/image5.emf" /><Relationship Id="rId4" Type="http://schemas.openxmlformats.org/officeDocument/2006/relationships/image" Target="../media/image4.emf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 /><Relationship Id="rId2" Type="http://schemas.openxmlformats.org/officeDocument/2006/relationships/image" Target="../media/image7.emf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0.emf" /><Relationship Id="rId4" Type="http://schemas.openxmlformats.org/officeDocument/2006/relationships/image" Target="../media/image9.emf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 /><Relationship Id="rId13" Type="http://schemas.openxmlformats.org/officeDocument/2006/relationships/image" Target="../media/image22.emf" /><Relationship Id="rId3" Type="http://schemas.openxmlformats.org/officeDocument/2006/relationships/image" Target="../media/image12.emf" /><Relationship Id="rId7" Type="http://schemas.openxmlformats.org/officeDocument/2006/relationships/image" Target="../media/image16.emf" /><Relationship Id="rId12" Type="http://schemas.openxmlformats.org/officeDocument/2006/relationships/image" Target="../media/image21.emf" /><Relationship Id="rId2" Type="http://schemas.openxmlformats.org/officeDocument/2006/relationships/image" Target="../media/image11.emf" /><Relationship Id="rId1" Type="http://schemas.openxmlformats.org/officeDocument/2006/relationships/slideLayout" Target="../slideLayouts/slideLayout5.xml" /><Relationship Id="rId6" Type="http://schemas.openxmlformats.org/officeDocument/2006/relationships/image" Target="../media/image15.emf" /><Relationship Id="rId11" Type="http://schemas.openxmlformats.org/officeDocument/2006/relationships/image" Target="../media/image20.emf" /><Relationship Id="rId5" Type="http://schemas.openxmlformats.org/officeDocument/2006/relationships/image" Target="../media/image14.emf" /><Relationship Id="rId10" Type="http://schemas.openxmlformats.org/officeDocument/2006/relationships/image" Target="../media/image19.emf" /><Relationship Id="rId4" Type="http://schemas.openxmlformats.org/officeDocument/2006/relationships/image" Target="../media/image13.emf" /><Relationship Id="rId9" Type="http://schemas.openxmlformats.org/officeDocument/2006/relationships/image" Target="../media/image18.emf" /><Relationship Id="rId14" Type="http://schemas.openxmlformats.org/officeDocument/2006/relationships/image" Target="../media/image23.emf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 /><Relationship Id="rId13" Type="http://schemas.openxmlformats.org/officeDocument/2006/relationships/image" Target="../media/image34.emf" /><Relationship Id="rId3" Type="http://schemas.openxmlformats.org/officeDocument/2006/relationships/image" Target="../media/image24.emf" /><Relationship Id="rId7" Type="http://schemas.openxmlformats.org/officeDocument/2006/relationships/image" Target="../media/image28.emf" /><Relationship Id="rId12" Type="http://schemas.openxmlformats.org/officeDocument/2006/relationships/image" Target="../media/image33.emf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7.emf" /><Relationship Id="rId11" Type="http://schemas.openxmlformats.org/officeDocument/2006/relationships/image" Target="../media/image32.emf" /><Relationship Id="rId5" Type="http://schemas.openxmlformats.org/officeDocument/2006/relationships/image" Target="../media/image26.emf" /><Relationship Id="rId10" Type="http://schemas.openxmlformats.org/officeDocument/2006/relationships/image" Target="../media/image31.emf" /><Relationship Id="rId4" Type="http://schemas.openxmlformats.org/officeDocument/2006/relationships/image" Target="../media/image25.emf" /><Relationship Id="rId9" Type="http://schemas.openxmlformats.org/officeDocument/2006/relationships/image" Target="../media/image30.emf" 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 /><Relationship Id="rId13" Type="http://schemas.openxmlformats.org/officeDocument/2006/relationships/image" Target="../media/image46.emf" /><Relationship Id="rId18" Type="http://schemas.openxmlformats.org/officeDocument/2006/relationships/image" Target="../media/image51.emf" /><Relationship Id="rId3" Type="http://schemas.openxmlformats.org/officeDocument/2006/relationships/image" Target="../media/image36.emf" /><Relationship Id="rId7" Type="http://schemas.openxmlformats.org/officeDocument/2006/relationships/image" Target="../media/image40.emf" /><Relationship Id="rId12" Type="http://schemas.openxmlformats.org/officeDocument/2006/relationships/image" Target="../media/image45.emf" /><Relationship Id="rId17" Type="http://schemas.openxmlformats.org/officeDocument/2006/relationships/image" Target="../media/image50.emf" /><Relationship Id="rId2" Type="http://schemas.openxmlformats.org/officeDocument/2006/relationships/image" Target="../media/image35.emf" /><Relationship Id="rId16" Type="http://schemas.openxmlformats.org/officeDocument/2006/relationships/image" Target="../media/image49.emf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39.emf" /><Relationship Id="rId11" Type="http://schemas.openxmlformats.org/officeDocument/2006/relationships/image" Target="../media/image44.emf" /><Relationship Id="rId5" Type="http://schemas.openxmlformats.org/officeDocument/2006/relationships/image" Target="../media/image38.emf" /><Relationship Id="rId15" Type="http://schemas.openxmlformats.org/officeDocument/2006/relationships/image" Target="../media/image48.emf" /><Relationship Id="rId10" Type="http://schemas.openxmlformats.org/officeDocument/2006/relationships/image" Target="../media/image43.emf" /><Relationship Id="rId4" Type="http://schemas.openxmlformats.org/officeDocument/2006/relationships/image" Target="../media/image37.emf" /><Relationship Id="rId9" Type="http://schemas.openxmlformats.org/officeDocument/2006/relationships/image" Target="../media/image42.emf" /><Relationship Id="rId14" Type="http://schemas.openxmlformats.org/officeDocument/2006/relationships/image" Target="../media/image47.emf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emf" /><Relationship Id="rId3" Type="http://schemas.openxmlformats.org/officeDocument/2006/relationships/image" Target="../media/image53.emf" /><Relationship Id="rId7" Type="http://schemas.openxmlformats.org/officeDocument/2006/relationships/image" Target="../media/image57.emf" /><Relationship Id="rId2" Type="http://schemas.openxmlformats.org/officeDocument/2006/relationships/image" Target="../media/image52.emf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6.emf" /><Relationship Id="rId5" Type="http://schemas.openxmlformats.org/officeDocument/2006/relationships/image" Target="../media/image55.emf" /><Relationship Id="rId4" Type="http://schemas.openxmlformats.org/officeDocument/2006/relationships/image" Target="../media/image54.emf" 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emf" /><Relationship Id="rId13" Type="http://schemas.openxmlformats.org/officeDocument/2006/relationships/image" Target="../media/image69.emf" /><Relationship Id="rId3" Type="http://schemas.openxmlformats.org/officeDocument/2006/relationships/image" Target="../media/image60.emf" /><Relationship Id="rId7" Type="http://schemas.openxmlformats.org/officeDocument/2006/relationships/image" Target="../media/image63.emf" /><Relationship Id="rId12" Type="http://schemas.openxmlformats.org/officeDocument/2006/relationships/image" Target="../media/image68.emf" /><Relationship Id="rId2" Type="http://schemas.openxmlformats.org/officeDocument/2006/relationships/image" Target="../media/image59.emf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62.emf" /><Relationship Id="rId11" Type="http://schemas.openxmlformats.org/officeDocument/2006/relationships/image" Target="../media/image67.emf" /><Relationship Id="rId5" Type="http://schemas.openxmlformats.org/officeDocument/2006/relationships/image" Target="../media/image61.emf" /><Relationship Id="rId10" Type="http://schemas.openxmlformats.org/officeDocument/2006/relationships/image" Target="../media/image66.emf" /><Relationship Id="rId4" Type="http://schemas.openxmlformats.org/officeDocument/2006/relationships/image" Target="../media/image33.emf" /><Relationship Id="rId9" Type="http://schemas.openxmlformats.org/officeDocument/2006/relationships/image" Target="../media/image65.emf" 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emf" /><Relationship Id="rId3" Type="http://schemas.openxmlformats.org/officeDocument/2006/relationships/image" Target="../media/image71.emf" /><Relationship Id="rId7" Type="http://schemas.openxmlformats.org/officeDocument/2006/relationships/image" Target="../media/image69.emf" /><Relationship Id="rId2" Type="http://schemas.openxmlformats.org/officeDocument/2006/relationships/image" Target="../media/image70.emf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74.emf" /><Relationship Id="rId5" Type="http://schemas.openxmlformats.org/officeDocument/2006/relationships/image" Target="../media/image73.emf" /><Relationship Id="rId4" Type="http://schemas.openxmlformats.org/officeDocument/2006/relationships/image" Target="../media/image72.emf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57800" y="152400"/>
            <a:ext cx="3886200" cy="2057400"/>
          </a:xfrm>
        </p:spPr>
        <p:txBody>
          <a:bodyPr>
            <a:noAutofit/>
          </a:bodyPr>
          <a:lstStyle/>
          <a:p>
            <a:pPr rtl="1"/>
            <a:r>
              <a:rPr lang="ar-EG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(يَرْفَعِ اللَّهُ الَّذِينَ آمَنُوا مِنْكُمْ وَالَّذِينَ أُوتُوا الْعِلْمَ دَرَجَاتٍ ) </a:t>
            </a:r>
            <a:endParaRPr lang="en-US" sz="3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70131" y="2209800"/>
            <a:ext cx="4876800" cy="4648200"/>
          </a:xfrm>
        </p:spPr>
        <p:txBody>
          <a:bodyPr>
            <a:noAutofit/>
          </a:bodyPr>
          <a:lstStyle/>
          <a:p>
            <a:pPr algn="ctr" rtl="1"/>
            <a:r>
              <a:rPr lang="ar-EG" sz="2800" b="1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شباب التاسع المتقدم</a:t>
            </a:r>
          </a:p>
          <a:p>
            <a:pPr algn="ctr" rtl="1"/>
            <a:r>
              <a:rPr lang="ar-EG" sz="2800" b="1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السلام عليكم ورحمة الله وبركاتة</a:t>
            </a:r>
          </a:p>
          <a:p>
            <a:pPr algn="ctr" rtl="1"/>
            <a:r>
              <a:rPr lang="ar-EG" sz="32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الوحدة</a:t>
            </a:r>
            <a:r>
              <a:rPr lang="ar-EG" sz="32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ar-EG" sz="4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2</a:t>
            </a:r>
            <a:endParaRPr lang="ar-EG" sz="3600" b="1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ctr" rtl="1"/>
            <a:r>
              <a:rPr lang="ar-EG" sz="32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تركيب الخلية ووظائفها</a:t>
            </a:r>
          </a:p>
          <a:p>
            <a:pPr algn="ctr" rtl="1"/>
            <a:endParaRPr lang="ar-EG" sz="3200" b="1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ctr" rtl="1"/>
            <a:r>
              <a:rPr lang="ar-EG" sz="3600" b="1" i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مراجعة الوحدة كاملة</a:t>
            </a:r>
          </a:p>
          <a:p>
            <a:pPr algn="ctr" rtl="1"/>
            <a:r>
              <a:rPr lang="ar-EG" sz="36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ركز كدة وصحصح </a:t>
            </a:r>
            <a:r>
              <a:rPr lang="ar-EG" sz="36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  <a:sym typeface="Wingdings" panose="05000000000000000000" pitchFamily="2" charset="2"/>
              </a:rPr>
              <a:t></a:t>
            </a:r>
            <a:endParaRPr lang="ar-EG" sz="36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52400" y="17585"/>
            <a:ext cx="5386754" cy="1430215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rtl="1"/>
            <a:r>
              <a:rPr lang="ar-EG" sz="2800" b="1" u="sng" dirty="0">
                <a:solidFill>
                  <a:srgbClr val="00B050"/>
                </a:solidFill>
              </a:rPr>
              <a:t>الأحياء : </a:t>
            </a:r>
            <a:r>
              <a:rPr lang="ar-EG" sz="2400" dirty="0"/>
              <a:t>هو العلم المختص بدراسة حياة الكائنات الحية ، </a:t>
            </a:r>
            <a:r>
              <a:rPr lang="ar-EG" sz="2400" dirty="0">
                <a:solidFill>
                  <a:srgbClr val="00B0F0"/>
                </a:solidFill>
              </a:rPr>
              <a:t>فهل لك ان تتفكر في خلق الله ؟؟</a:t>
            </a:r>
          </a:p>
          <a:p>
            <a:pPr rtl="1"/>
            <a:r>
              <a:rPr lang="ar-EG" sz="2800" b="1" dirty="0">
                <a:solidFill>
                  <a:srgbClr val="002060"/>
                </a:solidFill>
              </a:rPr>
              <a:t>« اهلا بكم في حصة احياء جديدة «</a:t>
            </a:r>
            <a:endParaRPr lang="en-US" sz="2800" b="1" dirty="0">
              <a:solidFill>
                <a:srgbClr val="002060"/>
              </a:solidFill>
            </a:endParaRPr>
          </a:p>
        </p:txBody>
      </p:sp>
      <p:pic>
        <p:nvPicPr>
          <p:cNvPr id="6" name="Picture 2" descr="خليفة يأمر براتب شهر أساسي لموظفي الحكومة والمتقاعدين و«الضمان» - عبر  الإمارات - أخبار وتقارير - البيان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209800"/>
            <a:ext cx="4139855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41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8490" y="0"/>
            <a:ext cx="7756263" cy="762000"/>
          </a:xfrm>
        </p:spPr>
        <p:txBody>
          <a:bodyPr>
            <a:noAutofit/>
          </a:bodyPr>
          <a:lstStyle/>
          <a:p>
            <a:pPr algn="ctr"/>
            <a:r>
              <a:rPr lang="ar-EG" sz="48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أساسيات الحصة </a:t>
            </a:r>
            <a:endParaRPr lang="en-US" sz="4800" b="1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779585"/>
            <a:ext cx="5943600" cy="3757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9708" y="1272911"/>
            <a:ext cx="2013825" cy="4366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8508" y="1846886"/>
            <a:ext cx="6553200" cy="18388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9709" y="3803358"/>
            <a:ext cx="2013824" cy="3651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9200" y="4191000"/>
            <a:ext cx="65532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922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152400"/>
            <a:ext cx="2514600" cy="533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873368"/>
            <a:ext cx="6857999" cy="20222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800" y="3200400"/>
            <a:ext cx="2514600" cy="457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800" y="3962400"/>
            <a:ext cx="6857999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950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76200"/>
            <a:ext cx="2990325" cy="457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1" y="609600"/>
            <a:ext cx="3435802" cy="533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1" y="1219200"/>
            <a:ext cx="3435802" cy="381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1" y="1676400"/>
            <a:ext cx="3435802" cy="457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1" y="2212731"/>
            <a:ext cx="3435802" cy="98766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1" y="3332285"/>
            <a:ext cx="3435802" cy="93491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97162" y="4390293"/>
            <a:ext cx="1483200" cy="10899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2" y="5603286"/>
            <a:ext cx="3435802" cy="79751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91000" y="685800"/>
            <a:ext cx="1113204" cy="277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28411" y="1300341"/>
            <a:ext cx="1375793" cy="21871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44694" y="1735910"/>
            <a:ext cx="543225" cy="24137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62097" y="2575003"/>
            <a:ext cx="308418" cy="26312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62097" y="3536619"/>
            <a:ext cx="308418" cy="26312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62097" y="6004154"/>
            <a:ext cx="308418" cy="320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44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76200"/>
            <a:ext cx="2854425" cy="457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685800"/>
            <a:ext cx="3692625" cy="609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600" y="1600200"/>
            <a:ext cx="3692625" cy="609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1600" y="2514600"/>
            <a:ext cx="3692625" cy="457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6600" y="838816"/>
            <a:ext cx="1642272" cy="3035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57837" y="1789875"/>
            <a:ext cx="479798" cy="2302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29000" y="2667617"/>
            <a:ext cx="1344691" cy="30418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81600" y="3200400"/>
            <a:ext cx="3692625" cy="1524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81600" y="4970584"/>
            <a:ext cx="3692625" cy="165881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01608" y="3810000"/>
            <a:ext cx="336027" cy="25084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01608" y="5637223"/>
            <a:ext cx="336027" cy="32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338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76200"/>
            <a:ext cx="2901525" cy="4316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762000"/>
            <a:ext cx="3053925" cy="3064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319652"/>
            <a:ext cx="3053925" cy="3122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1200" y="1883070"/>
            <a:ext cx="3053925" cy="3267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1200" y="2461000"/>
            <a:ext cx="3053925" cy="358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2400" y="675708"/>
            <a:ext cx="677362" cy="3927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1" y="1293274"/>
            <a:ext cx="683224" cy="33859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56587" y="1883069"/>
            <a:ext cx="908988" cy="32672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90566" y="2490267"/>
            <a:ext cx="579375" cy="32913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91200" y="3047155"/>
            <a:ext cx="2878741" cy="137244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91200" y="4495800"/>
            <a:ext cx="3068579" cy="9906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91200" y="5597769"/>
            <a:ext cx="3068579" cy="120956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200" y="107341"/>
            <a:ext cx="3124200" cy="121231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181600" y="4784332"/>
            <a:ext cx="286537" cy="41353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183361" y="6011226"/>
            <a:ext cx="284776" cy="38265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352800" y="570675"/>
            <a:ext cx="284776" cy="38265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6200" y="1897722"/>
            <a:ext cx="3124199" cy="168367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6200" y="3966916"/>
            <a:ext cx="3124199" cy="204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619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6361" y="76200"/>
            <a:ext cx="4164739" cy="381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8358" y="609599"/>
            <a:ext cx="1924880" cy="4109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6911" y="2207123"/>
            <a:ext cx="1924881" cy="3970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9825" y="4126523"/>
            <a:ext cx="2303413" cy="554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2800" y="1150520"/>
            <a:ext cx="3885075" cy="9333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2800" y="2734116"/>
            <a:ext cx="3885075" cy="11459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52800" y="4810466"/>
            <a:ext cx="3885075" cy="181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914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152400"/>
            <a:ext cx="3434550" cy="990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1600200"/>
            <a:ext cx="3434550" cy="12954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8560" y="2122479"/>
            <a:ext cx="336027" cy="25084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8561" y="385135"/>
            <a:ext cx="336027" cy="25084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1" y="3124200"/>
            <a:ext cx="3434550" cy="1524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1" y="4876800"/>
            <a:ext cx="3434550" cy="1371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93785"/>
            <a:ext cx="3657600" cy="173501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2004254"/>
            <a:ext cx="3657600" cy="127234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3457523"/>
            <a:ext cx="3657600" cy="134307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4957100"/>
            <a:ext cx="3657600" cy="14437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4290" y="806268"/>
            <a:ext cx="412247" cy="29491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70103" y="5512441"/>
            <a:ext cx="465505" cy="33301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4290" y="2495852"/>
            <a:ext cx="412247" cy="28915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4290" y="3886200"/>
            <a:ext cx="412247" cy="3151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4290" y="5673087"/>
            <a:ext cx="412247" cy="31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421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76200"/>
            <a:ext cx="3921225" cy="1295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1012" y="1450731"/>
            <a:ext cx="3657600" cy="685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2171700"/>
            <a:ext cx="3952921" cy="1524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0" y="3774830"/>
            <a:ext cx="3952921" cy="140676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0" y="5260730"/>
            <a:ext cx="3958783" cy="145560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7200" y="420523"/>
            <a:ext cx="412247" cy="3151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7199" y="2776150"/>
            <a:ext cx="412247" cy="3151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7198" y="4267200"/>
            <a:ext cx="412247" cy="36761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7198" y="5804723"/>
            <a:ext cx="412247" cy="367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35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05200" y="228600"/>
            <a:ext cx="5257800" cy="63246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r" rtl="1">
              <a:buNone/>
            </a:pPr>
            <a:r>
              <a:rPr lang="ar-AE" sz="2400" b="1" dirty="0">
                <a:solidFill>
                  <a:srgbClr val="00B050"/>
                </a:solidFill>
              </a:rPr>
              <a:t>ب</a:t>
            </a:r>
            <a:r>
              <a:rPr lang="ar-EG" sz="2400" b="1" dirty="0">
                <a:solidFill>
                  <a:srgbClr val="00B050"/>
                </a:solidFill>
              </a:rPr>
              <a:t>العِلمِ الإيمانِ يَبني النّاسُ مُلْكَهُمُ</a:t>
            </a:r>
          </a:p>
          <a:p>
            <a:pPr marL="0" indent="0" algn="r" rtl="1">
              <a:buNone/>
            </a:pPr>
            <a:r>
              <a:rPr lang="ar-EG" sz="2400" b="1" dirty="0">
                <a:solidFill>
                  <a:srgbClr val="00B050"/>
                </a:solidFill>
              </a:rPr>
              <a:t>لم يُبنَ مُلْكٌ على جهلٍ وإقلالِ</a:t>
            </a:r>
          </a:p>
          <a:p>
            <a:pPr algn="r" rtl="1"/>
            <a:endParaRPr lang="ar-EG" sz="2400" b="1" dirty="0"/>
          </a:p>
          <a:p>
            <a:pPr marL="0" indent="0" algn="r" rtl="1">
              <a:buNone/>
            </a:pPr>
            <a:endParaRPr lang="ar-EG" sz="2400" b="1" dirty="0"/>
          </a:p>
          <a:p>
            <a:pPr marL="0" indent="0" algn="ctr" rtl="1">
              <a:buNone/>
            </a:pPr>
            <a:r>
              <a:rPr lang="ar-EG" sz="2400" b="1" dirty="0">
                <a:solidFill>
                  <a:srgbClr val="FF0000"/>
                </a:solidFill>
              </a:rPr>
              <a:t>انتهت الحصة</a:t>
            </a:r>
            <a:r>
              <a:rPr lang="ar-AE" sz="2400" b="1" dirty="0">
                <a:solidFill>
                  <a:srgbClr val="FF0000"/>
                </a:solidFill>
              </a:rPr>
              <a:t> </a:t>
            </a:r>
            <a:r>
              <a:rPr lang="ar-AE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</a:t>
            </a:r>
            <a:endParaRPr lang="ar-AE" sz="2400" b="1" dirty="0">
              <a:solidFill>
                <a:srgbClr val="FF0000"/>
              </a:solidFill>
            </a:endParaRPr>
          </a:p>
          <a:p>
            <a:pPr marL="0" indent="0" algn="ctr" rtl="1">
              <a:buNone/>
            </a:pPr>
            <a:r>
              <a:rPr lang="ar-EG" sz="2400" b="1" dirty="0">
                <a:solidFill>
                  <a:schemeClr val="accent2">
                    <a:lumMod val="75000"/>
                  </a:schemeClr>
                </a:solidFill>
              </a:rPr>
              <a:t> وآمل أنها كانت سلسه وبسيطة</a:t>
            </a:r>
          </a:p>
          <a:p>
            <a:pPr marL="0" indent="0" algn="ctr" rtl="1">
              <a:buNone/>
            </a:pPr>
            <a:r>
              <a:rPr lang="ar-EG" sz="2400" b="1" dirty="0">
                <a:solidFill>
                  <a:schemeClr val="accent2">
                    <a:lumMod val="75000"/>
                  </a:schemeClr>
                </a:solidFill>
              </a:rPr>
              <a:t>إلى اللقاء في حصة قادمة ،</a:t>
            </a:r>
          </a:p>
          <a:p>
            <a:pPr marL="0" indent="0" algn="ctr" rtl="1">
              <a:buNone/>
            </a:pPr>
            <a:r>
              <a:rPr lang="ar-EG" sz="2400" b="1" dirty="0">
                <a:solidFill>
                  <a:schemeClr val="accent2">
                    <a:lumMod val="75000"/>
                  </a:schemeClr>
                </a:solidFill>
              </a:rPr>
              <a:t>والسلام عليكم ورحمة الله وبركاته</a:t>
            </a:r>
          </a:p>
          <a:p>
            <a:pPr algn="r" rtl="1"/>
            <a:endParaRPr lang="en-US" sz="2400" b="1" dirty="0"/>
          </a:p>
          <a:p>
            <a:pPr marL="0" indent="0" algn="r" rtl="1">
              <a:buNone/>
            </a:pPr>
            <a:endParaRPr lang="ar-EG" sz="2400" b="1" dirty="0"/>
          </a:p>
          <a:p>
            <a:pPr marL="0" indent="0" algn="ctr" rtl="1">
              <a:buNone/>
            </a:pPr>
            <a:r>
              <a:rPr lang="ar-EG" sz="2400" b="1" dirty="0">
                <a:solidFill>
                  <a:srgbClr val="7030A0"/>
                </a:solidFill>
              </a:rPr>
              <a:t>202</a:t>
            </a:r>
            <a:r>
              <a:rPr lang="ar-AE" sz="2400" b="1" dirty="0">
                <a:solidFill>
                  <a:srgbClr val="7030A0"/>
                </a:solidFill>
              </a:rPr>
              <a:t>0</a:t>
            </a:r>
            <a:r>
              <a:rPr lang="ar-EG" sz="2400" b="1" dirty="0">
                <a:solidFill>
                  <a:srgbClr val="7030A0"/>
                </a:solidFill>
              </a:rPr>
              <a:t> - 10</a:t>
            </a:r>
          </a:p>
          <a:p>
            <a:pPr marL="0" indent="0" algn="ctr" rtl="1">
              <a:buNone/>
            </a:pPr>
            <a:r>
              <a:rPr lang="en-US" sz="2400" b="1" dirty="0">
                <a:solidFill>
                  <a:srgbClr val="7030A0"/>
                </a:solidFill>
              </a:rPr>
              <a:t>Mr.El7ddad</a:t>
            </a:r>
            <a:endParaRPr lang="ar-EG" sz="2400" b="1" dirty="0">
              <a:solidFill>
                <a:srgbClr val="7030A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2" y="1404938"/>
            <a:ext cx="3848793" cy="5453062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 rot="19921121">
            <a:off x="160937" y="457047"/>
            <a:ext cx="2286000" cy="135554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EG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Wide Latin" panose="020A0A07050505020404" pitchFamily="18" charset="0"/>
              </a:rPr>
              <a:t>انتهت الوحدة الثانية </a:t>
            </a:r>
            <a:r>
              <a:rPr lang="ar-EG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Wide Latin" panose="020A0A07050505020404" pitchFamily="18" charset="0"/>
                <a:sym typeface="Wingdings" panose="05000000000000000000" pitchFamily="2" charset="2"/>
              </a:rPr>
              <a:t> </a:t>
            </a:r>
            <a:endParaRPr lang="en-US" sz="2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Wide Latin" panose="020A0A07050505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615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D16089677DD004794B4BD798149DBE8" ma:contentTypeVersion="8" ma:contentTypeDescription="Create a new document." ma:contentTypeScope="" ma:versionID="2f3a894c17488f138a16e95a13b563a2">
  <xsd:schema xmlns:xsd="http://www.w3.org/2001/XMLSchema" xmlns:xs="http://www.w3.org/2001/XMLSchema" xmlns:p="http://schemas.microsoft.com/office/2006/metadata/properties" xmlns:ns2="5d843e6e-9972-4a12-978e-540e9621afe3" targetNamespace="http://schemas.microsoft.com/office/2006/metadata/properties" ma:root="true" ma:fieldsID="35396a15f5d157ba790cfd10b093ba89" ns2:_="">
    <xsd:import namespace="5d843e6e-9972-4a12-978e-540e9621af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843e6e-9972-4a12-978e-540e9621af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B16B5BF-4265-4EEA-A43F-A3BDAAD4941C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5d843e6e-9972-4a12-978e-540e9621afe3"/>
  </ds:schemaRefs>
</ds:datastoreItem>
</file>

<file path=customXml/itemProps2.xml><?xml version="1.0" encoding="utf-8"?>
<ds:datastoreItem xmlns:ds="http://schemas.openxmlformats.org/officeDocument/2006/customXml" ds:itemID="{16534508-8EFB-42A8-B4F5-267A84CB4364}">
  <ds:schemaRefs>
    <ds:schemaRef ds:uri="http://schemas.microsoft.com/office/2006/metadata/properties"/>
    <ds:schemaRef ds:uri="http://www.w3.org/2000/xmlns/"/>
  </ds:schemaRefs>
</ds:datastoreItem>
</file>

<file path=customXml/itemProps3.xml><?xml version="1.0" encoding="utf-8"?>
<ds:datastoreItem xmlns:ds="http://schemas.openxmlformats.org/officeDocument/2006/customXml" ds:itemID="{5E9D2C32-08F8-4433-A339-ADF014BDF76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720</TotalTime>
  <Words>104</Words>
  <Application>Microsoft Office PowerPoint</Application>
  <PresentationFormat>On-screen Show (4:3)</PresentationFormat>
  <Paragraphs>26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Badge</vt:lpstr>
      <vt:lpstr> (يَرْفَعِ اللَّهُ الَّذِينَ آمَنُوا مِنْكُمْ وَالَّذِينَ أُوتُوا الْعِلْمَ دَرَجَاتٍ ) </vt:lpstr>
      <vt:lpstr>أساسيات الحصة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طلبة وطالبات التاسع المتقدم السلام عليكم ورحمة الله وبركاتة</dc:title>
  <dc:creator>Hala</dc:creator>
  <cp:lastModifiedBy>asifhammoud1978@gmail.com</cp:lastModifiedBy>
  <cp:revision>94</cp:revision>
  <dcterms:created xsi:type="dcterms:W3CDTF">2020-03-17T18:55:49Z</dcterms:created>
  <dcterms:modified xsi:type="dcterms:W3CDTF">2024-09-16T07:36:57Z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0x010100CD16089677DD004794B4BD798149DBE8</vt:lpwstr>
  </property>
</Properties>
</file>