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0:20.1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17587 9426 0,'49'0'312,"-24"0"-296,49 0-16,-49 0 16,25 0-16,-1 0 15,-24 0-15,25 0 16,-25 0 0,24 0 155,26 0-171,-26 0 16,1 0-16,-25 0 16,-1 0-16,26 0 15,-25 0-15,0-25 16,-1 25 62,1 0-62,0 0 15,0 0-15,0 0-1,-1 25 16,1-25-15,0 0 0,0 0-1,-25 25-15,25-25 16,0 0-16,-1 0 16,1 0 15,0 24-16,0-24 17,0 0-1,24 25-15,-24-25 15,0 0-16,0 0 1,-1 0 15,1 0 16,-25 25-31,25-25-1,0 0-15,0 0 16,-1 0 62,1 0-47,0 0 1,0 0-1,0 0 63,-1 0 15,1 0-93,0 0 15,0 0 16,0 0 47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0:27.7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19348 9351 0,'-25'0'219,"0"0"-204,0-24 1,0-1 15,1 0 0,-1 25-15,0 0 0,0-25 15,0 25-31,1 0 16,-1 0-1,-25 0 95,1 0-110,-1 0 15,25 0-15,0 0 16,1 0-16,-26 0 15,25 0 1,0 0-16,-24 0 0,24 0 31,-25 0 32,-24 0-48,24 0-15,1 0 16,-26 0-16,50 0 16,1 0-16,-1 0 15,0 0 1,0 0-16,0 0 16,1 0-1,-1 0 1,0 0-1,0 0 1,0 0-16,1 0 16,-1 0-16,-25 0 15,25 0-15,1 0 16,-1 0-16,0 0 94,0 0-79,0 0-15,1 0 16,-1 0-16,0 0 16,-25 0 312,26 0-328,-1 25 15,0-25 1,0 50 250,-24-26-251,49 1-15,-25-25 16,0 25-1,25 0-15,-25 0 16,25-1 328,0 1-344,0 0 15,0 0 1,25-25-16,25 49 16,-26-49-16,1 25 15,0 0-15,25-25 16,-50 25 0,24-25 46,26 0-46,-25 0-16,24 0 31,-24 0-31,0 0 16,0 0 46,0 0-46,-1 0-16,1 0 15,0 0-15,0 0 16,24 0-16,1 0 16,-25 0-16,0 0 15,24 0-15,-24 0 16,0 0-1,0 0 1,-1 0 0,26 0-1,-25 0 1,0 0 0,-1 0-16,1 0 15,0 0 1,0 0 15,0 0-31,0 0 16,-1 0-1,1 0-15,0 0 16,25 0 0,-26 0-1,1 0 1,0-25-16,0 25 15,0 0 1,-1 0 31,1 0-47,0 0 31,0 0-15,0 0 15,-1 0-31,1 0 31,0 0 32,0 0-32,0 0-31,-1 0 16,1 0 31,0 0-1,0 0-14,0 0-1,-1 0 31,1 0-30,0 0 186,-25-25-202,0 0 15,0 1 1,0-1-17,0 0 1,0 0-1,0 0 1,0 1 15,0-1-15,0 0 0,0 0-1,0 0 1,0 1-1,-25-1 17,0 0 30,25 0-46,-24 0 15,-1 1 47,0 24-62,25-25 15,-25 25-15,25-25-16,-25 25 15,-24 0 1,24 0 15,0 0-31,0 0 16,1-25-16,-26 25 31,25 0-15,-24 0-16,24 0 15,0 0-15,0 0 16,0 0-16,1 0 16,-1 0-1,-25 0-15,1 0 16,-1 0 15,25 0-31,-25 0 16,1 0 62,-1 0-63,1 0-15,24 0 16,-25 0-16,25 0 16,-24 0-16,-1 0 15,1 0-15,-1 0 16,25 0-16,-24 0 16,24 0-16,0 0 15,25 25 1,-25-25 62,-49 0-62,49 25-16,0 0 15,-24-25-15,24 0 16,0 0 15,25 24-31,-50-24 109,26 0-93,-26 25 0,25 0-1,0-25 95,25 25-95,-49 0-15,49 24 16,-25-49-16,25 25 31,0 0-31,-25 0 16,25-1 15,0 1 63,0 0-79,0 0 1,0 0 0,0-1-1,25 1 32,-25 0-31,25-25-16,-25 25 15,49-25 1,-24 25 0,0-1-1,0-24 1,0 25-16,-1-25 16,1 25-1,0-25-15,0 25 16,0-25-16,-1 0 15,1 0 1,0 0 0,0 25-16,0-25 15,24 0 1,-24 0-16,0 0 16,0 0-1,-1 0 1,1 0-16,0 0 15,0 0-15,24 0 16,-24 0-16,0 0 16,0 0-16,24 0 15,-24 0 1,25 0 0,-25 0-16,-1 0 15,1 0-15,0 0 16,25 0-1,-26 0 1,1 0-16,0 0 16,25 0-1,-25 0-15,24 0 16,-24 0 0,0 0-16,0 0 15,24 0 1,-24 0 15,0 0-15,0 0-1,-1 0 1,1 0 0,0 0-1,25 0 1,-26 0-16,26-25 15,-25 25 1,0 0 0,-1 0 15,26-25 16,-25 25 0,24 0-32,-24 0 157,-25-25-172,25 25 16,-25-25-1,0 1 157,0-1-156,0 0 0,0 0 46,0 0-46,0 1-1,0-1 17,0 0-1,0-25 47,0 26-31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2:14.1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33089 1786 0,'-24'0'203,"-1"0"-203,-50 0 16,26 0-16,-26-25 16,1 0-16,24 25 15,1 0-15,-1 0 16,50-24-16,-25 24 16,1 0 46,-26 0-46,-24 0-16,-26-25 15,1 25 1,-25 0-16,0 0 16,25 0-16,0 0 15,24 0-15,26 0 16,-1-25-16,25 25 62,-49 0-46,-25 0-16,-50 0 16,25 0-16,-25 0 15,0 0-15,0 0 16,25 0-16,25 0 15,25 0-15,-1 0 16,26 0-16,-26 0 172,-74 0-156,25 0-16,-99 25 15,74-25-15,-49 25 16,49-1-16,0-24 15,25 0-15,50 0 16,-1 0-16,50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2:36.9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29716 3448 0,'0'-25'422,"0"0"-407,25 0 1,24 1 250,1-1-251,0 0-15,-1 0 16,-24 0-16,0 25 15,24-24-15,-24 24 16,0 0 0,0-25 93,0 25-93,-1-25-16,26 25 15,-25 0 1,25 0 0,-26 0-1,26 0 63,0 0-78,24 0 16,-24 0-16,24 0 16,-49 0-16,0 0 15,-1 0-15,1 0 16,0-25-16,49 25 94,-49 0-94,25 0 15,24-25-15,-24 25 16,-1 0-16,26 0 15,-50 0-15,-1 0 16,1 0 109,25 0-125,0 0 16,-1 0-16,-24 0 15,25 0-15,-26 0 16,1 0-16,0 0 78,0 0-78,0 25 16,-1-25-1,1 0 1,0 25 0,0-25-16,24 25 15,26 0 1,-50-25-16,-1 24 15,1 1 17,0 0-17,0-25 1,-25 25 0,25-25-1,-25 25 32,24-1-47,-24 1 16,25 0-16,0 0 15,-25 0-15,25-1 16,-25 1 0,25-25-16,-25 50 15,24-50-15,-24 25 47,0-50 344,0 0-376,0 0-15,0 0 16</inkml:trace>
  <inkml:trace contextRef="#ctx0" brushRef="#br0" timeOffset="1896.51">32097 3299 0,'25'0'172,"-25"25"-126,25 0-30,-25-1 0,25 1-16,-25 0 15,0 0 1,0 0 0,0-1-16,0 1 15,0 25 95,0-25-79,0-1 203,-25 1-218,0-25 171,0 0-187,0 0 16,1-25 0,-1 25-16,0-24 15,-25-26 126</inkml:trace>
  <inkml:trace contextRef="#ctx0" brushRef="#br0" timeOffset="14584.84">31899 5779 0,'49'0'140,"-73"0"-109,-26 0-15,0 0-16,26 0 16,-1 0-16,0 0 15,0 0-15,0 0 47,1 0-47,-26 0 16,25 0-16,0 0 15,-24 0-15,-1 0 16,25 0-16,1 0 16,-1 0-16,-25 0 93,1 0-77,-1 0-16,-49 0 16,24 0-16,26 0 15,-1 0-15,0 0 16,26 0 0,-1 0-16,-25 0 156,-49 0-141,0 0-15,0 0 16,24 0-16,1 0 16,24 0-16,-24 0 15,49 0-15,-25 0 16,25 0-16,1 0 16,-1 0 280,-25 0-296,25 0 16</inkml:trace>
  <inkml:trace contextRef="#ctx0" brushRef="#br0" timeOffset="108824.67">17537 12254 0,'50'0'234,"24"0"-234,-49 0 16,0 0 0,-1 0 171,1 0-171,0 0-16,0 0 15</inkml:trace>
  <inkml:trace contextRef="#ctx0" brushRef="#br0" timeOffset="110257">17636 12030 0,'0'25'125,"0"0"-109,0 0-16,0-1 15,0 1 1,0 0-16,0 0 16,0 0-16,0 0 31,0-1 47,25 1-62,-25 0-16,0 0 15,0 0 1,0-1-16</inkml:trace>
  <inkml:trace contextRef="#ctx0" brushRef="#br0" timeOffset="112408.63">18033 12080 0,'25'-25'156,"0"25"-140,24 0-16,-24 0 15,0 0-15,0 0 157,-1 0-142,-24 25 79,0 0-78,0-1-1,0 1 1,0 0-1,0 0 1,0 0 0,-24-25-16,24 25 15,-25-25 1,25 24 0,-25 1-1,0 0 1,-24 25-1,24-50 1,25 24-16,25-24 344,24 0-329,-24 0 1,0 0 0,0 0 124,-1 0-140,1 0 47,25 0 31,-25 0-46,-25 25-17,0 0-15</inkml:trace>
  <inkml:trace contextRef="#ctx0" brushRef="#br0" timeOffset="114840.93">18802 12105 0,'-25'0'94,"0"0"-78,-24 0 31,24 0-32,0 0 1,0 0 171,1 0-93,-26 0-78,50 24-1,0 1 1,0 0-16,0 0 16,0 0 31,0 0-16,0-1 16,0 1-16,25-25 281,0 0-312,24 0 16,1 0 0,-25 0 109,-1 0-78,1 25-1,-25 25-14,0-26 15,25-24-32,-25 25 16,0 0-15,0 0 0,0 0-16,-25-1 47,0 1-32,1 0 126,-1 0-126,0 0 1,0-25 125,0 0-94</inkml:trace>
  <inkml:trace contextRef="#ctx0" brushRef="#br0" timeOffset="118536.45">15602 12204 0,'25'-25'188,"0"0"-172,0 25-16,24 0 15,-24 0 157,0 0-141,0 25 1,-1 0-1,-24 0 16,0 0-32,0 24 1,-24-24 0,24 0-1,-50 0 1,25-1-1,0-24 1,1 0-16,-1 0 16,0 25 15,-25 0-31,75-25 359,0 0-343,0 0-16,0 0 16,-1 0 109,1 0-110,0 0 1,0 0-16,0 0 15,-1 0 1</inkml:trace>
  <inkml:trace contextRef="#ctx0" brushRef="#br0" timeOffset="121321.26">16222 12179 0,'-49'0'141,"24"0"-126,0 0-15,0 0 16,-24 0 156,24 0-156,0 0 234,25 25-235,0 0 1,0 0 15,25-1-15,-25 1-1,0 0 1,0 0 31,25-25-32,-25 25 142,49-25 77,-24 0-218,25 0-1,-26 0 313,-24 24-328,0 1 16,25-25-16,0 25 16,-25 0 15,0 0 63,0-1-94,0 1 15,0 0 1,0 0 0,0 0-16,-25-25 31,25 24 31,-25-24-62,1 0 16,-1 25-16,0 0 62,0-25 95,-24 0-126</inkml:trace>
  <inkml:trace contextRef="#ctx0" brushRef="#br0" timeOffset="122783.93">15255 12402 0,'-25'0'109,"-25"0"-109,26 0 16,-1 0-16,-25 0 125,-24 0-109,-1 0-16,51 0 15,-1 0-15,0 0 16</inkml:trace>
  <inkml:trace contextRef="#ctx0" brushRef="#br0" timeOffset="123832.18">15056 12278 0,'0'25'125,"0"0"-110,0 0 1,0 0 15,0-1-15,25-24-16,-25 25 15,0 0 17,0 0-17,0 0-15,25-25 16,-25 24 31,0 1-32,25 0 64</inkml:trace>
  <inkml:trace contextRef="#ctx0" brushRef="#br0" timeOffset="132353.24">17686 13271 0,'0'-25'422,"-75"25"-406,26 0-16,24 0 15,0 0 1,0 0 156,25 25-157,0-1 1,0 1 0,0 0-16,0 0 15,0 0 1,0-1-16,0 1 16,0 0-1,50 25 1,-50-26-1,25 1 1,-25 0 31,25 0 0,-1-25-32,1 0 1,0 0 78,0 0-79,0 0-15,-1 0 16,1 0-16,-25-25 16,50-25-1,-50 26 1,25-1 0,-25 0 46,0-25 1,-25 50-32,0-24 0,0-1 110,25 0-110,0 50 281,0 0-312,0-1 16,0 1-16,0 0 16,0 0-16,0 24 15,25-24 1,-25 0 0,0 0-1,0 0 1,0-1-1,0 1 1,0 0 0,0 0-16,0 0 15,25-1-15,-25 26 16,0-25 0,0 0-1,25-1-15,-25 1 31,0 0-31,0 0 32,24 0-32,-24-1 31,0 1-15,0 0-1,0 0 1,0 0 15,0-1-31,0 1 0,0 0 16,0 0 15,-24-25-31,24 25 16,-25-1-16,0 1 15,0 0 48,0-25-48,1 0-15,-1 0 16,-25 0-16,25 0 16,1 25-16,-1-25 93,-25 0-93,25 0 16,0-25-16,1 0 31,-1 0-15,25 1-1,0-1 1,0 0-16,-25 25 16,25-25-16,0 0 15,0 1 1,0-1 0,0 0-1,0 0 1,0 0 62,0 1-78,0-1 16,25-25-16,0 25 46,24 1 33,26 24-64,-50 0-15,-1 0 16,51-25-16,-26 25 15,-24-25-15</inkml:trace>
  <inkml:trace contextRef="#ctx0" brushRef="#br0" timeOffset="136144.43">17066 13395 0,'-25'0'47,"0"0"0,0 0-47,-24 0 16,24 0-16,0 0 15,-25 0-15,26 0 16,-26 0 78,25 0-94,0 0 15,-24 24 1</inkml:trace>
  <inkml:trace contextRef="#ctx0" brushRef="#br0" timeOffset="138296.81">17041 13618 0,'0'25'94,"-25"-25"15,-25 0-109,26 0 16,-1 0 31,0 0 156,-25 0-203,26 0 16,-1 0-1,-25 0 579,25 0-594,-24 0 16,24 0-1,0 0-15</inkml:trace>
  <inkml:trace contextRef="#ctx0" brushRef="#br0" timeOffset="171039.49">14908 13370 0,'0'25'187,"0"-1"-171,0 1-16,0 0 15,0 0-15,0 0 16,0-1-16,0 1 16,0 25-16,24-50 15,-24 25-15,0-1 16,0 1-1,0 0 1,0 0 0,0 0-1,25-1-15,-25 1 16,0 0 0,0 0-16,0 49 15,0-49 1,0 25-16,25-50 15,-25 24-15</inkml:trace>
  <inkml:trace contextRef="#ctx0" brushRef="#br0" timeOffset="174768.68">15949 13618 0,'25'0'125,"25"-25"-109,-25 0 0,24-24-1,-49 24 1,0 0-1,0 0 1,25 25-16,-25-25 16,0-24 31,-25 24-1,0 0-30,1 25-16,-1-25 31,0 25 110,0 0-141,-49 25 141,49 25-126,0-25 1,25-1-16,-25 26 15,1 0 1,24-26-16,0 1 16,0 0-1,0 0 17,0 0 14,0-1-30,0 1 0,0 0-1,49 0-15,-24 24 16,0-49 0,-25 25-1,25-25 79,-1 25-63,1 0-31,0-25 16,-25 25-1,25-25 1,0 0-16,-25 24 125,0 1-94,0 0-15,0 0 31,-25-25-47,25 25 15,-25-25 32,-25 24-31,26-24-16,-1 25 16,0-25-16,0 0 187,0 0-156,1 0 32,24-25-63,0 1 15,0-1 32,0 0-15,0-25 46,0 26-63,0-1 1,0 0-16,0 0 62,0 0 1,24 1-32,-24-1-31,25 0 31,0 25-15,-25-25 0,25 25-16,0-25 31,-1 25-15,1 0-1,0 0 1,0-24 249</inkml:trace>
  <inkml:trace contextRef="#ctx0" brushRef="#br0" timeOffset="178209.06">15280 13295 0,'0'0'0,"24"25"109,26 0-109,-25-25 16,-25 25-1,25-25-15,0 0 32,-1 0 108,-24 25-124,0-1-16,0 1 47,0 0-32,0 0 17,0 0-32,-24-25 15,24 24 32,-25-24-31,0 25 15,50-25 610,-25 25-548,25 0-77,-1-25 0,-24 25 280,0-1-280,0 1-16,0 0 16,-24-25-1,24 50 1,-25-50 234,25 24-234,-50-24-16</inkml:trace>
  <inkml:trace contextRef="#ctx0" brushRef="#br0" timeOffset="191745.04">26169 12229 0,'25'0'328,"0"0"-312,-1 0-16,51 0 156,-26 0-140,-24 0-16,0 0 15,25 0 204,-1 0-203,1 0-16,-25 0 15,-1 0 1</inkml:trace>
  <inkml:trace contextRef="#ctx0" brushRef="#br0" timeOffset="192607.58">26367 12030 0,'0'25'47,"0"0"-31,0 24-16,0-24 15,0 0 1,0 0-16,0 0 16,-24 0-16,24-1 31,0 1-15,0 0-1,0 0 1,0 0 31</inkml:trace>
  <inkml:trace contextRef="#ctx0" brushRef="#br0" timeOffset="195032.31">27161 12005 0,'25'25'16,"25"-25"-16,-26 0 15,26 25 1,-25-25 328,0 25-1,-25 0-296,-25-25-31,25 24-16,-25 1 15,0 0 32,0 0-31,1 0 0,-1 0-1,0-25 1,25 49 234</inkml:trace>
  <inkml:trace contextRef="#ctx0" brushRef="#br0" timeOffset="197520">26739 12328 0,'25'-25'125,"0"25"-109,0-25-16,24 1 15,-49-1 1,25 25 0,-25-25 31,0-25-1,0 25-30,0 1 0,0-1-1,-25 0 1,1 0 0,24 0-1,-25 1 16,25-1 16,-25 25-31,-25 0 140,50 25-140,-24-1-1,24 1 1,0 0 0,0 0-1,0 0 17,0 24-1,24-24 0,1 0 0,-25 0-15,25-25-16,-25 25 16,25-25-1,-25 24 32,25 1-31,-1-25 15,-24 25-15,25-25 30,-25 25 17,0 0-32,0-1-31,0 1 16,-49-25-1,24 0-15,0 0 16,-25 25-16,26-25 31,-1 0-15,0 0 0,0 0 30,25-25 173,0 0-203,25 25-16,0-24 15,-25-1 173,0 0-172,0 0 15,25 25-16</inkml:trace>
  <inkml:trace contextRef="#ctx0" brushRef="#br0" timeOffset="198929.69">28079 12030 0,'25'0'62,"0"0"47,-1 0-109,1 25 94,0-25-78,0 25 15,0-25-31,49 0 16,-24 0-16,-1 0 15,1 0-15,-25 0 16</inkml:trace>
  <inkml:trace contextRef="#ctx0" brushRef="#br0" timeOffset="199727.42">28277 11981 0,'-24'0'47,"24"24"-32,0 1 1,0 0-16,0 0 16,24-25-1,-24 25 1,0-1-1,0 1 1,0 0 15</inkml:trace>
  <inkml:trace contextRef="#ctx0" brushRef="#br0" timeOffset="201648.65">29394 11881 0,'0'0'0,"24"25"63,1-25-47,0 0-16,0 25 15,0-25-15,24 0 16,26 0-16,-1 0 15,-49 0-15,-25 25 329,-25 0-314,-49 24-15,-1 1 16,1-25-16,24-1 15,1 1-15,-1 25 16,25-50-16,0 25 94,1 0-94,-26-1 15,50 1-15,-74 0 16,49 0 0,0 0-1</inkml:trace>
  <inkml:trace contextRef="#ctx0" brushRef="#br0" timeOffset="204080.14">29046 12129 0,'0'-24'16,"0"-1"-1,0 0-15,25 0 16,0 0-16,0 1 15,-25-1 1,25 25-16,-25-25 16,0 0-1,24 0 1,-24 1 62,0-1-78,0 0 16,-24 0-1,-1 0 17,0 1-17,-25 24 63,25 0-78,-24 0 16,24 0-16,0 0 16,0 0-16,-24 24 62,49 1-46,-25 0-1,0 0 1,25 0 15,0-1-31,0 1 31,0 0-15,0 0 0,0 0-1,0-1 1,25 1 15,0-25-15,0 0-1,-1 25 1,1-25-16,0 25 94,0-25-94,0 0 15,-1 25 17,1-25-17,0 24 63,-25 1-46,0 0-32,0 0 15,0 0 17,0 0 46,-25-1-63,25 1 1,-25-25 15,1 25-31,24 0 16,-25-25-1,0 0-15,0 0 16,0 0 78,-24 0-63,49-25 78,0 0-77,0 0-17,25 1 1,-1-1 15,1 25 0,0-25-31,0 0 16,0 0 0,-1 0 15,1 25 141</inkml:trace>
  <inkml:trace contextRef="#ctx0" brushRef="#br0" timeOffset="205938.59">26144 13171 0,'25'25'110,"0"0"-95,-25 49-15,49-24 16,-49-25-16,0 0 16,25 24-16,0-24 15,-25 0-15,0 0 16,0-1 0,25 1-1,0 0 1,-25 25-1,24-26 1,-24 1 0,0 0-16,0 25 15,0-26 142,0 1-142,0 0 1,0 0-1,0 0 1,0-1 0,-24-24-1,-1 25-15,0-25 16,0 25-16,0-25 16,25 25-16,-24-25 62,-1 0-46,-25 0-16,25 0 15,-24 0-15,24-25 16,0 25 15,0 0-15,1-25-1,-1 0 64,25-24-64,0 24 1,0 0 171</inkml:trace>
  <inkml:trace contextRef="#ctx0" brushRef="#br0" timeOffset="206617.56">26020 12998 0</inkml:trace>
  <inkml:trace contextRef="#ctx0" brushRef="#br0" timeOffset="207905.54">26715 13494 0,'24'0'62,"26"0"-46,-25 0-16,0 0 16,-1 0-16,1 0 15,0 0-15,25 0 94,-26 0-94,26 0 16,0 0-16,-25 0 15,-1 0-15,26 0 16,-25 0 78,24 0-16</inkml:trace>
  <inkml:trace contextRef="#ctx0" brushRef="#br0" timeOffset="209448.4">26690 13866 0,'49'0'141,"26"0"-141,-26 0 16,26 0-16,-50 0 15,-1 0 1,1-25 78,25 25-79,24-25-15,-24 25 16,0-25-16,-26 25 15,1 0-15,0 0 16,0 0-16</inkml:trace>
  <inkml:trace contextRef="#ctx0" brushRef="#br0" timeOffset="-212856.05">28922 13320 0,'0'25'46,"-25"0"-30,1 0 0,24 24-1,-25 1-15,0-1 32,25-24-32,0 0 15,-25-25 1,25 25-16,0 0 31,-25-1-15,50-24 234,0 0-172,25 0-31,-26 0-32,1-24-15,0 24 16,0-25 0,0 25 109,-1-25-110,1 0-15,0 25 16,0-25 109,-25 1-110,0-1 1,0 0-16,0 0 16,0 0-1,0 1 1,0-1-16,0 50 344,0-1-344,0 1 15,0 0-15,0 0 16,0 0 0,0-1-1,0 1 1,0 0 15,0 25 0,0-26-15,0 1-16,0 0 16,0 0-1,0 24-15,0-24 16,0 0 15,0 0-15,0 0 15</inkml:trace>
  <inkml:trace contextRef="#ctx0" brushRef="#br0" timeOffset="-210248.56">28426 13667 0,'0'-49'62,"0"-1"-46,0 1-16,25-1 16,-25 25-1,0-24 1,0 24 15,0 0 47,0 0-78,-25 25 16,0 0-1,25-25-15,-24 25 16,-26 0 140,0 0-140,50 25-16,-24-25 16,24 25-16,0 0 140,0 0-124,0-1-1,0 1 17,0 0-17,0 0 17,24-25-32,1 25 15,-25-1-15,25-24 16,0 25-16,0-25 15,-1 25 48,-24 0-47,25-25-1,-25 25 1,25-25-1,0 24 17,-25 1 30,0 0-62,0 0 16,0 0 15,0 24-15,0-24-1,0 25 48,-25-26-48,0-24 1,0 0 0,1 25-16,-1-25 78,-50 0-63,51 0 1,-1 0-16,0-25 47,0 1-31,0 24-1,25-25 1,0 0 31,-24-25-32,24 26 1,0-1-16,0 0 16,-25 0-1,74 0 110,-24 25-109,0 0-1,0-24 32,0 24-47,24 0 78,-24 0-62,0 0-16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7:13.5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22175 4341 0,'-49'0'141,"-1"0"-126,1 0-15,24 0 16,-25 0-16,25 0 15,-24 0-15,-1 0 16,25 0-16,1 0 31,-1 0-15,0 0 0,0 0-1,-25 0-15,26 0 16,-26 0-16,25 0 15,-24 0-15,-1 0 16,25 0 0,0 0-1,1 0 110,-1 0-125,0 0 16,0 0 78,0 0-79,-24 0 17,-1 0-17,25 0-15,1 0 16,-26 0-16,25 0 15,-24 0 235,24 0-234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7:20.65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16495 4440 0,'25'-25'125,"25"25"-110,-26 0 1,1 0-16,0 0 0,0 0 16,0 0-1,-1 0 1,1 0 0,0 0-16,0 0 15,0 0 1,-1 0-16,1 0 15,0 0 1,25 0 0,-1 0-16,26 0 15,-51 0-15,26 0 16,0 0-16,-26 0 16,26 0-1,-25 0 1,24 0 93,51 0-93,-1 0-1,-25 0-15,1 0 16,-1 0-16,25 0 16,25 0-16,-24 0 15,-26 0-15,25 0 16,-24 0-16,-26 0 16,-24 0-16,0 0 15,0 0 516,-1 0-515,26 0 453,0 0-469,-25 0 15,-1 0-15,1 0 16,0 0-16,49 0 266,-49 0-251,25 0-15,-25 0 16,-1 0 0,1-25-1,0 25 95,0 0-79,0 0-31,-1 0 0,1 0 31,25-24 94,-25 24-109,-1 0-1,1 0-15,0 0 16,0 0 0,24 0-1,-24 0 1,0 0 62,0 0-62,0 0 15,-1 0 47,1-25-47,0 25 0,0 0-15,0 0 15,-1 0 79,1 0-79,0 0 0,0 0 32,0 0-48,0 25 63,-1-25 32,1 0-48,0 0 329,0 24-375,0-24 15,-25 25 234,24-25-233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7:38.7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29121 9451 0,'49'-25'140,"26"25"-124,24 0-16,-25 0 15,26 0-15,-26 0 16,0 0-16,-24 0 16,0 0-16,-1 0 15,100 0 173,124 25-188,-25-25 15,0 0-15,25 0 16,-25 0-16,0 0 16,-25 0-16,-24 0 15,-1 0-15,-99 0 16,-49 0-16,0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7:49.2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29146 12551 0,'0'-25'141,"74"25"-141,0 0 16,1 0-16,-26 0 15,26 0-15,-26 0 16,-24 0-16,0-24 16,0 24-16,0 0 15,24 0 188,26 0-203,-26 0 16,1 0-16,-25 0 16,24 0-16,-24 0 15,25 0-15,-26 0 16,1 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7:50.9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32122 12427 0,'25'0'78,"24"0"-78,-24 0 16,0 0-1,0 0-15,0 0 188,0 0-173,-1 0 17,1 0-32,25 0 15,-25 0-15,-1 0 16,1 0-1,0 0 64,0 0-64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5:58:04.2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1414 1339 0,'0'-24'156,"74"-1"-156,-24 0 16,-25 0-16,-1 25 15,76-49-15,-75 49 16,24-25-16,1 25 16,-25 0-1,-1 0 32,1 0-47,0 0 16,0 25-1,0-25 1,-25 24-16,0 1 47,0 0-32,0 0 1,0 0-16,0-1 16,0 1-16,0 0 15,0 0 1,0 0 0,0-1-1,0 1-15,0 0 16,0 0-1,-25 0-15,25 24 16,-75 1 0,75-25-16,-49 0 15,24 24-15,0-49 16,25 25-16,-25 0 16,-49 24-16,74-24 15,-25-25-15,-25 25 16,50 0-16,-24-25 297,24 25-282,24-25 1,26 0 0,-25 0 93,0 0-109,0 0 16,-1 0-1,1 0-15,0 0 16,0 0 46,0 0-46,-1 0-16,1 0 16,0 0-1</inkml:trace>
  <inkml:trace contextRef="#ctx0" brushRef="#br0" timeOffset="1936.16">2381 1191 0,'0'24'63,"50"-24"15,-25 0-63,24 0 1,-24 0-16,0 0 16,0 0-16,-1 0 15,1 25-15,25-25 16,-25 0-16,0 0 15,-1 0-15,1 0 16,0 0-16,25 25 31,-26 0 110,-24 24 15,0-24-140,-24 25-1,-1-25 1,0-25 0,25 49-16,-50-24 15,26 0-15,-1 0 16,0-1-16,0 26 16,0-25-1,0 25 16,1-26 16,-1-24-31,0 25-16,0 0 16,0-25-16</inkml:trace>
  <inkml:trace contextRef="#ctx0" brushRef="#br0" timeOffset="3848.19">3448 1513 0,'25'0'47,"24"0"-31,-24 0-16,49 0 16,-24 0-16,25 0 15,-26 0-15,-24 0 16,-25 25-16,25-25 15,0 0 48,-1 0-47,1 0-1,0 0-15,0 0 16,0 0-16,49 25 15,0-25-15,1 0 16,-1 0-16,-24 0 16,-25 0-16</inkml:trace>
  <inkml:trace contextRef="#ctx0" brushRef="#br0" timeOffset="4822.92">3969 1215 0,'0'25'15,"0"0"1,-25 0-16,25 0 16,0 24-16,0 1 15,0-25 1,-25 24-16,25 1 16,-25-1-16,25-24 15,-24 50-15,24-26 16,0 1-1,-25-25-15,0 49 0,25-49 16,0 0-16,0 0 16,-25 24-16,25-24 31</inkml:trace>
  <inkml:trace contextRef="#ctx0" brushRef="#br0" timeOffset="5920.9">4663 1091 0,'-25'25'15,"25"25"1,0-25-1,25-1 1,-25 1-16,0 0 16,25 0-16,0 0 15,0-1-15,-1 1 16,-24 25-16,25-25 16,0 24-16,-25-24 15,0 25-15,25 24 16,-25-24-1,25 24-15,-25 1 16,0-26-16,0 1 16,0-1-16,0-24 15,0 0-15,0 0 16</inkml:trace>
  <inkml:trace contextRef="#ctx0" brushRef="#br0" timeOffset="7865.02">5159 1091 0,'0'25'31,"0"0"-31,-24 0 15,24 0-15,-25-1 16,25 1-16,-25 0 16,0 0-16,0 24 15,1-24-15,-26 0 16,25 49-16,-24-49 16,24 25-16,0-50 15,0 25-15,0-25 16,0 24-16,25 1 15,0 0-15,-24-25 16,24 25 265,24-25-281,1 0 16,25 0-16,-25 0 16,0 0-1,-1 0 63,1 25-78,-25 0 16,25-25 0,-25 24-16,25-24 15,-25 25 1,0 0-16,25 0 47,-1 0-32,-24-1 1,25-24 0,-25 25-1,25 0 1,0-25-1,0 25 1,-25 0 31,0-1-16,24-24 422</inkml:trace>
  <inkml:trace contextRef="#ctx0" brushRef="#br0" timeOffset="10168.04">5804 1389 0,'50'0'125,"24"25"-125,-24-25 16,-25 0-16,24 25 15,-24-25 173,50 0-172,-26 0-16,26 0 15,49 0-15,-25 0 16,-25 0-16,-49 0 15,25 0-15,-1 0 16</inkml:trace>
  <inkml:trace contextRef="#ctx0" brushRef="#br0" timeOffset="11640.66">5904 1662 0,'24'0'156,"1"0"-156,25 0 16,-25 0 78,-1 0-94,1 0 15,0 0-15,0 0 32,0 0-32,-1 0 15,1 25-15,0-25 16,0 0 109,49 0-125,-49 0 15,25 0 1,-26 0-16,1 25 16,0-25-16,0 0 15,0 0-15,-1 0 282</inkml:trace>
  <inkml:trace contextRef="#ctx0" brushRef="#br0" timeOffset="14913.33">7193 1116 0,'25'-25'141,"0"25"-125,0 0-1,0 0 1,-1 0-16,1 0 16,25 0-16,-25 0 15,24 0 63,-24 50-78,0-50 16,-25 25 0,25 24 77,-25-24-61,0 0-17,0 0 1,0 0-1,0 24 17,-25-49-1,25 25-31,-50-25 16,25 25-1,1 0-15,-1-25 16,0 0-16,-25 24 15,26-24 1,48 25 297,1-25-313,25 0 15,-1 0-15,-24 0 16,0 0-16,-25 25 94,25-25-79,-25 25 1,25 0 31,-1-1 15,1 26-31,-25-25 16,0 0-15,0 0-17,0-1 1,-25 1-1,25 0-15,-24 0 16,-26 0 0,25-25-16,0 24 15,1 1 1,-26-25 0</inkml:trace>
  <inkml:trace contextRef="#ctx0" brushRef="#br0" timeOffset="16944.88">8260 1290 0,'0'25'94,"-50"-1"-94,1 26 16,-1 0-16,1-26 15,49 1-15,-25 0 16,0 0-16,0-25 31,25 25-31,-25-1 31,25 1-15,-25 0 0,25 0 15,0 0 16,25 0-32,-25-1 1,25-24 78,-25 25-94,25-25 15,0 25-15,0-25 16,-1 0-16,1 0 16,0 0-16,0 0 15,24 0 79,1-25-78,-25 0-16,0 1 15,-1-1-15,1 0 16,-25 0-16,25 25 16,-25-25-16,25 0 15,0 1-15,-25-1 16,24 0-1,-24 0 1,0 0 15,25 1-15,-25-1 0,0 0 46,0 0-15,0 0-16,0 1-31,-25 24 16,25-25 15,-24 25 219,-26 0-250,0 0 16,26 0-16,-1 0 125,0 0-125,0 0 15,-49 0-15,49 0 32</inkml:trace>
  <inkml:trace contextRef="#ctx0" brushRef="#br0" timeOffset="94407.59">422 3101 0,'49'0'94,"1"0"-94,24 0 16,-49 0-16,25 0 15,-1 0 1,-24 0-16,25 0 0,-1 0 16,-24 0-1,0 0-15,25 0 16,-26 0-1</inkml:trace>
  <inkml:trace contextRef="#ctx0" brushRef="#br0" timeOffset="96655.89">1364 2853 0,'25'-25'109,"0"0"-109,24 25 16,26 0-16,-50 0 16,24 0-1,-24 0 1,0 0 62,0 0-62,0 25-1,-1 0 1,-24-1-16,25 1 16,-25 0-16,0 0 15,0 0 1,0-1-1,0 1 32,0 0-47,0 0 32,0 0-17,0-1 16,-25 1-31,1 0 16,-1 0 0,0 0-16,0-25 15,25 24-15,-50 1 16,26-25-16,-1 25 16,-25 25 62,25-50-63,1 24-15,-1 1 16,0-25-16,0 25 16,-24 0 140,49 0-141,-25-25 17,0 24-32,50-24 265,0 0-249,-1 0 0,1 0-1,0 0 1,-25 25-16,25-25 15,0 0 17,-1 0-17,1 0-15,25 0 16,-25 0-16,24 25 16,1-25-16,0 25 15,-26-25-15,1 0 16,0 0 15,0 0 0</inkml:trace>
  <inkml:trace contextRef="#ctx0" brushRef="#br0" timeOffset="99160.4">2431 2902 0,'25'0'94,"-1"0"-94,26 0 16,-25 0-16,24 0 15,1 0-15,25 0 16,-26 0-16,26 25 16,-51-25-1,26 0-15,-50 25 16,25-25-16,-25 25 469,-25-25-454,0 49-15,0-24 16,-24 25-16,24-50 15,0 49-15,-24-49 16,49 25 0,-25 0-1,0-25 1,25 25-16,-25-25 16,0 24-16,0 1 15,25 0-15,-24-25 16,-1 25-1,0 0 1,0-25-16,0 24 31,25 1-15,-24-25-16,24 25 16,-25-25-1,25 25 48,-25-25-63,0 49 15,0-49-15,25 25 16,-24-25-16,-1 25 16,25 0-1,-25-25 1,25 25-1</inkml:trace>
  <inkml:trace contextRef="#ctx0" brushRef="#br0" timeOffset="101193.51">6970 2828 0,'25'0'94,"0"0"-79,0 0 1,-1 0-1,1 0-15,0 0 16,0 0 31,0 0-31,-1 25-16,1-1 15,0-24 32,0 0-31,-25 25-16,25-25 15,-1 0 1,1 0-16,0 0 31,0 0 110</inkml:trace>
  <inkml:trace contextRef="#ctx0" brushRef="#br0" timeOffset="103207.46">8508 2530 0,'50'0'94,"-26"0"-78,26 0-16,0 25 15,-26-25 1,1 0 0,0 25 62,0-25-63,0 0-15,-1 24 16,1-24-16,25 0 16,-25 0-16,-1 0 15,-24 25 282,0 0-281,0 0-16,0 0 15,-24-25 1,-1 25-16,-25-1 16,25 1-1,-24 0 1,-1 0-16,25 0 15,1-25-15,24 24 16,-25-24-16,0 0 16,25 25-16,-25 0 15,0 0 95,-24 0-95,49-1-15,-25-24 16,25 25-16,-25-25 16,0 25-16,25 0 15,-24 0 1,-1-1 15,0 1-31,25 0 16,-25-25 15,25 25-15,-25-25-1</inkml:trace>
  <inkml:trace contextRef="#ctx0" brushRef="#br0" timeOffset="105679.28">7838 2654 0,'0'0'0,"0"-25"0,0 0 16,25 25-1,0 0 110,0 0-109,-1 0-16,1 0 15,25 0 1,-25 0 0,0 25-16,-1-25 15,1 25 1,0-25 62,-25 25-15,0 0-48,25 0 1,-25-1-1,0 1-15,0 0 16,0 0 0,0 0-1,0-1 1,-25-24 0,0 25-1,0 0 1,1 0-16,-1 0 15,0-25 1,0 24-16,0-24 16,25 25-1,-25 0-15,1-25 16,-1 0-16,25 25 16,-25-25-16,-25 25 15,26-1 1,-1-24-1,0 0 17,0 25-17,0-25-15,-24 25 16,24-25-16,0 25 16,-24 0-16,24-25 31,50 0 250,-1 0-265,1 0 62,0 24-47,0-24-31,-25 25 16,25-25-1,-1 25 1,-24 0-16,50-25 16,-50 25-1,25-25 1,-25 24-1,25 1 1</inkml:trace>
  <inkml:trace contextRef="#ctx0" brushRef="#br0" timeOffset="110215.47">3919 5085 0,'0'25'156,"25"0"-156,-25 24 16,0 1-16,25 24 15,-25-24-15,0 24 16,0-24-16,25-1 16,-25 1-16,0-25 15,0 24-15,0-24 16,0 0-1,0 0 17,0 0-17,0 24-15,0-24 16,0 0-16,0 0 16,0 0-1,0 24 1,0-24-16,0 0 15,0 24 1,24-24 0,-24 0-16,0 0 15,0 0 1,0 24-16,0-24 31</inkml:trace>
  <inkml:trace contextRef="#ctx0" brushRef="#br0" timeOffset="112135.54">4266 5457 0,'0'25'78,"0"0"-47,-24 24-31,-1-24 16,0 0 15,25 0-31,-25-1 15,0 1 1,-49 0 0,49 0-1,0 0 438,25-1-421,50 1-32,-25-25 15,0 25 1,-1-25 0,1 25 46,-25 0-62,25-25 16,0 25-1,0-1 63,-25 1-46,24 0-17,-24 0 1,0 24 0,25-49-16,-25 25 15,25 0 1,-25 0-1,0 0-15</inkml:trace>
  <inkml:trace contextRef="#ctx0" brushRef="#br0" timeOffset="113273.4">4936 5705 0,'0'25'125,"25"-25"-109,-25 25-16,25-25 31,0 0-31,-1 0 16,1 0-16,0 0 16,0 0 46,0 24-46,49-24-16,-49 25 15,0-25-15,24 0 16,-24 0 0,0 0 77,0 0-77,24 0 0,1 0-16,-1 0 15,-24 0-15,25 0 16,-25 0-16</inkml:trace>
  <inkml:trace contextRef="#ctx0" brushRef="#br0" timeOffset="114160.15">4862 6052 0,'25'0'110,"-1"0"-95,1 0 1,0 0-16,25 0 16,-26 0-16,1 0 15,25 0-15,-1 0 16,-24 0-1,0 0 126,0 0-125,0 0-16,24 0 109,-49-24-46</inkml:trace>
  <inkml:trace contextRef="#ctx0" brushRef="#br0" timeOffset="119048.35">744 4118 0,'0'0'0,"75"0"0,-1 24 15,-24-24-15,24 0 16,-24 0-16,-26 0 16,1 25-16,0-25 15,0 0-15,0 0 32,24 0-32,26 0 15,-26 0-15,26 0 16,-26 0-16,26 0 15,-26 0-15,-24 0 16,0 0-16,0 0 16,0 0-16,-1 0 15,1 0 1,0 0 0,0 0-1,0 0-15,24 0 16,1 0-1,24 0-15,25 0 16,-24 0-16,-1 0 16,-49 0-16,0 0 15,0 0 142,-1 0-142,1 0 1</inkml:trace>
  <inkml:trace contextRef="#ctx0" brushRef="#br0" timeOffset="120639.88">1364 4415 0,'0'25'62,"-25"0"-46,1-25-1,24 25 1,-25-25 0,25 24-16,-25 1 15,0 0-15,25 0 16,0 0 15,0-1-15,0 1-1,0 0 48,25 0-32,0 0 0,0-25-15,-25 24 0,24-24-16,1 0 15,0 0 1,0 0-1,0 0 1,-1 0-16,1 0 16,0 0-16,25 0 62,-1-24-46,-24-1-1,-25 0-15,0 0 47,0 0 16,-25 1-48,25-1 1,-25 0 15,1 25-15,-1-25 0,-25 25-1,50-25 63,-25 25-62,1-24 0,-1 24 15</inkml:trace>
  <inkml:trace contextRef="#ctx0" brushRef="#br0" timeOffset="126704.39">6201 5507 0,'25'24'78,"0"-24"-62,0 0 0,-1 25-16,1-25 15,25 0-15,-25 25 16,-1-25-1,1 25 32,25 0-31,-25-1 0,-25 1 124,0 0-140,0 0 16,0 24-1,-25-49 1,0 25-16,-25-25 16,26 25-1,-1 0 1,50-25 296,-1 0-312,1 0 63,25 25-47,-25-25 15,-1 25-16,1-25 17,0 24-17,0 1 1,0-25 15,-25 25 79,0 0-95,0 24 16,-25-49-15,25 25-16,-25-25 0,-25 0 16,26 25-1,-1-25 17,-25 0-17,25 0 1,1 0-16,-1 0 15,0 0-15</inkml:trace>
  <inkml:trace contextRef="#ctx0" brushRef="#br0" timeOffset="129057.34">198 7764 0,'25'0'16,"0"0"-1,0 0 17,-25 25-17,25-25-15,-1 0 16,1 24 0,25-24-16,-1 0 15,1 0-15,0 0 16,49 25-16,0 0 15,-24-25-15,24 0 16,25 0-16,-25 0 16,75 50-16,-26-50 15,76 24-15,-26-24 16,25 0-16,-24 0 16,-1 0-16,-24 0 15,-50 0-15,25 0 16,-25 0-16,0 0 15,25 0-15,-25 0 16,24 0-16,1 0 16,25 0-16,0 0 15,-1 0-15,-24 0 16,49 0 0,-24 0-16,25 0 15,24 0-15,25 0 16,-25 0-16,50 0 15,-50 0-15,0 0 16,-24 0-16,-1 0 16,-98 0-16,48 0 15,-24 0-15,25 0 16,-25 0-16,-25 0 16,-24 0-16,-1 0 15,1 0-15,-51 0 16,26 0 93,49 0-93,50 0-16,50 0 15,24 0 1,0 0-16,25 0 16,0 0-16,-49 0 15,-1 0-15,-24 0 0,-75 0 16,0 0 0,-49 0-16,-1 0 15,-24 0-15,25 0 16,-25 0-1,24 0 79,1 0-94,-25 0 16,49 0-16,0 0 15,50 0-15,0 0 16,25 0-16,25 0 16,24 0-16,-49 0 15,0 0-15,-50 0 16,-24 0-16,-26 0 16</inkml:trace>
  <inkml:trace contextRef="#ctx0" brushRef="#br0" timeOffset="147551.64">1389 9203 0,'25'-25'172,"24"25"-156,-24 0-16,25 0 15,-1 0-15,1 0 16,-25 0-16,0 0 15,0 0 64,24 0-64,-24 0-15,0 0 16,24 0-16,-24 0 15,0 0-15,0 0 16,24 0-16,-24 25 16,0-25-1</inkml:trace>
  <inkml:trace contextRef="#ctx0" brushRef="#br0" timeOffset="148551.01">2381 8781 0,'0'25'93,"0"-1"-77,0 26-16,0-25 16,0 24-1,0-24-15,0 0 16,0 0-16,0 0 16,0 0-16,0-1 15,0 1 1,0 0 15,0 0-31,0 0 16,0-1-1,0 1-15,0 0 16,0 0 0,25 0 15,-25-1-16,25 1 17</inkml:trace>
  <inkml:trace contextRef="#ctx0" brushRef="#br0" timeOffset="150608.53">2555 8954 0,'25'0'109,"-1"-24"-109,1 24 47,-25-25-32,25 25-15,25 0 110,-25 0 77,-1 0-171,1 0-16,0 0 16,-25 25-1,0-1 1,0 1-1,0 0 1,0 0-16,0 0 31,0 0-15,0-1 15,0 1-31,0 0 16,0 0-1,-50 0-15,1-1 16,24-24-16,0 25 16,0 0-1,75-25 407,0 0-422,-26 0 16,26 0-1,0 25 79,-26-25 16,1 0-17</inkml:trace>
  <inkml:trace contextRef="#ctx0" brushRef="#br0" timeOffset="152031.43">3572 8930 0,'-25'0'15,"25"24"48,25-24-63,24 0 15,1 25-15,0-25 16,-1 25-16,1-25 31,0 0 94,-1 0-125,26 25 16,-26-25-16,1 0 15,-25 0-15</inkml:trace>
  <inkml:trace contextRef="#ctx0" brushRef="#br0" timeOffset="153151.76">3324 9227 0,'0'25'47,"25"-25"16,24 0-48,26 25-15,-26-25 16,-24 0-16,0 0 16,0 0-16,-1 0 31,1 0-16,-25 25-15,25-25 16,0 0-16,0 0 16,0 25-1,24-25 1,1 0 0,-25 0-16,-1 0 15,1 0-15</inkml:trace>
  <inkml:trace contextRef="#ctx0" brushRef="#br0" timeOffset="155672.04">4589 8706 0,'25'25'79,"-25"0"-79,0 0 15,0 0-15,0-1 16,0 26-16,0-25 15,0 0-15,0-1 16,0 1-16,0 0 16,24-25-16,-24 25 15,0 0 1,0 0-16,0-1 16,25 1-1,-25 0 1,0 0-1,0 0 17,0-1 30,0-48 141,0-26-187,0 25-16,0-24 16,0 24-16,0-50 15,0 50-15,0 1 16,0-1-16,0 0 15,0 0-15,0 0 32,0 1-32,0-26 15,0 25 1,0 0-16,0 1 16,0-1-16,0 0 15,0 0-15,25 25 16,-25-25-1,0 1-15,0-1 32,25 0 46,0 0-63,-25 0 1,24 1-16,1-1 31,0 25 110,0 0-125,0 0-16,0 25 31,-1-25 16,-24 24 0,25-24-32,-25 25-15,25 0 31,-25 0 1,0 0-17,0-1 17,0 1-17,0 0 48,0 0-48,-25 0 1,0-25 0,25 24-1,-24-24-15,24 25 16,-25-25-16,0 25 15,0-25 1,-25 25 62,-24 0-78,24-1 16,1 1-1</inkml:trace>
  <inkml:trace contextRef="#ctx0" brushRef="#br0" timeOffset="157536.34">5482 8954 0,'-25'0'15,"50"0"79,49 0-94,-24 25 0,-1-25 16,1 25-1,0-25-15,-1 25 16,-24-25-1,0 0 1,25 0-16,-26 0 16,1 0-1,0 0-15,0 0 141,24 0-125,1 0-16,-25 0 15,24 0-15,-24 0 16</inkml:trace>
  <inkml:trace contextRef="#ctx0" brushRef="#br0" timeOffset="158833.41">5904 8731 0,'0'25'31,"0"0"-31,0 0 16,0-1-1,0 1 1,0 0-16,0 25 16,0-26-1,0 1 1,0 0-16,0 0 15,0 0 1,0 0 0,0-1-16,0 1 15,0 0 1,0 0 0,0 0 234,0-1-250,24 1 15,-24 0-15,0 0 16</inkml:trace>
  <inkml:trace contextRef="#ctx0" brushRef="#br0" timeOffset="160031.69">6672 8582 0,'0'25'62,"0"25"-46,0-1-16,0 1 16,0-25-16,0 24 15,0 1-15,25 0 16,0-26-16,-25 1 16,0 25-16,0 0 15,0-26 1,0 1-1,0 0-15,0 0 32,0 0-17,0-1 1</inkml:trace>
  <inkml:trace contextRef="#ctx0" brushRef="#br0" timeOffset="162695.31">7268 8533 0,'-25'0'141,"0"25"-141,0-1 16,25 1-16,-49 0 15,49 0-15,-25-25 32,25 25-32,-25-1 15,0 1 1,25 0 15,-24 0-15,24 0 15,-25-1-15,25 1-1,-25 25 1,25-25 15,0-1-15,0 1 15,0 0-31,0 0 16,0 0 15,0 0 31,0-1-62,25 1 32,-25 0 93,25-25-110,-1 0 1,26 0-1,-25 0 1,0 0 0,-1 0 156,1 0-157,0 0-15,0 0 63,-25-25-48,0 0 79,25 1-94,-25-1 78,0 0-62,0 0-1,0 0 32,0 0-31,0 1-16,-25-1 78,0-25-62,0 50-1,0-25-15,1 25 47,24-24-31,-25 24-16,-25 0 109,25-25-109,1 25 16</inkml:trace>
  <inkml:trace contextRef="#ctx0" brushRef="#br0" timeOffset="171704.55">5829 10096 0,'25'0'94,"25"0"-94,-1 0 15,1 0-15,-25 0 16,-1 0 0,1 0-16,0 0 31,0 0-31,0 0 16,-1 0-1</inkml:trace>
  <inkml:trace contextRef="#ctx0" brushRef="#br0" timeOffset="172633.12">6772 9649 0,'0'25'62,"0"0"-62,0-1 16,0 1-16,0 25 15,0-1 1,0-24-16,0 25 0,0-1 16,0 1-1,0-25-15,0 0 16,0 24-16,0-24 62,0 0-46,0 0 0</inkml:trace>
  <inkml:trace contextRef="#ctx0" brushRef="#br0" timeOffset="174488.68">7317 9575 0,'0'24'63,"0"1"-63,0 0 16,0 25-1,-24-26 1,24 1-16,0 0 15,-25 25 1,25-26 0,0 26-16,0-25 31,-25 24-15,25-24-1,0 0 1,0 0-1,0 0 1,0 0 0,0-1-1,0 1 1,0 0 0,0 0 77,25 0-93,0-25 110,-1 0-48,1 0-62,0 0 78,-25-25-78,25 25 16,0-25-16,-25 0 47,0 0-16,0 1 32,0-1-48,0 0 1,0 0-1,-25 0 64,0 0-17,0 1-46,0-1-16,1 25 31,-1-25-31</inkml:trace>
  <inkml:trace contextRef="#ctx0" brushRef="#br0" timeOffset="175823.87">1538 10244 0,'49'0'63,"1"0"-63,0 0 16,-25 0-16,49 0 15,-24 0-15,-1 0 16,-24 0-16,25 0 15,-26 0-15,51 0 16,-50 0 0</inkml:trace>
  <inkml:trace contextRef="#ctx0" brushRef="#br0" timeOffset="176777.59">2456 9823 0,'0'24'47,"0"1"-47,0 0 16,0 0-16,0 0 15,0-1-15,0 26 16,0 0-16,0-25 16,0-1-16,0 1 15,0 0-15,0 0 16,0 0 0,0-1-16,0 1 15,0 0-15,0 0 16,0 0 15,0-1-31,0 1 31</inkml:trace>
  <inkml:trace contextRef="#ctx0" brushRef="#br0" timeOffset="178584.23">2927 9897 0,'-74'0'94,"74"25"-78,-25 0-16,0-25 15,0 24-15,0 1 16,25 0 15,0 25-15,-24-25-1,24-1 17,0 1-32,0 0 15,0 0 1,0 0-16,0-1 15,0 1 1,0 0-16,0 0 16,0 0 15,0-1-15,24 1 15,-24 0 0,25-25 0,-25 25 16,25-25-31,0 0 15,24 0 0,-24 0-15,0 0-16,0 0 16,0-25-16,-1 25 93,-24-25-93,25 25 16,-25-25 31,0 1-32,25-1 1,-25 0 47,-25 0-32,0 0 0,1 25-15,-26 0-1,25 0 1,-24 0 62,24 0-78,0 0 16,-25 0-16,26 0 15,-1 0 142</inkml:trace>
  <inkml:trace contextRef="#ctx0" brushRef="#br0" timeOffset="180567.87">3845 11261 0,'-25'0'94,"0"0"-79,-24 0 1,-1 0-16,25 0 16,0 0-16,-24 0 15,-1 0-15,25 0 16,0 0-16,1 0 15,-26 0 64,25 0-79,0 0 15</inkml:trace>
  <inkml:trace contextRef="#ctx0" brushRef="#br0" timeOffset="181568.99">3894 11534 0,'-24'0'62,"-1"0"-62,-25 0 16,25 0-16,-24 25 16,24-25-16,0 0 15,0 0-15,0 0 16,1 0-16,-1 0 16,0 0 15,0 0-31,0 0 31,-24 0 78,24 0-93</inkml:trace>
  <inkml:trace contextRef="#ctx0" brushRef="#br0" timeOffset="184351.53">1265 11609 0,'25'0'47,"24"0"16,1 0-48,-25 0-15,0 0 16,-1 0-16,1 0 16,0 0-16,0 0 15,0 0 1,-1 0-1,1 0 267</inkml:trace>
  <inkml:trace contextRef="#ctx0" brushRef="#br0" timeOffset="187584.31">1885 11311 0,'-25'0'16,"25"-25"-1,0 0-15,25 1 16,0-1 0,0 25-1,0-25 1,-1 0-16,1 25 15,0 0-15,-25-25 16,25 25 15,0 0-15,-1 0 0,1 0-1,0 0 1,0 0 78,0 0-79,-1 50 16,-24-25-15,0 0 0,0-1-16,0 1 15,0 0-15,0 0 16,0 0 0,0-1-1,-24 1 1,-1 0-1,25 0-15,-25 0 16,-25-1-16,26-24 16,-1 25-16,0 0 15,0-25-15,-24 25 32,-1 0-1,25-1 0,0-24 0,25 25 1,-24-25-17,48 0 345,1 0-360,0 0 15,0 0-15,0 0 16,-1 0-1,1 0-15,25 25 16,-25 0 62,-1-25-47,1 0-15</inkml:trace>
  <inkml:trace contextRef="#ctx0" brushRef="#br0" timeOffset="191536.95">2555 11460 0,'25'0'78,"-1"0"-63,1 0-15,0 0 16,25 0 0,-25 0-1,24-25-15,1 0 16,-25 25-16,-1 0 16,1 0-1,25-25 48,-50 1-48,25-1-15,-25 0 32,24-25-1,-24 26 0,0-1 0,0 0-15,0 0 0,0 0 15,0 0-16,-24 1 1,-1-1 31,0 0-31,0 25-1,0 0-15,1 0 78,-26 0-78,25 0 16,0 0-16,1 0 16,-1 0-1,-25 0-15,25 0 47,25 25-31,0 0 46,-49-1-62,49 1 31,0 0-15,0 0 0,0 0 15,0 0-15,0-1 15,0 1-31,0 0 31,0 0-15,24 0-1,-24-1 1,25-24 15,-25 50-15,25-50-1,-25 25 1,25-25 0,0 25-1,0-1 17,24 1-17,-24-25 16,0 25-15,0 0 47,-1 0-32,1-1 0,0-24 0,-25 25-15,0 0 62,0 0-78,0 0 47,0-1-31,-25-24-1,25 25 1,-25-25-16,1 25 15,-26-25 17,0 0-17,26 0-15,-26 0 16,25 0 46,0 0-62,0 0 16,1 0 0,-26 0-1,25-25 32,25 0-47,-25 25 16,25-24-1,0-1 32,-24 0-31,24 0 62,0 0-62,0 1 15,24-1-31,-24 0 31,25 25 32,-25-25-63,25 25 15,-25-25 1,50 25-16,-1 0 141,-24 0-141,0 0 15,0 0-15,24 0 16,-24-24 203</inkml:trace>
  <inkml:trace contextRef="#ctx0" brushRef="#br0" timeOffset="196097.25">4911 10616 0,'0'25'31,"0"25"-15,0-1-1,25 1-15,-25 0 16,25-1-16,-25 1 16,25 24-16,-25-24 15,0-1-15,0 26 16,0-25-16,0 24 16,0 0-16,0-24 15,0-25-15,0 24 16,0-24-16,0 25 15,0-1 1,0-24-16,0 0 16,0 0-1,0 0-15,0 24 16,0-24 15,25 0-15,-1-25 187,-24-25-203,0 0 16,0-24-16,0-1 15,-24 25-15,-1-24 16,25 24-16,0 0 15,0 0-15,0 0 16,0 1-16,0-26 16,-25 25-1,25 0-15,0 1 16,0-1-16,-25 0 16,25 0-16,0 0 15,0 1-15,0-1 16,0 0-16,0 0 15,0 0 1,0-24 0,-25 49-16,25-25 15,0 0-15,0 0 63,-24-24-63,24 24 31,-25 0-15,25 0 31,0 0-32,0 1-15,0-1 16,0 0-1,0 0-15,25 0 16,-25 1 0,0-1-1,24 25-15,-24-25 16,0 0 0,25 25-1,-25-25 16,25 1-15,0 24 0,0-25-1,-1 25-15,26 0 16,-50-25-16,25 25 16,0 0-16,24 0 140,1 0-124,-1 25-16,1-25 15,0 49-15,-26-49 16,-24 25-16,25 0 16,0 0-1,0 0 1,0-1 0,-25 1-1,0 0 1,24 0-1,-24 0-15,0-1 16,0 1 0,0 0-16,0 0 15,0 0 17,0-1-17,0 1 16,0 0 1,0 0 93,-74 0-110,0-1-15,49-24 16,0 25-16,-25-25 16,26 0-16,-1 0 15,0 25-15,0-25 110,0 25-95,-24-25-15,-1 0 16,50 25-1,-25-25-15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05:04.40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18653 4341 0,'124'0'266,"0"0"-266,-25 0 15,-24 0-15,-26 0 16,-24 0-16,0 0 156,25 0-156,49 0 16,-50 0-1,1 0-15,24 0 16,1 0-16,-1 0 16,-24 0-16,24-25 15,-49 25-15,0 0 16,74-25 249,-24 0-249,-26 25-16,1 0 16,-25 0-16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05:09.4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15056 5085 0,'0'0'0,"0"-25"0,75 25 94,24 0-78,0 0-16,-24 0 15,-26 0-15,26 0 16,-26 0-16,26 0 15,-1 0-15,-49 0 16,0 0 0,24 0 62,51 0-63,-1 0-15,-25 0 16,-24 0-16,-1 0 16,1 0-16,-25 0 15,24 0 142,51 0-142,-26 0-15,1 0 16,-26 0-16,26 0 15,-51 0-15,-24-25 16,25 25-16,0 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05:11.6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11683 4787 0,'0'-25'62,"124"25"-46,-50 0-16,1 0 15,-26 0-15,-24 0 16,0 0-16,0 0 16,24 0 31,1 0-32,-25 0-15,0 25 16,0-25-16,-1 0 15,1 0 189,25 25-204,24-25 15,-24 0-15,-25 0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05:12.87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13320 4862 0,'25'-25'78,"0"25"-78,24 0 16,-24 0-16,0 0 16,0 0-16,24 0 15,-49 25 1,25-25-16,25 0 16,-25 25-16,-1-25 15,26 24-15,-25-24 78,0 0-62,-1 0-16,1 0 31,0 0 47,0 0-78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05:15.7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12898 11013 0,'75'0'188,"49"0"-173,-25 0-15,25 0 16,-49 0-16,-1 0 16,-24 0-16,-26 0 15,1 0 1,0 0-16,0 0 78,99 0-62,49 0-16,-24 0 15,-50 0-15,-24 0 16,-1 0-16,-49 0 15,25 0 126,24 0-125,1 0-16,-1 0 15,-49 0-15,0 0 16,-1 0-16,26 0 156,24 0-156,-49 0 16,0 0-1,0 0 1,0 0 0,24 0-1,1 0 1,-25 0-16,-1 0 0,1 0 16,0 0-1,0 0 407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05:32.5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22101 5779 0,'124'0'344,"-50"0"-329,-24 25-15,0-25 16,-1 0-16,1 0 16,-25 0-16,24 0 15,-24 0-15,0 0 16,0 0-1,-1 0 64,51 0-64,24 0-15,-24 0 16,-26 0-16,1 0 15,-1 0-15,-24 0 16,25 0-16,-1 0 16,-24 0-1,0 0-15,0 0 16,0 0 0,24 0 46,26 0-62,-26 0 16,1 0-16,-25 0 15,-1 0-15,51 0 16,-50 0 0,-1 0-16,1 0 15,0 0 79,25 0-78,-1 0-16,-24 0 15,0 0 1,0 0-1,0 0 17,-1 0-17,1 0 1,0 0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05:47.1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25102 5631 0,'25'0'62,"0"0"-46,0 0-16,0 0 16,24 0-16,1 0 15,-1 0-15,1 0 16,24 0-16,-49 0 15,25 0-15,-25 0 16,-1 0 0,26 0 46,0 0-46,-26 0-1,26 0-15,0 0 16,-1 0-16,26 0 16,-26 0-16,26 0 15,-50 0-15,24 0 16,-24 0 0,25 0 109,-1 24-125,-24-24 31,0 25-31,0-25 15,49 0-15,-49 25 16,0-25 0,-1 0-1,1 0 95,0 0-95,0 0 188,0 0-203,-1 0 32,1 0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06:10.0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2356 4465 0,'0'-25'187,"0"0"-171,100 0-16,-26 1 15,0-1-15,-24-25 16,-25 50-16,25 0 16,-26 0-16,1 0 250,0 0-250,-25 25 15,0 0-15,0 0 16,0-1 15,0 1-15,0 0-1,0 25 1,-25-50 0,0 24-1,1 1 16,-1 0-31,0-25 16,-25 25-16,25 0 16,1-1-16,-26-24 15,25 25-15,0 0 16,1-25 0,24 25-16,-50-25 15,50 25-15,-50-1 16,26-24-16,-26 25 15,0 25-15,26-50 16,73 25 359,50 0-359,1-25-16,-51 0 15,26 0-15,-26 24 16,-24-24-16,0 0 16,0 0-16,24 0 15,-24 0 1</inkml:trace>
  <inkml:trace contextRef="#ctx0" brushRef="#br0" timeOffset="1376.41">3299 4440 0,'25'-25'156,"49"25"-156,1 25 16,-1 0-16,-24 0 16,-26-25-16,26 24 15,-25-24 48,-25 25-48,25-25 1,-25 25-16,0 0 16,0 0-1,0-1 16,25-24-15,-25 25 125,0 0-110,0 0-15,24-25-1,-24 25-15,25-25 16,-25 24-16,25-24 140,-25 25-108</inkml:trace>
  <inkml:trace contextRef="#ctx0" brushRef="#br0" timeOffset="2401">3969 4341 0,'-50'0'93,"25"0"-77,1 25-16,-1-1 16,0 1-16,0-25 15,25 25-15,-25-25 16,-24 50-16,-1-26 16,25 26-16,0-50 15,1 25-15,-1 24 16,-25 1-1,25 0 1,1-50-16,-1 24 16,25 1-16,-25 0 15,0-25-15,0 25 16</inkml:trace>
  <inkml:trace contextRef="#ctx0" brushRef="#br0" timeOffset="3504.34">4390 4440 0,'25'0'32,"0"0"-32,25 25 15,-1-25-15,-24 0 16,25 25 0,-26-25-16,1 24 15,25-24 1,-1 25-16,-24-25 15,0 0-15,0 0 16,0 0-16</inkml:trace>
  <inkml:trace contextRef="#ctx0" brushRef="#br0" timeOffset="4473.49">4341 4812 0,'49'0'46,"1"0"-46,-25 0 16,0 0-16,-1 0 16,1 0 93,25 25-109,-25-25 16,-1 0-16,1 25 15,0-25-15,0 0 16,24 0-16,-24 0 16,0 0-1,0 25-15,0-25 16</inkml:trace>
  <inkml:trace contextRef="#ctx0" brushRef="#br0" timeOffset="7623.77">5631 4812 0,'24'0'47,"26"-25"-31,0 25-1,-1-25-15,1 1 16,-25 24-1,0 0 1,-25-25 0,24 0-16,1 25 15,-25-25 48,0 0-48,0 1 1,0-26 0,0 25-1,0 0 1,0 1-16,0-1 31,0 0-31,0 0 0,-25 0 16,1 1 15,-26-1-31,0 0 16,25 0-1,1 25-15,-1 0 16,25-25-16,-25 25 16,0 0-16,0-24 15,-24 24-15,-1-25 16,25 25-16,1 0 15,-26 0 173,25 49-172,25-24-1,0 0-15,0 0 16,0 0-16,0-1 15,0 1 1,0 0-16,0 25 16,0-26-1,25 1 1,-25 0 0,25 0-1,-25 0-15,25-25 16,-25 24-1,49 1-15,-24 0 16,0 0 0,0-25-16,-1 0 15,26 25-15,-25-25 16,24 24-16,26-24 16,-1 0-16,26 25 15,-26-25-15,-24 25 16,-1-25-16,-24 25 15,0-25 110,-25 25-109,0 0 0,0-1-1,0 1 63,-25 0-62,0-25 0,-24 0-1,24 0 63,-50 0-62,26 0-16,24 0 16,-25 0-16,26 0 15,-1 0-15,0 0 16,0 0 125,-25-25-141,26 0 15,-1 25-15,0 0 16,25-24 124,-25-1-140,0 0 16,25 0 15</inkml:trace>
  <inkml:trace contextRef="#ctx0" brushRef="#br0" timeOffset="9681.94">1488 5482 0,'25'0'109,"25"0"-109,24 0 16,-24 0-16,24 25 16,-24-1-16,49-24 15,-49 25-15,-1 0 16,26 0-16,73 24 16,-123-49-16,25 25 15,-25 0-15,-1-25 78,1 0-62,0 0-16,25 25 47,-26-25-32,1 0-15,0 25 16</inkml:trace>
  <inkml:trace contextRef="#ctx0" brushRef="#br0" timeOffset="12464.64">1786 5978 0,'25'-25'375,"0"25"-359,24 0-1,-24-25-15,0 25 360,0 0-360,-1 0 15,1 0-15,-25 25 16,25-25 15,0 25-31,-25 0 63,0 0-32,0-1 16,0 1-16,0 0-15,0 0 15,0 0 31,-25-1-30,25 1-17,-25-25 17,0 0-17,1 25-15,-1-25 31,0 0-31,25 25 16,-25-25-16,0 0 16,1 25-16,-1-25 15,0 0 1,-74 24-16,74-24 16,0 0-16,-25 25 15,26-25-15,48 0 297,26 0-281,-25 0-1,0 0 17,49 25-17,-49 0-15,0-25 16,49 25-16,-49-25 15,0 24-15,0-24 94,-1 0-78,1 0 46</inkml:trace>
  <inkml:trace contextRef="#ctx0" brushRef="#br0" timeOffset="13839.88">5606 5333 0,'99'0'109,"0"0"-109,-24 0 16,-50 0-16,-1 0 15,1 0 110,0 25-109,49-25-16,-24 0 16,0 25-1,24-25 1,75 0-16,-50 0 16,-25 0-16,1 0 15,-26 0-15</inkml:trace>
  <inkml:trace contextRef="#ctx0" brushRef="#br0" timeOffset="16585.07">5953 5680 0,'25'0'407,"0"0"-407,0 0 15,-1 0 329,1 0-344,0 0 16,0 25-1,-25 0 17,25-25-1,-25 25-16,0-1 32,0 1-31,0 0 15,0 0 0,0 0 1,0 0-17,0-1 17,0 1-32,0 0 15,0 0 16,0 0-15,0-1 0,0 1-16,-50-25 125,25 0-125,0 25 15,1-25 1,-1 0-16,0 0 16,0 0-16,-24 25 15,-1-25 79,25 0-78,0 0-16,50 0 265,25 0-249,-1 0-16,1 0 15,0 0-15,-1 0 16,1 25-16,-25-25 16,-25 24 46,24-24-62,1 0 16,0 0-16,0 0 15,0 0 32,-1 0-47,1 0 16,0 25 0,0-25 62</inkml:trace>
  <inkml:trace contextRef="#ctx0" brushRef="#br0" timeOffset="17904.18">2877 7243 0,'0'50'110,"-24"-26"-110,-1 26 15,0 0-15,-25-1 16,26-24-16,-26 49 15,25-24-15,0-25 16,0 0-16,-24 24 16,-1 1-16,25-25 15</inkml:trace>
  <inkml:trace contextRef="#ctx0" brushRef="#br0" timeOffset="18776.27">2456 7193 0,'0'0'0,"0"25"16,24-25-16,1 25 16,0 25-16,25-1 15,-50 26 1,24-51-16,26 26 16,0 0-16,-25-1 15,-1 1-15,1-1 16,0-24-16,0 0 15,-25 25-15,25-26 16,-1 1-16,1 50 31,-25-51-15,25-24 46,-25 25-15</inkml:trace>
  <inkml:trace contextRef="#ctx0" brushRef="#br0" timeOffset="19664.12">4018 7466 0,'25'0'15,"0"0"-15,0 25 63,24-25-63,-24 0 15,25 25-15,-1-25 16,-24 0 0,25 25-1,-25-25 1,-1 24 0,1-24 15</inkml:trace>
  <inkml:trace contextRef="#ctx0" brushRef="#br0" timeOffset="20737.43">3969 7813 0,'0'25'62,"25"25"-62,-1-50 16,26 0 0,-25 25-16,0-1 15,24-24-15,1 0 16,-1 25-16,-24-25 15,0 0 142,0 0-142,0 0-15,-1 0 32,1 0-32,0 0 15</inkml:trace>
  <inkml:trace contextRef="#ctx0" brushRef="#br0" timeOffset="23760.55">5606 7293 0,'-25'0'47,"25"24"-32,0 1-15,-25 50 16,0-51 0,25 26-16,0-25 15,0 0-15,-24-1 16,-1 26-16,0-50 16,25 25-1,0 0 1,0-1 109,0 1-94,0 25-15,0-25-1,0-1-15,0 1 16,0 0 265,50-25-281,49-50 16,-50 50-1,-49-24-15,50-1 16,-25 0 31,49 0-31,-49 0 109,0 25-110,0-24-15,0-1 16,24 0-1,-24 25-15,0 0 16,-25-25 0,0 0 62,0 1-47,0-1 328,0 50-343,0-1 0,0 1-16,0 0 15,0 0 1,25 0 0,-25-1-1,0 1-15,0 0 47,0 0 0,0 0-47,0-1 16,24-24-1,-24 25 1,0 0-1,0 0 48,0 0 31,25-1 15,0-24-46,-25 25-48,0 0 16,0 0-15</inkml:trace>
  <inkml:trace contextRef="#ctx0" brushRef="#br0" timeOffset="86616.6">1166 8930 0,'74'0'109,"75"0"-93,-50 0-16,25 24 16,25 1-16,-50-25 15,75 0-15,-75 25 16,50 0-16,-50-25 15,-24 25 1,-1-25-16,-24 25 0,-26-25 16,26 0-1,-25 0-15,25 0 16,-1 24-16,26-24 16,24 25-16,25 0 15,74-25-15,1 25 16,74-25-16,-25 25 15,-75-25-15,50 0 16,50 0-16,0 0 16,-74 0-16,-51 0 15,1 0-15,-74 0 16,-26 0-16,-24 0 16,0 0-16,24 0 78,75 0-63,75-25-15,74 25 16,-25 0-16,49 0 16,-48 0-1,-26 0-15,-25 0 16,-99 0-16,-24 0 15,-50 0-15</inkml:trace>
  <inkml:trace contextRef="#ctx0" brushRef="#br0" timeOffset="90688.13">1860 10542 0,'0'25'375,"0"0"-359,0-1-1,0 1-15,0 0 16,0 0-16,0 24 16,0-24-1,0 0 1,0 0-16,0 0 16,0-1-1,0 1-15,0 0 16,0 0-1,0 0 1,0-1-16,0 1 16,0 0-1,0 0-15,-24 24 16,24-24 15,24-25 219,1-25-234,-25 1-16,25 24 15,0 0 1,0-25-16,-1 0 31,1 0-15,0 0 15,0 1 79,-25-1-110,0 0 31,25-25-31,-25 26 15,24-1-15,1 0 16,-25 0-16,25 25 16,-25-25-1,25 25 392,-25 25-392,0 25-15,0-25 16,0 24-1,0 1-15,25 24 16,-25-24-16,0-25 16,0-1-16,0 1 15,0 0 63,0 0-62,0 0 0,24 0-1,-24-1-15,0 1 16</inkml:trace>
  <inkml:trace contextRef="#ctx0" brushRef="#br0" timeOffset="94161.81">2853 10542 0,'0'25'156,"0"0"-156,-25-1 16,25 1-16,0 25 16,0-25-16,-25 24 15,25-24-15,0 0 16,0 0-16,0-1 15,0 1 1,0 0-16,25 0 31,0-25 32,-25 25-63,24-25 15,1 0 1,25 0 0,-1 0-1,1 0 1,-25 0-16,24-50 16,1 25-16,0 25 15,-26-25 16,26 1-15,-25-1 15,-25 0 32,0 0-63,25 0 15,-25 1-15,0-1 16,0 0-16,0 0 16,0-24-1,0 24 1,0 0-16,0 0 16,0 75 218,24-25-218,-24 24-16,0 1 15,25-50 1,-25 25-16,25 49 15,-25-49-15,0 0 16,0-1-16,0 51 16,0-50-16,0 24 15,0-24-15,0 25 16,0 24-16,0-49 16,0 25-1,0-1-15,0-24 16,0 25-16,0-26 15,0 26-15,-25 0 16,25-1 0,-25-24-1,25 25 1,-24-1 0,-1-49-16,25 25 15,-25 0 1,0 0-1,25-1-15,-49 1 16,-1 0 0,0-25-16,-24 25 15,49-25-15,-24 0 16,-26 0-16,26 0 16,-1 0-16,25 0 15,-24 0-15,24 0 16,0 0-16,0 0 15,-25-50 1,26 25 0,24 1-1,-25-1 1,25 0 0,0-25-1,0 1 1,0 24-16,25 0 15,-1-24 1,1 24 0,0 0-16,0 0 15,0 0-15,0 1 16,-1 24-16,-24-25 16,50 0-16,-25 25 15,0-25-15,-1 25 16,1 0 15,0 0 16,25 0-31,-1 0-16,-24 0 0,0 0 15</inkml:trace>
  <inkml:trace contextRef="#ctx0" brushRef="#br0" timeOffset="95528.79">4341 10815 0,'25'25'78,"49"-25"-78,0 0 16,1 24-16,-1-24 15,1 0-15,-51 0 16,1 25 47,0-25-48,0 0 1,0 0-1,24 0 1,1 0 0,24 0-16,-24 0 15</inkml:trace>
  <inkml:trace contextRef="#ctx0" brushRef="#br0" timeOffset="96456.54">4192 11237 0,'25'24'47,"24"-24"-31,1 0-16,0 25 16,-26-25-16,26 0 15,24 0-15,-24 0 16,-25 0-1,24 0-15,1 0 16,0 0-16,-1 0 16,1 0-16,0 0 15</inkml:trace>
  <inkml:trace contextRef="#ctx0" brushRef="#br0" timeOffset="98681.25">5680 10716 0,'25'-25'125,"49"0"-109,-24 0-16,25 0 16,-26 25-16,26-24 15,-1-1-15,-49 25 16,24 0 140,-49 25-140,25-1-16,-25 26 15,0-25-15,0 24 16,0 1 0,25-25-16,-25 0 15,0 24 1,0-24 0,0 0-16,0 24 15,-25 1 16,0-50-31,25 25 16,-49-25-16,-26 25 16,26 24-16,-26-49 15,1 25-15,24 0 16,-24 0-16,24-25 16,25 25-16,1-25 15,48 0 298,51 0-298,-1 0-15,-24-25 16,24 25-16,1 0 16,-50 0-16,-1 0 15,1 0 110,0 0-62,0 0-16,0 25-32,-1-25 1,1 24-1,0-24 1</inkml:trace>
  <inkml:trace contextRef="#ctx0" brushRef="#br0" timeOffset="101096.93">7392 10765 0,'-25'-25'156,"-25"25"-141,26 0 1,-1 0-16,-25 0 109,1 0-109,-26 0 16,26 0-16,24 25 16,0-25-16,0 0 15,0 25-15,-24 0 16,24-25 0,25 25 62,-50-1-63,50 1-15,0 0 16,-25 0 0,25 0-16,0-1 15,0 1 1,0 0 31,0 0-32,0 0 1,0-1 0,0 1-1,25-25 1,-25 25-1,25-25 1,0 25 0,0 0 46,24-25-62,-24 25 16,50-25-16,-51 0 15,-24 24-15,50-24 16,-25 0 62,24 0-78,-24 0 16,25 0-1,-25 0-15,24-24 16,26-1-16,-1 0 16,0 0-16,-24-25 15,-25 50-15,24-24 16,-24 24 0,-25-25 15,0 0-16,0 0 1,0 0 0,0-24 15,0-1 31,-25 50-62,25-25 16,-24 25-16,24-24 16,-25 24-16,0-25 15,0 0 1,-24 25 78,24 0-79,-25 0 1,25 0 265</inkml:trace>
  <inkml:trace contextRef="#ctx0" brushRef="#br0" timeOffset="110777.65">1141 12204 0,'74'0'141,"1"0"-125,-26 0-16,1 0 0,-25 0 15,24 0 1,-24 0-16,25 0 15,-25 0 1,-1 0 78,76 0-94,-1 0 15,-25 0-15,-24 0 16,-25 0-16,0 0 16,-1 0-1,1 0 1,0 0 0,0 0-1,0 0 1,24 0 15,-24 0-15,25 0-16,-1 0 15,-24 0-15,0 0 16,0 0 0</inkml:trace>
  <inkml:trace contextRef="#ctx0" brushRef="#br0" timeOffset="113465.59">1364 12626 0,'0'24'94,"0"1"-78,0 0-16,0 0 15,0 0-15,0-1 16,0 1-16,0 0 15,0 0-15,0 0 16,75-1 437,24-24-437,-50 0-16,-24 0 15,50 0-15,-26 0 16,-24 0-16,0 0 16,25 0-16,-26-24 281,-24-1-281,0 0 16,0 0-1,0 0-15,0 1 16,0-1-1,-24-50 189,24 51-173,0 98 266,0-49-282,0 24-15,0 1 16,0-25-16,0 0 16,0-1-16,0 1 15,24 0 1,-24 0 124,0 0-140,0-1 32,0 1-17,0 0 1,0 0 0</inkml:trace>
  <inkml:trace contextRef="#ctx0" brushRef="#br0" timeOffset="115177.27">5978 11683 0,'50'0'78,"-26"0"-62,1 0-16,0 0 31,25 0-15,-1 0 0,-24 0-16,0 0 15,0 0-15,-1 0 16,1 0-1,25 0 1,-25 0-16,24 0 16,26 0-16,-51 0 15,26 0-15,-25 0 16,0 0 0,24 0 15,-24 0-16,25 25-15,-26-25 16,51 0-16,-50 0 16,24 0-1,-24 0 1,0 0 0,0 0-16,0 25 15,24-25 79,1 0-94,-25 0 16,-1 0-1,1 0 1,0 0 15,0 0-15</inkml:trace>
  <inkml:trace contextRef="#ctx0" brushRef="#br0" timeOffset="117552.42">6375 12129 0,'0'25'125,"0"0"-110,0 0-15,0 25 16,0-26-1,0 1 1,0 0 125,0 0-141,0 0 47,0-1-32,0 1-15,-25 25 16,25-25-1,0-1-15,0 1 16,-25-25-16,25 25 16,25-75 343,0 50-359,0-24 16,-1-1-1,26 0-15,-25 0 32,-25 0-32,25 25 15,-25-24-15,49-1 125,-49 0-94,0 0-15,25 0 0,-25 75 281,0-25-282,0 24-15,0-24 16,0 25-16,0-25 15,0-1 1,0 1 0,0 0-16,25-25 15,-25 50 48,25-26-48,-25 1 1,0 25 0,-25-125 124</inkml:trace>
  <inkml:trace contextRef="#ctx0" brushRef="#br0" timeOffset="122850.11">2927 13717 0,'0'25'109,"0"0"-93,0-1-16,0 1 15,50 25-15,-50-1 16,24-24 0,1 0 124,0-25-140,0 25 16,0-25-1,-1 0-15,1 0 0,0 0 32,0 0-17,0 0-15,-1 0 32,1-25 14,0 25-30,0-50-16,0 26 16,-1-26 15,1 0 0,-25 26-15,0-1-1,25 25-15,-25-25 16,0 0 0,0 0-1,0 1 1,0-1 0,0 0 15,0 75 203,25-50-234,-25 24 16,25 1-16,-25 0 15,0 0-15,24 24 16,-24 1-16,25-25 16,-25 0-16,0 24 15,25 1 1,-25-1 0,0-24-1,25 25-15,-25-25 16,0-1-16,0 26 15,0-25-15,0 0 16,0-1-16,0 26 16,0-25-16,0 0 15,0 0 1,0-1 0,-25 26-1,0-25 1,0 0-16,1-1 15,-1 26 1,0-50-16,0 25 16,-24 0-16,24-1 15,0-24-15,-25 25 16,50 0-16,-24-25 16,-1 0-1,0 0 48,-49 0-48,-1 0-15,50 0 16,-24 0-16,24 0 16,0 0-16,0 0 15,-24 0 63,24 0-62,0-50 0,25 26-1,0-1-15,-25 0 16,25 0-1,0 0-15,0 1 79,0-1-64,0 0 1,0 0-1,25 25 1,0-25 0,25 25-16,-26 0 140,26 0-124,-25 0 15,0 0 0,-1 0-15,1 0-16</inkml:trace>
  <inkml:trace contextRef="#ctx0" brushRef="#br0" timeOffset="124287.85">4390 14064 0,'50'0'63,"-25"0"-63,24 0 250,26 0-250,-26 0 15,-24 0-15,0 25 16,0-25-1,0 0 17,-1 0 77,1 0-109,0 0 63,0 0-48,0 0-15,0 0 16,-1 0-1,-24 25 1</inkml:trace>
  <inkml:trace contextRef="#ctx0" brushRef="#br0" timeOffset="125632.56">4390 14362 0,'50'0'94,"0"0"-79,-26 0-15,1 0 16,25 0-16,-25 0 16,-1 0-16,51 0 218,-26 0-218,1 0 16,-25 0 0,25 0-16,-26 0 15</inkml:trace>
  <inkml:trace contextRef="#ctx0" brushRef="#br0" timeOffset="129248.51">6424 13618 0,'-24'0'140,"-1"0"-124,0 0-1,-25 0 1,26 0 0,-26 0-16,25 0 15,-24 0-15,24 0 16,0 0 140,-25 0-140,-24 0-16,0 0 15,49 0-15,0 0 16,25 25 218,0-1-218,0 1-16,0 25 16,0-25-16,0-1 15,0 26 1,25-25-16,-25 0 31,25-1-15,-25 1-1,0 0 1,0 0 0,0 0-16,0-1 15,0 1-15,0 0 16,0 0-16,0 0 16,0-1-16,0 1 15,0 0-15,0 25 16,0-26-1,0-48 235,24-1-234,1 0-16,25 0 16,-1 0-16,-24 25 15,0-24 1,25-1 125,-1 25-126,1 0-15,-25-25 16,24 0-1,-24 25 110,0 25-109,0 0 0,-25 0 62,0-1-78,0 1 15,0 0-15,0 25 16,0-26 0,0 26-1,0-25 1,0 0 0,0 0-16,0-1 15,0 1 1,-25-25-16,25 25 15,-25 0-15,0 0 16,0-1 0,1 1-1,-1-25 1,-25 25 0,25-25-1,1 0-15,-1 0 16,0 25-1,0-25 1,0 0 0,1 25-1,-1-25 1,0 24-16</inkml:trace>
  <inkml:trace contextRef="#ctx0" brushRef="#br0" timeOffset="141385.44">12774 13643 0,'0'-25'94,"0"0"31,0 0-62,50 0-48,0 25 157,-26 0-156,1 0-16,0 0 15,0 0-15,-25 25 63,25-25-63,-25 25 31,24 0-31,-24 0 16,25-1-1,0 26 95,-25-25-95,0 0-15,0-1 16,0 1 0,0 0-1,0 0-15,0 0 16,0-1-1,0 1 1,-50 25 0,50-25-1,-49-1-15,49 1 16,-25-25-16,25 25 16,-25-25-1,25 25 1,-49-25-1,49 25-15,-50-25 16,25 0-16,0 24 16,-24 1-16,24-25 31,50 0 438,24 0-454,1 0-15,24 0 16,-24 0-16,-25 0 16,0 25-1,-1-25 1,1 0 171,25 25-171,-1-25-16,-24 0 16,0 0-1,0 25 1</inkml:trace>
  <inkml:trace contextRef="#ctx0" brushRef="#br0" timeOffset="144257.91">12874 14511 0,'0'-25'188,"24"25"93,1 0-109,74 0-172,-24 0 15,-26 0-15,-24 0 16,25 0 0,0 0 202,49 0-218,-25 0 16,-49 0-16,0 0 16,0 0-16,-1 0 15,1 0-15,0 0 16,0 0 296,-50-25-280,-49 25-32,-1 0 15,26 0-15,-26 0 16,50 0-16,-24 0 16,24 0-1,0 0-15,0 0 16,0 0-16,1 0 15,-1 0-15,-50 0 16,26 0-16,-1 0 16,25 0-16,1 0 15,-26 0-15,25 0 32,-24 0 264,-75 0-280,49 0 0,26 0-16,24 0 15,0 0-15,0 0 16,0-25 0,1 25-1</inkml:trace>
  <inkml:trace contextRef="#ctx0" brushRef="#br0" timeOffset="146601.74">12948 14784 0,'0'-25'32,"0"0"-32,0 0 78,74 25-63,-24 0-15,-25 0 157,-25 25-142,0 0 1,0 0 0,0-1-16,0 1 15,0 0 1,0 0 31,-25-25-47,25 25 15,-50-1-15,26-24 16,24 25 0,-25-25-16,0 0 15,0 0-15,-49 25 16,24 0-1,25-25-15,1 0 16,73 0 359,-24 0-359,25 25-16,-26-25 15,-24 24 48,25-24-63,-25 25 31,25 0 0,-25 0 47,0 0-62,0-1 0,0 1-1,0 0 1,0 0 31,0 0-32,-25-25 1,25 24-16,-49-24 16,49 25-16,-25-25 15,-25 0-15,25 0 16,1 0-16,-26 25 16,0-25-16,26 0 15,-1 0-15,0 0 16,50 0 218</inkml:trace>
  <inkml:trace contextRef="#ctx0" brushRef="#br0" timeOffset="147672.34">14064 14163 0,'0'25'47,"25"-25"-32,-25 25-15,25 0 16,0 0 0,-25-1-16,49 26 15,-24 0-15,0-1 16,0-24-16,-1 50 16,1-51-16,0 1 15,-25 25-15,25-25 16,0-1-16,-25 1 15,25 0 17,-25 0-32,24 24 15,1-24 1,-25 0 0,25-25-1,-25 25-15,25 0 16,-25-1-16,25-24 15,-25 25 1</inkml:trace>
  <inkml:trace contextRef="#ctx0" brushRef="#br0" timeOffset="148664.59">14610 14213 0,'0'0'0,"-50"50"16,26-26-1,-1 1 1,25 0-1,-25 0-15,0 25 16,0-50-16,1 49 16,-26 1-16,25-25 15,0 24-15,0-24 16,1-25 0,24 25-16,-25 24 15,0-49 1,0 50-16,-24-25 15,49 0-15,-50-1 16,50 1 0,0 0 31,-25-25-32,25 25-15,0 0 16,-25-1-1</inkml:trace>
  <inkml:trace contextRef="#ctx0" brushRef="#br0" timeOffset="150089.34">15528 14387 0,'49'0'62,"26"0"-62,-26 0 16,-24 0-16,0 0 16,25 0-1,-26 0-15,26 0 16,0 0-16,-26 0 15,26 0-15,-25 0 16,0 0-16,-1 0 31,1 0-15,25 0-16,-1 0 16,1 0-16,0 0 15,-1 0-15,-24 0 16,0 0 62,0 0-62</inkml:trace>
  <inkml:trace contextRef="#ctx0" brushRef="#br0" timeOffset="151632.75">15701 14734 0,'75'0'157,"-1"0"-157,-24 0 15,-25 0-15,-1 0 16,1 0-16,0 0 15,0 0 204,74 0-219,-25 0 16,-24 0-16,0 0 15,-1 0 423,-24 0-438,0 0 16</inkml:trace>
  <inkml:trace contextRef="#ctx0" brushRef="#br0" timeOffset="157904.68">17760 14015 0,'-25'0'47,"25"24"-31,0 26-16,0-25 15,0 0-15,0 24 16,0 1-16,-24 24 16,24-49-16,0 0 15,0 25-15,-25-26 16,25 1-16,0 0 15,0 0-15,0 0 16,0-1-16,-25 1 16,25 0-1,-25 0-15,25 0 16,25-25 234,25 0-250,24 0 16,0 0-16,-24 0 15,0 0-15,-1-25 16,1 25-16,24-25 15,-49 25-15,0 0 16,0-25-16,-25 0 16,49 25-16,-49-24 15,25 24-15,-25-25 188,25 0-173,-25 0-15,0 0 32,0 1-17,0-1 79,0 0-78,0-25-1,0 25 1,0 1 0,0-1-1,0 0 126,25 25 31,-1 0-172,-24 25 15,0 0-15,0 24 16,0-24-16,0 25 16,0-25-16,0-1 15,25 26 1,0 0-1,-25-26-15,0 26 16,0-25 15,0 0-15,25-1 0,-25 1-1,25 0-15,-25 0 16,0 0-1,0-1-15,0 1 16,0 0 0,0 0-1,0 0 32</inkml:trace>
  <inkml:trace contextRef="#ctx0" brushRef="#br0" timeOffset="163992.79">10567 16446 0,'25'-50'15,"-1"0"-15,1 50 16,25-49-16,-25 49 15,-1 0 64,1 0-64,25 0-15,-25 0 31,-1 0-15,1 0 0,0 0-1,0 0 1,0 0 0,-25 24-1,0 1 1,24-25-16,-24 25 31,0 0-15,0 0-1,0 0-15,0 24 16,-24-49-16,24 25 16,-50 25-16,25-26 15,-24 51-15,-26-50 16,50-1-16,-49 1 15,24 0-15,26 0 329,24 0-329,49-25 15,-24 24-15,25-24 16,-26 25-16,1-25 15,0 25-15,0 0 157,0 0-142,-25-1 110,-25 1-109,0 25-16,-25-1 16,26-24-1,-1 0-15,0-25 16,0 0-16,0 0 15</inkml:trace>
  <inkml:trace contextRef="#ctx0" brushRef="#br0" timeOffset="164969.1">11336 17264 0,'0'-25'62,"-50"25"-62,1 0 16,-1 0-1,-49 0-15,24 0 0,1 0 16,-1 0 0,26 0-16,24 0 15,0 0-15,0 0 78,1 0-62,-1 0-16,0 0 16,0 0-1,-24 0 1,24 0-1</inkml:trace>
  <inkml:trace contextRef="#ctx0" brushRef="#br0" timeOffset="166880.71">10765 17512 0,'25'0'0,"25"-25"16,-26 0 0,1 25-16,0-24 15,25 24 251,-1 0-188,-49 24-47,0 1-15,0 0-1,0 0-15,0 0 16,0 24 0,0-24-16,-25 0 15,1-25 1,-1 25 15,-25 0 0,25-25-15,-24 0-16,49 24 31,-25-24-31,0 0 0,0 0 32,75 0 171,0 0-188,24 0-15,-24 0 16,-1 0-16,1-24 16,-1 24 93,-24 0-93,0 0-1,0 0-15,0 0 78,0 0-62</inkml:trace>
  <inkml:trace contextRef="#ctx0" brushRef="#br0" timeOffset="168040.84">12229 16768 0,'-25'25'32,"0"-25"-32,25 25 15,-25-1 1,0 26-16,1-50 15,-1 50-15,0-1 16,-74 50-16,99-74 16,-50 25-16,25-25 15,25 24 1,-24-49 0,24 25-16,0 25 15,-25-50-15,25 24 16,-25 1-1</inkml:trace>
  <inkml:trace contextRef="#ctx0" brushRef="#br0" timeOffset="168823.87">11881 16892 0,'25'0'79,"0"25"-79,25 0 15,-1-1-15,-24 1 16,0 0-16,0 0 15,-25 0 1,24-25 0,-24 24-1,25-24-15,-25 25 16,25 0 0,0-25-16,-25 25 15,25 0 16,-25-1-15,25 1-16,-25 0 16,0 0-1,24-25-15,-24 25 16,25-1-16,-25 1 94</inkml:trace>
  <inkml:trace contextRef="#ctx0" brushRef="#br0" timeOffset="171031.79">12923 16446 0,'-25'0'109,"50"-25"-93,0 25-1,0-25-15,24 25 16,1 0 171,-25 0-171,0 0 0,-25 25-16,24 0 15,-24-1-15,0 1 16,0 0 0,0 0-16,0 0 31,0-1-16,0 1 17,0 25-32,-24-25 15,-1-1 1,-50-24-16,51 25 16,-26 0-16,0 0 15,26-25-15,-51 25 16,50-25-16,1 24 15,24-48 251,24 24-266,1 0 16,25 0-16,-25 0 93,-1 0-61,1 0 15,0 0-32,0 24 1,24-24-1,-24 0-15,0 0 16,0 0 125,0 0-141,-1 0 15,1 0 1,25 0 46,-25 0-62</inkml:trace>
  <inkml:trace contextRef="#ctx0" brushRef="#br0" timeOffset="172072.16">13494 17214 0,'-50'0'109,"-24"0"-109,24 0 16,-24-24-16,24 24 15,0 0-15,26 0 16,-1 0-16,0 0 15,0 0-15,-24 0 63,24 0-47,-50 0-16,26 0 15,24 0-15,0 0 16,0 0-16,1 0 15</inkml:trace>
  <inkml:trace contextRef="#ctx0" brushRef="#br0" timeOffset="174112.83">13072 17338 0,'0'-24'0,"25"24"16,24 0-16,-24 0 15,0-25-15,0 25 16,0 0 78,0 0-63,-1 25 0,-24-1 16,25 26 0,-25-25-16,0 24-15,-25-49-1,-24 25 1,-1 0-16,25-25 16,0 0-16,1 0 15,-26 0-15,25 0 16,0 0 234,25 25-234,25 0 62,0 0-31,-25-1 15,0 1 16,0 0-47,0 0 1,0 0-17,0-1 1,-25-24 0,0 0-1,1 0 1,-1 25-1,0-25 1,0 0 328</inkml:trace>
  <inkml:trace contextRef="#ctx0" brushRef="#br0" timeOffset="192192.42">14635 16520 0,'0'25'79,"0"0"-64,-25 24 1,25-24-16,-25 25 15,0-26-15,1 26 16,24-25-16,-50 49 0,25-24 16,-24 24-1,24-49-15,0 74 16,0-74-16,25 0 16,-25 24-16,0-24 15,1 0-15,24 25 16,-25-1-1,0-24-15,25 0 16</inkml:trace>
  <inkml:trace contextRef="#ctx0" brushRef="#br0" timeOffset="193025.52">14362 16818 0,'25'0'63,"-25"49"-48,0-24-15,25 0 16,-1 49-16,-24-24 16,25-25-16,25 24 15,-25 26-15,-1-51 16,-24 1-16,25 25 15,0-50-15,-25 25 16,25-25 0,0 49-1,-1-49-15,-24 25 16,25-25-16,-25 25 16,25 0-1,0-25-15,0 24 16,24-24 78,-49 25-94,25-25 31,0 0 0</inkml:trace>
  <inkml:trace contextRef="#ctx0" brushRef="#br0" timeOffset="194095.89">15925 16619 0,'0'0'0,"24"50"16,1-50 0,50 0-16,-1 0 15,-24 0-15,-26 0 16,1 0-1,25 0 32,24 25-31,-49-25 0,0 24-1,0-24 1,0 0-1,-1 0 1,1 0 156,0 0-172,0 0 16</inkml:trace>
  <inkml:trace contextRef="#ctx0" brushRef="#br0" timeOffset="195064.81">15999 16917 0,'0'25'47,"25"-25"-31,0 0-1,-1 24-15,26 1 16,-25-25-16,49 0 16,1 0-16,-26 0 15,1 0-15,0 0 16,-26 0 124,26 0-124,-25 0-16,0 0 16,-1 0-16,1 0 15,0 0-15,0 0 16</inkml:trace>
  <inkml:trace contextRef="#ctx0" brushRef="#br0" timeOffset="197419.08">17785 16421 0,'-25'0'15,"25"25"1,0-1-1,0 1 1,0 25 0,0-25-16,0 24 15,0 26 1,0-51-16,0 1 0,0 0 16,0 25-16,0-26 31,75-24 234,-26-24-265,1-1 16,24 25-16,-49-25 16,0 0-1,24 25-15,1-25 16,-50-24 140,25 49-156,-25-25 16,0-25-16,0 26 31,0-1-15,0 0-1,0 0 1,0 50 187,0 0-187,0 24-16,0 1 15,0 0-15,0-26 16,0 1-16,0 50 16,0-51-1,0 1 1,0 0-1,0 0 1,25 0 31,-25-1-31,0 1-16,0 0 15,24 0 1,-24 0-16,0-1 15,0 1 1,0 0 0,25-25 93</inkml:trace>
  <inkml:trace contextRef="#ctx0" brushRef="#br0" timeOffset="198416.78">19174 16321 0,'0'25'78,"0"25"-62,-25 0-16,0-50 16,1 49-16,-26 26 15,25-26-15,-24 1 16,49-1-16,-50-24 15,50 0-15,-25 0 16,25 0 15,-25-25-15,25 24 0,-24 1-16,24 0 0,-25 0 31,25 0-31,0-1 15,-25 1 1</inkml:trace>
  <inkml:trace contextRef="#ctx0" brushRef="#br0" timeOffset="199297.6">18876 16545 0,'25'0'31,"0"0"1,0 25-17,-25-1 1,0 1-16,0 25 15,49-25 1,-49-1-16,25 51 16,0-75-16,-25 25 15,25-1-15,-25 1 16,25 25 0,-25-25 15,24-1-16,-24 1 17,25 0-17,-25 0 17,0 0-17,25-1-15</inkml:trace>
  <inkml:trace contextRef="#ctx0" brushRef="#br0" timeOffset="202624.39">20042 15875 0,'0'-25'62,"25"25"-62,0 0 31,24 0-15,-24 25-16,25 0 16,-25-25-16,-1 0 15,1 0-15,-25 25 16,25-1 62,0 1-62,0 0 15,-25 0-16,0 0 95,0-1-110,0 1 15,0 25 1,-25-25 0,0-1-1,0 1 345,50 25-345,74 24-15,-24-24 16,-26-50-16,1 50 16,-25-26 202,-25 1-202,-25-25 0,0 25-16,-49 0 15,24-25-15,25 25 16,-49-25-16,49 0 15,-49 0-15,74 24 16,-25-24 187</inkml:trace>
  <inkml:trace contextRef="#ctx0" brushRef="#br0" timeOffset="203736.25">21084 16942 0,'-25'0'93,"0"0"-77,1 0-16,-1 0 16,-25 0-16,1 0 15,-1 0-15,-24 0 16,49 0-16,0 24 16,-50-24-16,51 25 15,-1-25-15,0 0 16,0 0-1,0 0 1,1 0-16,-1 0 94,-50 0-94,1 0 15,0 0-15,49 0 16,-25 0-16,25 0 16</inkml:trace>
  <inkml:trace contextRef="#ctx0" brushRef="#br0" timeOffset="206984.08">20315 17338 0,'0'25'219,"0"0"-203,0-50-1,25 25 1,0 0-16,24 0 672,50 0-657,-24-25-15,-26 25 16,26-24-16,-50 24 16,0 0 234,-1 0-235,1 0 1,-25 24-1,0 1-15,0 0 16,0 0 0,0 0-1,0-1 1,0 1 0,0 0-16,-25 25 15,25-25 1,-24-1 31,-26 1-47,0 0 15,25-25-15,-24 25 16,24 0-16,-25-25 16,50 24-1,-24-24-15,-1 0 16,25 25-16,-25 0 15,-25-25 1,26 25 47,-26 0-48,0-25-15,1 49 16,24-49-16,0 0 15,0 25-15,1 0 16,48-25 343,76 0-359,24-50 16,-75 50-16,1-25 16,-1 25-16,-24 0 15,0-24 1,0 24 109,0 0-125,-1 0 16,1 0-16,0 0 15,0 0-15,0 24 94</inkml:trace>
  <inkml:trace contextRef="#ctx0" brushRef="#br0" timeOffset="-182902.87">14684 18157 0,'0'25'47,"0"24"-31,-24-24-1,-1 25-15,25-25 16,0 24-16,-25 1 16,0 24-16,0-24 15,25-25-15,-24 24 16,24-24-16,0 0 15,-25 0-15</inkml:trace>
  <inkml:trace contextRef="#ctx0" brushRef="#br0" timeOffset="-181911.56">14436 18256 0,'-24'0'0,"24"25"32,24 0-17,1 0-15,0-25 16,-25 24-1,25-24-15,0 50 16,-1-50-16,-24 25 16,50 0-16,-50-1 15,25 1-15,0 0 16,24 25-16,-49-25 16,50-1-1,-50 1-15,25-25 16,-25 50-16,24-50 15,1 49-15,0-49 16,-25 25-16,25-25 16,-25 25-1</inkml:trace>
  <inkml:trace contextRef="#ctx0" brushRef="#br0" timeOffset="-180864.02">15602 18132 0,'50'0'31,"24"0"-31,1 0 16,-1 0-16,-24 0 15,-26 0-15,1 0 16,0 0-1,0 0 1,0 0 0,-1 0-16,1 0 15</inkml:trace>
  <inkml:trace contextRef="#ctx0" brushRef="#br0" timeOffset="-179903.75">15677 18405 0,'24'0'47,"1"0"-47,0 0 16,25 0-16,-1 0 16,26 0-16,-26 0 15,26 0-15,-51 0 16,1 0-16</inkml:trace>
  <inkml:trace contextRef="#ctx0" brushRef="#br0" timeOffset="-174944.04">17438 17859 0,'0'-24'109,"-50"24"-93,25 24 0,0 26-16,1 0 15,-1-50-15,0 49 16,0-24 0,25 25 77,0-26-93,0 1 16,0 0-16,0 0 16,0 0-16,0 24 15,0-24 1,0 0-16,0 0 15,0-1 1,0 1-16,0 25 16,0-25-1,25-1 1,-25 1-16,0 0 16,0 0-16,25-25 15,-25 25-15,25-25 16,-1 25-1,-24-1 1,50-24 218,0-24-234,-26-1 16,26 0-16,-25 0 16,-25 0 140,0 0-156,0 1 16,0-1-1,0 0 16,0 0 173,0 0-204,-25 1 31,-25 24 156,1 0-187,-1 0 16,25 0-16,1 0 16,-1 0-1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9-09T06:10:41.6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10616 3845 0,'75'0'172,"-50"0"-156,49 0-16,-49 0 15,0 0-15,-1 0 16,26 0 124,49 0-124,0 0-16,-24 0 16,-25 0-16,24 0 15,-24 0-15,24 0 16,-24 0-16,-26 0 16,1 0-16,0 0 15,0 0 79,49 0-78,1 0-1,-1 0-15,-24 0 16,-26 0-16,1 0 15,25 0-15,-50 25 16,25-25 78,49 0-79,0 0-15,1 0 16,-1 0-16,1 0 16,-26 0-16,1 0 15,0 0-15,-26 0 16,1 0-16,0 0 78,25 0-62,24 0-1,25 0-15,-49 0 16,24 0-16,-49 0 16,25 0-16,-26 0 15,1 24 32,0-24-31,0 25-1,0-25-15,-1 0 16,1 0-16,50 0 16,-50 25-1,-1-25-15,1 0 16,0 0-16,0 25 31,0-25 16,-1 0-16,1 0-15,0 0 31,0 0 31,24 0-78,-24 0 31,-25-25 47,50 25-62,-25-25-1,24 0 1,-24 1 0,0 24-1,0-25 110,-1 0-109,26 25 15</inkml:trace>
  <inkml:trace contextRef="#ctx0" brushRef="#br0" timeOffset="6343.81">11162 6276 0,'75'0'63,"-1"0"-48,0 24-15,1-24 16,-26 0-16,1 0 16,-25 0-16,0 0 15,-1 0-15</inkml:trace>
  <inkml:trace contextRef="#ctx0" brushRef="#br0" timeOffset="8350.91">13543 6350 0,'0'0'0,"25"0"0,0 0 16,0 0 15,0 0-16,-1 0 1,1 0 62,0-25-78,49 25 16,-49 0-16,0 0 15,0 0-15,0 0 110,-1 0-110,1 0 15,25-25-15,-25 25 16,-1-24-16,1 24 16</inkml:trace>
  <inkml:trace contextRef="#ctx0" brushRef="#br0" timeOffset="16463.91">11435 6424 0,'50'25'62,"-1"-25"-46,50 0-16,-49 25 16,0-25-1,-26 0 1,26 25 125,49 0-126,-24-25-15,-1 0 16,-24 0-16,-1 0 15,-24 0-15,25 0 16,-75 0 484,-50 0-500,26 0 16,-1 0-1,-24 0-15,24 0 0,-24 0 16,24 0 0,25 0-16,-49 0 15,74 24-15,-25-24 125,-49 0-125,-1 0 16,51 0-16,-1 0 15,0 0-15</inkml:trace>
  <inkml:trace contextRef="#ctx0" brushRef="#br0" timeOffset="23167.56">14560 7541 0,'0'-25'141,"-74"25"-110,49 0-15,-24 0-16,24 0 31,-25 0 47,-49 0-78,-25 0 16,0 0-16,49 0 15,-24 0-15,50 0 16,-26 0-16,26 0 16,24 0-16,0 0 15,0 0-15,-24 0 125,-51 0-109,1 0-16,0 0 15,-25 0-15,0 0 16,49 0-16,-24 0 16,74 0-16,1 0 15,-51 0 329,-24 0-328,49-25-16,1 25 15,24 0-15,25-25 16</inkml:trace>
  <inkml:trace contextRef="#ctx0" brushRef="#br0" timeOffset="41623.87">10691 14585 0,'-25'-25'313,"25"1"-298,-25 24 1,25-25 0,-25 25 140,1 0 16,-1 0-157,0 0 157,-25 0-172,26 0 16,-1 0 187,0 0-203,0 0 16,0 0-1,-24 0 517,49 25-517,0-1-15,0 1 16,0 0-16,0 0 15,0 24 79,0-24-78,0 0-16,25 25 15,-25-1 1,0-24-16,0 25 16,0-26 15,49-24 735,-24 0-766,25 0 15,-26 0-15,26 0 16,0-24-16,-26 24 15,1 0 189,0 0-173,0 24-16,0 1 1,-25 0 0,0 0 171,0 24-171,-25-24-1,25 0-15,-25-25 16,0 25-16,0 0 16,1-1 234,-26 1-235,0-25-15,26 25 16,-26 0-16,25-25 16,-24 0-16,24 0 15,0 0-15,0 25 16</inkml:trace>
  <inkml:trace contextRef="#ctx0" brushRef="#br0" timeOffset="42896.71">10939 15528 0,'-25'0'109,"0"0"-109,-49 0 16,24 0-16,1 0 15,-1 0-15,0 0 16,26 0-16,-1 0 15,0 0 1,0 0 0,0 0 62,1 0-78,-26 0 15,25 0-15,0 0 125,1 0-109,-26 0-16,0 0 16,26 0-16,-1 0 15,-25 0-15</inkml:trace>
  <inkml:trace contextRef="#ctx0" brushRef="#br0" timeOffset="44912.73">10443 15875 0,'49'0'219,"-24"0"-219,25 0 15,-25 0-15,-1 0 16,26 0-16,-25 0 16,0 0-1,-1 0 63,1 0-46,-25 25 15,0 0-16,0-1-16,0 1 1,0 0 0,0 0-16,-49-25 15,24 25 1,0-25 0,0 0-16,0 24 15,50-24 251,25 0-266,24 0 15,1 25 1,-26-25-16,-24 0 0,0 0 16,-25 50 77,0-25-77,0-1 0,0 1-1,-25 0 1,0-25 0,0 25-1,1-25 32,-26 0-31,25 25-16,-24-25 15,-1 24-15,0-24 16,26 0-16,-26 25 16</inkml:trace>
  <inkml:trace contextRef="#ctx0" brushRef="#br0" timeOffset="46736.49">11509 15081 0,'0'25'125,"0"0"-125,0 0 16,0 49-16,0-49 15,-24 24-15,24-24 16,-25 25-16,25-25 31,0 0 0,0-1-15,0 1 0,0 25-16,-25-1 15,0 1 1,25-25-16,0 0 16,0-1-16</inkml:trace>
  <inkml:trace contextRef="#ctx0" brushRef="#br0" timeOffset="48071.74">11311 15205 0,'25'0'94,"-25"25"-94,49 0 15,-24 49-15,0-74 16,0 25-16,-25 0 16,49 0-16,-24 0 15,0-1 48,0-24-63,0 25 15,-25 0 1,24-25 140,1 25-156,0 0 32,-25-1-17,25 1 1,0 0 31</inkml:trace>
  <inkml:trace contextRef="#ctx0" brushRef="#br0" timeOffset="50175.14">12129 14784 0,'0'24'156,"0"1"-156,25 0 16,50-25-16,-75 25 15,25-25-15,24 25 16,-49-1 124,0 1-140,0 0 16,0 0-16,0 0 16,0-1-16,0 1 15,-25 0 17,1 0-32,-1 0 15,0-25 1,0 0-1,25 24-15,25-24 313,0 0-282,0 25-15,-1 0-1,1 0 32,-25 0 110,0-1-126,0 1 0,0 0 0,-25-25-15,1 0 0,-1 0-16,-25 25 15,25-25 1,0 0-1</inkml:trace>
  <inkml:trace contextRef="#ctx0" brushRef="#br0" timeOffset="51224.42">12650 15528 0,'-24'0'47,"-1"0"-32,-25 0-15,1 0 16,-1 0-16,25 0 16,0 0-16,-24 0 15,24 0-15,0 0 16,0 0 0,1 0-1,-1 0 1,0 0-1,0 0-15,0 0 16,-24 0 0,24 0-1</inkml:trace>
  <inkml:trace contextRef="#ctx0" brushRef="#br0" timeOffset="53559.71">12576 15677 0,'-25'0'125,"0"0"-109,1 0 0,-1 0-16,-25 24 15,25-24 1,1 0-16,-1 0 47,0 0 15,0 0-46,0 0-1,1 0 1,-1 0 109,50 25-31,-25 0-79,24-25-15,-24 25 16,25 24 0,0-24-1,0 0 267,0-25-267,-1 0 1,-24-25-1,25 25 1,0 0 0,0 0-1,0 0-15,-1 0 16,1 0 62,0 0-78,0 0 78,0 0-47,-25 25-15,0 0 15,0 0-15,0-1 15,0 1 0,0 0-15,0 0 0,-25-25-1,25 25 1,-25-25-16,0 24 16,0 1-16,1 0 31,-1-25 16,0 0-32,0 0 1,0 0 15</inkml:trace>
  <inkml:trace contextRef="#ctx0" brushRef="#br0" timeOffset="54655.63">12998 15255 0,'0'25'94,"0"24"-79,0 26 1,0-26-16,0 1 16,0-25-16,0 24 15,0 1-15,24-25 16,-24 0-16,0-1 16,25 26 77,-25-25-77,0 0 0,0-1-1</inkml:trace>
  <inkml:trace contextRef="#ctx0" brushRef="#br0" timeOffset="55967.37">13271 15354 0,'-25'0'47,"0"0"-47,0 50 16,-25-25-16,26-1 15,-1 1-15,0-25 16,0 25-16,0-25 31,25 25-31,50-25 281,-25 0-281,24 0 16,-24 0 0,0 0-16,0 25 93,0-1-93,0 1 32,24 25-17,1-1 1,-25 1-1,-1-25-15,-24 0 16,0-1 0,25-24-1,0 0 204</inkml:trace>
  <inkml:trace contextRef="#ctx0" brushRef="#br0" timeOffset="56951.53">13767 15329 0,'24'0'110,"1"0"-79,25 0-16,-25 0 1,-1 0-16,1 0 16,0 0 77,0 0-77,0 0-16,-1 0 31,1 0-15,0 0 0,0 0 124</inkml:trace>
  <inkml:trace contextRef="#ctx0" brushRef="#br0" timeOffset="57855.6">13742 15602 0,'25'0'125,"49"0"-125,-49 0 16,49 0-16,-49 0 15,-25-25-15,25 25 188,0 0-141,-1 0-1</inkml:trace>
  <inkml:trace contextRef="#ctx0" brushRef="#br0" timeOffset="60943.64">14957 14808 0,'-25'0'187,"1"0"-171,-1 0-16,0 0 16,0 0 15,0 0 0,1 25 0,-1-25 32,0 0-63,25 25 219,0 25-204,0-1-15,0 1 16,0-25-16,0 24 16,25-24-16,-25 0 15,0 0-15,25-25 313,-1 0-298,26 0-15,0-25 16,-26 25-16,1-25 16,0 25 77,0 0-77,24 0 15,-24 0-15,0 25 31,0-25-16,-25 25 0,0-1 0,0 1 48,0 0-79,0 25 15,-25-26 1,25 1-16,-50 0 15,26 0 1,-26 0-16</inkml:trace>
  <inkml:trace contextRef="#ctx0" brushRef="#br0" timeOffset="62040.35">15354 15528 0,'-25'0'78,"0"0"-62,1 0-16,-1 0 15,0 0-15,-25 0 16,26 0-16,-1 0 16,-25 0-1,25 0-15,1 0 16,-26 0-16,0 0 15,26 0-15,-1 0 32,0 0-17,0 0 1,0 0-16,1 0 16,24 25-16,-25-25 15</inkml:trace>
  <inkml:trace contextRef="#ctx0" brushRef="#br0" timeOffset="63823.82">14957 15801 0,'25'-25'47,"0"25"-32,0 0 1,-1 0 109,1 0-109,0 0-1,0 0 32,0 0-16,-25 25 16,0-1 0,0 1-16,0 0 1,0 0-17,-50 0 1,25-25 0,-24 24-1,24-24 1,25 25 156,0 0-125,25-25-32,-1 0-15,1 0 16,0 0-16,0 25 15,0 0 79,-25-1-31,-25 1-48,-25 0-15,1-25 16,24 0 0,0 25-1,0-25-15</inkml:trace>
  <inkml:trace contextRef="#ctx0" brushRef="#br0" timeOffset="65223.21">15900 15304 0,'-25'0'94,"0"0"-79,25 25 17,-25 0-17,25 0-15,0 0 16,-24-25-16,-1 49 15,25-24 1,0 0-16,-25 0 16,25 0 15,0-1-15,-25 1-1,25 0 1,-25-25-16,25 25 94,0 0-79,0-1 1</inkml:trace>
  <inkml:trace contextRef="#ctx0" brushRef="#br0" timeOffset="66279.82">15602 15354 0,'25'0'93,"0"0"-77,24 25 0,-49 0-16,25-25 15,0 49-15,0-49 16,-25 25-16,25 0 16,-25 0-16,24-25 15,-24 25 1,25-25-1,0 24 1,0 26 0,0-25 31,-25 0-16,24-25 0,-24 24 0,25-24 1,-25 25 14,25-25 33</inkml:trace>
  <inkml:trace contextRef="#ctx0" brushRef="#br0" timeOffset="68521">16644 14982 0,'-25'0'62,"0"0"-46,1 25 15,24 0-15,-50 24-1,25-24 1,25 25-16,-25-50 31,25 24-15,0 1-1,0 0 1,0 0-16,-24-25 16,24 25-16,-25-1 15,25 1 1,0 0 0,0 0 15,0 0-16,0 0 17,0-1-17,0 1 17,0 0-32,0 0 15,0 0 16,0-1 1,25-24 171,-1 0-188,26 0-15,-25-24 32,0-1 93,-25 0-110,0 0 1,0 0 31,0 1 15,0-1-46,0 0 31,-25 0-32,0 25 95,0-25-95,0 25-15,25-25 16,-24 25 15</inkml:trace>
  <inkml:trace contextRef="#ctx0" brushRef="#br0" timeOffset="71384.42">11881 16991 0,'0'25'47,"0"0"-16,0 24-15,0-24-1,0 0-15,0 25 16,0-26-16,0 26 15,0-25-15,0 0 16,0 24-16,0-24 16,0 25-16,0-26 15,0 1-15,0 25 16,0-25 0,0 0-16,0 24 15,0-24-15,0 25 16,-24-26-16,24 1 15</inkml:trace>
  <inkml:trace contextRef="#ctx0" brushRef="#br0" timeOffset="73319.98">12229 17165 0,'-25'0'16,"0"0"-16,0 25 15,0-1 1,1 26 15,-1-25-15,25 0-1,-25-1 1,25 1 0,-25-25-1,25 25 1,-25-25 0,1 25 77,-1 0 17,-25-1-95,25-24 1,1 25-16,-1 0 16,0 0-1,75-25 313,24 0-312,0-25-16,-24 25 16,0 0-1,-26 0-15,26 0 0,-25 0 110,0 0-110,0 0 15,-1 0 1,1 0-16,0 0 15,0 25 1,-25 0 31,25-25-16,-1 25-15,1-1-1,-25 1 17,25 0-1,-25 0 47,0 0 0,0-1 0,25-24-15</inkml:trace>
  <inkml:trace contextRef="#ctx0" brushRef="#br0" timeOffset="74384.58">13047 17264 0,'50'0'78,"-25"0"-78,-1 0 32,1 0-32,0 0 15,25 0 1,-25 0 0,24 25-1,-24-25 1,0 0 46,0 0-46,-1 0 46,1 0-46,0 0-16,0 0 16,0 0 77</inkml:trace>
  <inkml:trace contextRef="#ctx0" brushRef="#br0" timeOffset="75448.97">13072 17487 0,'-25'25'31,"50"-25"16,25 0 15,-1 0-46,-24 0-16,0 0 15,25 0-15,-26 0 16,1 0 140,0 0-156,0 0 16</inkml:trace>
  <inkml:trace contextRef="#ctx0" brushRef="#br0" timeOffset="82030.92">14163 17140 0,'0'25'125,"0"0"-110,0 24-15,0-24 16,0 25-16,0-1 16,0 1-16,0-1 15,0-24-15,0 0 16,0 0-16,0 0 16,0 0-1,25-1-15,-25 1 16,0 0-16,0 25 156</inkml:trace>
  <inkml:trace contextRef="#ctx0" brushRef="#br0" timeOffset="84295.46">14709 17289 0,'0'-25'125,"-25"25"16,1 0-141,-1 50 15,-25-26 1,50 26 0,-25-50-1,25 25-15,-24 0 16,24-1 0,0 1 93,0 0-78,0 0 0,24 0 1,-24 0-17,25-1 1,0-24-16,-25 25 16,25-25 30,0 0-14,-1 0-32,1 0 15,0 25-15,0-25 63,0 0-63,-1 0 15,1-25 17,0 25-32,-25-25 15,25 25 1,-25-24-16,25-1 16,-25 0 62,0 0-47,0 0 31,-25 0-30,-25 1 15,25-1-16,1 25 0,-1-25 0,0 0 63,0 25-31</inkml:trace>
  <inkml:trace contextRef="#ctx0" brushRef="#br0" timeOffset="86904.43">20166 13444 0,'0'25'16,"0"0"-1,0 0-15,0-1 16,0 51-16,0-50 15,0 24-15,0 1 16,0-1-16,0 1 16,0 24-16,0-24 15,0 24-15,0-24 16,0 49-16,0-24 16,0-1-1,0 25-15,0-49 16,0 49-16,0-24 15,0 24-15,0-50 16,0 26-16,0-26 16,0 26-16,0-1 15,-25 1-15,25-1 16,0 0-16,-24 26 16,24-51-16,-25 51 15,25-26-15,0 25 16,-25 0-16,0 1 15,0 24-15,25-25 16,0-25-16,-24 25 16,24-24-16,-25-1 15,25-24-15,0-25 16,0 24-16,0 1 16,0 0-16,-25-1 15,0-24-15,25 0 16,0 49-16,0-24 15,0-25-15,0 24 16,-25 26-16,25-26 16,-24 26-1,24-26-15,0 1 0,-25-1 16,25-24 0,0 0-16,0 0 15,0 0 1,0-1-1,-25-24 1,25 50 15,0-25-15,0 0-16,0 0 16,-25 24-16,25-24 15,0 0-15,0 0 16,0 24-1,0 26 298,0-26-313,0-24 16,0 25-16,0-26 15,0 26-15,0-25 16,0 0-1,0-1-15</inkml:trace>
  <inkml:trace contextRef="#ctx0" brushRef="#br0" timeOffset="173696.96">21084 14461 0,'0'-25'375,"25"25"-375,0 0 16,-1 25 62,1 0-16,-25 0 79,0 0-125,0-1-16,0 1 31,0 0 250,75 0-265,49-25-16,0 0 15,-25 25-15,-50-1 16,1-24-16,0 25 16,-50 0 15,0 0-15,0 0-1,0-1 95,0 1-110,-50 25 15,-24-25-15,24 24 16,-24-24-16,49 0 15,-25 0-15,-24-25 16,49 0 0,0 24-16</inkml:trace>
  <inkml:trace contextRef="#ctx0" brushRef="#br0" timeOffset="174846.54">21952 15056 0,'-25'0'47,"-24"0"-31,24 0-16,0 0 16,-24 25-16,-1 0 15,25-25-15,0 0 16,-24 0-16,24 25 15,-25 0-15,1-25 16,-1 0-16,0 24 16,1-24-16,24 25 15,-49-25-15,49 0 16,0 0 140,-49 25-140,24 25-16,0-50 15,26 0-15,-1 0 16,0 24 0,0-24 31</inkml:trace>
  <inkml:trace contextRef="#ctx0" brushRef="#br0" timeOffset="176744.37">21258 15553 0,'24'0'32,"1"-50"-1,0 0-15,0 26-1,-25-1 1,25 0-1,-1 0-15,-24 0 16,25 25 109,0 0-109,0 0-1,0 25-15,-1 0 32,1-25-1,-25 25-16,0 0-15,25-1 16,-25 1 47,0 0-48,0 0 1,0 0-1,0-1-15,0 1 16,-25-25-16,0 0 16,25 25-16,-24-25 15,-1 0-15,0 25 16,0 0 15,0-25-15,-24 24-16,49 1 15,-25 0-15,0 0 16,0-25 0,25 25-16,0-1 203,50-24-125,0-24-78,-1-1 16,-24 25-1,0 0-15,-25-25 16,25 25-1,-1 0 1,1 0 93,25 0-109,-25 0 79</inkml:trace>
  <inkml:trace contextRef="#ctx0" brushRef="#br0" timeOffset="178976.17">22647 14709 0,'-25'-25'16,"25"75"0,-25-25-1,0 0 1,25 24-16,-25 50 15,25-74-15,-24 0 16,24 0-16,-25 49 16,25-49-1,0 49-15,0-49 32,0 0-17,0 0 1,-25 0-16,25-1 15,0 1 1,0 0 125</inkml:trace>
  <inkml:trace contextRef="#ctx0" brushRef="#br0" timeOffset="179823.96">22324 14883 0,'0'-25'62,"25"25"-46,25 0-16,-1 25 15,1 24-15,-25-49 16,24 50-16,-24-50 16,0 0-16,0 50 15,-1-26 1,1-24 0,25 25-1,-50 0 1,25-25 15,0 25 16,-1 0-31</inkml:trace>
  <inkml:trace contextRef="#ctx0" brushRef="#br0" timeOffset="180632.7">22820 14759 0,'25'0'0,"0"0"16,25 0-16,-1 0 31,-24 0-15,0 0-1,0 0 17,-1 0-32,1 0 15,25 0 32,-25 0-31,24 0-16,-24 0 15</inkml:trace>
  <inkml:trace contextRef="#ctx0" brushRef="#br0" timeOffset="181767.17">23465 14188 0,'25'0'47,"-25"25"-16,25-25-31,-25 25 31,0 0-15,25-25 0,-25 24-16,0 1 15,0 0 1,24 0-16,-24 0 16,0 0-1,25-25 1,-25 24-1,25 1 1,-25 0 0,0 0-1,0 0 32,0-1 16,25 1-48</inkml:trace>
  <inkml:trace contextRef="#ctx0" brushRef="#br0" timeOffset="183031.13">24135 14808 0,'-50'0'94,"26"0"-78,-26 0-1,0 25 1,26-25-16,-1 0 15,0 0-15,0 0 157,0 0-157,-24 0 15,-1 25-15,25-25 16,0 0-16,1 0 16,-26 25-16,0-25 15,26 0-15,-26 49 16,25-49-1</inkml:trace>
  <inkml:trace contextRef="#ctx0" brushRef="#br0" timeOffset="185182.93">23738 15131 0,'25'25'62,"-25"-1"-46,25 1 0,-25 0-16,0 0 15,0 0 1,0-1-1,0 1 1,0 0 0,24 0 31,26-25 171,-25-25-186,0 25-32,0 0 15,-1-25-15,-24 0 16,50 25-16,-50-24 15,25 24 1,-25-25-16,25 25 16,-25-25 93,0 0-62,0 0 62,0 50 94,0 0-187,0 0-16,0 0 16,0-1-16,0 1 47,0 0-47,0 0 78,24 0-16,-24 0-46,0-1-1,0 1-15,0 0 47,25-25-31,-25 25 0,0 24 15,25-49 0,-25 25-15,0 0 62</inkml:trace>
  <inkml:trace contextRef="#ctx0" brushRef="#br0" timeOffset="188831.4">24581 14511 0,'25'0'125,"25"0"-125,-25 0 16,-1 0-16,26 0 16,-25 0-1,49 49-15,-24-49 16,0 0-16,-26 0 16,26 0-16,-25 0 93,24 0-93,-24 0 32,25 0-32</inkml:trace>
  <inkml:trace contextRef="#ctx0" brushRef="#br0" timeOffset="189950.66">24631 14808 0,'0'25'78,"74"0"-78,-24-25 15,0 0-15,-1 0 16,1 0-16,-25 0 16,24 0 234,-24 0-235,0 0-15</inkml:trace>
  <inkml:trace contextRef="#ctx0" brushRef="#br0" timeOffset="193888.23">25921 14139 0,'50'-25'16,"-1"25"-1,-24 0-15,0 0 16,0 0-1,-1 0-15,1 0 16,25 0-16,-25 0 16,24 0-16,-24 0 234,-25 25-187,0-1-47,-25-24 0,0 25 16,1-25-1,-26 50 1,25-50-16,124 25 312,-24-1-296,-1 26-16,-49-50 16,0 0 93,-25 25-109,0 0 16,-25 0-1,0-1 1,-24-24-16,-1 25 15,25 0 1,0-25 15,1 0 110,-26 0-125,25 25-16,0 0 15</inkml:trace>
  <inkml:trace contextRef="#ctx0" brushRef="#br0" timeOffset="194880.29">26715 14610 0,'-50'0'62,"-24"0"-46,49 0-16,-25 0 15,1 0-15,-1 0 16,0 0-16,1 0 16,-1 0-16,1 0 15,24 0-15,0 0 16,0 0 0,-24 0-16,24 0 15</inkml:trace>
  <inkml:trace contextRef="#ctx0" brushRef="#br0" timeOffset="196615.7">26219 15106 0,'0'-25'94,"0"0"-63,49 1-15,1 24-16,-1-25 16,-24 25-16,25 0 15,-1 0-15,-24 0 110,-25 25-48,0 24-62,0 1 16,0-25 15,-25-25 0,1 24-15,-1-24-1,-25 25 1,1 0-16,-1 0 16,0 0-16,1 24 15,24-49-15,0 25 16,100-25 187,-1 0-187,-49 0-16,24 0 15,-24 0-15,0 0 16,-25-25-16,25 25 16,0 0-1,-1 0 1,1 0-1,25-25 32,-25 25-47,24-24 16,-24 24-16,0 0 16</inkml:trace>
  <inkml:trace contextRef="#ctx0" brushRef="#br0" timeOffset="197936.25">27260 14287 0,'0'25'62,"-24"25"-46,24-25-16,-25 0 16,25-1-16,0 26 15,0-25 1,0 0-16,-25-1 15,25 1-15,0 0 16,0 0-16,0 0 47,0-1-16,0 1-15,0 0 15,0 0-15,0 0-16,-25-25 15,25 24-15</inkml:trace>
  <inkml:trace contextRef="#ctx0" brushRef="#br0" timeOffset="198927.67">27087 14486 0,'0'-25'78,"25"25"-62,-25 25-16,24 25 16,1-26-1,0 1 1,0 0-1,0 0 1,-25 0 31,24-25-31,-24 24 15,25-24 16,-25 25-32,25 0 17,0-25 30,-25 25-46,25-25 62</inkml:trace>
  <inkml:trace contextRef="#ctx0" brushRef="#br0" timeOffset="201223.21">27980 13915 0,'24'25'203,"1"0"-188,25 0 17,-25 0-1,-25-1 16,0 1 15,0 0-46,0 25 62,-25-26-62,0 1-16,25 0 15,-25-25-15,-24 50 94,24-50-94,0 24 16,0-24-1,25 25 16,-25 0-31,1-25 16,-1 25 15,74-50 172,26 25-203,-1-25 16,-49 0-16,25 25 16,-1 0-16,-24 0 156,0 0-140</inkml:trace>
  <inkml:trace contextRef="#ctx0" brushRef="#br0" timeOffset="202312.02">28451 14610 0,'-25'0'78,"0"0"-78,1 0 16,-26 0-1,25 0 1,0 0 0,1 0 31,-1 0-47,0 0 15,-25 0 16,26 0-15,-51 0-16,50 0 16,-24 0-1,24 0 110,0 0-125</inkml:trace>
  <inkml:trace contextRef="#ctx0" brushRef="#br0" timeOffset="204248.34">28129 14957 0,'24'-25'94,"26"25"-94,-25 0 15,0-24-15,-1 24 16,1 0-16,0 0 16,0 0 156,-25 24-141,0 1-16,0 0 17,-25-25-17,-25 0 1,26 25-16,-1 0 31,-25-1-15,25-24-1,25 25 1,-24-25 15,24 25 157,49-25-173,-24 0 1,0 25 125,-25 0-126,0-1 32,0 1-16,0 0-15,-25-25 0,0 25-16,0-25 0,1 25 15,-1-25-15,0 24 16,0 1 0</inkml:trace>
  <inkml:trace contextRef="#ctx0" brushRef="#br0" timeOffset="207015.17">29146 13717 0,'0'-25'16,"0"50"15,0 25-31,0-26 16,0 26 0,0-25-16,0 0 15,0-1-15,0 1 16,0 0-1,0 0-15,0 0 0,0-1 16,0 1 0,0 0-16,0 0 15,0 24-15,0 1 16,0-25-16,0 0 16,-25-1-16,25 1 15,0 0-15,0 0 16,0 0 15,0 0-15,0-1-1,0 1-15,0 0 32,0 0-17,-25-25 204,0 0-203,25-25-1,0-25-15,0 26 16,0-26-16,0 0 15,0 25-15,0-24 16,0 24-16,0 0 16,0 0-1,25 25 142,0 0-157,49 0 15,-49 0 1,0 0 46,0 0-62,-1 0 16,1 0 15,0 0 0,0 0 1,0 25-17,-25 0 32,24-25-16,1 25-15,0 0 47,-25-1-17,0 1-14,0 0-17,0 0 1,0 0 0,0 0-1,0-1 1,0 1 31,0 0-32,-25 0 1,0 0 15,1-25 0,-1 24-15,-25-24 47,25 0-48,1 0 1,-1 0 15,0 0 125,0 0-124</inkml:trace>
  <inkml:trace contextRef="#ctx0" brushRef="#br0" timeOffset="-213401.43">21927 16842 0,'25'-24'47,"74"-1"-31,-24 0-16,49 0 15,-75 25-15,1-25 16,0 25-16,-26 0 16,1 0-16</inkml:trace>
  <inkml:trace contextRef="#ctx0" brushRef="#br0" timeOffset="-209481.43">23093 16297 0,'0'0'0,"99"-25"0,-24-25 15,-26 50-15,1-25 16,-25 25-16,0 0 109,-1 0-93,26 0 0,-25 25 31,0 0-16,-25 25 47,0-26-62,0 1-1,0 0-15,-25 0 31,0 0 63,-25 0-94,26-1 16,-26 1-16,0-25 15,26 25-15,-1 0 16,-25 0 0,25-1-1,75-24 235,0 0-234,-26 0-16,1-24 16,0 24-16,0 0 93,0 0-61,-1 0-1,-24 24 0,25-24 32,-25 25-32,0 0 0,0 0-15,0 24 15,0-24-15,-25 0-1,1-25 1,-1 0-1,25 25 1,-25-25 0,0 25-1,0-25 1,25 24 0,-24-24 30,-1 0-30,0 25-16,-25 0 16</inkml:trace>
  <inkml:trace contextRef="#ctx0" brushRef="#br0" timeOffset="-208176.1">23862 17115 0,'-74'0'93,"24"0"-93,-24 0 16,24 0-16,0 0 16,-24 0-1,0 0-15,-26 0 16,26 0-16,0 0 15,24 0-15,-24 0 16,49 0-16,-50 25 16,51-25 31,-51 0-47,1 0 15,-1 0-15,26 0 16,-1 0-16,0 0 15,1 0-15,24 0 16,0 0-16,0 0 16,1 0-16,-1 0 15,0 0 48,0 25-48,-24 0-15,-26-1 16,26-24-16,-1 0 16,25 25-16,0-25 15</inkml:trace>
  <inkml:trace contextRef="#ctx0" brushRef="#br0" timeOffset="-204040.82">22820 17661 0,'50'0'47,"0"0"-47,-26 0 0,1 0 78,25 0-63,-25 0 1,-1 0-16,1-25 16,0 25-16,0-25 15,0 1-15,24-26 16,-24 25-1,-25 0 95,0 0-95,0 1 1,0-1 0,0 0-1,-25 25 1,-24-25 31,24 25-16,0 0-15,0 0-16,0 0 15,1 0 48,-1 0-48,0 0-15,-49 0 16,49 0 0,0 0 46,0 0-46,0 0-16,1 0 15,24 25 79,0 0-78,0 0-1,0-1 1,24-24-16,-24 25 16,25-25 15,0 25-15,0 0 15,-25 0-16,25-25 1,-1 25-16,1-1 16,0 1-1,0-25 48,0 25-32,-1-25-15,1 25-1,-25 0-15,25-25 32,-25 24-17,0 1 1,0 0-1,25-25 1,-25 25 0,0 0-1,0-1 32,0 1-31,0 0-1,0 0 1,0 0-16,0-1 16,-50 1-1,25-25 48,1 0-32,-1 0-15,0 0-16,0 0 31,-24 0-15,24 0 30,0-25-46,0 1 16,25-1 0,-25 25 15,25-25-31,0 0 31,0 0 0,0 1-15,0-1 15,0 0 1,0 0-17,0 0-15,0 1 31,0-1-15,0 0 0,0 0-1,25 25 1,0 0 15,-25-25-31,25 25 78,0 0-78,24-24 16,-24 24 0</inkml:trace>
  <inkml:trace contextRef="#ctx0" brushRef="#br0" timeOffset="-202633.28">24805 16867 0,'0'0'0,"24"0"16,1 0 0,0 0 30,50 0-30,-1 0-16,-24 0 16,-1 0-16,1 0 15,-25 0-15,-1 0 16,1 0 15,0 0-31,0 0 16,0 0-16,-1 0 15,1 25-15,0-25 79,25 0-79,-1 0 15,-24 0 16</inkml:trace>
  <inkml:trace contextRef="#ctx0" brushRef="#br0" timeOffset="-201633.79">24780 17239 0,'74'0'15,"-24"0"-15,0 0 16,-1 0-16,1 0 16,-25 0-16,-1 0 15,26 0 32,-25 0-31,24 0-16,1 0 15,-25 0 1,24 0-16,1 0 16,-25 0 15</inkml:trace>
  <inkml:trace contextRef="#ctx0" brushRef="#br0" timeOffset="-193921.03">26417 16173 0,'0'24'63,"25"26"-48,-25-25-15,25 24 16,-1 1-16,-24 0 16,0-1-16,0 1 15,0 0-15,0-26 16,0 26-16,25-25 16,-25 24-16,25 1 15,-25 0-15,0-26 16,0 1-16,0 25 15,0-25-15,0-1 16,0 1-16,0 0 16,0 0-16,0 0 15,0 24 1,25-49-16,-25 25 16,0 0-1,0 0 16,0-1 63,25 1-94,-25 0 16,0 0-16,0-50 234,0 0-234,0 0 16,0-24-16,-25 24 15,25-25 1,0 26-16,0-1 16,0 0-16,0-25 15,0 26 17,0-1-1,0-25-16,0 25 1,0-24 0,0 24-1,0 0 17,0-24-17,49 24 110,26 25-109,-26 0-16,1 0 15,-25 0-15,0 0 16,-1 0 0,26 0 46,-25 25-46,24-1-1,-24 1 1,0 0 0,0 0-1,0 0 17,0-25-1,-25 24 0,0 1-15,24-25-16,-24 50 15,25-25 1,-25-1 15,0 1-15,0 0-1,0 0 1,0 0 0,-25-1-1,25 26 1,-24-50 0,-1 50-1,0-26 79,0-24-94,0 25 0,25 0 16,-25-25-1,1 25 1,-1-25 124,-25 25-124,-24-1-16,24-24 16,1 25-16,24 0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326E-16BD-4B45-88D2-2698F2E2D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5F4C-60A2-4747-9F36-BBBB09249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5707-EE8D-489E-B0A4-D490A641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33BA3-9F06-47A3-B5E8-F260EFFB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2D03-0C7D-4864-855C-2E5F2F8D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7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FF03-D0D2-4F57-B729-883A101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F127-130D-4958-902B-C44D3333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E7D5-74E3-4EFF-B045-679F42AC4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9EEC-4B4D-40B4-AA17-288F9FF1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461D-91F1-4348-B2E4-C1A4308D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7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DAAC-7722-452C-B988-90D9F66D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AD70C-225F-48F6-9B3B-7A5A43E87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4CB96-6406-414A-B99A-A86FF05F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E0A48-BB3C-4A37-82DD-6B79F12F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D9B8-E658-4EC1-A112-DB91287F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6520-B5D0-4A4D-A73B-DF82B157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DBBB7-EE44-4D9C-B81D-D993B88DE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550A6-96C3-4E05-A820-F0F4E6C38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813-1A85-4830-A973-C46A041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72552-2506-4CA9-80B2-C7E62CF7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2E1C8-8368-4BEF-A7F4-9BCDFF4B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5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AE5-B082-41FA-8C2E-1D506858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2B425-8763-448F-A95B-E8DFCDBB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8D4A1-67C8-46AF-BE9B-BDA11FA11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9140A-C3F1-48DD-A033-DE7D2950A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1331B-77AF-42A7-89E7-E056694C0D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3BA25-19DB-4E29-80F6-12AD6EDF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0599A5-06C1-43F6-94CE-DBBBA5EE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B1FF5-0DF6-4067-9DDE-86E91F6C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A3F1-1367-4F8B-A7A3-A4F3FAF7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B5864-C028-417B-97CB-D4576B89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329CA-F163-4A17-B02B-AA5C8B38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62216-0CD6-4840-9287-B3FE138C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AC330-2F9F-4EDF-B915-68E994BA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A32D-F4D3-4C71-83D0-0DA6EF73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FEAD-3CF5-4A08-B106-EA1110D7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FF6A-4909-4EDE-9CEE-5453A85ED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0738B-AE3D-4741-A863-3A06FC99F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D305-D2F1-4D9E-8E9E-5A68CFB85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C6C38-EFB2-4202-882A-8EC20B01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19C16-0CB7-4167-9FB9-34B89FBC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3AAD9-BCA6-4012-8C02-29C2D733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3682-699F-4E63-8A1E-31AFB275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1D2E1-5127-4629-BA82-738FF572C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D31E7-3604-49EF-AB86-3FF1573FD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EEF3E-F9BB-463E-9B97-CEE4B18D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22C10-53B3-4B97-B7C8-DAC5B4EF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94D21-AB55-4E1F-85EB-6C311E06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8B2B-E2CF-4400-A17F-CC2582D7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285DE-9363-44EA-A88F-4A200EE8A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EA44-010C-4049-90E2-4BA3D93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94DB-8ED4-4E61-AF8D-8FEF0BFC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F7F4-8E91-4CC0-87FD-4331FDE4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B2EC1-D1F8-4481-BB17-EE584B015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0F5CD-C536-4B8F-A91C-C9F50573C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71B60-C885-4EC1-B6CE-83B00803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66F1-8DCE-4360-A868-0E7F6B80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16B2-93DC-4D9E-9CE2-23692DFE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44626-34F5-413C-BA00-E68EB4A4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12105-BDC4-408B-B787-0341B1F94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A9EA-D135-4048-B6A7-DF44592A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EF063-8391-4B80-A097-182CB44D5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071C-6D93-4ED3-9472-D4E21ECE8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7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7" Type="http://schemas.openxmlformats.org/officeDocument/2006/relationships/image" Target="../media/image4.pn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2.xml" /><Relationship Id="rId5" Type="http://schemas.openxmlformats.org/officeDocument/2006/relationships/image" Target="../media/image3.png" /><Relationship Id="rId4" Type="http://schemas.openxmlformats.org/officeDocument/2006/relationships/customXml" Target="../ink/ink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 /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customXml" Target="../ink/ink4.xml" /><Relationship Id="rId4" Type="http://schemas.openxmlformats.org/officeDocument/2006/relationships/image" Target="../media/image6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 /><Relationship Id="rId13" Type="http://schemas.openxmlformats.org/officeDocument/2006/relationships/image" Target="../media/image14.png" /><Relationship Id="rId3" Type="http://schemas.openxmlformats.org/officeDocument/2006/relationships/image" Target="../media/image5.emf" /><Relationship Id="rId7" Type="http://schemas.openxmlformats.org/officeDocument/2006/relationships/image" Target="../media/image11.png" /><Relationship Id="rId12" Type="http://schemas.openxmlformats.org/officeDocument/2006/relationships/customXml" Target="../ink/ink9.xml" /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6.xml" /><Relationship Id="rId11" Type="http://schemas.openxmlformats.org/officeDocument/2006/relationships/image" Target="../media/image13.png" /><Relationship Id="rId5" Type="http://schemas.openxmlformats.org/officeDocument/2006/relationships/image" Target="../media/image10.png" /><Relationship Id="rId15" Type="http://schemas.openxmlformats.org/officeDocument/2006/relationships/image" Target="../media/image15.png" /><Relationship Id="rId10" Type="http://schemas.openxmlformats.org/officeDocument/2006/relationships/customXml" Target="../ink/ink8.xml" /><Relationship Id="rId4" Type="http://schemas.openxmlformats.org/officeDocument/2006/relationships/customXml" Target="../ink/ink5.xml" /><Relationship Id="rId9" Type="http://schemas.openxmlformats.org/officeDocument/2006/relationships/image" Target="../media/image12.png" /><Relationship Id="rId14" Type="http://schemas.openxmlformats.org/officeDocument/2006/relationships/customXml" Target="../ink/ink10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 /><Relationship Id="rId13" Type="http://schemas.openxmlformats.org/officeDocument/2006/relationships/customXml" Target="../ink/ink16.xml" /><Relationship Id="rId18" Type="http://schemas.openxmlformats.org/officeDocument/2006/relationships/image" Target="NULL" /><Relationship Id="rId3" Type="http://schemas.openxmlformats.org/officeDocument/2006/relationships/customXml" Target="../ink/ink11.xml" /><Relationship Id="rId7" Type="http://schemas.openxmlformats.org/officeDocument/2006/relationships/customXml" Target="../ink/ink13.xml" /><Relationship Id="rId12" Type="http://schemas.openxmlformats.org/officeDocument/2006/relationships/image" Target="NULL" /><Relationship Id="rId17" Type="http://schemas.openxmlformats.org/officeDocument/2006/relationships/customXml" Target="../ink/ink18.xml" /><Relationship Id="rId2" Type="http://schemas.openxmlformats.org/officeDocument/2006/relationships/image" Target="../media/image6.emf" /><Relationship Id="rId16" Type="http://schemas.openxmlformats.org/officeDocument/2006/relationships/image" Target="NULL" /><Relationship Id="rId1" Type="http://schemas.openxmlformats.org/officeDocument/2006/relationships/slideLayout" Target="../slideLayouts/slideLayout1.xml" /><Relationship Id="rId6" Type="http://schemas.openxmlformats.org/officeDocument/2006/relationships/image" Target="NULL" /><Relationship Id="rId11" Type="http://schemas.openxmlformats.org/officeDocument/2006/relationships/customXml" Target="../ink/ink15.xml" /><Relationship Id="rId5" Type="http://schemas.openxmlformats.org/officeDocument/2006/relationships/customXml" Target="../ink/ink12.xml" /><Relationship Id="rId15" Type="http://schemas.openxmlformats.org/officeDocument/2006/relationships/customXml" Target="../ink/ink17.xml" /><Relationship Id="rId10" Type="http://schemas.openxmlformats.org/officeDocument/2006/relationships/image" Target="NULL" /><Relationship Id="rId4" Type="http://schemas.openxmlformats.org/officeDocument/2006/relationships/image" Target="NULL" /><Relationship Id="rId9" Type="http://schemas.openxmlformats.org/officeDocument/2006/relationships/customXml" Target="../ink/ink14.xml" /><Relationship Id="rId14" Type="http://schemas.openxmlformats.org/officeDocument/2006/relationships/image" Target="NUL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 /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1.xml" /><Relationship Id="rId4" Type="http://schemas.openxmlformats.org/officeDocument/2006/relationships/image" Target="NUL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F6F6378-C394-494A-8C51-09A82CAC5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734" y="126124"/>
            <a:ext cx="7251907" cy="1449659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E536E68-CA25-4044-9BE5-705CB82DA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342" y="1614337"/>
            <a:ext cx="8586404" cy="30995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822E832F-D017-4B6B-8B3E-887B8CC178F2}"/>
                  </a:ext>
                </a:extLst>
              </p14:cNvPr>
              <p14:cNvContentPartPr/>
              <p14:nvPr/>
            </p14:nvContentPartPr>
            <p14:xfrm>
              <a:off x="6331320" y="3384360"/>
              <a:ext cx="589680" cy="4500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822E832F-D017-4B6B-8B3E-887B8CC178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15480" y="3321000"/>
                <a:ext cx="6210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1E481DCD-36A3-4CAC-8E3D-4159B3C19795}"/>
                  </a:ext>
                </a:extLst>
              </p14:cNvPr>
              <p14:cNvContentPartPr/>
              <p14:nvPr/>
            </p14:nvContentPartPr>
            <p14:xfrm>
              <a:off x="6259680" y="3286080"/>
              <a:ext cx="705960" cy="2505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1E481DCD-36A3-4CAC-8E3D-4159B3C197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43840" y="3222720"/>
                <a:ext cx="737280" cy="37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754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7D777A0-43F4-43FE-9A0B-87F313DD6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286" y="0"/>
            <a:ext cx="7834714" cy="44158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060C97BC-7AEE-4E62-ACFF-74A67BDD8628}"/>
                  </a:ext>
                </a:extLst>
              </p14:cNvPr>
              <p14:cNvContentPartPr/>
              <p14:nvPr/>
            </p14:nvContentPartPr>
            <p14:xfrm>
              <a:off x="10358280" y="598320"/>
              <a:ext cx="1554120" cy="450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060C97BC-7AEE-4E62-ACFF-74A67BDD862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42440" y="534960"/>
                <a:ext cx="15854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A86FF9F5-82F7-412F-ACAF-772F18F463FC}"/>
                  </a:ext>
                </a:extLst>
              </p14:cNvPr>
              <p14:cNvContentPartPr/>
              <p14:nvPr/>
            </p14:nvContentPartPr>
            <p14:xfrm>
              <a:off x="5348880" y="1125000"/>
              <a:ext cx="6233400" cy="404568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A86FF9F5-82F7-412F-ACAF-772F18F463F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39520" y="1115640"/>
                <a:ext cx="6252120" cy="406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07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67B6F75-5C53-4DEF-9F08-D133BBF46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079" y="0"/>
            <a:ext cx="7286922" cy="2713299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FA01541-3710-4ADF-8B58-108B8E21C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259" y="2713299"/>
            <a:ext cx="7084741" cy="41834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638BBC7D-6235-4CBE-8029-F9226440836F}"/>
                  </a:ext>
                </a:extLst>
              </p14:cNvPr>
              <p14:cNvContentPartPr/>
              <p14:nvPr/>
            </p14:nvContentPartPr>
            <p14:xfrm>
              <a:off x="7554600" y="1562760"/>
              <a:ext cx="428760" cy="36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638BBC7D-6235-4CBE-8029-F922644083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38760" y="1499400"/>
                <a:ext cx="460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CC0EF191-7EAD-4CA5-8BEA-5C7ED9B8C342}"/>
                  </a:ext>
                </a:extLst>
              </p14:cNvPr>
              <p14:cNvContentPartPr/>
              <p14:nvPr/>
            </p14:nvContentPartPr>
            <p14:xfrm>
              <a:off x="5938200" y="1562760"/>
              <a:ext cx="1179000" cy="3600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CC0EF191-7EAD-4CA5-8BEA-5C7ED9B8C34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22360" y="1499400"/>
                <a:ext cx="121032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D7BAFA14-184C-4C3E-9ECF-5FE3B7BFF7C7}"/>
                  </a:ext>
                </a:extLst>
              </p14:cNvPr>
              <p14:cNvContentPartPr/>
              <p14:nvPr/>
            </p14:nvContentPartPr>
            <p14:xfrm>
              <a:off x="10483560" y="3393360"/>
              <a:ext cx="1152360" cy="93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D7BAFA14-184C-4C3E-9ECF-5FE3B7BFF7C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467720" y="3330000"/>
                <a:ext cx="11836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944A3FD9-A89A-4FF1-B3A4-48C56BFA47F1}"/>
                  </a:ext>
                </a:extLst>
              </p14:cNvPr>
              <p14:cNvContentPartPr/>
              <p14:nvPr/>
            </p14:nvContentPartPr>
            <p14:xfrm>
              <a:off x="10492560" y="4500720"/>
              <a:ext cx="330480" cy="1800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944A3FD9-A89A-4FF1-B3A4-48C56BFA47F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476720" y="4437360"/>
                <a:ext cx="36180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DCF6F759-59D8-431F-89E9-485151C3BC83}"/>
                  </a:ext>
                </a:extLst>
              </p14:cNvPr>
              <p14:cNvContentPartPr/>
              <p14:nvPr/>
            </p14:nvContentPartPr>
            <p14:xfrm>
              <a:off x="11563920" y="4473720"/>
              <a:ext cx="152280" cy="36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DCF6F759-59D8-431F-89E9-485151C3BC8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548080" y="4410360"/>
                <a:ext cx="183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0B625B02-8E7C-450F-BB2C-A9993BF6C4D1}"/>
                  </a:ext>
                </a:extLst>
              </p14:cNvPr>
              <p14:cNvContentPartPr/>
              <p14:nvPr/>
            </p14:nvContentPartPr>
            <p14:xfrm>
              <a:off x="71280" y="392760"/>
              <a:ext cx="4170600" cy="386712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0B625B02-8E7C-450F-BB2C-A9993BF6C4D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920" y="383400"/>
                <a:ext cx="4189320" cy="388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172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56DD90AA-0023-4ECF-9094-1A23184DD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413" y="0"/>
            <a:ext cx="8550167" cy="43767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38C9C72F-1D85-4C8F-AC76-06464D4E5ABB}"/>
                  </a:ext>
                </a:extLst>
              </p14:cNvPr>
              <p14:cNvContentPartPr/>
              <p14:nvPr/>
            </p14:nvContentPartPr>
            <p14:xfrm>
              <a:off x="6715080" y="1535760"/>
              <a:ext cx="527400" cy="2736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38C9C72F-1D85-4C8F-AC76-06464D4E5AB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99240" y="1472400"/>
                <a:ext cx="55872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99771431-74F9-432C-9BCB-66581B6F1AF6}"/>
                  </a:ext>
                </a:extLst>
              </p14:cNvPr>
              <p14:cNvContentPartPr/>
              <p14:nvPr/>
            </p14:nvContentPartPr>
            <p14:xfrm>
              <a:off x="5420160" y="1812600"/>
              <a:ext cx="616680" cy="1836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99771431-74F9-432C-9BCB-66581B6F1A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04320" y="1749240"/>
                <a:ext cx="6480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79946CB6-9F8C-4834-AF8A-F359EFA358E4}"/>
                  </a:ext>
                </a:extLst>
              </p14:cNvPr>
              <p14:cNvContentPartPr/>
              <p14:nvPr/>
            </p14:nvContentPartPr>
            <p14:xfrm>
              <a:off x="4205880" y="1714320"/>
              <a:ext cx="295200" cy="183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79946CB6-9F8C-4834-AF8A-F359EFA358E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90040" y="1650960"/>
                <a:ext cx="32652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FB995885-FDF4-4E1B-862D-863C8DD75529}"/>
                  </a:ext>
                </a:extLst>
              </p14:cNvPr>
              <p14:cNvContentPartPr/>
              <p14:nvPr/>
            </p14:nvContentPartPr>
            <p14:xfrm>
              <a:off x="4795200" y="1741320"/>
              <a:ext cx="196920" cy="2700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FB995885-FDF4-4E1B-862D-863C8DD7552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79360" y="1677960"/>
                <a:ext cx="2282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43BFD516-64D6-4B8D-A2F3-D0FDDB25AD4B}"/>
                  </a:ext>
                </a:extLst>
              </p14:cNvPr>
              <p14:cNvContentPartPr/>
              <p14:nvPr/>
            </p14:nvContentPartPr>
            <p14:xfrm>
              <a:off x="4643280" y="3964680"/>
              <a:ext cx="804240" cy="36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43BFD516-64D6-4B8D-A2F3-D0FDDB25AD4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27440" y="3901320"/>
                <a:ext cx="8355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3EEA54D3-F694-4048-A171-2A23A1382D3F}"/>
                  </a:ext>
                </a:extLst>
              </p14:cNvPr>
              <p14:cNvContentPartPr/>
              <p14:nvPr/>
            </p14:nvContentPartPr>
            <p14:xfrm>
              <a:off x="7956360" y="2080440"/>
              <a:ext cx="687960" cy="936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3EEA54D3-F694-4048-A171-2A23A1382D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940520" y="2017080"/>
                <a:ext cx="7192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316F05DF-577A-4BD8-B11C-E48A4AC15B52}"/>
                  </a:ext>
                </a:extLst>
              </p14:cNvPr>
              <p14:cNvContentPartPr/>
              <p14:nvPr/>
            </p14:nvContentPartPr>
            <p14:xfrm>
              <a:off x="9036720" y="2027160"/>
              <a:ext cx="554040" cy="2700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316F05DF-577A-4BD8-B11C-E48A4AC15B5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20880" y="1963800"/>
                <a:ext cx="5853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05E62CFC-E57C-458B-BC9D-B6A66FFDDC27}"/>
                  </a:ext>
                </a:extLst>
              </p14:cNvPr>
              <p14:cNvContentPartPr/>
              <p14:nvPr/>
            </p14:nvContentPartPr>
            <p14:xfrm>
              <a:off x="410760" y="1518120"/>
              <a:ext cx="7179840" cy="525096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05E62CFC-E57C-458B-BC9D-B6A66FFDDC2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1400" y="1508760"/>
                <a:ext cx="7198560" cy="526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4657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F969C31-1308-46D1-9F62-69DEDA8A1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971" y="0"/>
            <a:ext cx="8802029" cy="52074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1FA94D40-69DA-4A3D-B103-D48037E51DDF}"/>
                  </a:ext>
                </a:extLst>
              </p14:cNvPr>
              <p14:cNvContentPartPr/>
              <p14:nvPr/>
            </p14:nvContentPartPr>
            <p14:xfrm>
              <a:off x="3652200" y="1375200"/>
              <a:ext cx="6956640" cy="514368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1FA94D40-69DA-4A3D-B103-D48037E51D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42840" y="1365840"/>
                <a:ext cx="6975360" cy="516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386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CEB555A-E541-4BBC-AEA8-BC44FA2C1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525" y="208776"/>
            <a:ext cx="10342760" cy="184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04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1A20FF4-B41F-432A-97C7-9EC4F7F6A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564" y="337095"/>
            <a:ext cx="10692814" cy="16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85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4046588A-FD73-4D79-99BC-E16018E85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478" y="1203934"/>
            <a:ext cx="9874572" cy="222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74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Ayman Mohammad Okashah</dc:creator>
  <cp:lastModifiedBy>asifhammoud1978@gmail.com</cp:lastModifiedBy>
  <cp:revision>7</cp:revision>
  <dcterms:created xsi:type="dcterms:W3CDTF">2020-04-04T13:37:43Z</dcterms:created>
  <dcterms:modified xsi:type="dcterms:W3CDTF">2024-09-16T14:03:45Z</dcterms:modified>
</cp:coreProperties>
</file>