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0.xml" ContentType="application/inkml+xml"/>
  <Override PartName="/ppt/ink/ink61.xml" ContentType="application/inkml+xml"/>
  <Override PartName="/ppt/ink/ink62.xml" ContentType="application/inkml+xml"/>
  <Override PartName="/ppt/ink/ink63.xml" ContentType="application/inkml+xml"/>
  <Override PartName="/ppt/ink/ink64.xml" ContentType="application/inkml+xml"/>
  <Override PartName="/ppt/ink/ink65.xml" ContentType="application/inkml+xml"/>
  <Override PartName="/ppt/ink/ink66.xml" ContentType="application/inkml+xml"/>
  <Override PartName="/ppt/ink/ink67.xml" ContentType="application/inkml+xml"/>
  <Override PartName="/ppt/ink/ink68.xml" ContentType="application/inkml+xml"/>
  <Override PartName="/ppt/ink/ink69.xml" ContentType="application/inkml+xml"/>
  <Override PartName="/ppt/ink/ink70.xml" ContentType="application/inkml+xml"/>
  <Override PartName="/ppt/ink/ink71.xml" ContentType="application/inkml+xml"/>
  <Override PartName="/ppt/ink/ink72.xml" ContentType="application/inkml+xml"/>
  <Override PartName="/ppt/ink/ink73.xml" ContentType="application/inkml+xml"/>
  <Override PartName="/ppt/ink/ink74.xml" ContentType="application/inkml+xml"/>
  <Override PartName="/ppt/ink/ink75.xml" ContentType="application/inkml+xml"/>
  <Override PartName="/ppt/ink/ink76.xml" ContentType="application/inkml+xml"/>
  <Override PartName="/ppt/ink/ink77.xml" ContentType="application/inkml+xml"/>
  <Override PartName="/ppt/ink/ink78.xml" ContentType="application/inkml+xml"/>
  <Override PartName="/ppt/ink/ink79.xml" ContentType="application/inkml+xml"/>
  <Override PartName="/ppt/ink/ink80.xml" ContentType="application/inkml+xml"/>
  <Override PartName="/ppt/ink/ink81.xml" ContentType="application/inkml+xml"/>
  <Override PartName="/ppt/ink/ink82.xml" ContentType="application/inkml+xml"/>
  <Override PartName="/ppt/ink/ink83.xml" ContentType="application/inkml+xml"/>
  <Override PartName="/ppt/ink/ink84.xml" ContentType="application/inkml+xml"/>
  <Override PartName="/ppt/ink/ink85.xml" ContentType="application/inkml+xml"/>
  <Override PartName="/ppt/ink/ink86.xml" ContentType="application/inkml+xml"/>
  <Override PartName="/ppt/ink/ink87.xml" ContentType="application/inkml+xml"/>
  <Override PartName="/ppt/ink/ink88.xml" ContentType="application/inkml+xml"/>
  <Override PartName="/ppt/ink/ink89.xml" ContentType="application/inkml+xml"/>
  <Override PartName="/ppt/ink/ink90.xml" ContentType="application/inkml+xml"/>
  <Override PartName="/ppt/ink/ink91.xml" ContentType="application/inkml+xml"/>
  <Override PartName="/ppt/ink/ink92.xml" ContentType="application/inkml+xml"/>
  <Override PartName="/ppt/ink/ink93.xml" ContentType="application/inkml+xml"/>
  <Override PartName="/ppt/ink/ink94.xml" ContentType="application/inkml+xml"/>
  <Override PartName="/ppt/ink/ink95.xml" ContentType="application/inkml+xml"/>
  <Override PartName="/ppt/ink/ink96.xml" ContentType="application/inkml+xml"/>
  <Override PartName="/ppt/ink/ink97.xml" ContentType="application/inkml+xml"/>
  <Override PartName="/ppt/ink/ink98.xml" ContentType="application/inkml+xml"/>
  <Override PartName="/ppt/ink/ink99.xml" ContentType="application/inkml+xml"/>
  <Override PartName="/ppt/ink/ink100.xml" ContentType="application/inkml+xml"/>
  <Override PartName="/ppt/ink/ink101.xml" ContentType="application/inkml+xml"/>
  <Override PartName="/ppt/ink/ink102.xml" ContentType="application/inkml+xml"/>
  <Override PartName="/ppt/ink/ink103.xml" ContentType="application/inkml+xml"/>
  <Override PartName="/ppt/ink/ink104.xml" ContentType="application/inkml+xml"/>
  <Override PartName="/ppt/ink/ink105.xml" ContentType="application/inkml+xml"/>
  <Override PartName="/ppt/ink/ink106.xml" ContentType="application/inkml+xml"/>
  <Override PartName="/ppt/ink/ink107.xml" ContentType="application/inkml+xml"/>
  <Override PartName="/ppt/ink/ink108.xml" ContentType="application/inkml+xml"/>
  <Override PartName="/ppt/ink/ink109.xml" ContentType="application/inkml+xml"/>
  <Override PartName="/ppt/ink/ink110.xml" ContentType="application/inkml+xml"/>
  <Override PartName="/ppt/ink/ink11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43"/>
  </p:notesMasterIdLst>
  <p:handoutMasterIdLst>
    <p:handoutMasterId r:id="rId44"/>
  </p:handoutMasterIdLst>
  <p:sldIdLst>
    <p:sldId id="257" r:id="rId2"/>
    <p:sldId id="805" r:id="rId3"/>
    <p:sldId id="706" r:id="rId4"/>
    <p:sldId id="814" r:id="rId5"/>
    <p:sldId id="808" r:id="rId6"/>
    <p:sldId id="809" r:id="rId7"/>
    <p:sldId id="807" r:id="rId8"/>
    <p:sldId id="811" r:id="rId9"/>
    <p:sldId id="813" r:id="rId10"/>
    <p:sldId id="837" r:id="rId11"/>
    <p:sldId id="815" r:id="rId12"/>
    <p:sldId id="816" r:id="rId13"/>
    <p:sldId id="817" r:id="rId14"/>
    <p:sldId id="818" r:id="rId15"/>
    <p:sldId id="819" r:id="rId16"/>
    <p:sldId id="820" r:id="rId17"/>
    <p:sldId id="828" r:id="rId18"/>
    <p:sldId id="822" r:id="rId19"/>
    <p:sldId id="823" r:id="rId20"/>
    <p:sldId id="824" r:id="rId21"/>
    <p:sldId id="825" r:id="rId22"/>
    <p:sldId id="826" r:id="rId23"/>
    <p:sldId id="827" r:id="rId24"/>
    <p:sldId id="829" r:id="rId25"/>
    <p:sldId id="830" r:id="rId26"/>
    <p:sldId id="831" r:id="rId27"/>
    <p:sldId id="832" r:id="rId28"/>
    <p:sldId id="841" r:id="rId29"/>
    <p:sldId id="833" r:id="rId30"/>
    <p:sldId id="834" r:id="rId31"/>
    <p:sldId id="835" r:id="rId32"/>
    <p:sldId id="843" r:id="rId33"/>
    <p:sldId id="844" r:id="rId34"/>
    <p:sldId id="842" r:id="rId35"/>
    <p:sldId id="845" r:id="rId36"/>
    <p:sldId id="846" r:id="rId37"/>
    <p:sldId id="836" r:id="rId38"/>
    <p:sldId id="838" r:id="rId39"/>
    <p:sldId id="839" r:id="rId40"/>
    <p:sldId id="840" r:id="rId41"/>
    <p:sldId id="806" r:id="rId42"/>
  </p:sldIdLst>
  <p:sldSz cx="17610138" cy="9906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na Hani Mohammad AburabiE" initials="LHMA" lastIdx="6" clrIdx="0">
    <p:extLst>
      <p:ext uri="{19B8F6BF-5375-455C-9EA6-DF929625EA0E}">
        <p15:presenceInfo xmlns:p15="http://schemas.microsoft.com/office/powerpoint/2012/main" userId="S::Lina.AburabiE@moe.gov.ae::d47e978f-26eb-4d02-b7f8-6e4201a6e6a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4AE7"/>
    <a:srgbClr val="00B050"/>
    <a:srgbClr val="A347FF"/>
    <a:srgbClr val="33CCFF"/>
    <a:srgbClr val="ED5D8A"/>
    <a:srgbClr val="E9EBF5"/>
    <a:srgbClr val="D2A5FF"/>
    <a:srgbClr val="1BB3E2"/>
    <a:srgbClr val="79D2FF"/>
    <a:srgbClr val="ABE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74" autoAdjust="0"/>
    <p:restoredTop sz="94249" autoAdjust="0"/>
  </p:normalViewPr>
  <p:slideViewPr>
    <p:cSldViewPr snapToGrid="0">
      <p:cViewPr varScale="1">
        <p:scale>
          <a:sx n="48" d="100"/>
          <a:sy n="48" d="100"/>
        </p:scale>
        <p:origin x="474" y="4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19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03A825-85B1-47B5-B8BB-61789618CA3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dirty="0"/>
              <a:t>physics: use estimation to solve problems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2CE3449-FC57-41BB-8D7F-DCDDB7368F5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0C0A07-0D72-4528-AA2F-97457784B5AC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B3761B-DD6E-44AA-ABA8-2D5813B3FC6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C5FBF9-CBE7-4DC2-AE3A-508C3F977BA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6846F9-83A6-4E65-8CAC-B1BC27A5A9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3263219"/>
      </p:ext>
    </p:extLst>
  </p:cSld>
  <p:clrMap bg1="lt1" tx1="dk1" bg2="lt2" tx2="dk2" accent1="accent1" accent2="accent2" accent3="accent3" accent4="accent4" accent5="accent5" accent6="accent6" hlink="hlink" folHlink="folHlink"/>
  <p:hf sldNum="0" ftr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31T18:38:09.908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0 0 24575,'5'1'0,"-1"0"0,1 0 0,-1 0 0,0 0 0,0 0 0,6 4 0,0-2 0,39 19 0,-1 1 0,-1 2 0,-1 3 0,46 35 0,4 13 0,-62-48 0,-30-25 0,-1 0 0,1 0 0,-1 1 0,0-1 0,0 1 0,0-1 0,-1 1 0,3 4 0,-4-6 0,0-1 0,-1 1 0,1 0 0,-1-1 0,1 1 0,-1 0 0,0 0 0,0-1 0,0 1 0,0 0 0,0 0 0,0 0 0,0-1 0,0 1 0,-1 0 0,1-1 0,-1 1 0,1 0 0,-1-1 0,0 1 0,1 0 0,-1-1 0,0 1 0,-2 1 0,-5 6 0,0-1 0,-1 0 0,0 0 0,-1-1 0,0 0 0,-20 10 0,15-9 0,1 1 0,-25 20 0,18-7 0,-27 35 0,34-39 0,0 0 0,-2-2 0,1 1 0,-21 14 0,14-14-1365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31T18:38:22.254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1423 0 24575,'-38'1'0,"-1"1"0,-47 8 0,13 1 0,-101 1 0,-77-13 0,93-1 0,128 2 0,16-1 0,0 0 0,-1 2 0,1 0 0,0 0 0,0 1 0,-23 7 0,6 3 0,-1-1 0,0-2 0,0-1 0,-1-1 0,0-2 0,-42 1 0,-73-8-1365,113 2-5461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3:53:54.615"/>
    </inkml:context>
    <inkml:brush xml:id="br0">
      <inkml:brushProperty name="width" value="0.35" units="cm"/>
      <inkml:brushProperty name="height" value="0.35" units="cm"/>
      <inkml:brushProperty name="color" value="#CEF1F2"/>
    </inkml:brush>
  </inkml:definitions>
  <inkml:trace contextRef="#ctx0" brushRef="#br0">1843 1 24575,'-1'3'0,"0"-1"0,0 1 0,0-1 0,0 1 0,0-1 0,-1 0 0,1 1 0,-1-1 0,0 0 0,1 0 0,-1 0 0,0 0 0,-3 2 0,-29 23 0,9-14 0,0 0 0,-38 13 0,2-2 0,-80 37 0,99-43 0,-74 23 0,83-31 0,1 0 0,0 3 0,1 0 0,-43 26 0,6 3 0,45-29 0,1 1 0,1 0 0,0 1 0,1 2 0,-32 32 0,46-43 0,0-1 0,-1 1 0,1-2 0,-1 1 0,0-1 0,0 0 0,-1 0 0,1-1 0,-13 4 0,-72 15 0,60-17 0,15-3 0,1 1 0,-1 0 0,1 1 0,0 1 0,-24 10 0,21-7 0,0 0 0,-32 7 0,38-13 0,0 2 0,0-1 0,0 2 0,1 0 0,0 0 0,0 1 0,0 0 0,-19 15 0,22-14 0,-1-1 0,0 0 0,0-1 0,-1 0 0,1-1 0,-1 0 0,0 0 0,-21 3 0,-43 17 0,32-7-682,-61 16-1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3:54:00.161"/>
    </inkml:context>
    <inkml:brush xml:id="br0">
      <inkml:brushProperty name="width" value="0.35" units="cm"/>
      <inkml:brushProperty name="height" value="0.35" units="cm"/>
      <inkml:brushProperty name="color" value="#CEF1F2"/>
    </inkml:brush>
  </inkml:definitions>
  <inkml:trace contextRef="#ctx0" brushRef="#br0">1822 1 24575,'-80'4'0,"1"4"0,-132 30 0,106-17 0,70-12 0,0 1 0,-46 21 0,50-18 0,-1-1 0,-61 13 0,41-14 0,1 3 0,1 2 0,-52 23 0,21-8 0,46-19 0,-1 2 0,1 1 0,1 1 0,1 2 0,1 1 0,-38 30 0,66-46 0,-138 129 0,29-34 0,76-54 0,31-34 0,-1-2 0,0 1 0,0-1 0,-1 0 0,-13 11 0,15-14 2,0 1 0,0 0 0,0 0-1,1 0 1,0 1 0,0 0 0,1 0-1,-1 0 1,-4 13 0,-10 16-1385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3:54:10.088"/>
    </inkml:context>
    <inkml:brush xml:id="br0">
      <inkml:brushProperty name="width" value="0.35" units="cm"/>
      <inkml:brushProperty name="height" value="0.35" units="cm"/>
      <inkml:brushProperty name="color" value="#CEF1F2"/>
    </inkml:brush>
  </inkml:definitions>
  <inkml:trace contextRef="#ctx0" brushRef="#br0">1783 0 24575,'-6'1'0,"0"-1"0,0 1 0,-1 0 0,1 0 0,0 1 0,0 0 0,0 0 0,0 0 0,1 1 0,-9 5 0,-51 40 0,51-35 0,-1-2 0,-25 16 0,-143 85 0,92-60 0,-46 22 0,-59 2 0,167-65 0,-41 21 0,42-18 0,-47 16 0,36-16 0,2 2 0,0 1 0,-45 29 0,37-20 0,-34 12 0,55-28 0,0 1 0,-37 23 0,31-14 0,-2-2 0,0-1 0,-1-2 0,-61 20 0,69-28-455,-1-1 0,-40 4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3:54:17.492"/>
    </inkml:context>
    <inkml:brush xml:id="br0">
      <inkml:brushProperty name="width" value="0.35" units="cm"/>
      <inkml:brushProperty name="height" value="0.35" units="cm"/>
      <inkml:brushProperty name="color" value="#CEF1F2"/>
    </inkml:brush>
  </inkml:definitions>
  <inkml:trace contextRef="#ctx0" brushRef="#br0">1870 1 24575,'0'2'0,"0"0"0,-1 0 0,0 0 0,1 0 0,-1 0 0,0 0 0,0 0 0,0 0 0,0 0 0,0 0 0,-1 0 0,1-1 0,-1 1 0,1-1 0,-1 1 0,1-1 0,-1 1 0,0-1 0,0 0 0,0 0 0,1 0 0,-1 0 0,0 0 0,0 0 0,-3 0 0,-60 17 0,52-16 0,-29 10 0,1 1 0,-76 36 0,63-21 0,33-16 0,0-1 0,-25 9 0,-27 4 0,21-7 0,-86 39 0,107-42 0,1-2 0,-55 13 0,60-19 0,1 1 0,0 1 0,0 1 0,1 1 0,-42 24 0,12 6 0,32-22 0,-1-2 0,-40 23 0,33-23 0,1 2 0,-35 29 0,36-26 0,-61 36 0,32-23 0,38-23 0,0 0 0,-2-1 0,-21 9 0,-2-5 0,21-7 0,0 1 0,0 1 0,-33 19 0,13-14 0,36-13 0,0 0 0,0 0 0,0 1 0,0 0 0,0 1 0,-10 5 0,15-7 0,0 0 0,-1 1 0,1-1 0,0 0 0,0 1 0,0-1 0,0 0 0,0 1 0,0 0 0,1-1 0,-1 1 0,0-1 0,1 1 0,-1 0 0,1-1 0,0 1 0,-1 0 0,1 0 0,0-1 0,0 1 0,0 0 0,0 0 0,1-1 0,-1 1 0,0 0 0,1 0 0,-1-1 0,1 1 0,1 2 0,2 7 0,0 0 0,1-1 0,0 1 0,1-1 0,1 0 0,-1 0 0,2-1 0,14 16 0,-4-8 0,1-1 0,0-1 0,27 15 0,67 57 0,-105-83 0,-1 1 0,0 0 0,0 1 0,0 0 0,-1 0 0,1 0 0,-1 0 0,-1 1 0,1 0 0,-1 0 0,-1 1 0,5 8 0,-5-5 0,0 1 0,-1-1 0,0 1 0,-1 0 0,0 0 0,-1 0 0,0 0 0,-2 15 0,2 11 0,-1-12 0,-5 45 0,4-63 0,0-1 0,-1 0 0,0 1 0,0-1 0,-1 0 0,0 0 0,0-1 0,-1 1 0,1-1 0,-9 11 0,9-14 0,0 0 0,-1-1 0,1 0 0,-1 0 0,1 1 0,-1-2 0,1 1 0,-1 0 0,0-1 0,0 0 0,0 0 0,0 0 0,0 0 0,0-1 0,0 1 0,0-1 0,0 0 0,-6-1 0,5 1 0,-1-1 0,0 0 0,1 0 0,-1 0 0,1 0 0,-1-1 0,1 0 0,0 0 0,0 0 0,-1-1 0,2 0 0,-8-5 0,1-1 0,1-1 0,1 0 0,-1-1 0,2 0 0,-12-18 0,16 21 0,0 0 0,1 0 0,0-1 0,0 1 0,1-1 0,0 1 0,1-1 0,0 0 0,0-17 0,0 18 0,1 0 0,0 0 0,1 0 0,0 0 0,0 0 0,1 0 0,0 0 0,0 0 0,1 0 0,0 1 0,0-1 0,1 1 0,0 0 0,0 0 0,1 0 0,-1 1 0,2-1 0,-1 1 0,1 1 0,0-1 0,0 1 0,0 0 0,8-5 0,-1 3 0,0 0 0,0 1 0,0 0 0,1 1 0,0 1 0,0 0 0,1 1 0,-1 1 0,17-1 0,24 0 0,60 5 0,-31 1 0,-80-3 0,0 0 0,0 0 0,0 1 0,0 0 0,-1-1 0,1 2 0,0-1 0,0 0 0,-1 1 0,1-1 0,-1 1 0,1 0 0,-1 0 0,0 1 0,0-1 0,0 1 0,0-1 0,0 1 0,-1 0 0,1 0 0,-1 0 0,4 6 0,-2-1 0,0 0 0,0 1 0,-1 0 0,0 0 0,0 0 0,-1 0 0,0 0 0,0 16 0,-2-17-16,0 1-1,-1-1 1,0 1-1,-1-1 1,0 1-1,0-1 0,-1 0 1,-5 13-1,-1 3-1199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3:54:22.539"/>
    </inkml:context>
    <inkml:brush xml:id="br0">
      <inkml:brushProperty name="width" value="0.35" units="cm"/>
      <inkml:brushProperty name="height" value="0.35" units="cm"/>
      <inkml:brushProperty name="color" value="#CEF1F2"/>
    </inkml:brush>
  </inkml:definitions>
  <inkml:trace contextRef="#ctx0" brushRef="#br0">1881 0 24575,'-37'34'0,"-2"-3"0,-61 39 0,10-7 0,28-22 0,-1-3 0,-2-3 0,-1-2 0,-104 35 0,87-32 0,56-23 0,-1-1 0,-38 11 0,-60 5 0,-62 19 0,170-40 0,-1 1 0,2 2 0,-25 15 0,27-15 0,-1 0 0,0-2 0,0 1 0,-32 9 0,-6-3 0,0 2 0,-59 28 0,37-18 0,63-24 0,1 1 0,-1 0 0,1 1 0,0 0 0,0 1 0,0 0 0,1 1 0,-19 15 0,27-20-114,1 0 1,-1 0-1,0 0 0,0-1 0,0 1 1,0-1-1,0 1 0,0-1 0,0 0 1,0 0-1,-5 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6:00.141"/>
    </inkml:context>
    <inkml:brush xml:id="br0">
      <inkml:brushProperty name="width" value="0.2" units="cm"/>
      <inkml:brushProperty name="height" value="0.2" units="cm"/>
      <inkml:brushProperty name="color" value="#FF00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6:16.103"/>
    </inkml:context>
    <inkml:brush xml:id="br0">
      <inkml:brushProperty name="width" value="0.2" units="cm"/>
      <inkml:brushProperty name="height" value="0.2" units="cm"/>
      <inkml:brushProperty name="color" value="#FF00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8:31.439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8:35.790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8:51.383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911 1 24575,'-15'2'0,"0"1"0,-1 0 0,1 1 0,1 1 0,-1 0 0,0 1 0,-25 15 0,-10 3 0,-19 9 0,2 3 0,-111 79 0,34-31 0,75-47 0,28-16 0,23-12 0,0 1 0,-25 17 0,9-2-1365,0-2-5461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8:53.731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0 0 24575,'7'1'0,"-1"0"0,1 0 0,0 1 0,-1 0 0,0 0 0,1 1 0,-1-1 0,0 1 0,0 1 0,-1-1 0,1 1 0,-1 0 0,10 9 0,4 5 0,-1 0 0,18 25 0,6 14 0,-2 2 0,46 90 0,-23-1 0,-42-106 0,-2 1 0,-2 0 0,17 67 0,-5-13-1365,-13-55-5461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9:27.256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9:31.082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9:34.300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6:00.141"/>
    </inkml:context>
    <inkml:brush xml:id="br0">
      <inkml:brushProperty name="width" value="0.2" units="cm"/>
      <inkml:brushProperty name="height" value="0.2" units="cm"/>
      <inkml:brushProperty name="color" value="#FF00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6:16.103"/>
    </inkml:context>
    <inkml:brush xml:id="br0">
      <inkml:brushProperty name="width" value="0.2" units="cm"/>
      <inkml:brushProperty name="height" value="0.2" units="cm"/>
      <inkml:brushProperty name="color" value="#FF00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8:31.439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8:35.790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8:51.383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911 1 24575,'-15'2'0,"0"1"0,-1 0 0,1 1 0,1 1 0,-1 0 0,0 1 0,-25 15 0,-10 3 0,-19 9 0,2 3 0,-111 79 0,34-31 0,75-47 0,28-16 0,23-12 0,0 1 0,-25 17 0,9-2-1365,0-2-5461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8:53.731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0 0 24575,'7'1'0,"-1"0"0,1 0 0,0 1 0,-1 0 0,0 0 0,1 1 0,-1-1 0,0 1 0,0 1 0,-1-1 0,1 1 0,-1 0 0,10 9 0,4 5 0,-1 0 0,18 25 0,6 14 0,-2 2 0,46 90 0,-23-1 0,-42-106 0,-2 1 0,-2 0 0,17 67 0,-5-13-1365,-13-55-5461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9:27.256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9:31.082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9:34.300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6:00.141"/>
    </inkml:context>
    <inkml:brush xml:id="br0">
      <inkml:brushProperty name="width" value="0.2" units="cm"/>
      <inkml:brushProperty name="height" value="0.2" units="cm"/>
      <inkml:brushProperty name="color" value="#FF00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6:16.103"/>
    </inkml:context>
    <inkml:brush xml:id="br0">
      <inkml:brushProperty name="width" value="0.2" units="cm"/>
      <inkml:brushProperty name="height" value="0.2" units="cm"/>
      <inkml:brushProperty name="color" value="#FF00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8:31.439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8:35.790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8:51.383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911 1 24575,'-15'2'0,"0"1"0,-1 0 0,1 1 0,1 1 0,-1 0 0,0 1 0,-25 15 0,-10 3 0,-19 9 0,2 3 0,-111 79 0,34-31 0,75-47 0,28-16 0,23-12 0,0 1 0,-25 17 0,9-2-1365,0-2-5461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8:53.731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0 0 24575,'7'1'0,"-1"0"0,1 0 0,0 1 0,-1 0 0,0 0 0,1 1 0,-1-1 0,0 1 0,0 1 0,-1-1 0,1 1 0,-1 0 0,10 9 0,4 5 0,-1 0 0,18 25 0,6 14 0,-2 2 0,46 90 0,-23-1 0,-42-106 0,-2 1 0,-2 0 0,17 67 0,-5-13-1365,-13-55-5461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9:27.256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9:31.082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9:34.300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5:06:54.430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6:00.141"/>
    </inkml:context>
    <inkml:brush xml:id="br0">
      <inkml:brushProperty name="width" value="0.2" units="cm"/>
      <inkml:brushProperty name="height" value="0.2" units="cm"/>
      <inkml:brushProperty name="color" value="#FF00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6:16.103"/>
    </inkml:context>
    <inkml:brush xml:id="br0">
      <inkml:brushProperty name="width" value="0.2" units="cm"/>
      <inkml:brushProperty name="height" value="0.2" units="cm"/>
      <inkml:brushProperty name="color" value="#FF00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8:31.439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8:35.790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8:51.383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911 1 24575,'-15'2'0,"0"1"0,-1 0 0,1 1 0,1 1 0,-1 0 0,0 1 0,-25 15 0,-10 3 0,-19 9 0,2 3 0,-111 79 0,34-31 0,75-47 0,28-16 0,23-12 0,0 1 0,-25 17 0,9-2-1365,0-2-5461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8:53.731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0 0 24575,'7'1'0,"-1"0"0,1 0 0,0 1 0,-1 0 0,0 0 0,1 1 0,-1-1 0,0 1 0,0 1 0,-1-1 0,1 1 0,-1 0 0,10 9 0,4 5 0,-1 0 0,18 25 0,6 14 0,-2 2 0,46 90 0,-23-1 0,-42-106 0,-2 1 0,-2 0 0,17 67 0,-5-13-1365,-13-55-5461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9:27.256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4:49:31.082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5:06:54.430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5:10:49.725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911 1 24575,'-15'2'0,"0"1"0,-1 0 0,1 1 0,1 1 0,-1 0 0,0 1 0,-25 15 0,-10 3 0,-19 9 0,2 3 0,-111 79 0,34-31 0,75-47 0,28-16 0,23-12 0,0 1 0,-25 17 0,9-2-1365,0-2-5461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1T15:10:49.726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0 0 24575,'7'1'0,"-1"0"0,1 0 0,0 1 0,-1 0 0,0 0 0,1 1 0,-1-1 0,0 1 0,0 1 0,-1-1 0,1 1 0,-1 0 0,10 9 0,4 5 0,-1 0 0,18 25 0,6 14 0,-2 2 0,46 90 0,-23-1 0,-42-106 0,-2 1 0,-2 0 0,17 67 0,-5-13-1365,-13-55-5461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7:00.039"/>
    </inkml:context>
    <inkml:brush xml:id="br0">
      <inkml:brushProperty name="width" value="0.2" units="cm"/>
      <inkml:brushProperty name="height" value="0.2" units="cm"/>
      <inkml:brushProperty name="color" value="#FF00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7:00.052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8:22.362"/>
    </inkml:context>
    <inkml:brush xml:id="br0">
      <inkml:brushProperty name="width" value="0.2" units="cm"/>
      <inkml:brushProperty name="height" value="0.2" units="cm"/>
      <inkml:brushProperty name="color" value="#FF00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9:23.621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9:27.880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7:00.050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911 1 24575,'-15'2'0,"0"1"0,-1 0 0,1 1 0,1 1 0,-1 0 0,0 1 0,-25 15 0,-10 3 0,-19 9 0,2 3 0,-111 79 0,34-31 0,75-47 0,28-16 0,23-12 0,0 1 0,-25 17 0,9-2-1365,0-2-5461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7:00.051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0 0 24575,'7'1'0,"-1"0"0,1 0 0,0 1 0,-1 0 0,0 0 0,1 1 0,-1-1 0,0 1 0,0 1 0,-1-1 0,1 1 0,-1 0 0,10 9 0,4 5 0,-1 0 0,18 25 0,6 14 0,-2 2 0,46 90 0,-23-1 0,-42-106 0,-2 1 0,-2 0 0,17 67 0,-5-13-1365,-13-55-5461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9:38.717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911 1 24575,'-15'2'0,"0"1"0,-1 0 0,1 1 0,1 1 0,-1 0 0,0 1 0,-25 15 0,-10 3 0,-19 9 0,2 3 0,-111 79 0,34-31 0,75-47 0,28-16 0,23-12 0,0 1 0,-25 17 0,9-2-1365,0-2-5461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9:38.718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0 0 24575,'7'1'0,"-1"0"0,1 0 0,0 1 0,-1 0 0,0 0 0,1 1 0,-1-1 0,0 1 0,0 1 0,-1-1 0,1 1 0,-1 0 0,10 9 0,4 5 0,-1 0 0,18 25 0,6 14 0,-2 2 0,46 90 0,-23-1 0,-42-106 0,-2 1 0,-2 0 0,17 67 0,-5-13-1365,-13-55-5461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7:00.052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8:22.362"/>
    </inkml:context>
    <inkml:brush xml:id="br0">
      <inkml:brushProperty name="width" value="0.2" units="cm"/>
      <inkml:brushProperty name="height" value="0.2" units="cm"/>
      <inkml:brushProperty name="color" value="#FF00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9:23.621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9:27.880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7:00.050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911 1 24575,'-15'2'0,"0"1"0,-1 0 0,1 1 0,1 1 0,-1 0 0,0 1 0,-25 15 0,-10 3 0,-19 9 0,2 3 0,-111 79 0,34-31 0,75-47 0,28-16 0,23-12 0,0 1 0,-25 17 0,9-2-1365,0-2-5461</inkml:trace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7:00.051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0 0 24575,'7'1'0,"-1"0"0,1 0 0,0 1 0,-1 0 0,0 0 0,1 1 0,-1-1 0,0 1 0,0 1 0,-1-1 0,1 1 0,-1 0 0,10 9 0,4 5 0,-1 0 0,18 25 0,6 14 0,-2 2 0,46 90 0,-23-1 0,-42-106 0,-2 1 0,-2 0 0,17 67 0,-5-13-1365,-13-55-5461</inkml:trace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7:00.039"/>
    </inkml:context>
    <inkml:brush xml:id="br0">
      <inkml:brushProperty name="width" value="0.2" units="cm"/>
      <inkml:brushProperty name="height" value="0.2" units="cm"/>
      <inkml:brushProperty name="color" value="#FF00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4T14:16:21.766"/>
    </inkml:context>
    <inkml:brush xml:id="br0">
      <inkml:brushProperty name="width" value="0.2" units="cm"/>
      <inkml:brushProperty name="height" value="0.2" units="cm"/>
      <inkml:brushProperty name="color" value="#FF00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4T15:13:51.772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4T15:13:55.437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4T15:14:05.368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4T15:14:10.582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4T15:14:13.564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4T15:14:23.344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911 1 24575,'-15'2'0,"0"1"0,-1 0 0,1 1 0,1 1 0,-1 0 0,0 1 0,-25 15 0,-10 3 0,-19 9 0,2 3 0,-111 79 0,34-31 0,75-47 0,28-16 0,23-12 0,0 1 0,-25 17 0,9-2-1365,0-2-5461</inkml:trace>
</inkml:ink>
</file>

<file path=ppt/ink/ink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4T15:14:23.345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0 0 24575,'7'1'0,"-1"0"0,1 0 0,0 1 0,-1 0 0,0 0 0,1 1 0,-1-1 0,0 1 0,0 1 0,-1-1 0,1 1 0,-1 0 0,10 9 0,4 5 0,-1 0 0,18 25 0,6 14 0,-2 2 0,46 90 0,-23-1 0,-42-106 0,-2 1 0,-2 0 0,17 67 0,-5-13-1365,-13-55-5461</inkml:trace>
</inkml:ink>
</file>

<file path=ppt/ink/ink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4T15:22:06.851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0 783 24575,'2'7'0,"0"0"0,0-1 0,1 1 0,-1-1 0,2 1 0,-1-2 0,7 12 0,2 3 0,-1 4 0,0-4 0,0 0 0,-3 2 0,1-1 0,-2 1 0,6 29 0,-6 10 0,-1 85 0,-2-14 0,-4-126 0,0-2 0,0 1 0,1-1 0,-1 1 0,2 1 0,-2-3 0,2 1 0,0 2 0,0-3 0,0 3 0,-1-3 0,1 1 0,2 0 0,-2 1 0,1-1 0,-1 0 0,2-1 0,0 1 0,-1-2 0,1 1 0,0 1 0,-1-2 0,1 2 0,0-3 0,-1 1 0,3 0 0,-3 0 0,1 0 0,2 0 0,-3-1 0,8 1 0,0-2 0,-1 2 0,1-2 0,0-2 0,-2 2 0,2-2 0,-2 1 0,0-1 0,2 0 0,-2-2 0,0 1 0,1-1 0,-1-2 0,16-6 0,-1-9 0,0 1 0,0 0 0,-2-2 0,-2-2 0,0 0 0,26-40 0,24-26 0,222-293 0,-127 146 0,196-216 0,-361 453-13,9-11-156,1 0 0,-1 2 0,2-2 0,-2 2 0,2-1 0,0 3 0,20-13 0,4 7-6657</inkml:trace>
</inkml:ink>
</file>

<file path=ppt/ink/ink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7:00.052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8:22.362"/>
    </inkml:context>
    <inkml:brush xml:id="br0">
      <inkml:brushProperty name="width" value="0.2" units="cm"/>
      <inkml:brushProperty name="height" value="0.2" units="cm"/>
      <inkml:brushProperty name="color" value="#FF00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9:23.621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9:27.880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7:00.050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911 1 24575,'-15'2'0,"0"1"0,-1 0 0,1 1 0,1 1 0,-1 0 0,0 1 0,-25 15 0,-10 3 0,-19 9 0,2 3 0,-111 79 0,34-31 0,75-47 0,28-16 0,23-12 0,0 1 0,-25 17 0,9-2-1365,0-2-5461</inkml:trace>
</inkml:ink>
</file>

<file path=ppt/ink/ink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7:00.051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0 0 24575,'7'1'0,"-1"0"0,1 0 0,0 1 0,-1 0 0,0 0 0,1 1 0,-1-1 0,0 1 0,0 1 0,-1-1 0,1 1 0,-1 0 0,10 9 0,4 5 0,-1 0 0,18 25 0,6 14 0,-2 2 0,46 90 0,-23-1 0,-42-106 0,-2 1 0,-2 0 0,17 67 0,-5-13-1365,-13-55-5461</inkml:trace>
</inkml:ink>
</file>

<file path=ppt/ink/ink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7:00.039"/>
    </inkml:context>
    <inkml:brush xml:id="br0">
      <inkml:brushProperty name="width" value="0.2" units="cm"/>
      <inkml:brushProperty name="height" value="0.2" units="cm"/>
      <inkml:brushProperty name="color" value="#FF00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4T14:42:24.003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4T14:42:28.360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4T14:42:35.014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911 1 24575,'-15'2'0,"0"1"0,-1 0 0,1 1 0,1 1 0,-1 0 0,0 1 0,-25 15 0,-10 3 0,-19 9 0,2 3 0,-111 79 0,34-31 0,75-47 0,28-16 0,23-12 0,0 1 0,-25 17 0,9-2-1365,0-2-5461</inkml:trace>
</inkml:ink>
</file>

<file path=ppt/ink/ink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4T14:42:35.015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0 0 24575,'7'1'0,"-1"0"0,1 0 0,0 1 0,-1 0 0,0 0 0,1 1 0,-1-1 0,0 1 0,0 1 0,-1-1 0,1 1 0,-1 0 0,10 9 0,4 5 0,-1 0 0,18 25 0,6 14 0,-2 2 0,46 90 0,-23-1 0,-42-106 0,-2 1 0,-2 0 0,17 67 0,-5-13-1365,-13-55-5461</inkml:trace>
</inkml:ink>
</file>

<file path=ppt/ink/ink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5T05:49:03.574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5T05:49:54.579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7:00.052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8:22.362"/>
    </inkml:context>
    <inkml:brush xml:id="br0">
      <inkml:brushProperty name="width" value="0.2" units="cm"/>
      <inkml:brushProperty name="height" value="0.2" units="cm"/>
      <inkml:brushProperty name="color" value="#FF00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9:27.880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7:00.050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911 1 24575,'-15'2'0,"0"1"0,-1 0 0,1 1 0,1 1 0,-1 0 0,0 1 0,-25 15 0,-10 3 0,-19 9 0,2 3 0,-111 79 0,34-31 0,75-47 0,28-16 0,23-12 0,0 1 0,-25 17 0,9-2-1365,0-2-5461</inkml:trace>
</inkml:ink>
</file>

<file path=ppt/ink/ink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7:00.051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0 0 24575,'7'1'0,"-1"0"0,1 0 0,0 1 0,-1 0 0,0 0 0,1 1 0,-1-1 0,0 1 0,0 1 0,-1-1 0,1 1 0,-1 0 0,10 9 0,4 5 0,-1 0 0,18 25 0,6 14 0,-2 2 0,46 90 0,-23-1 0,-42-106 0,-2 1 0,-2 0 0,17 67 0,-5-13-1365,-13-55-5461</inkml:trace>
</inkml:ink>
</file>

<file path=ppt/ink/ink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4T14:42:24.003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4T14:42:28.360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4T14:42:35.014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911 1 24575,'-15'2'0,"0"1"0,-1 0 0,1 1 0,1 1 0,-1 0 0,0 1 0,-25 15 0,-10 3 0,-19 9 0,2 3 0,-111 79 0,34-31 0,75-47 0,28-16 0,23-12 0,0 1 0,-25 17 0,9-2-1365,0-2-5461</inkml:trace>
</inkml:ink>
</file>

<file path=ppt/ink/ink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4T14:42:35.015"/>
    </inkml:context>
    <inkml:brush xml:id="br0">
      <inkml:brushProperty name="width" value="0.2" units="cm"/>
      <inkml:brushProperty name="height" value="0.2" units="cm"/>
      <inkml:brushProperty name="color" value="#00B050"/>
    </inkml:brush>
  </inkml:definitions>
  <inkml:trace contextRef="#ctx0" brushRef="#br0">0 0 24575,'7'1'0,"-1"0"0,1 0 0,0 1 0,-1 0 0,0 0 0,1 1 0,-1-1 0,0 1 0,0 1 0,-1-1 0,1 1 0,-1 0 0,10 9 0,4 5 0,-1 0 0,18 25 0,6 14 0,-2 2 0,46 90 0,-23-1 0,-42-106 0,-2 1 0,-2 0 0,17 67 0,-5-13-1365,-13-55-5461</inkml:trace>
</inkml:ink>
</file>

<file path=ppt/ink/ink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3T07:57:00.039"/>
    </inkml:context>
    <inkml:brush xml:id="br0">
      <inkml:brushProperty name="width" value="0.2" units="cm"/>
      <inkml:brushProperty name="height" value="0.2" units="cm"/>
      <inkml:brushProperty name="color" value="#FF00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5T05:28:07.535"/>
    </inkml:context>
    <inkml:brush xml:id="br0">
      <inkml:brushProperty name="width" value="0.2" units="cm"/>
      <inkml:brushProperty name="height" value="0.2" units="cm"/>
      <inkml:brushProperty name="color" value="#FF00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5T06:07:54.930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5T06:07:54.929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0 427 24575,'1'4'0,"0"0"0,0-1 0,1 1 0,-1-1 0,1 1 0,0-1 0,3 6 0,2 2 0,-1 2 0,0-2 0,0 0 0,-2 1 0,1-1 0,-1 1 0,3 16 0,-3 5 0,-1 47 0,-1-8 0,-2-69 0,0-1 0,0 1 0,1-1 0,-1 1 0,1 0 0,-1-1 0,1 0 0,0 1 0,0-1 0,0 1 0,0-1 0,0 0 0,1 0 0,-1 1 0,1-1 0,-1 0 0,1 0 0,0 0 0,0-1 0,0 1 0,0 0 0,0-1 0,0 1 0,0-1 0,0 0 0,1 0 0,-1 0 0,0 0 0,1 0 0,-1 0 0,4 0 0,0-1 0,-1 1 0,1-1 0,0-1 0,-1 1 0,1-1 0,-1 0 0,0 0 0,1 0 0,-1-1 0,0 0 0,0 0 0,0-1 0,9-4 0,-1-4 0,0 0 0,0 0 0,-1-1 0,-1-1 0,0 0 0,14-22 0,13-14 0,121-160 0,-69 80 0,107-118 0,-197 247-13,5-6-156,0 0 0,0 1 0,1-1 0,-1 1 0,1 0 0,0 1 0,11-7 0,2 4-6657</inkml:trace>
</inkml:ink>
</file>

<file path=ppt/ink/ink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5T10:28:51.313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0 0 24575,'0'0'-8191</inkml:trace>
</inkml:ink>
</file>

<file path=ppt/ink/ink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5T10:28:56.278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1 1 24575,'0'0'-8191</inkml:trace>
</inkml:ink>
</file>

<file path=ppt/ink/ink1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5T10:28:58.127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1 1 24575,'0'0'-8191</inkml:trace>
</inkml:ink>
</file>

<file path=ppt/ink/ink1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5T10:29:00.360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1 0 24575,'0'0'-8191</inkml:trace>
</inkml:ink>
</file>

<file path=ppt/ink/ink1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5T10:29:03.675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0 0 24575,'0'0'-8191</inkml:trace>
</inkml:ink>
</file>

<file path=ppt/ink/ink1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5T10:29:05.841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0 1 24575,'0'0'-8191</inkml:trace>
</inkml:ink>
</file>

<file path=ppt/ink/ink1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5T10:29:08.824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0 0 24575</inkml:trace>
</inkml:ink>
</file>

<file path=ppt/ink/ink1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5T10:29:11.155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1 0 24575,'0'0'-8191</inkml:trace>
</inkml:ink>
</file>

<file path=ppt/ink/ink1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5T10:29:13.971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1 0 24575,'0'0'-8191</inkml:trace>
</inkml:ink>
</file>

<file path=ppt/ink/ink1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5T10:34:04.746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1 0 24575,'0'0'-8191</inkml:trace>
</inkml:ink>
</file>

<file path=ppt/ink/ink1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5T10:58:59.308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1 0 24575,'0'0'-8191</inkml:trace>
</inkml:ink>
</file>

<file path=ppt/ink/ink1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5T10:59:03.524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1 0 24575,'0'0'-8191</inkml:trace>
</inkml:ink>
</file>

<file path=ppt/ink/ink1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5T10:59:33.580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1 0 24575,'0'0'-8191</inkml:trace>
</inkml:ink>
</file>

<file path=ppt/ink/ink1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5T10:59:46.408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1 0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dirty="0"/>
              <a:t>physics: use estimation to solve problems 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743C8-F315-4621-A4D7-B1F6FDFABCAC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F28AEE-2061-4AF4-AB75-4BA956245C4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279196"/>
      </p:ext>
    </p:extLst>
  </p:cSld>
  <p:clrMap bg1="lt1" tx1="dk1" bg2="lt2" tx2="dk2" accent1="accent1" accent2="accent2" accent3="accent3" accent4="accent4" accent5="accent5" accent6="accent6" hlink="hlink" folHlink="folHlink"/>
  <p:hf sldNum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92F478-9AFD-6CB6-1FB9-70409D96C0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1267" y="1621191"/>
            <a:ext cx="13207604" cy="3448756"/>
          </a:xfrm>
        </p:spPr>
        <p:txBody>
          <a:bodyPr anchor="b"/>
          <a:lstStyle>
            <a:lvl1pPr algn="ctr">
              <a:defRPr sz="8666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F226E2-D210-6B16-7C2D-9A94B3AE11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01267" y="5202944"/>
            <a:ext cx="13207604" cy="2391656"/>
          </a:xfrm>
        </p:spPr>
        <p:txBody>
          <a:bodyPr/>
          <a:lstStyle>
            <a:lvl1pPr marL="0" indent="0" algn="ctr">
              <a:buNone/>
              <a:defRPr sz="3467"/>
            </a:lvl1pPr>
            <a:lvl2pPr marL="660380" indent="0" algn="ctr">
              <a:buNone/>
              <a:defRPr sz="2889"/>
            </a:lvl2pPr>
            <a:lvl3pPr marL="1320759" indent="0" algn="ctr">
              <a:buNone/>
              <a:defRPr sz="2600"/>
            </a:lvl3pPr>
            <a:lvl4pPr marL="1981139" indent="0" algn="ctr">
              <a:buNone/>
              <a:defRPr sz="2311"/>
            </a:lvl4pPr>
            <a:lvl5pPr marL="2641519" indent="0" algn="ctr">
              <a:buNone/>
              <a:defRPr sz="2311"/>
            </a:lvl5pPr>
            <a:lvl6pPr marL="3301898" indent="0" algn="ctr">
              <a:buNone/>
              <a:defRPr sz="2311"/>
            </a:lvl6pPr>
            <a:lvl7pPr marL="3962278" indent="0" algn="ctr">
              <a:buNone/>
              <a:defRPr sz="2311"/>
            </a:lvl7pPr>
            <a:lvl8pPr marL="4622658" indent="0" algn="ctr">
              <a:buNone/>
              <a:defRPr sz="2311"/>
            </a:lvl8pPr>
            <a:lvl9pPr marL="5283037" indent="0" algn="ctr">
              <a:buNone/>
              <a:defRPr sz="2311"/>
            </a:lvl9pPr>
          </a:lstStyle>
          <a:p>
            <a:r>
              <a:rPr lang="en-US"/>
              <a:t>Click to edit Master subtitle style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7B1E82-8995-666D-9841-5EE560C53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20372-FA43-473C-A250-020FA6359659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D6E064-11E2-AC15-3817-3A961EE32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B81C94-B0A7-7DC7-E937-EB507B65B7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9F85A-0706-43E2-B38D-463AB12FE9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503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444CD3-45E1-51B7-9366-D3598DEAD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39EEA5-92E5-8AF5-3568-F03E2509F2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D2E7E1-7205-FCFB-6712-C9621DC45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C76ED-E83E-4E6B-AA2A-5A6B2CD17F1F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FDA57C-824B-B431-B7E2-3C5AC0D7D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F1E24-179B-3CDE-AEA3-201FA22FC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9F85A-0706-43E2-B38D-463AB12FE9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3409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E353C9-2593-152D-89AA-7E78DC3D4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1525" y="2469622"/>
            <a:ext cx="15188744" cy="4120620"/>
          </a:xfrm>
        </p:spPr>
        <p:txBody>
          <a:bodyPr anchor="b"/>
          <a:lstStyle>
            <a:lvl1pPr>
              <a:defRPr sz="8666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BBDBCF-E7BA-3BBD-DA12-693FDA857F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1525" y="6629225"/>
            <a:ext cx="15188744" cy="2166937"/>
          </a:xfrm>
        </p:spPr>
        <p:txBody>
          <a:bodyPr/>
          <a:lstStyle>
            <a:lvl1pPr marL="0" indent="0">
              <a:buNone/>
              <a:defRPr sz="3467">
                <a:solidFill>
                  <a:schemeClr val="tx1">
                    <a:tint val="75000"/>
                  </a:schemeClr>
                </a:solidFill>
              </a:defRPr>
            </a:lvl1pPr>
            <a:lvl2pPr marL="660380" indent="0">
              <a:buNone/>
              <a:defRPr sz="2889">
                <a:solidFill>
                  <a:schemeClr val="tx1">
                    <a:tint val="75000"/>
                  </a:schemeClr>
                </a:solidFill>
              </a:defRPr>
            </a:lvl2pPr>
            <a:lvl3pPr marL="1320759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3pPr>
            <a:lvl4pPr marL="198113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4pPr>
            <a:lvl5pPr marL="264151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5pPr>
            <a:lvl6pPr marL="330189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6pPr>
            <a:lvl7pPr marL="396227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7pPr>
            <a:lvl8pPr marL="462265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8pPr>
            <a:lvl9pPr marL="5283037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B86E21-6A61-03C9-54BF-C6AEDBBB6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24DE1-1D05-413C-A488-09F7C93829C1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BFF76D-A2BC-34D0-2926-9B295D1D5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B64E8D-3A23-A9AD-6076-22174BB8C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9F85A-0706-43E2-B38D-463AB12FE9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3764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01FD7-54D9-B490-1EC9-02A497302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0EEB8D-C827-819F-622F-B01D2F8A21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10697" y="2637014"/>
            <a:ext cx="7484309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301D12-D635-983E-3070-2346ECF102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915132" y="2637014"/>
            <a:ext cx="7484309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A8017E-8089-E6CD-2E0E-F782238897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72C38-9A0B-4C36-8195-00F725CA5893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BADF69-4E4C-FB20-CD11-06D88F6FB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6B36B5-8B20-4AA0-A48E-FB847979A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9F85A-0706-43E2-B38D-463AB12FE9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3377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CB50A-870E-E158-9700-9AB524D815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2991" y="527404"/>
            <a:ext cx="15188744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7C60C3-30E3-2653-ABA6-183B31BD59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2991" y="2428347"/>
            <a:ext cx="7449913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A4C492-4DA9-EEEC-3476-73EDEAAC0A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12991" y="3618442"/>
            <a:ext cx="744991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BC54E1-21C1-1B7C-E2C8-E3A0CA5D0E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915133" y="2428347"/>
            <a:ext cx="7486602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A1CE53-5056-16DA-8268-A1F011C985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915133" y="3618442"/>
            <a:ext cx="7486602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7C566B-30EB-6D9D-C0A2-A517378BC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036C0-360E-4BD7-AF9A-DED424248F75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7B2D0E9-9850-F9CC-1AAF-7A5853408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1BA776-DDF1-5CBA-B60F-3E9B2B97D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9F85A-0706-43E2-B38D-463AB12FE9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26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0AB251-8D35-BE1A-C72B-5BEE0130F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9BFF9F-A1D0-A23D-144B-DE51D610D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D8D41-2989-486E-B060-A2A5B96DD1E2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7FE488-A96D-6138-00FB-7053CF384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4C73B9-9254-570C-2281-8E921023B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9F85A-0706-43E2-B38D-463AB12FE9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0266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C9717AE-CE7E-F348-C7C7-2EF90BB28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8DB69-3972-4842-9B81-5283970C4BB6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5CD198F-4C31-6FE7-D391-89453CBD3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1F8A8C-8B02-60FE-8E12-EB290AEE2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9F85A-0706-43E2-B38D-463AB12FE9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388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C4AA2-F801-1C54-B51C-6BFFAFD506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2992" y="660400"/>
            <a:ext cx="5679727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9316A1-5BC5-761D-3FD6-A10BDC4E8E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86603" y="1426281"/>
            <a:ext cx="8915132" cy="7039681"/>
          </a:xfrm>
        </p:spPr>
        <p:txBody>
          <a:bodyPr/>
          <a:lstStyle>
            <a:lvl1pPr>
              <a:defRPr sz="4622"/>
            </a:lvl1pPr>
            <a:lvl2pPr>
              <a:defRPr sz="4044"/>
            </a:lvl2pPr>
            <a:lvl3pPr>
              <a:defRPr sz="3467"/>
            </a:lvl3pPr>
            <a:lvl4pPr>
              <a:defRPr sz="2889"/>
            </a:lvl4pPr>
            <a:lvl5pPr>
              <a:defRPr sz="2889"/>
            </a:lvl5pPr>
            <a:lvl6pPr>
              <a:defRPr sz="2889"/>
            </a:lvl6pPr>
            <a:lvl7pPr>
              <a:defRPr sz="2889"/>
            </a:lvl7pPr>
            <a:lvl8pPr>
              <a:defRPr sz="2889"/>
            </a:lvl8pPr>
            <a:lvl9pPr>
              <a:defRPr sz="288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1BF856-B7A3-0CDD-1352-CEE87D8634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2992" y="2971800"/>
            <a:ext cx="5679727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A79D0C-55A2-FFBF-234B-C63FCAF3A6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C37D5-30B9-4519-9524-E9D06E1F3615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0C9991-01C4-52B0-2648-CB0F7FEA1D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0B8C4A-C5D4-C67A-A9F3-48961CCE8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9F85A-0706-43E2-B38D-463AB12FE9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2872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711C7-5BF6-7881-91ED-95C3B209C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2992" y="660400"/>
            <a:ext cx="5679727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9A70722-3A8D-C0C9-A28A-224AF85B20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486603" y="1426281"/>
            <a:ext cx="8915132" cy="7039681"/>
          </a:xfrm>
        </p:spPr>
        <p:txBody>
          <a:bodyPr/>
          <a:lstStyle>
            <a:lvl1pPr marL="0" indent="0">
              <a:buNone/>
              <a:defRPr sz="4622"/>
            </a:lvl1pPr>
            <a:lvl2pPr marL="660380" indent="0">
              <a:buNone/>
              <a:defRPr sz="4044"/>
            </a:lvl2pPr>
            <a:lvl3pPr marL="1320759" indent="0">
              <a:buNone/>
              <a:defRPr sz="3467"/>
            </a:lvl3pPr>
            <a:lvl4pPr marL="1981139" indent="0">
              <a:buNone/>
              <a:defRPr sz="2889"/>
            </a:lvl4pPr>
            <a:lvl5pPr marL="2641519" indent="0">
              <a:buNone/>
              <a:defRPr sz="2889"/>
            </a:lvl5pPr>
            <a:lvl6pPr marL="3301898" indent="0">
              <a:buNone/>
              <a:defRPr sz="2889"/>
            </a:lvl6pPr>
            <a:lvl7pPr marL="3962278" indent="0">
              <a:buNone/>
              <a:defRPr sz="2889"/>
            </a:lvl7pPr>
            <a:lvl8pPr marL="4622658" indent="0">
              <a:buNone/>
              <a:defRPr sz="2889"/>
            </a:lvl8pPr>
            <a:lvl9pPr marL="5283037" indent="0">
              <a:buNone/>
              <a:defRPr sz="2889"/>
            </a:lvl9pPr>
          </a:lstStyle>
          <a:p>
            <a:endParaRPr lang="en-AE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DE74FC-D64C-CF76-B6F0-D928E7D2B2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2992" y="2971800"/>
            <a:ext cx="5679727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3E1F46-328C-49DE-C3BE-D5C4E1DF0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E1A39-6DD6-4251-B694-DA2D956069C4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C04890-FF56-6A3E-A862-507E0F5DB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D79A7B-8AA2-ECA6-C6D2-DF252485D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9F85A-0706-43E2-B38D-463AB12FE9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1287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555DB5-C3B0-6855-7353-17347D1F3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CEEA88-C0CD-5511-5233-0174F598F2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C07BAF-92BA-046E-0F0F-1E6153486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B49DE-112C-4C38-9522-B85D27573A8B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DB985C-EAF0-D1C4-B66D-9BA1D8092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593550-43F3-7722-2EBD-A2202BF8B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9F85A-0706-43E2-B38D-463AB12FE9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65829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4E974AB-DF13-9E36-58DC-48565C1A72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602255" y="527403"/>
            <a:ext cx="379718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B96868-F212-D449-9464-30457C7E2C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10697" y="527403"/>
            <a:ext cx="11171431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087A2F-65B1-1191-5A47-D0E8D5FD9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1FCB1-C4E5-467B-93A0-8BE433C15BC9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F44474-3C2E-7D39-74AA-BCE4F5E5F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FAB50B-F925-58F3-D052-802E4B9D5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9F85A-0706-43E2-B38D-463AB12FE9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8973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15D25F-18B8-70DE-E675-8E0946F458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0697" y="527404"/>
            <a:ext cx="15188744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15C517-921C-30F2-6F8F-E3A0FD1600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0697" y="2637014"/>
            <a:ext cx="15188744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D0146A-88AF-BF42-FAB7-E9A0A271EC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10697" y="9181395"/>
            <a:ext cx="3962281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AF1D34-9121-45D0-B810-B477E8B83EBF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A42584-5F8E-5F10-C2B6-A644DB5113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833358" y="9181395"/>
            <a:ext cx="5943422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5D305D-122B-5BC4-EAA7-4B499AE9B6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437160" y="9181395"/>
            <a:ext cx="3962281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9F85A-0706-43E2-B38D-463AB12FE9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927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sldNum="0" hdr="0" ftr="0"/>
  <p:txStyles>
    <p:titleStyle>
      <a:lvl1pPr algn="l" defTabSz="1320759" rtl="0" eaLnBrk="1" latinLnBrk="0" hangingPunct="1">
        <a:lnSpc>
          <a:spcPct val="90000"/>
        </a:lnSpc>
        <a:spcBef>
          <a:spcPct val="0"/>
        </a:spcBef>
        <a:buNone/>
        <a:defRPr sz="63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190" indent="-330190" algn="l" defTabSz="1320759" rtl="0" eaLnBrk="1" latinLnBrk="0" hangingPunct="1">
        <a:lnSpc>
          <a:spcPct val="90000"/>
        </a:lnSpc>
        <a:spcBef>
          <a:spcPts val="1444"/>
        </a:spcBef>
        <a:buFont typeface="Arial" panose="020B0604020202020204" pitchFamily="34" charset="0"/>
        <a:buChar char="•"/>
        <a:defRPr sz="4044" kern="1200">
          <a:solidFill>
            <a:schemeClr val="tx1"/>
          </a:solidFill>
          <a:latin typeface="+mn-lt"/>
          <a:ea typeface="+mn-ea"/>
          <a:cs typeface="+mn-cs"/>
        </a:defRPr>
      </a:lvl1pPr>
      <a:lvl2pPr marL="990570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2pPr>
      <a:lvl3pPr marL="1650949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889" kern="1200">
          <a:solidFill>
            <a:schemeClr val="tx1"/>
          </a:solidFill>
          <a:latin typeface="+mn-lt"/>
          <a:ea typeface="+mn-ea"/>
          <a:cs typeface="+mn-cs"/>
        </a:defRPr>
      </a:lvl3pPr>
      <a:lvl4pPr marL="2311329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971709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632088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4292468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952848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613227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60380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2075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8113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151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0189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27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2265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83037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7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2.xml"/><Relationship Id="rId5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6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customXml" Target="../ink/ink3.xml"/><Relationship Id="rId7" Type="http://schemas.openxmlformats.org/officeDocument/2006/relationships/customXml" Target="../ink/ink5.xml"/><Relationship Id="rId12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customXml" Target="../ink/ink7.xml"/><Relationship Id="rId5" Type="http://schemas.openxmlformats.org/officeDocument/2006/relationships/customXml" Target="../ink/ink4.xml"/><Relationship Id="rId10" Type="http://schemas.openxmlformats.org/officeDocument/2006/relationships/image" Target="../media/image18.png"/><Relationship Id="rId4" Type="http://schemas.openxmlformats.org/officeDocument/2006/relationships/image" Target="../media/image15.png"/><Relationship Id="rId9" Type="http://schemas.openxmlformats.org/officeDocument/2006/relationships/customXml" Target="../ink/ink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10.png"/><Relationship Id="rId2" Type="http://schemas.openxmlformats.org/officeDocument/2006/relationships/image" Target="../media/image21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10.png"/><Relationship Id="rId2" Type="http://schemas.openxmlformats.org/officeDocument/2006/relationships/image" Target="../media/image21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customXml" Target="../ink/ink8.xml"/><Relationship Id="rId13" Type="http://schemas.openxmlformats.org/officeDocument/2006/relationships/customXml" Target="../ink/ink11.xml"/><Relationship Id="rId18" Type="http://schemas.openxmlformats.org/officeDocument/2006/relationships/customXml" Target="../ink/ink14.xml"/><Relationship Id="rId3" Type="http://schemas.openxmlformats.org/officeDocument/2006/relationships/image" Target="../media/image27.png"/><Relationship Id="rId21" Type="http://schemas.openxmlformats.org/officeDocument/2006/relationships/image" Target="../media/image36.png"/><Relationship Id="rId7" Type="http://schemas.openxmlformats.org/officeDocument/2006/relationships/image" Target="../media/image31.png"/><Relationship Id="rId12" Type="http://schemas.openxmlformats.org/officeDocument/2006/relationships/image" Target="../media/image33.png"/><Relationship Id="rId17" Type="http://schemas.openxmlformats.org/officeDocument/2006/relationships/image" Target="../media/image35.png"/><Relationship Id="rId2" Type="http://schemas.openxmlformats.org/officeDocument/2006/relationships/image" Target="../media/image26.png"/><Relationship Id="rId16" Type="http://schemas.openxmlformats.org/officeDocument/2006/relationships/customXml" Target="../ink/ink13.xml"/><Relationship Id="rId20" Type="http://schemas.openxmlformats.org/officeDocument/2006/relationships/customXml" Target="../ink/ink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customXml" Target="../ink/ink10.xml"/><Relationship Id="rId5" Type="http://schemas.openxmlformats.org/officeDocument/2006/relationships/image" Target="../media/image29.png"/><Relationship Id="rId15" Type="http://schemas.openxmlformats.org/officeDocument/2006/relationships/image" Target="../media/image34.png"/><Relationship Id="rId10" Type="http://schemas.openxmlformats.org/officeDocument/2006/relationships/customXml" Target="../ink/ink9.xml"/><Relationship Id="rId19" Type="http://schemas.openxmlformats.org/officeDocument/2006/relationships/customXml" Target="../ink/ink15.xml"/><Relationship Id="rId4" Type="http://schemas.openxmlformats.org/officeDocument/2006/relationships/image" Target="../media/image28.png"/><Relationship Id="rId9" Type="http://schemas.openxmlformats.org/officeDocument/2006/relationships/image" Target="../media/image32.png"/><Relationship Id="rId14" Type="http://schemas.openxmlformats.org/officeDocument/2006/relationships/customXml" Target="../ink/ink1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customXml" Target="../ink/ink17.xml"/><Relationship Id="rId13" Type="http://schemas.openxmlformats.org/officeDocument/2006/relationships/customXml" Target="../ink/ink20.xml"/><Relationship Id="rId18" Type="http://schemas.openxmlformats.org/officeDocument/2006/relationships/customXml" Target="../ink/ink23.xml"/><Relationship Id="rId3" Type="http://schemas.openxmlformats.org/officeDocument/2006/relationships/image" Target="../media/image27.png"/><Relationship Id="rId21" Type="http://schemas.openxmlformats.org/officeDocument/2006/relationships/image" Target="../media/image37.png"/><Relationship Id="rId7" Type="http://schemas.openxmlformats.org/officeDocument/2006/relationships/image" Target="../media/image31.png"/><Relationship Id="rId12" Type="http://schemas.openxmlformats.org/officeDocument/2006/relationships/image" Target="../media/image33.png"/><Relationship Id="rId17" Type="http://schemas.openxmlformats.org/officeDocument/2006/relationships/image" Target="../media/image35.png"/><Relationship Id="rId2" Type="http://schemas.openxmlformats.org/officeDocument/2006/relationships/image" Target="../media/image26.png"/><Relationship Id="rId16" Type="http://schemas.openxmlformats.org/officeDocument/2006/relationships/customXml" Target="../ink/ink22.xml"/><Relationship Id="rId20" Type="http://schemas.openxmlformats.org/officeDocument/2006/relationships/customXml" Target="../ink/ink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customXml" Target="../ink/ink19.xml"/><Relationship Id="rId5" Type="http://schemas.openxmlformats.org/officeDocument/2006/relationships/image" Target="../media/image29.png"/><Relationship Id="rId15" Type="http://schemas.openxmlformats.org/officeDocument/2006/relationships/image" Target="../media/image34.png"/><Relationship Id="rId10" Type="http://schemas.openxmlformats.org/officeDocument/2006/relationships/customXml" Target="../ink/ink18.xml"/><Relationship Id="rId19" Type="http://schemas.openxmlformats.org/officeDocument/2006/relationships/customXml" Target="../ink/ink24.xml"/><Relationship Id="rId4" Type="http://schemas.openxmlformats.org/officeDocument/2006/relationships/image" Target="../media/image28.png"/><Relationship Id="rId9" Type="http://schemas.openxmlformats.org/officeDocument/2006/relationships/image" Target="../media/image32.png"/><Relationship Id="rId14" Type="http://schemas.openxmlformats.org/officeDocument/2006/relationships/customXml" Target="../ink/ink2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customXml" Target="../ink/ink26.xml"/><Relationship Id="rId13" Type="http://schemas.openxmlformats.org/officeDocument/2006/relationships/customXml" Target="../ink/ink29.xml"/><Relationship Id="rId18" Type="http://schemas.openxmlformats.org/officeDocument/2006/relationships/customXml" Target="../ink/ink32.xml"/><Relationship Id="rId3" Type="http://schemas.openxmlformats.org/officeDocument/2006/relationships/image" Target="../media/image27.png"/><Relationship Id="rId21" Type="http://schemas.openxmlformats.org/officeDocument/2006/relationships/image" Target="../media/image38.png"/><Relationship Id="rId7" Type="http://schemas.openxmlformats.org/officeDocument/2006/relationships/image" Target="../media/image31.png"/><Relationship Id="rId12" Type="http://schemas.openxmlformats.org/officeDocument/2006/relationships/image" Target="../media/image33.png"/><Relationship Id="rId17" Type="http://schemas.openxmlformats.org/officeDocument/2006/relationships/image" Target="../media/image35.png"/><Relationship Id="rId2" Type="http://schemas.openxmlformats.org/officeDocument/2006/relationships/image" Target="../media/image26.png"/><Relationship Id="rId16" Type="http://schemas.openxmlformats.org/officeDocument/2006/relationships/customXml" Target="../ink/ink31.xml"/><Relationship Id="rId20" Type="http://schemas.openxmlformats.org/officeDocument/2006/relationships/customXml" Target="../ink/ink3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customXml" Target="../ink/ink28.xml"/><Relationship Id="rId5" Type="http://schemas.openxmlformats.org/officeDocument/2006/relationships/image" Target="../media/image29.png"/><Relationship Id="rId15" Type="http://schemas.openxmlformats.org/officeDocument/2006/relationships/image" Target="../media/image34.png"/><Relationship Id="rId10" Type="http://schemas.openxmlformats.org/officeDocument/2006/relationships/customXml" Target="../ink/ink27.xml"/><Relationship Id="rId19" Type="http://schemas.openxmlformats.org/officeDocument/2006/relationships/customXml" Target="../ink/ink33.xml"/><Relationship Id="rId4" Type="http://schemas.openxmlformats.org/officeDocument/2006/relationships/image" Target="../media/image28.png"/><Relationship Id="rId9" Type="http://schemas.openxmlformats.org/officeDocument/2006/relationships/image" Target="../media/image32.png"/><Relationship Id="rId14" Type="http://schemas.openxmlformats.org/officeDocument/2006/relationships/customXml" Target="../ink/ink30.xml"/><Relationship Id="rId22" Type="http://schemas.openxmlformats.org/officeDocument/2006/relationships/customXml" Target="../ink/ink3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customXml" Target="../ink/ink36.xml"/><Relationship Id="rId13" Type="http://schemas.openxmlformats.org/officeDocument/2006/relationships/customXml" Target="../ink/ink39.xml"/><Relationship Id="rId18" Type="http://schemas.openxmlformats.org/officeDocument/2006/relationships/customXml" Target="../ink/ink42.xml"/><Relationship Id="rId3" Type="http://schemas.openxmlformats.org/officeDocument/2006/relationships/image" Target="../media/image27.png"/><Relationship Id="rId21" Type="http://schemas.openxmlformats.org/officeDocument/2006/relationships/customXml" Target="../ink/ink44.xml"/><Relationship Id="rId7" Type="http://schemas.openxmlformats.org/officeDocument/2006/relationships/image" Target="../media/image31.png"/><Relationship Id="rId12" Type="http://schemas.openxmlformats.org/officeDocument/2006/relationships/image" Target="../media/image33.png"/><Relationship Id="rId17" Type="http://schemas.openxmlformats.org/officeDocument/2006/relationships/image" Target="../media/image35.png"/><Relationship Id="rId2" Type="http://schemas.openxmlformats.org/officeDocument/2006/relationships/image" Target="../media/image26.png"/><Relationship Id="rId16" Type="http://schemas.openxmlformats.org/officeDocument/2006/relationships/customXml" Target="../ink/ink41.xml"/><Relationship Id="rId20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customXml" Target="../ink/ink38.xml"/><Relationship Id="rId5" Type="http://schemas.openxmlformats.org/officeDocument/2006/relationships/image" Target="../media/image29.png"/><Relationship Id="rId15" Type="http://schemas.openxmlformats.org/officeDocument/2006/relationships/image" Target="../media/image34.png"/><Relationship Id="rId23" Type="http://schemas.openxmlformats.org/officeDocument/2006/relationships/customXml" Target="../ink/ink46.xml"/><Relationship Id="rId10" Type="http://schemas.openxmlformats.org/officeDocument/2006/relationships/customXml" Target="../ink/ink37.xml"/><Relationship Id="rId19" Type="http://schemas.openxmlformats.org/officeDocument/2006/relationships/customXml" Target="../ink/ink43.xml"/><Relationship Id="rId4" Type="http://schemas.openxmlformats.org/officeDocument/2006/relationships/image" Target="../media/image28.png"/><Relationship Id="rId9" Type="http://schemas.openxmlformats.org/officeDocument/2006/relationships/image" Target="../media/image32.png"/><Relationship Id="rId14" Type="http://schemas.openxmlformats.org/officeDocument/2006/relationships/customXml" Target="../ink/ink40.xml"/><Relationship Id="rId22" Type="http://schemas.openxmlformats.org/officeDocument/2006/relationships/customXml" Target="../ink/ink4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0.png"/><Relationship Id="rId2" Type="http://schemas.openxmlformats.org/officeDocument/2006/relationships/image" Target="../media/image40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8" Type="http://schemas.openxmlformats.org/officeDocument/2006/relationships/image" Target="../media/image202.png"/><Relationship Id="rId3" Type="http://schemas.openxmlformats.org/officeDocument/2006/relationships/image" Target="../media/image49.png"/><Relationship Id="rId21" Type="http://schemas.openxmlformats.org/officeDocument/2006/relationships/image" Target="../media/image205.png"/><Relationship Id="rId7" Type="http://schemas.openxmlformats.org/officeDocument/2006/relationships/image" Target="../media/image53.png"/><Relationship Id="rId2" Type="http://schemas.openxmlformats.org/officeDocument/2006/relationships/image" Target="../media/image48.png"/><Relationship Id="rId20" Type="http://schemas.openxmlformats.org/officeDocument/2006/relationships/image" Target="../media/image20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11" Type="http://schemas.openxmlformats.org/officeDocument/2006/relationships/image" Target="../media/image57.png"/><Relationship Id="rId5" Type="http://schemas.openxmlformats.org/officeDocument/2006/relationships/image" Target="../media/image51.png"/><Relationship Id="rId10" Type="http://schemas.openxmlformats.org/officeDocument/2006/relationships/image" Target="../media/image56.png"/><Relationship Id="rId19" Type="http://schemas.openxmlformats.org/officeDocument/2006/relationships/image" Target="../media/image203.png"/><Relationship Id="rId4" Type="http://schemas.openxmlformats.org/officeDocument/2006/relationships/image" Target="../media/image50.svg"/><Relationship Id="rId9" Type="http://schemas.openxmlformats.org/officeDocument/2006/relationships/image" Target="../media/image55.png"/><Relationship Id="rId22" Type="http://schemas.openxmlformats.org/officeDocument/2006/relationships/image" Target="../media/image5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49.png"/><Relationship Id="rId7" Type="http://schemas.openxmlformats.org/officeDocument/2006/relationships/image" Target="../media/image62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11" Type="http://schemas.openxmlformats.org/officeDocument/2006/relationships/image" Target="../media/image66.png"/><Relationship Id="rId5" Type="http://schemas.openxmlformats.org/officeDocument/2006/relationships/image" Target="../media/image60.png"/><Relationship Id="rId10" Type="http://schemas.openxmlformats.org/officeDocument/2006/relationships/image" Target="../media/image65.png"/><Relationship Id="rId4" Type="http://schemas.openxmlformats.org/officeDocument/2006/relationships/image" Target="../media/image50.svg"/><Relationship Id="rId9" Type="http://schemas.openxmlformats.org/officeDocument/2006/relationships/image" Target="../media/image6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49.png"/><Relationship Id="rId7" Type="http://schemas.openxmlformats.org/officeDocument/2006/relationships/image" Target="../media/image69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11" Type="http://schemas.openxmlformats.org/officeDocument/2006/relationships/image" Target="../media/image72.png"/><Relationship Id="rId5" Type="http://schemas.openxmlformats.org/officeDocument/2006/relationships/image" Target="../media/image60.png"/><Relationship Id="rId10" Type="http://schemas.openxmlformats.org/officeDocument/2006/relationships/image" Target="../media/image65.png"/><Relationship Id="rId4" Type="http://schemas.openxmlformats.org/officeDocument/2006/relationships/image" Target="../media/image50.svg"/><Relationship Id="rId9" Type="http://schemas.openxmlformats.org/officeDocument/2006/relationships/image" Target="../media/image71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85.png"/><Relationship Id="rId18" Type="http://schemas.openxmlformats.org/officeDocument/2006/relationships/customXml" Target="../ink/ink49.xml"/><Relationship Id="rId26" Type="http://schemas.openxmlformats.org/officeDocument/2006/relationships/customXml" Target="../ink/ink55.xml"/><Relationship Id="rId3" Type="http://schemas.openxmlformats.org/officeDocument/2006/relationships/image" Target="../media/image74.png"/><Relationship Id="rId21" Type="http://schemas.openxmlformats.org/officeDocument/2006/relationships/customXml" Target="../ink/ink52.xml"/><Relationship Id="rId7" Type="http://schemas.openxmlformats.org/officeDocument/2006/relationships/image" Target="../media/image79.png"/><Relationship Id="rId12" Type="http://schemas.openxmlformats.org/officeDocument/2006/relationships/image" Target="../media/image84.png"/><Relationship Id="rId17" Type="http://schemas.openxmlformats.org/officeDocument/2006/relationships/image" Target="../media/image87.png"/><Relationship Id="rId25" Type="http://schemas.openxmlformats.org/officeDocument/2006/relationships/customXml" Target="../ink/ink54.xml"/><Relationship Id="rId2" Type="http://schemas.openxmlformats.org/officeDocument/2006/relationships/image" Target="../media/image73.png"/><Relationship Id="rId16" Type="http://schemas.openxmlformats.org/officeDocument/2006/relationships/customXml" Target="../ink/ink48.xml"/><Relationship Id="rId20" Type="http://schemas.openxmlformats.org/officeDocument/2006/relationships/customXml" Target="../ink/ink51.xml"/><Relationship Id="rId29" Type="http://schemas.openxmlformats.org/officeDocument/2006/relationships/image" Target="../media/image9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png"/><Relationship Id="rId11" Type="http://schemas.openxmlformats.org/officeDocument/2006/relationships/image" Target="../media/image83.png"/><Relationship Id="rId24" Type="http://schemas.openxmlformats.org/officeDocument/2006/relationships/image" Target="../media/image35.png"/><Relationship Id="rId32" Type="http://schemas.openxmlformats.org/officeDocument/2006/relationships/image" Target="../media/image93.png"/><Relationship Id="rId5" Type="http://schemas.openxmlformats.org/officeDocument/2006/relationships/image" Target="../media/image77.png"/><Relationship Id="rId15" Type="http://schemas.openxmlformats.org/officeDocument/2006/relationships/image" Target="../media/image86.png"/><Relationship Id="rId23" Type="http://schemas.openxmlformats.org/officeDocument/2006/relationships/customXml" Target="../ink/ink53.xml"/><Relationship Id="rId28" Type="http://schemas.openxmlformats.org/officeDocument/2006/relationships/image" Target="../media/image89.png"/><Relationship Id="rId10" Type="http://schemas.openxmlformats.org/officeDocument/2006/relationships/image" Target="../media/image82.png"/><Relationship Id="rId19" Type="http://schemas.openxmlformats.org/officeDocument/2006/relationships/customXml" Target="../ink/ink50.xml"/><Relationship Id="rId31" Type="http://schemas.openxmlformats.org/officeDocument/2006/relationships/image" Target="../media/image92.png"/><Relationship Id="rId4" Type="http://schemas.openxmlformats.org/officeDocument/2006/relationships/image" Target="../media/image76.png"/><Relationship Id="rId9" Type="http://schemas.openxmlformats.org/officeDocument/2006/relationships/image" Target="../media/image81.png"/><Relationship Id="rId14" Type="http://schemas.openxmlformats.org/officeDocument/2006/relationships/customXml" Target="../ink/ink47.xml"/><Relationship Id="rId22" Type="http://schemas.openxmlformats.org/officeDocument/2006/relationships/image" Target="../media/image34.png"/><Relationship Id="rId27" Type="http://schemas.openxmlformats.org/officeDocument/2006/relationships/image" Target="../media/image88.png"/><Relationship Id="rId30" Type="http://schemas.openxmlformats.org/officeDocument/2006/relationships/image" Target="../media/image9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13" Type="http://schemas.openxmlformats.org/officeDocument/2006/relationships/customXml" Target="../ink/ink56.xml"/><Relationship Id="rId18" Type="http://schemas.openxmlformats.org/officeDocument/2006/relationships/customXml" Target="../ink/ink59.xml"/><Relationship Id="rId26" Type="http://schemas.openxmlformats.org/officeDocument/2006/relationships/image" Target="../media/image110.png"/><Relationship Id="rId3" Type="http://schemas.openxmlformats.org/officeDocument/2006/relationships/image" Target="../media/image95.png"/><Relationship Id="rId21" Type="http://schemas.openxmlformats.org/officeDocument/2006/relationships/customXml" Target="../ink/ink61.xml"/><Relationship Id="rId7" Type="http://schemas.openxmlformats.org/officeDocument/2006/relationships/image" Target="../media/image99.png"/><Relationship Id="rId12" Type="http://schemas.openxmlformats.org/officeDocument/2006/relationships/image" Target="../media/image104.png"/><Relationship Id="rId17" Type="http://schemas.openxmlformats.org/officeDocument/2006/relationships/customXml" Target="../ink/ink58.xml"/><Relationship Id="rId25" Type="http://schemas.openxmlformats.org/officeDocument/2006/relationships/image" Target="../media/image109.png"/><Relationship Id="rId2" Type="http://schemas.openxmlformats.org/officeDocument/2006/relationships/image" Target="../media/image94.png"/><Relationship Id="rId16" Type="http://schemas.openxmlformats.org/officeDocument/2006/relationships/image" Target="../media/image86.png"/><Relationship Id="rId20" Type="http://schemas.openxmlformats.org/officeDocument/2006/relationships/image" Target="../media/image105.png"/><Relationship Id="rId29" Type="http://schemas.openxmlformats.org/officeDocument/2006/relationships/customXml" Target="../ink/ink6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8.png"/><Relationship Id="rId11" Type="http://schemas.openxmlformats.org/officeDocument/2006/relationships/image" Target="../media/image103.png"/><Relationship Id="rId24" Type="http://schemas.openxmlformats.org/officeDocument/2006/relationships/image" Target="../media/image108.png"/><Relationship Id="rId5" Type="http://schemas.openxmlformats.org/officeDocument/2006/relationships/image" Target="../media/image97.png"/><Relationship Id="rId15" Type="http://schemas.openxmlformats.org/officeDocument/2006/relationships/customXml" Target="../ink/ink57.xml"/><Relationship Id="rId23" Type="http://schemas.openxmlformats.org/officeDocument/2006/relationships/image" Target="../media/image107.png"/><Relationship Id="rId28" Type="http://schemas.openxmlformats.org/officeDocument/2006/relationships/image" Target="../media/image112.png"/><Relationship Id="rId10" Type="http://schemas.openxmlformats.org/officeDocument/2006/relationships/image" Target="../media/image102.png"/><Relationship Id="rId19" Type="http://schemas.openxmlformats.org/officeDocument/2006/relationships/customXml" Target="../ink/ink60.xml"/><Relationship Id="rId31" Type="http://schemas.openxmlformats.org/officeDocument/2006/relationships/image" Target="../media/image113.png"/><Relationship Id="rId4" Type="http://schemas.openxmlformats.org/officeDocument/2006/relationships/image" Target="../media/image96.png"/><Relationship Id="rId9" Type="http://schemas.openxmlformats.org/officeDocument/2006/relationships/image" Target="../media/image101.png"/><Relationship Id="rId14" Type="http://schemas.openxmlformats.org/officeDocument/2006/relationships/image" Target="../media/image87.png"/><Relationship Id="rId22" Type="http://schemas.openxmlformats.org/officeDocument/2006/relationships/image" Target="../media/image106.png"/><Relationship Id="rId27" Type="http://schemas.openxmlformats.org/officeDocument/2006/relationships/image" Target="../media/image111.png"/><Relationship Id="rId30" Type="http://schemas.openxmlformats.org/officeDocument/2006/relationships/customXml" Target="../ink/ink63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customXml" Target="../ink/ink64.xml"/><Relationship Id="rId13" Type="http://schemas.openxmlformats.org/officeDocument/2006/relationships/customXml" Target="../ink/ink68.xml"/><Relationship Id="rId18" Type="http://schemas.openxmlformats.org/officeDocument/2006/relationships/image" Target="../media/image120.png"/><Relationship Id="rId26" Type="http://schemas.openxmlformats.org/officeDocument/2006/relationships/image" Target="../media/image126.png"/><Relationship Id="rId3" Type="http://schemas.openxmlformats.org/officeDocument/2006/relationships/image" Target="../media/image115.png"/><Relationship Id="rId21" Type="http://schemas.microsoft.com/office/2007/relationships/hdphoto" Target="../media/hdphoto1.wdp"/><Relationship Id="rId7" Type="http://schemas.openxmlformats.org/officeDocument/2006/relationships/image" Target="../media/image119.png"/><Relationship Id="rId12" Type="http://schemas.openxmlformats.org/officeDocument/2006/relationships/customXml" Target="../ink/ink67.xml"/><Relationship Id="rId17" Type="http://schemas.openxmlformats.org/officeDocument/2006/relationships/image" Target="../media/image106.png"/><Relationship Id="rId25" Type="http://schemas.openxmlformats.org/officeDocument/2006/relationships/image" Target="../media/image125.png"/><Relationship Id="rId2" Type="http://schemas.openxmlformats.org/officeDocument/2006/relationships/image" Target="../media/image114.png"/><Relationship Id="rId16" Type="http://schemas.openxmlformats.org/officeDocument/2006/relationships/customXml" Target="../ink/ink70.xml"/><Relationship Id="rId20" Type="http://schemas.openxmlformats.org/officeDocument/2006/relationships/image" Target="../media/image1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8.png"/><Relationship Id="rId11" Type="http://schemas.openxmlformats.org/officeDocument/2006/relationships/customXml" Target="../ink/ink66.xml"/><Relationship Id="rId24" Type="http://schemas.openxmlformats.org/officeDocument/2006/relationships/image" Target="../media/image124.png"/><Relationship Id="rId5" Type="http://schemas.openxmlformats.org/officeDocument/2006/relationships/image" Target="../media/image117.png"/><Relationship Id="rId15" Type="http://schemas.openxmlformats.org/officeDocument/2006/relationships/image" Target="../media/image105.png"/><Relationship Id="rId23" Type="http://schemas.openxmlformats.org/officeDocument/2006/relationships/image" Target="../media/image123.png"/><Relationship Id="rId28" Type="http://schemas.openxmlformats.org/officeDocument/2006/relationships/image" Target="../media/image128.png"/><Relationship Id="rId10" Type="http://schemas.openxmlformats.org/officeDocument/2006/relationships/customXml" Target="../ink/ink65.xml"/><Relationship Id="rId19" Type="http://schemas.openxmlformats.org/officeDocument/2006/relationships/image" Target="../media/image121.png"/><Relationship Id="rId4" Type="http://schemas.openxmlformats.org/officeDocument/2006/relationships/image" Target="../media/image116.png"/><Relationship Id="rId9" Type="http://schemas.openxmlformats.org/officeDocument/2006/relationships/image" Target="../media/image87.png"/><Relationship Id="rId14" Type="http://schemas.openxmlformats.org/officeDocument/2006/relationships/customXml" Target="../ink/ink69.xml"/><Relationship Id="rId22" Type="http://schemas.openxmlformats.org/officeDocument/2006/relationships/customXml" Target="../ink/ink71.xml"/><Relationship Id="rId27" Type="http://schemas.openxmlformats.org/officeDocument/2006/relationships/image" Target="../media/image127.png"/></Relationships>
</file>

<file path=ppt/slides/_rels/slide26.xml.rels><?xml version="1.0" encoding="UTF-8" standalone="yes"?>
<Relationships xmlns="http://schemas.openxmlformats.org/package/2006/relationships"><Relationship Id="rId13" Type="http://schemas.openxmlformats.org/officeDocument/2006/relationships/customXml" Target="../ink/ink72.xml"/><Relationship Id="rId18" Type="http://schemas.openxmlformats.org/officeDocument/2006/relationships/customXml" Target="../ink/ink75.xml"/><Relationship Id="rId26" Type="http://schemas.openxmlformats.org/officeDocument/2006/relationships/customXml" Target="../ink/ink78.xml"/><Relationship Id="rId39" Type="http://schemas.openxmlformats.org/officeDocument/2006/relationships/customXml" Target="../ink/ink83.xml"/><Relationship Id="rId21" Type="http://schemas.openxmlformats.org/officeDocument/2006/relationships/customXml" Target="../ink/ink77.xml"/><Relationship Id="rId34" Type="http://schemas.openxmlformats.org/officeDocument/2006/relationships/image" Target="../media/image146.png"/><Relationship Id="rId7" Type="http://schemas.openxmlformats.org/officeDocument/2006/relationships/image" Target="../media/image134.png"/><Relationship Id="rId2" Type="http://schemas.openxmlformats.org/officeDocument/2006/relationships/image" Target="../media/image129.png"/><Relationship Id="rId16" Type="http://schemas.openxmlformats.org/officeDocument/2006/relationships/image" Target="../media/image86.png"/><Relationship Id="rId20" Type="http://schemas.openxmlformats.org/officeDocument/2006/relationships/image" Target="../media/image105.png"/><Relationship Id="rId29" Type="http://schemas.openxmlformats.org/officeDocument/2006/relationships/customXml" Target="../ink/ink79.xml"/><Relationship Id="rId41" Type="http://schemas.openxmlformats.org/officeDocument/2006/relationships/customXml" Target="../ink/ink8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3.png"/><Relationship Id="rId11" Type="http://schemas.openxmlformats.org/officeDocument/2006/relationships/image" Target="../media/image138.png"/><Relationship Id="rId24" Type="http://schemas.openxmlformats.org/officeDocument/2006/relationships/image" Target="../media/image141.png"/><Relationship Id="rId32" Type="http://schemas.openxmlformats.org/officeDocument/2006/relationships/customXml" Target="../ink/ink82.xml"/><Relationship Id="rId37" Type="http://schemas.openxmlformats.org/officeDocument/2006/relationships/image" Target="../media/image149.png"/><Relationship Id="rId40" Type="http://schemas.openxmlformats.org/officeDocument/2006/relationships/image" Target="../media/image151.png"/><Relationship Id="rId5" Type="http://schemas.openxmlformats.org/officeDocument/2006/relationships/image" Target="../media/image132.png"/><Relationship Id="rId15" Type="http://schemas.openxmlformats.org/officeDocument/2006/relationships/customXml" Target="../ink/ink73.xml"/><Relationship Id="rId23" Type="http://schemas.openxmlformats.org/officeDocument/2006/relationships/image" Target="../media/image140.png"/><Relationship Id="rId28" Type="http://schemas.openxmlformats.org/officeDocument/2006/relationships/image" Target="../media/image144.svg"/><Relationship Id="rId36" Type="http://schemas.openxmlformats.org/officeDocument/2006/relationships/image" Target="../media/image148.png"/><Relationship Id="rId10" Type="http://schemas.openxmlformats.org/officeDocument/2006/relationships/image" Target="../media/image137.png"/><Relationship Id="rId19" Type="http://schemas.openxmlformats.org/officeDocument/2006/relationships/customXml" Target="../ink/ink76.xml"/><Relationship Id="rId31" Type="http://schemas.openxmlformats.org/officeDocument/2006/relationships/customXml" Target="../ink/ink81.xml"/><Relationship Id="rId4" Type="http://schemas.openxmlformats.org/officeDocument/2006/relationships/image" Target="../media/image131.png"/><Relationship Id="rId9" Type="http://schemas.openxmlformats.org/officeDocument/2006/relationships/image" Target="../media/image136.png"/><Relationship Id="rId14" Type="http://schemas.openxmlformats.org/officeDocument/2006/relationships/image" Target="../media/image87.png"/><Relationship Id="rId22" Type="http://schemas.openxmlformats.org/officeDocument/2006/relationships/image" Target="../media/image106.png"/><Relationship Id="rId27" Type="http://schemas.openxmlformats.org/officeDocument/2006/relationships/image" Target="../media/image143.png"/><Relationship Id="rId30" Type="http://schemas.openxmlformats.org/officeDocument/2006/relationships/customXml" Target="../ink/ink80.xml"/><Relationship Id="rId35" Type="http://schemas.openxmlformats.org/officeDocument/2006/relationships/image" Target="../media/image147.png"/><Relationship Id="rId8" Type="http://schemas.openxmlformats.org/officeDocument/2006/relationships/image" Target="../media/image135.png"/><Relationship Id="rId3" Type="http://schemas.openxmlformats.org/officeDocument/2006/relationships/image" Target="../media/image130.png"/><Relationship Id="rId12" Type="http://schemas.openxmlformats.org/officeDocument/2006/relationships/image" Target="../media/image139.png"/><Relationship Id="rId17" Type="http://schemas.openxmlformats.org/officeDocument/2006/relationships/customXml" Target="../ink/ink74.xml"/><Relationship Id="rId25" Type="http://schemas.openxmlformats.org/officeDocument/2006/relationships/image" Target="../media/image142.png"/><Relationship Id="rId33" Type="http://schemas.openxmlformats.org/officeDocument/2006/relationships/image" Target="../media/image145.png"/><Relationship Id="rId38" Type="http://schemas.openxmlformats.org/officeDocument/2006/relationships/image" Target="../media/image150.png"/></Relationships>
</file>

<file path=ppt/slides/_rels/slide27.xml.rels><?xml version="1.0" encoding="UTF-8" standalone="yes"?>
<Relationships xmlns="http://schemas.openxmlformats.org/package/2006/relationships"><Relationship Id="rId13" Type="http://schemas.openxmlformats.org/officeDocument/2006/relationships/customXml" Target="../ink/ink85.xml"/><Relationship Id="rId18" Type="http://schemas.openxmlformats.org/officeDocument/2006/relationships/customXml" Target="../ink/ink88.xml"/><Relationship Id="rId26" Type="http://schemas.openxmlformats.org/officeDocument/2006/relationships/customXml" Target="../ink/ink90.xml"/><Relationship Id="rId39" Type="http://schemas.openxmlformats.org/officeDocument/2006/relationships/image" Target="../media/image175.png"/><Relationship Id="rId21" Type="http://schemas.openxmlformats.org/officeDocument/2006/relationships/image" Target="../media/image165.png"/><Relationship Id="rId34" Type="http://schemas.openxmlformats.org/officeDocument/2006/relationships/customXml" Target="../ink/ink95.xml"/><Relationship Id="rId42" Type="http://schemas.openxmlformats.org/officeDocument/2006/relationships/image" Target="../media/image178.png"/><Relationship Id="rId47" Type="http://schemas.openxmlformats.org/officeDocument/2006/relationships/image" Target="../media/image183.png"/><Relationship Id="rId7" Type="http://schemas.openxmlformats.org/officeDocument/2006/relationships/image" Target="../media/image157.png"/><Relationship Id="rId2" Type="http://schemas.openxmlformats.org/officeDocument/2006/relationships/image" Target="../media/image152.png"/><Relationship Id="rId16" Type="http://schemas.openxmlformats.org/officeDocument/2006/relationships/image" Target="../media/image163.png"/><Relationship Id="rId29" Type="http://schemas.openxmlformats.org/officeDocument/2006/relationships/customXml" Target="../ink/ink93.xml"/><Relationship Id="rId11" Type="http://schemas.openxmlformats.org/officeDocument/2006/relationships/image" Target="../media/image161.png"/><Relationship Id="rId24" Type="http://schemas.openxmlformats.org/officeDocument/2006/relationships/image" Target="../media/image143.png"/><Relationship Id="rId32" Type="http://schemas.openxmlformats.org/officeDocument/2006/relationships/image" Target="../media/image170.png"/><Relationship Id="rId37" Type="http://schemas.openxmlformats.org/officeDocument/2006/relationships/image" Target="../media/image173.png"/><Relationship Id="rId40" Type="http://schemas.openxmlformats.org/officeDocument/2006/relationships/image" Target="../media/image176.png"/><Relationship Id="rId45" Type="http://schemas.openxmlformats.org/officeDocument/2006/relationships/image" Target="../media/image181.png"/><Relationship Id="rId5" Type="http://schemas.openxmlformats.org/officeDocument/2006/relationships/image" Target="../media/image155.png"/><Relationship Id="rId15" Type="http://schemas.openxmlformats.org/officeDocument/2006/relationships/customXml" Target="../ink/ink86.xml"/><Relationship Id="rId23" Type="http://schemas.openxmlformats.org/officeDocument/2006/relationships/image" Target="../media/image167.png"/><Relationship Id="rId28" Type="http://schemas.openxmlformats.org/officeDocument/2006/relationships/customXml" Target="../ink/ink92.xml"/><Relationship Id="rId36" Type="http://schemas.openxmlformats.org/officeDocument/2006/relationships/image" Target="../media/image172.png"/><Relationship Id="rId49" Type="http://schemas.openxmlformats.org/officeDocument/2006/relationships/customXml" Target="../ink/ink97.xml"/><Relationship Id="rId10" Type="http://schemas.openxmlformats.org/officeDocument/2006/relationships/image" Target="../media/image160.png"/><Relationship Id="rId19" Type="http://schemas.openxmlformats.org/officeDocument/2006/relationships/image" Target="../media/image164.png"/><Relationship Id="rId31" Type="http://schemas.openxmlformats.org/officeDocument/2006/relationships/image" Target="../media/image169.png"/><Relationship Id="rId44" Type="http://schemas.openxmlformats.org/officeDocument/2006/relationships/image" Target="../media/image180.png"/><Relationship Id="rId4" Type="http://schemas.openxmlformats.org/officeDocument/2006/relationships/image" Target="../media/image154.png"/><Relationship Id="rId9" Type="http://schemas.openxmlformats.org/officeDocument/2006/relationships/image" Target="../media/image159.png"/><Relationship Id="rId14" Type="http://schemas.openxmlformats.org/officeDocument/2006/relationships/image" Target="../media/image151.png"/><Relationship Id="rId22" Type="http://schemas.openxmlformats.org/officeDocument/2006/relationships/image" Target="../media/image166.png"/><Relationship Id="rId27" Type="http://schemas.openxmlformats.org/officeDocument/2006/relationships/customXml" Target="../ink/ink91.xml"/><Relationship Id="rId30" Type="http://schemas.openxmlformats.org/officeDocument/2006/relationships/image" Target="../media/image168.png"/><Relationship Id="rId35" Type="http://schemas.openxmlformats.org/officeDocument/2006/relationships/image" Target="../media/image171.png"/><Relationship Id="rId43" Type="http://schemas.openxmlformats.org/officeDocument/2006/relationships/image" Target="../media/image179.png"/><Relationship Id="rId48" Type="http://schemas.openxmlformats.org/officeDocument/2006/relationships/customXml" Target="../ink/ink96.xml"/><Relationship Id="rId8" Type="http://schemas.openxmlformats.org/officeDocument/2006/relationships/image" Target="../media/image158.png"/><Relationship Id="rId3" Type="http://schemas.openxmlformats.org/officeDocument/2006/relationships/image" Target="../media/image153.png"/><Relationship Id="rId12" Type="http://schemas.openxmlformats.org/officeDocument/2006/relationships/image" Target="../media/image162.png"/><Relationship Id="rId17" Type="http://schemas.openxmlformats.org/officeDocument/2006/relationships/customXml" Target="../ink/ink87.xml"/><Relationship Id="rId25" Type="http://schemas.openxmlformats.org/officeDocument/2006/relationships/image" Target="../media/image144.svg"/><Relationship Id="rId33" Type="http://schemas.openxmlformats.org/officeDocument/2006/relationships/customXml" Target="../ink/ink94.xml"/><Relationship Id="rId38" Type="http://schemas.openxmlformats.org/officeDocument/2006/relationships/image" Target="../media/image174.png"/><Relationship Id="rId46" Type="http://schemas.openxmlformats.org/officeDocument/2006/relationships/image" Target="../media/image182.png"/><Relationship Id="rId20" Type="http://schemas.openxmlformats.org/officeDocument/2006/relationships/customXml" Target="../ink/ink89.xml"/><Relationship Id="rId41" Type="http://schemas.openxmlformats.org/officeDocument/2006/relationships/image" Target="../media/image17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6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3" Type="http://schemas.openxmlformats.org/officeDocument/2006/relationships/customXml" Target="../ink/ink98.xml"/><Relationship Id="rId18" Type="http://schemas.openxmlformats.org/officeDocument/2006/relationships/image" Target="../media/image196.png"/><Relationship Id="rId26" Type="http://schemas.openxmlformats.org/officeDocument/2006/relationships/image" Target="../media/image208.png"/><Relationship Id="rId39" Type="http://schemas.openxmlformats.org/officeDocument/2006/relationships/customXml" Target="../ink/ink106.xml"/><Relationship Id="rId21" Type="http://schemas.openxmlformats.org/officeDocument/2006/relationships/image" Target="../media/image199.png"/><Relationship Id="rId34" Type="http://schemas.openxmlformats.org/officeDocument/2006/relationships/image" Target="../media/image216.png"/><Relationship Id="rId42" Type="http://schemas.openxmlformats.org/officeDocument/2006/relationships/customXml" Target="../ink/ink109.xml"/><Relationship Id="rId7" Type="http://schemas.openxmlformats.org/officeDocument/2006/relationships/image" Target="../media/image189.png"/><Relationship Id="rId2" Type="http://schemas.openxmlformats.org/officeDocument/2006/relationships/image" Target="../media/image185.png"/><Relationship Id="rId16" Type="http://schemas.openxmlformats.org/officeDocument/2006/relationships/customXml" Target="../ink/ink100.xml"/><Relationship Id="rId29" Type="http://schemas.openxmlformats.org/officeDocument/2006/relationships/image" Target="../media/image2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8.png"/><Relationship Id="rId11" Type="http://schemas.openxmlformats.org/officeDocument/2006/relationships/image" Target="../media/image193.png"/><Relationship Id="rId24" Type="http://schemas.openxmlformats.org/officeDocument/2006/relationships/image" Target="../media/image206.png"/><Relationship Id="rId32" Type="http://schemas.openxmlformats.org/officeDocument/2006/relationships/image" Target="../media/image214.png"/><Relationship Id="rId37" Type="http://schemas.openxmlformats.org/officeDocument/2006/relationships/customXml" Target="../ink/ink104.xml"/><Relationship Id="rId40" Type="http://schemas.openxmlformats.org/officeDocument/2006/relationships/customXml" Target="../ink/ink107.xml"/><Relationship Id="rId45" Type="http://schemas.openxmlformats.org/officeDocument/2006/relationships/image" Target="../media/image217.png"/><Relationship Id="rId5" Type="http://schemas.openxmlformats.org/officeDocument/2006/relationships/image" Target="../media/image187.png"/><Relationship Id="rId15" Type="http://schemas.openxmlformats.org/officeDocument/2006/relationships/customXml" Target="../ink/ink99.xml"/><Relationship Id="rId23" Type="http://schemas.openxmlformats.org/officeDocument/2006/relationships/image" Target="../media/image201.png"/><Relationship Id="rId28" Type="http://schemas.openxmlformats.org/officeDocument/2006/relationships/image" Target="../media/image210.png"/><Relationship Id="rId36" Type="http://schemas.openxmlformats.org/officeDocument/2006/relationships/customXml" Target="../ink/ink103.xml"/><Relationship Id="rId10" Type="http://schemas.openxmlformats.org/officeDocument/2006/relationships/image" Target="../media/image192.svg"/><Relationship Id="rId19" Type="http://schemas.openxmlformats.org/officeDocument/2006/relationships/image" Target="../media/image197.png"/><Relationship Id="rId31" Type="http://schemas.openxmlformats.org/officeDocument/2006/relationships/image" Target="../media/image213.png"/><Relationship Id="rId44" Type="http://schemas.openxmlformats.org/officeDocument/2006/relationships/customXml" Target="../ink/ink111.xml"/><Relationship Id="rId4" Type="http://schemas.openxmlformats.org/officeDocument/2006/relationships/image" Target="../media/image186.png"/><Relationship Id="rId9" Type="http://schemas.openxmlformats.org/officeDocument/2006/relationships/image" Target="../media/image191.png"/><Relationship Id="rId14" Type="http://schemas.openxmlformats.org/officeDocument/2006/relationships/image" Target="../media/image195.png"/><Relationship Id="rId22" Type="http://schemas.openxmlformats.org/officeDocument/2006/relationships/image" Target="../media/image200.png"/><Relationship Id="rId27" Type="http://schemas.openxmlformats.org/officeDocument/2006/relationships/image" Target="../media/image209.png"/><Relationship Id="rId30" Type="http://schemas.openxmlformats.org/officeDocument/2006/relationships/image" Target="../media/image212.png"/><Relationship Id="rId35" Type="http://schemas.openxmlformats.org/officeDocument/2006/relationships/customXml" Target="../ink/ink102.xml"/><Relationship Id="rId43" Type="http://schemas.openxmlformats.org/officeDocument/2006/relationships/customXml" Target="../ink/ink110.xml"/><Relationship Id="rId8" Type="http://schemas.openxmlformats.org/officeDocument/2006/relationships/image" Target="../media/image190.png"/><Relationship Id="rId3" Type="http://schemas.openxmlformats.org/officeDocument/2006/relationships/image" Target="../media/image1850.png"/><Relationship Id="rId12" Type="http://schemas.openxmlformats.org/officeDocument/2006/relationships/image" Target="../media/image194.svg"/><Relationship Id="rId17" Type="http://schemas.openxmlformats.org/officeDocument/2006/relationships/customXml" Target="../ink/ink101.xml"/><Relationship Id="rId25" Type="http://schemas.openxmlformats.org/officeDocument/2006/relationships/image" Target="../media/image207.png"/><Relationship Id="rId33" Type="http://schemas.openxmlformats.org/officeDocument/2006/relationships/image" Target="../media/image215.png"/><Relationship Id="rId38" Type="http://schemas.openxmlformats.org/officeDocument/2006/relationships/customXml" Target="../ink/ink105.xml"/><Relationship Id="rId46" Type="http://schemas.openxmlformats.org/officeDocument/2006/relationships/image" Target="../media/image218.png"/><Relationship Id="rId20" Type="http://schemas.openxmlformats.org/officeDocument/2006/relationships/image" Target="../media/image198.png"/><Relationship Id="rId41" Type="http://schemas.openxmlformats.org/officeDocument/2006/relationships/customXml" Target="../ink/ink108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5.png"/><Relationship Id="rId13" Type="http://schemas.openxmlformats.org/officeDocument/2006/relationships/image" Target="../media/image230.svg"/><Relationship Id="rId18" Type="http://schemas.openxmlformats.org/officeDocument/2006/relationships/image" Target="../media/image235.png"/><Relationship Id="rId3" Type="http://schemas.openxmlformats.org/officeDocument/2006/relationships/image" Target="../media/image220.png"/><Relationship Id="rId21" Type="http://schemas.openxmlformats.org/officeDocument/2006/relationships/image" Target="../media/image238.png"/><Relationship Id="rId7" Type="http://schemas.openxmlformats.org/officeDocument/2006/relationships/image" Target="../media/image224.png"/><Relationship Id="rId12" Type="http://schemas.openxmlformats.org/officeDocument/2006/relationships/image" Target="../media/image229.png"/><Relationship Id="rId17" Type="http://schemas.openxmlformats.org/officeDocument/2006/relationships/image" Target="../media/image234.png"/><Relationship Id="rId2" Type="http://schemas.openxmlformats.org/officeDocument/2006/relationships/image" Target="../media/image219.png"/><Relationship Id="rId16" Type="http://schemas.openxmlformats.org/officeDocument/2006/relationships/image" Target="../media/image233.png"/><Relationship Id="rId20" Type="http://schemas.openxmlformats.org/officeDocument/2006/relationships/image" Target="../media/image2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3.png"/><Relationship Id="rId11" Type="http://schemas.openxmlformats.org/officeDocument/2006/relationships/image" Target="../media/image228.png"/><Relationship Id="rId24" Type="http://schemas.openxmlformats.org/officeDocument/2006/relationships/image" Target="../media/image241.png"/><Relationship Id="rId5" Type="http://schemas.openxmlformats.org/officeDocument/2006/relationships/image" Target="../media/image222.png"/><Relationship Id="rId15" Type="http://schemas.openxmlformats.org/officeDocument/2006/relationships/image" Target="../media/image232.png"/><Relationship Id="rId23" Type="http://schemas.openxmlformats.org/officeDocument/2006/relationships/image" Target="../media/image240.png"/><Relationship Id="rId10" Type="http://schemas.openxmlformats.org/officeDocument/2006/relationships/image" Target="../media/image227.png"/><Relationship Id="rId19" Type="http://schemas.openxmlformats.org/officeDocument/2006/relationships/image" Target="../media/image236.png"/><Relationship Id="rId4" Type="http://schemas.openxmlformats.org/officeDocument/2006/relationships/image" Target="../media/image221.png"/><Relationship Id="rId9" Type="http://schemas.openxmlformats.org/officeDocument/2006/relationships/image" Target="../media/image226.png"/><Relationship Id="rId14" Type="http://schemas.openxmlformats.org/officeDocument/2006/relationships/image" Target="../media/image231.png"/><Relationship Id="rId22" Type="http://schemas.openxmlformats.org/officeDocument/2006/relationships/image" Target="../media/image239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8.png"/><Relationship Id="rId13" Type="http://schemas.openxmlformats.org/officeDocument/2006/relationships/image" Target="../media/image253.png"/><Relationship Id="rId3" Type="http://schemas.openxmlformats.org/officeDocument/2006/relationships/image" Target="../media/image2430.png"/><Relationship Id="rId7" Type="http://schemas.openxmlformats.org/officeDocument/2006/relationships/image" Target="../media/image247.png"/><Relationship Id="rId12" Type="http://schemas.openxmlformats.org/officeDocument/2006/relationships/image" Target="../media/image252.png"/><Relationship Id="rId2" Type="http://schemas.openxmlformats.org/officeDocument/2006/relationships/image" Target="../media/image24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6.png"/><Relationship Id="rId11" Type="http://schemas.openxmlformats.org/officeDocument/2006/relationships/image" Target="../media/image251.png"/><Relationship Id="rId5" Type="http://schemas.openxmlformats.org/officeDocument/2006/relationships/image" Target="../media/image245.png"/><Relationship Id="rId10" Type="http://schemas.openxmlformats.org/officeDocument/2006/relationships/image" Target="../media/image250.png"/><Relationship Id="rId4" Type="http://schemas.openxmlformats.org/officeDocument/2006/relationships/image" Target="../media/image244.png"/><Relationship Id="rId9" Type="http://schemas.openxmlformats.org/officeDocument/2006/relationships/image" Target="../media/image249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8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9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C4618B-C4BB-4EC7-B83F-50B4E6705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70F28-1094-4951-BACA-179A341A852B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78A4F89-2A4F-4F8E-B13A-3BD5C80075A9}"/>
              </a:ext>
            </a:extLst>
          </p:cNvPr>
          <p:cNvSpPr/>
          <p:nvPr/>
        </p:nvSpPr>
        <p:spPr>
          <a:xfrm>
            <a:off x="1900549" y="1032708"/>
            <a:ext cx="4677958" cy="117856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7030A0"/>
                </a:solidFill>
              </a:rPr>
              <a:t>Unit 1 : methods of science </a:t>
            </a:r>
          </a:p>
        </p:txBody>
      </p:sp>
      <p:pic>
        <p:nvPicPr>
          <p:cNvPr id="5" name="Picture 4" descr="Table&#10;&#10;Description automatically generated with medium confidence">
            <a:extLst>
              <a:ext uri="{FF2B5EF4-FFF2-40B4-BE49-F238E27FC236}">
                <a16:creationId xmlns:a16="http://schemas.microsoft.com/office/drawing/2014/main" id="{4FDDB71F-7050-74EE-7E73-F7F800526A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9818" y="261567"/>
            <a:ext cx="7792176" cy="938286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93F8F61-1B20-C034-ABA2-B6073BEC5FF9}"/>
              </a:ext>
            </a:extLst>
          </p:cNvPr>
          <p:cNvSpPr/>
          <p:nvPr/>
        </p:nvSpPr>
        <p:spPr>
          <a:xfrm>
            <a:off x="1900547" y="1032707"/>
            <a:ext cx="5776602" cy="117856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7030A0"/>
                </a:solidFill>
              </a:rPr>
              <a:t>Unit3 : accelerated motion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6D200DB-A774-BAFD-23B3-B660417B1513}"/>
              </a:ext>
            </a:extLst>
          </p:cNvPr>
          <p:cNvGrpSpPr/>
          <p:nvPr/>
        </p:nvGrpSpPr>
        <p:grpSpPr>
          <a:xfrm rot="364926">
            <a:off x="10877688" y="7601842"/>
            <a:ext cx="569463" cy="239131"/>
            <a:chOff x="10504440" y="7533532"/>
            <a:chExt cx="939600" cy="394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2773372C-B792-6C68-9A82-8303C56BB43C}"/>
                    </a:ext>
                  </a:extLst>
                </p14:cNvPr>
                <p14:cNvContentPartPr/>
                <p14:nvPr/>
              </p14:nvContentPartPr>
              <p14:xfrm>
                <a:off x="11151360" y="7533532"/>
                <a:ext cx="292680" cy="394560"/>
              </p14:xfrm>
            </p:contentPart>
          </mc:Choice>
          <mc:Fallback xmlns=""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2773372C-B792-6C68-9A82-8303C56BB43C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11047468" y="7429544"/>
                  <a:ext cx="499871" cy="601942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62F1EB14-A82E-0D6F-111E-56A197DE8BA9}"/>
                    </a:ext>
                  </a:extLst>
                </p14:cNvPr>
                <p14:cNvContentPartPr/>
                <p14:nvPr/>
              </p14:nvContentPartPr>
              <p14:xfrm>
                <a:off x="10504440" y="7712452"/>
                <a:ext cx="845640" cy="61200"/>
              </p14:xfrm>
            </p:contentPart>
          </mc:Choice>
          <mc:Fallback xmlns=""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62F1EB14-A82E-0D6F-111E-56A197DE8BA9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0401110" y="7609471"/>
                  <a:ext cx="1052893" cy="266573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2178828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TextBox 246">
            <a:extLst>
              <a:ext uri="{FF2B5EF4-FFF2-40B4-BE49-F238E27FC236}">
                <a16:creationId xmlns:a16="http://schemas.microsoft.com/office/drawing/2014/main" id="{CB1E03E1-A927-F194-D95C-BF9B3707E132}"/>
              </a:ext>
            </a:extLst>
          </p:cNvPr>
          <p:cNvSpPr txBox="1"/>
          <p:nvPr/>
        </p:nvSpPr>
        <p:spPr>
          <a:xfrm>
            <a:off x="1001884" y="2990233"/>
            <a:ext cx="5600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b="1" dirty="0"/>
              <a:t>Lesson objectives: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75EFDDC-8CF8-5918-0959-CFED5FD58CB1}"/>
              </a:ext>
            </a:extLst>
          </p:cNvPr>
          <p:cNvSpPr txBox="1"/>
          <p:nvPr/>
        </p:nvSpPr>
        <p:spPr>
          <a:xfrm>
            <a:off x="0" y="122963"/>
            <a:ext cx="50000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2.1 picturing motion</a:t>
            </a:r>
            <a:endParaRPr lang="en-AE" sz="3200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927D19-F298-B56B-584A-6CB4A7999696}"/>
              </a:ext>
            </a:extLst>
          </p:cNvPr>
          <p:cNvSpPr txBox="1"/>
          <p:nvPr/>
        </p:nvSpPr>
        <p:spPr>
          <a:xfrm>
            <a:off x="1210697" y="3636564"/>
            <a:ext cx="1591067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37" indent="-285737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B050"/>
                </a:solidFill>
                <a:latin typeface="Signika"/>
              </a:rPr>
              <a:t>Define motion with constant acceleration</a:t>
            </a:r>
          </a:p>
          <a:p>
            <a:pPr marL="285737" indent="-285737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B050"/>
                </a:solidFill>
                <a:latin typeface="Signika"/>
              </a:rPr>
              <a:t>Use the velocity – time graph to find displacement</a:t>
            </a:r>
          </a:p>
          <a:p>
            <a:pPr marL="285737" indent="-285737">
              <a:buFont typeface="Arial" panose="020B0604020202020204" pitchFamily="34" charset="0"/>
              <a:buChar char="•"/>
            </a:pPr>
            <a:endParaRPr lang="en-US" sz="4400" dirty="0"/>
          </a:p>
          <a:p>
            <a:pPr marL="514328" indent="-514328">
              <a:buFontTx/>
              <a:buAutoNum type="arabicPeriod"/>
            </a:pPr>
            <a:endParaRPr lang="en-AE" sz="4400" dirty="0"/>
          </a:p>
          <a:p>
            <a:pPr marL="285737" indent="-285737">
              <a:buFont typeface="Arial" panose="020B0604020202020204" pitchFamily="34" charset="0"/>
              <a:buChar char="•"/>
            </a:pPr>
            <a:endParaRPr lang="en-US" sz="4000" dirty="0">
              <a:solidFill>
                <a:srgbClr val="444444"/>
              </a:solidFill>
              <a:latin typeface="Signika"/>
            </a:endParaRP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4315AA7-A915-EBD3-CB38-8DD87D7396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CA256-E6C5-40D4-87B5-EE9CAB94C1CD}" type="datetime2">
              <a:rPr lang="en-US" smtClean="0"/>
              <a:t>Thursday, November 9, 2023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3B154B60-6378-7317-8711-00ED4E878A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9F85A-0706-43E2-B38D-463AB12FE9D3}" type="slidenum">
              <a:rPr lang="en-US" smtClean="0"/>
              <a:t>2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CC95CE-2875-2E5D-D06A-43E6E612C7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8192"/>
            <a:ext cx="17610138" cy="2645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3397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4EF05D-C276-1F9E-0A83-8DAA1C606185}"/>
              </a:ext>
            </a:extLst>
          </p:cNvPr>
          <p:cNvSpPr txBox="1"/>
          <p:nvPr/>
        </p:nvSpPr>
        <p:spPr>
          <a:xfrm>
            <a:off x="1002059" y="857251"/>
            <a:ext cx="43384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b="1" u="sng" dirty="0"/>
              <a:t>Constant acceleration</a:t>
            </a:r>
            <a:endParaRPr lang="en-AE" sz="3600" b="1" u="sng" dirty="0"/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979191B-6A5C-E8C0-EB95-1DBD714183EE}"/>
              </a:ext>
            </a:extLst>
          </p:cNvPr>
          <p:cNvSpPr txBox="1"/>
          <p:nvPr/>
        </p:nvSpPr>
        <p:spPr>
          <a:xfrm>
            <a:off x="463065" y="1832487"/>
            <a:ext cx="768811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ED5D8A"/>
                </a:solidFill>
                <a:latin typeface="Signika"/>
              </a:rPr>
              <a:t>The velocity increases by 5 m/s every second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ED5D8A"/>
                </a:solidFill>
                <a:latin typeface="Signika"/>
              </a:rPr>
              <a:t>This increase is constant ( </a:t>
            </a:r>
            <a:r>
              <a:rPr lang="ar-AE" sz="3600" dirty="0">
                <a:solidFill>
                  <a:srgbClr val="ED5D8A"/>
                </a:solidFill>
                <a:latin typeface="Signika"/>
              </a:rPr>
              <a:t>الزيادة ثابتة</a:t>
            </a:r>
            <a:r>
              <a:rPr lang="en-US" sz="3600" dirty="0">
                <a:solidFill>
                  <a:srgbClr val="ED5D8A"/>
                </a:solidFill>
                <a:latin typeface="Signika"/>
              </a:rPr>
              <a:t>).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u="sng" dirty="0">
                <a:solidFill>
                  <a:srgbClr val="ED5D8A"/>
                </a:solidFill>
                <a:latin typeface="Signika"/>
              </a:rPr>
              <a:t>The acceleration is constant  </a:t>
            </a:r>
          </a:p>
          <a:p>
            <a:endParaRPr lang="en-US" sz="3600" dirty="0">
              <a:solidFill>
                <a:srgbClr val="444444"/>
              </a:solidFill>
              <a:latin typeface="Signika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7EDAE65-DDB8-5F11-F47E-F07F029BCADC}"/>
              </a:ext>
            </a:extLst>
          </p:cNvPr>
          <p:cNvGrpSpPr/>
          <p:nvPr/>
        </p:nvGrpSpPr>
        <p:grpSpPr>
          <a:xfrm>
            <a:off x="581257" y="4384273"/>
            <a:ext cx="8289184" cy="3859001"/>
            <a:chOff x="1512058" y="3734740"/>
            <a:chExt cx="5517140" cy="2675922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9F26C85-9916-88E6-22B8-B8CB7E15E13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alphaModFix amt="50000"/>
            </a:blip>
            <a:srcRect l="997" t="50000" r="51040" b="4580"/>
            <a:stretch/>
          </p:blipFill>
          <p:spPr>
            <a:xfrm>
              <a:off x="1512058" y="3734740"/>
              <a:ext cx="5274771" cy="2675922"/>
            </a:xfrm>
            <a:prstGeom prst="rect">
              <a:avLst/>
            </a:prstGeom>
          </p:spPr>
        </p:pic>
        <p:grpSp>
          <p:nvGrpSpPr>
            <p:cNvPr id="260" name="Group 259">
              <a:extLst>
                <a:ext uri="{FF2B5EF4-FFF2-40B4-BE49-F238E27FC236}">
                  <a16:creationId xmlns:a16="http://schemas.microsoft.com/office/drawing/2014/main" id="{D6571D40-3F72-8ACD-601A-34B34A03FCAE}"/>
                </a:ext>
              </a:extLst>
            </p:cNvPr>
            <p:cNvGrpSpPr/>
            <p:nvPr/>
          </p:nvGrpSpPr>
          <p:grpSpPr>
            <a:xfrm>
              <a:off x="2652817" y="5936729"/>
              <a:ext cx="567362" cy="393075"/>
              <a:chOff x="1747674" y="6305385"/>
              <a:chExt cx="567362" cy="393075"/>
            </a:xfrm>
          </p:grpSpPr>
          <p:cxnSp>
            <p:nvCxnSpPr>
              <p:cNvPr id="261" name="Straight Arrow Connector 260">
                <a:extLst>
                  <a:ext uri="{FF2B5EF4-FFF2-40B4-BE49-F238E27FC236}">
                    <a16:creationId xmlns:a16="http://schemas.microsoft.com/office/drawing/2014/main" id="{E6148613-D777-DAEF-2E28-0B37571C9E7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946261" y="6305385"/>
                <a:ext cx="368775" cy="0"/>
              </a:xfrm>
              <a:prstGeom prst="straightConnector1">
                <a:avLst/>
              </a:prstGeom>
              <a:ln w="3810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2" name="TextBox 261">
                <a:extLst>
                  <a:ext uri="{FF2B5EF4-FFF2-40B4-BE49-F238E27FC236}">
                    <a16:creationId xmlns:a16="http://schemas.microsoft.com/office/drawing/2014/main" id="{53742EA4-5041-F17A-E67B-938459263EFC}"/>
                  </a:ext>
                </a:extLst>
              </p:cNvPr>
              <p:cNvSpPr txBox="1"/>
              <p:nvPr/>
            </p:nvSpPr>
            <p:spPr>
              <a:xfrm>
                <a:off x="1747674" y="6335647"/>
                <a:ext cx="499537" cy="36281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/>
                <a:r>
                  <a:rPr lang="en-US" sz="2800" dirty="0">
                    <a:solidFill>
                      <a:srgbClr val="FF0000"/>
                    </a:solidFill>
                  </a:rPr>
                  <a:t>V=5</a:t>
                </a:r>
                <a:endParaRPr lang="en-AE" sz="2800" dirty="0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263" name="Group 262">
              <a:extLst>
                <a:ext uri="{FF2B5EF4-FFF2-40B4-BE49-F238E27FC236}">
                  <a16:creationId xmlns:a16="http://schemas.microsoft.com/office/drawing/2014/main" id="{1EFA954A-E059-74D9-DE7D-4C5A11302811}"/>
                </a:ext>
              </a:extLst>
            </p:cNvPr>
            <p:cNvGrpSpPr/>
            <p:nvPr/>
          </p:nvGrpSpPr>
          <p:grpSpPr>
            <a:xfrm>
              <a:off x="3493313" y="5947612"/>
              <a:ext cx="621168" cy="410315"/>
              <a:chOff x="1855629" y="6305383"/>
              <a:chExt cx="621168" cy="410315"/>
            </a:xfrm>
          </p:grpSpPr>
          <p:cxnSp>
            <p:nvCxnSpPr>
              <p:cNvPr id="264" name="Straight Arrow Connector 263">
                <a:extLst>
                  <a:ext uri="{FF2B5EF4-FFF2-40B4-BE49-F238E27FC236}">
                    <a16:creationId xmlns:a16="http://schemas.microsoft.com/office/drawing/2014/main" id="{720F9392-951E-7CFA-F61F-620A49A7F0F4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946261" y="6305383"/>
                <a:ext cx="526459" cy="2"/>
              </a:xfrm>
              <a:prstGeom prst="straightConnector1">
                <a:avLst/>
              </a:prstGeom>
              <a:ln w="3810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5" name="TextBox 264">
                <a:extLst>
                  <a:ext uri="{FF2B5EF4-FFF2-40B4-BE49-F238E27FC236}">
                    <a16:creationId xmlns:a16="http://schemas.microsoft.com/office/drawing/2014/main" id="{38C7A913-0874-7C87-8ADB-D4D76ECF12D6}"/>
                  </a:ext>
                </a:extLst>
              </p:cNvPr>
              <p:cNvSpPr txBox="1"/>
              <p:nvPr/>
            </p:nvSpPr>
            <p:spPr>
              <a:xfrm>
                <a:off x="1855629" y="6352885"/>
                <a:ext cx="621168" cy="36281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/>
                <a:r>
                  <a:rPr lang="en-US" sz="2800" dirty="0">
                    <a:solidFill>
                      <a:srgbClr val="FF0000"/>
                    </a:solidFill>
                  </a:rPr>
                  <a:t>V=10</a:t>
                </a:r>
                <a:endParaRPr lang="en-AE" sz="2800" dirty="0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266" name="Group 265">
              <a:extLst>
                <a:ext uri="{FF2B5EF4-FFF2-40B4-BE49-F238E27FC236}">
                  <a16:creationId xmlns:a16="http://schemas.microsoft.com/office/drawing/2014/main" id="{404B8D1B-F37E-F35F-8613-79501251638F}"/>
                </a:ext>
              </a:extLst>
            </p:cNvPr>
            <p:cNvGrpSpPr/>
            <p:nvPr/>
          </p:nvGrpSpPr>
          <p:grpSpPr>
            <a:xfrm>
              <a:off x="4468498" y="5936729"/>
              <a:ext cx="850010" cy="386464"/>
              <a:chOff x="1816063" y="6302397"/>
              <a:chExt cx="850010" cy="386464"/>
            </a:xfrm>
          </p:grpSpPr>
          <p:cxnSp>
            <p:nvCxnSpPr>
              <p:cNvPr id="267" name="Straight Arrow Connector 266">
                <a:extLst>
                  <a:ext uri="{FF2B5EF4-FFF2-40B4-BE49-F238E27FC236}">
                    <a16:creationId xmlns:a16="http://schemas.microsoft.com/office/drawing/2014/main" id="{18CFE302-DDCF-1061-9D0B-1975235D205A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946261" y="6302397"/>
                <a:ext cx="719812" cy="2988"/>
              </a:xfrm>
              <a:prstGeom prst="straightConnector1">
                <a:avLst/>
              </a:prstGeom>
              <a:ln w="3810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8" name="TextBox 267">
                <a:extLst>
                  <a:ext uri="{FF2B5EF4-FFF2-40B4-BE49-F238E27FC236}">
                    <a16:creationId xmlns:a16="http://schemas.microsoft.com/office/drawing/2014/main" id="{8A3B3F99-92AC-58C3-65AD-BCB7CB664F1C}"/>
                  </a:ext>
                </a:extLst>
              </p:cNvPr>
              <p:cNvSpPr txBox="1"/>
              <p:nvPr/>
            </p:nvSpPr>
            <p:spPr>
              <a:xfrm>
                <a:off x="1816063" y="6326048"/>
                <a:ext cx="621168" cy="36281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/>
                <a:r>
                  <a:rPr lang="en-US" sz="2800" dirty="0">
                    <a:solidFill>
                      <a:srgbClr val="FF0000"/>
                    </a:solidFill>
                  </a:rPr>
                  <a:t>V=15</a:t>
                </a:r>
                <a:endParaRPr lang="en-AE" sz="2800" dirty="0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269" name="Group 268">
              <a:extLst>
                <a:ext uri="{FF2B5EF4-FFF2-40B4-BE49-F238E27FC236}">
                  <a16:creationId xmlns:a16="http://schemas.microsoft.com/office/drawing/2014/main" id="{FF927EFD-4F4A-7BD8-AD86-B38A343FA63E}"/>
                </a:ext>
              </a:extLst>
            </p:cNvPr>
            <p:cNvGrpSpPr/>
            <p:nvPr/>
          </p:nvGrpSpPr>
          <p:grpSpPr>
            <a:xfrm>
              <a:off x="5808399" y="5936273"/>
              <a:ext cx="1220799" cy="411863"/>
              <a:chOff x="1772976" y="6305385"/>
              <a:chExt cx="1220799" cy="411863"/>
            </a:xfrm>
          </p:grpSpPr>
          <p:cxnSp>
            <p:nvCxnSpPr>
              <p:cNvPr id="270" name="Straight Arrow Connector 269">
                <a:extLst>
                  <a:ext uri="{FF2B5EF4-FFF2-40B4-BE49-F238E27FC236}">
                    <a16:creationId xmlns:a16="http://schemas.microsoft.com/office/drawing/2014/main" id="{AB53E873-83A3-45F6-E4FB-16CC7C0C464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946261" y="6305385"/>
                <a:ext cx="1047514" cy="0"/>
              </a:xfrm>
              <a:prstGeom prst="straightConnector1">
                <a:avLst/>
              </a:prstGeom>
              <a:ln w="3810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1" name="TextBox 270">
                <a:extLst>
                  <a:ext uri="{FF2B5EF4-FFF2-40B4-BE49-F238E27FC236}">
                    <a16:creationId xmlns:a16="http://schemas.microsoft.com/office/drawing/2014/main" id="{6565C981-35B7-C7FD-9F96-41941EF6BA83}"/>
                  </a:ext>
                </a:extLst>
              </p:cNvPr>
              <p:cNvSpPr txBox="1"/>
              <p:nvPr/>
            </p:nvSpPr>
            <p:spPr>
              <a:xfrm>
                <a:off x="1772976" y="6354435"/>
                <a:ext cx="621168" cy="36281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/>
                <a:r>
                  <a:rPr lang="en-US" sz="2800" dirty="0">
                    <a:solidFill>
                      <a:srgbClr val="FF0000"/>
                    </a:solidFill>
                  </a:rPr>
                  <a:t>V=20</a:t>
                </a:r>
                <a:endParaRPr lang="en-AE" sz="2800" dirty="0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272" name="Group 271">
              <a:extLst>
                <a:ext uri="{FF2B5EF4-FFF2-40B4-BE49-F238E27FC236}">
                  <a16:creationId xmlns:a16="http://schemas.microsoft.com/office/drawing/2014/main" id="{79D9461B-4705-114C-29EB-47229BD3D0ED}"/>
                </a:ext>
              </a:extLst>
            </p:cNvPr>
            <p:cNvGrpSpPr/>
            <p:nvPr/>
          </p:nvGrpSpPr>
          <p:grpSpPr>
            <a:xfrm>
              <a:off x="2139779" y="5856802"/>
              <a:ext cx="3848765" cy="169173"/>
              <a:chOff x="1925280" y="6182349"/>
              <a:chExt cx="3848765" cy="169173"/>
            </a:xfrm>
          </p:grpSpPr>
          <p:sp>
            <p:nvSpPr>
              <p:cNvPr id="273" name="Oval 272">
                <a:extLst>
                  <a:ext uri="{FF2B5EF4-FFF2-40B4-BE49-F238E27FC236}">
                    <a16:creationId xmlns:a16="http://schemas.microsoft.com/office/drawing/2014/main" id="{2FC8E09A-2033-1C24-0C28-2FED9B935F7D}"/>
                  </a:ext>
                </a:extLst>
              </p:cNvPr>
              <p:cNvSpPr/>
              <p:nvPr/>
            </p:nvSpPr>
            <p:spPr>
              <a:xfrm>
                <a:off x="1925280" y="6182578"/>
                <a:ext cx="165087" cy="1620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E"/>
              </a:p>
            </p:txBody>
          </p:sp>
          <p:sp>
            <p:nvSpPr>
              <p:cNvPr id="274" name="Oval 273">
                <a:extLst>
                  <a:ext uri="{FF2B5EF4-FFF2-40B4-BE49-F238E27FC236}">
                    <a16:creationId xmlns:a16="http://schemas.microsoft.com/office/drawing/2014/main" id="{453F3ECC-8E04-6702-6E8F-318FD0FA73EB}"/>
                  </a:ext>
                </a:extLst>
              </p:cNvPr>
              <p:cNvSpPr/>
              <p:nvPr/>
            </p:nvSpPr>
            <p:spPr>
              <a:xfrm>
                <a:off x="2480631" y="6182577"/>
                <a:ext cx="165087" cy="1620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E"/>
              </a:p>
            </p:txBody>
          </p:sp>
          <p:sp>
            <p:nvSpPr>
              <p:cNvPr id="275" name="Oval 274">
                <a:extLst>
                  <a:ext uri="{FF2B5EF4-FFF2-40B4-BE49-F238E27FC236}">
                    <a16:creationId xmlns:a16="http://schemas.microsoft.com/office/drawing/2014/main" id="{AE9955FD-2E22-0BEF-807C-89AFE7397DFF}"/>
                  </a:ext>
                </a:extLst>
              </p:cNvPr>
              <p:cNvSpPr/>
              <p:nvPr/>
            </p:nvSpPr>
            <p:spPr>
              <a:xfrm>
                <a:off x="3217688" y="6189513"/>
                <a:ext cx="165087" cy="1620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E"/>
              </a:p>
            </p:txBody>
          </p:sp>
          <p:sp>
            <p:nvSpPr>
              <p:cNvPr id="276" name="Oval 275">
                <a:extLst>
                  <a:ext uri="{FF2B5EF4-FFF2-40B4-BE49-F238E27FC236}">
                    <a16:creationId xmlns:a16="http://schemas.microsoft.com/office/drawing/2014/main" id="{5716AED6-B037-3B2F-7075-E372CF64666D}"/>
                  </a:ext>
                </a:extLst>
              </p:cNvPr>
              <p:cNvSpPr/>
              <p:nvPr/>
            </p:nvSpPr>
            <p:spPr>
              <a:xfrm>
                <a:off x="4248432" y="6189512"/>
                <a:ext cx="165087" cy="1620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E"/>
              </a:p>
            </p:txBody>
          </p:sp>
          <p:sp>
            <p:nvSpPr>
              <p:cNvPr id="277" name="Oval 276">
                <a:extLst>
                  <a:ext uri="{FF2B5EF4-FFF2-40B4-BE49-F238E27FC236}">
                    <a16:creationId xmlns:a16="http://schemas.microsoft.com/office/drawing/2014/main" id="{D4C3E093-F58F-1F97-0BF3-1AD77CBC108D}"/>
                  </a:ext>
                </a:extLst>
              </p:cNvPr>
              <p:cNvSpPr/>
              <p:nvPr/>
            </p:nvSpPr>
            <p:spPr>
              <a:xfrm>
                <a:off x="5608958" y="6182349"/>
                <a:ext cx="165087" cy="1620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E"/>
              </a:p>
            </p:txBody>
          </p:sp>
        </p:grp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AEC2D323-A05B-1DD7-F3D4-8CA716E4D1E1}"/>
              </a:ext>
            </a:extLst>
          </p:cNvPr>
          <p:cNvGrpSpPr/>
          <p:nvPr/>
        </p:nvGrpSpPr>
        <p:grpSpPr>
          <a:xfrm>
            <a:off x="9111221" y="4384273"/>
            <a:ext cx="8289576" cy="3859002"/>
            <a:chOff x="11878281" y="4110174"/>
            <a:chExt cx="5274771" cy="2675922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F8B012A0-E458-62F4-9A03-82ACAFD0FA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alphaModFix amt="50000"/>
            </a:blip>
            <a:srcRect l="52207" t="50434" r="-170" b="4146"/>
            <a:stretch/>
          </p:blipFill>
          <p:spPr>
            <a:xfrm>
              <a:off x="11878281" y="4110174"/>
              <a:ext cx="5274771" cy="2675922"/>
            </a:xfrm>
            <a:prstGeom prst="rect">
              <a:avLst/>
            </a:prstGeom>
          </p:spPr>
        </p:pic>
        <p:grpSp>
          <p:nvGrpSpPr>
            <p:cNvPr id="307" name="Group 306">
              <a:extLst>
                <a:ext uri="{FF2B5EF4-FFF2-40B4-BE49-F238E27FC236}">
                  <a16:creationId xmlns:a16="http://schemas.microsoft.com/office/drawing/2014/main" id="{B168FBA0-F314-1C88-E4BA-B466BB5A0220}"/>
                </a:ext>
              </a:extLst>
            </p:cNvPr>
            <p:cNvGrpSpPr/>
            <p:nvPr/>
          </p:nvGrpSpPr>
          <p:grpSpPr>
            <a:xfrm>
              <a:off x="12650566" y="6236938"/>
              <a:ext cx="1231018" cy="369886"/>
              <a:chOff x="2212054" y="6277790"/>
              <a:chExt cx="1231018" cy="369886"/>
            </a:xfrm>
          </p:grpSpPr>
          <p:cxnSp>
            <p:nvCxnSpPr>
              <p:cNvPr id="308" name="Straight Arrow Connector 307">
                <a:extLst>
                  <a:ext uri="{FF2B5EF4-FFF2-40B4-BE49-F238E27FC236}">
                    <a16:creationId xmlns:a16="http://schemas.microsoft.com/office/drawing/2014/main" id="{289CF3EB-C576-3BEE-BFFA-40307539E37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212054" y="6277790"/>
                <a:ext cx="1231018" cy="732"/>
              </a:xfrm>
              <a:prstGeom prst="straightConnector1">
                <a:avLst/>
              </a:prstGeom>
              <a:ln w="3810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9" name="TextBox 308">
                <a:extLst>
                  <a:ext uri="{FF2B5EF4-FFF2-40B4-BE49-F238E27FC236}">
                    <a16:creationId xmlns:a16="http://schemas.microsoft.com/office/drawing/2014/main" id="{9BE766E9-E24D-9DC0-E946-31CB0341CDAA}"/>
                  </a:ext>
                </a:extLst>
              </p:cNvPr>
              <p:cNvSpPr txBox="1"/>
              <p:nvPr/>
            </p:nvSpPr>
            <p:spPr>
              <a:xfrm>
                <a:off x="2227791" y="6284863"/>
                <a:ext cx="593852" cy="36281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/>
                <a:r>
                  <a:rPr lang="en-US" sz="2800" dirty="0">
                    <a:solidFill>
                      <a:srgbClr val="FF0000"/>
                    </a:solidFill>
                  </a:rPr>
                  <a:t>V=20</a:t>
                </a:r>
                <a:endParaRPr lang="en-AE" sz="2800" dirty="0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310" name="Group 309">
              <a:extLst>
                <a:ext uri="{FF2B5EF4-FFF2-40B4-BE49-F238E27FC236}">
                  <a16:creationId xmlns:a16="http://schemas.microsoft.com/office/drawing/2014/main" id="{6C86701B-A4FB-8956-7486-6537921BFF57}"/>
                </a:ext>
              </a:extLst>
            </p:cNvPr>
            <p:cNvGrpSpPr/>
            <p:nvPr/>
          </p:nvGrpSpPr>
          <p:grpSpPr>
            <a:xfrm>
              <a:off x="14080753" y="6236938"/>
              <a:ext cx="773862" cy="389732"/>
              <a:chOff x="1869957" y="6305385"/>
              <a:chExt cx="773862" cy="389732"/>
            </a:xfrm>
          </p:grpSpPr>
          <p:cxnSp>
            <p:nvCxnSpPr>
              <p:cNvPr id="311" name="Straight Arrow Connector 310">
                <a:extLst>
                  <a:ext uri="{FF2B5EF4-FFF2-40B4-BE49-F238E27FC236}">
                    <a16:creationId xmlns:a16="http://schemas.microsoft.com/office/drawing/2014/main" id="{B4A3B287-5C5D-144E-8398-79D86BDAAB6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946261" y="6305385"/>
                <a:ext cx="697558" cy="0"/>
              </a:xfrm>
              <a:prstGeom prst="straightConnector1">
                <a:avLst/>
              </a:prstGeom>
              <a:ln w="3810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2" name="TextBox 311">
                <a:extLst>
                  <a:ext uri="{FF2B5EF4-FFF2-40B4-BE49-F238E27FC236}">
                    <a16:creationId xmlns:a16="http://schemas.microsoft.com/office/drawing/2014/main" id="{70E1F90B-CAB3-E2BC-E9EC-309043D4ED12}"/>
                  </a:ext>
                </a:extLst>
              </p:cNvPr>
              <p:cNvSpPr txBox="1"/>
              <p:nvPr/>
            </p:nvSpPr>
            <p:spPr>
              <a:xfrm>
                <a:off x="1869957" y="6332304"/>
                <a:ext cx="593852" cy="36281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/>
                <a:r>
                  <a:rPr lang="en-US" sz="2800" dirty="0">
                    <a:solidFill>
                      <a:srgbClr val="FF0000"/>
                    </a:solidFill>
                  </a:rPr>
                  <a:t>V=15</a:t>
                </a:r>
                <a:endParaRPr lang="en-AE" sz="2800" dirty="0">
                  <a:solidFill>
                    <a:srgbClr val="FF0000"/>
                  </a:solidFill>
                </a:endParaRPr>
              </a:p>
            </p:txBody>
          </p:sp>
        </p:grpSp>
        <p:cxnSp>
          <p:nvCxnSpPr>
            <p:cNvPr id="314" name="Straight Arrow Connector 313">
              <a:extLst>
                <a:ext uri="{FF2B5EF4-FFF2-40B4-BE49-F238E27FC236}">
                  <a16:creationId xmlns:a16="http://schemas.microsoft.com/office/drawing/2014/main" id="{0F71F638-D683-D17B-F4B9-FF84C8B78DEB}"/>
                </a:ext>
              </a:extLst>
            </p:cNvPr>
            <p:cNvCxnSpPr>
              <a:cxnSpLocks/>
            </p:cNvCxnSpPr>
            <p:nvPr/>
          </p:nvCxnSpPr>
          <p:spPr>
            <a:xfrm>
              <a:off x="15092998" y="6224670"/>
              <a:ext cx="548674" cy="121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" name="Straight Arrow Connector 316">
              <a:extLst>
                <a:ext uri="{FF2B5EF4-FFF2-40B4-BE49-F238E27FC236}">
                  <a16:creationId xmlns:a16="http://schemas.microsoft.com/office/drawing/2014/main" id="{AC9A364E-8640-6E2D-A9A9-89BC1BF08CE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5746420" y="6218268"/>
              <a:ext cx="450459" cy="5929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22" name="Group 321">
              <a:extLst>
                <a:ext uri="{FF2B5EF4-FFF2-40B4-BE49-F238E27FC236}">
                  <a16:creationId xmlns:a16="http://schemas.microsoft.com/office/drawing/2014/main" id="{2429D721-9B80-3A35-46A9-CC38F741647F}"/>
                </a:ext>
              </a:extLst>
            </p:cNvPr>
            <p:cNvGrpSpPr/>
            <p:nvPr/>
          </p:nvGrpSpPr>
          <p:grpSpPr>
            <a:xfrm>
              <a:off x="12491900" y="6132288"/>
              <a:ext cx="3870066" cy="188149"/>
              <a:chOff x="1925280" y="6156438"/>
              <a:chExt cx="3870066" cy="188149"/>
            </a:xfrm>
          </p:grpSpPr>
          <p:sp>
            <p:nvSpPr>
              <p:cNvPr id="323" name="Oval 322">
                <a:extLst>
                  <a:ext uri="{FF2B5EF4-FFF2-40B4-BE49-F238E27FC236}">
                    <a16:creationId xmlns:a16="http://schemas.microsoft.com/office/drawing/2014/main" id="{BEE2D3B8-6005-9F26-40F0-3D4D558021E3}"/>
                  </a:ext>
                </a:extLst>
              </p:cNvPr>
              <p:cNvSpPr/>
              <p:nvPr/>
            </p:nvSpPr>
            <p:spPr>
              <a:xfrm>
                <a:off x="1925280" y="6182578"/>
                <a:ext cx="165087" cy="1620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E"/>
              </a:p>
            </p:txBody>
          </p:sp>
          <p:sp>
            <p:nvSpPr>
              <p:cNvPr id="324" name="Oval 323">
                <a:extLst>
                  <a:ext uri="{FF2B5EF4-FFF2-40B4-BE49-F238E27FC236}">
                    <a16:creationId xmlns:a16="http://schemas.microsoft.com/office/drawing/2014/main" id="{CA0A7E27-D5B4-1AF0-AF5C-7AFC3B097956}"/>
                  </a:ext>
                </a:extLst>
              </p:cNvPr>
              <p:cNvSpPr/>
              <p:nvPr/>
            </p:nvSpPr>
            <p:spPr>
              <a:xfrm>
                <a:off x="3433563" y="6165219"/>
                <a:ext cx="165087" cy="1620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E"/>
              </a:p>
            </p:txBody>
          </p:sp>
          <p:sp>
            <p:nvSpPr>
              <p:cNvPr id="325" name="Oval 324">
                <a:extLst>
                  <a:ext uri="{FF2B5EF4-FFF2-40B4-BE49-F238E27FC236}">
                    <a16:creationId xmlns:a16="http://schemas.microsoft.com/office/drawing/2014/main" id="{0FF745B0-B4CE-3630-B961-D87B9B7EC416}"/>
                  </a:ext>
                </a:extLst>
              </p:cNvPr>
              <p:cNvSpPr/>
              <p:nvPr/>
            </p:nvSpPr>
            <p:spPr>
              <a:xfrm>
                <a:off x="4378736" y="6169034"/>
                <a:ext cx="165087" cy="1620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E"/>
              </a:p>
            </p:txBody>
          </p:sp>
          <p:sp>
            <p:nvSpPr>
              <p:cNvPr id="326" name="Oval 325">
                <a:extLst>
                  <a:ext uri="{FF2B5EF4-FFF2-40B4-BE49-F238E27FC236}">
                    <a16:creationId xmlns:a16="http://schemas.microsoft.com/office/drawing/2014/main" id="{762B05DA-5B10-EB50-C2A5-18A4EAE9EC4C}"/>
                  </a:ext>
                </a:extLst>
              </p:cNvPr>
              <p:cNvSpPr/>
              <p:nvPr/>
            </p:nvSpPr>
            <p:spPr>
              <a:xfrm>
                <a:off x="5097257" y="6163457"/>
                <a:ext cx="165087" cy="1620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E"/>
              </a:p>
            </p:txBody>
          </p:sp>
          <p:sp>
            <p:nvSpPr>
              <p:cNvPr id="327" name="Oval 326">
                <a:extLst>
                  <a:ext uri="{FF2B5EF4-FFF2-40B4-BE49-F238E27FC236}">
                    <a16:creationId xmlns:a16="http://schemas.microsoft.com/office/drawing/2014/main" id="{65136F80-3EAD-5C71-6CBF-DC5B44A8F0A9}"/>
                  </a:ext>
                </a:extLst>
              </p:cNvPr>
              <p:cNvSpPr/>
              <p:nvPr/>
            </p:nvSpPr>
            <p:spPr>
              <a:xfrm>
                <a:off x="5630259" y="6156438"/>
                <a:ext cx="165087" cy="1620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E"/>
              </a:p>
            </p:txBody>
          </p:sp>
        </p:grp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9C21024-86D1-2DD4-C71B-3C0001D40B4F}"/>
              </a:ext>
            </a:extLst>
          </p:cNvPr>
          <p:cNvSpPr txBox="1"/>
          <p:nvPr/>
        </p:nvSpPr>
        <p:spPr>
          <a:xfrm>
            <a:off x="14078104" y="7524199"/>
            <a:ext cx="9332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800" dirty="0">
                <a:solidFill>
                  <a:srgbClr val="FF0000"/>
                </a:solidFill>
              </a:rPr>
              <a:t>V=10</a:t>
            </a:r>
            <a:endParaRPr lang="en-AE" sz="2800" dirty="0">
              <a:solidFill>
                <a:srgbClr val="FF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9051531-F84B-E2C6-0C28-95B160ED833C}"/>
              </a:ext>
            </a:extLst>
          </p:cNvPr>
          <p:cNvSpPr txBox="1"/>
          <p:nvPr/>
        </p:nvSpPr>
        <p:spPr>
          <a:xfrm>
            <a:off x="15208913" y="7559149"/>
            <a:ext cx="7505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800" dirty="0">
                <a:solidFill>
                  <a:srgbClr val="FF0000"/>
                </a:solidFill>
              </a:rPr>
              <a:t>V=5</a:t>
            </a:r>
            <a:endParaRPr lang="en-AE" sz="2800" dirty="0">
              <a:solidFill>
                <a:srgbClr val="FF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2B9E90-AFA6-F3A5-3809-966E2A5071C5}"/>
              </a:ext>
            </a:extLst>
          </p:cNvPr>
          <p:cNvSpPr txBox="1"/>
          <p:nvPr/>
        </p:nvSpPr>
        <p:spPr>
          <a:xfrm>
            <a:off x="1094743" y="7637922"/>
            <a:ext cx="7505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800" dirty="0">
                <a:solidFill>
                  <a:srgbClr val="FF0000"/>
                </a:solidFill>
              </a:rPr>
              <a:t>V=0</a:t>
            </a:r>
            <a:endParaRPr lang="en-AE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B73ACE0-15EE-8DAF-AB96-56182DC81C08}"/>
              </a:ext>
            </a:extLst>
          </p:cNvPr>
          <p:cNvSpPr txBox="1"/>
          <p:nvPr/>
        </p:nvSpPr>
        <p:spPr>
          <a:xfrm>
            <a:off x="15985097" y="7518847"/>
            <a:ext cx="7505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800" dirty="0">
                <a:solidFill>
                  <a:srgbClr val="FF0000"/>
                </a:solidFill>
              </a:rPr>
              <a:t>V=0</a:t>
            </a:r>
            <a:endParaRPr lang="en-AE" sz="2800" dirty="0">
              <a:solidFill>
                <a:srgbClr val="FF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7C046E6-A7FF-4546-7D9A-D8E16D4FE7CE}"/>
              </a:ext>
            </a:extLst>
          </p:cNvPr>
          <p:cNvSpPr txBox="1"/>
          <p:nvPr/>
        </p:nvSpPr>
        <p:spPr>
          <a:xfrm>
            <a:off x="9458962" y="1832487"/>
            <a:ext cx="7925039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B0F0"/>
                </a:solidFill>
                <a:latin typeface="Signika"/>
              </a:rPr>
              <a:t>The velocity decreases by 5 m/s every second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B0F0"/>
                </a:solidFill>
                <a:latin typeface="Signika"/>
              </a:rPr>
              <a:t>This decrease is constant ( </a:t>
            </a:r>
            <a:r>
              <a:rPr lang="ar-AE" sz="3600" dirty="0">
                <a:solidFill>
                  <a:srgbClr val="00B0F0"/>
                </a:solidFill>
                <a:latin typeface="Signika"/>
              </a:rPr>
              <a:t>النقصان ثابت</a:t>
            </a:r>
            <a:r>
              <a:rPr lang="en-US" sz="3600" dirty="0">
                <a:solidFill>
                  <a:srgbClr val="00B0F0"/>
                </a:solidFill>
                <a:latin typeface="Signika"/>
              </a:rPr>
              <a:t>).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u="sng" dirty="0">
                <a:solidFill>
                  <a:srgbClr val="00B0F0"/>
                </a:solidFill>
                <a:latin typeface="Signika"/>
              </a:rPr>
              <a:t>The acceleration is constant  </a:t>
            </a:r>
          </a:p>
          <a:p>
            <a:endParaRPr lang="en-US" sz="3600" dirty="0">
              <a:solidFill>
                <a:srgbClr val="444444"/>
              </a:solidFill>
              <a:latin typeface="Signika"/>
            </a:endParaRPr>
          </a:p>
        </p:txBody>
      </p:sp>
    </p:spTree>
    <p:extLst>
      <p:ext uri="{BB962C8B-B14F-4D97-AF65-F5344CB8AC3E}">
        <p14:creationId xmlns:p14="http://schemas.microsoft.com/office/powerpoint/2010/main" val="1726779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4EF05D-C276-1F9E-0A83-8DAA1C606185}"/>
              </a:ext>
            </a:extLst>
          </p:cNvPr>
          <p:cNvSpPr txBox="1"/>
          <p:nvPr/>
        </p:nvSpPr>
        <p:spPr>
          <a:xfrm>
            <a:off x="1002059" y="857251"/>
            <a:ext cx="44426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b="1" u="sng" dirty="0"/>
              <a:t>Constant acceleration </a:t>
            </a:r>
            <a:endParaRPr lang="en-AE" sz="3600" b="1" u="sng" dirty="0"/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979191B-6A5C-E8C0-EB95-1DBD714183EE}"/>
              </a:ext>
            </a:extLst>
          </p:cNvPr>
          <p:cNvSpPr txBox="1"/>
          <p:nvPr/>
        </p:nvSpPr>
        <p:spPr>
          <a:xfrm>
            <a:off x="1002059" y="1601971"/>
            <a:ext cx="8898154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1" dirty="0">
                <a:highlight>
                  <a:srgbClr val="FFFF00"/>
                </a:highlight>
                <a:latin typeface="Signika"/>
              </a:rPr>
              <a:t>Motion with constant acceleration</a:t>
            </a:r>
            <a:r>
              <a:rPr lang="en-US" sz="3600" dirty="0">
                <a:latin typeface="Signika"/>
              </a:rPr>
              <a:t>: a type of motion where the object experiences </a:t>
            </a:r>
            <a:r>
              <a:rPr lang="en-US" sz="3600" b="1" dirty="0">
                <a:solidFill>
                  <a:srgbClr val="FF0000"/>
                </a:solidFill>
                <a:latin typeface="Signika"/>
              </a:rPr>
              <a:t>a constant increase or decrease</a:t>
            </a:r>
            <a:r>
              <a:rPr lang="en-US" sz="3600" dirty="0">
                <a:latin typeface="Signika"/>
              </a:rPr>
              <a:t> in its velocity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For an object moving with a constant acceleration to the right , the position time graph looks like a curve , while the velocity time graph is an incline </a:t>
            </a:r>
            <a:r>
              <a:rPr lang="en-US" sz="3600" dirty="0">
                <a:solidFill>
                  <a:srgbClr val="ED5D8A"/>
                </a:solidFill>
                <a:latin typeface="Signika"/>
              </a:rPr>
              <a:t> </a:t>
            </a:r>
            <a:endParaRPr lang="en-US" sz="3600" u="sng" dirty="0">
              <a:solidFill>
                <a:srgbClr val="ED5D8A"/>
              </a:solidFill>
              <a:latin typeface="Signika"/>
            </a:endParaRPr>
          </a:p>
          <a:p>
            <a:endParaRPr lang="en-US" sz="3600" dirty="0">
              <a:solidFill>
                <a:srgbClr val="444444"/>
              </a:solidFill>
              <a:latin typeface="Signika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AB14B28-A351-3145-C7D1-A0392E91F3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638" t="50730" r="13348" b="9426"/>
          <a:stretch/>
        </p:blipFill>
        <p:spPr>
          <a:xfrm>
            <a:off x="10699100" y="4725072"/>
            <a:ext cx="6738559" cy="502926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CC60BFE-64FA-E118-46D3-5E5E8E8993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948" t="51322" r="58038" b="8834"/>
          <a:stretch/>
        </p:blipFill>
        <p:spPr>
          <a:xfrm>
            <a:off x="11284509" y="151662"/>
            <a:ext cx="6153150" cy="459235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70010EE-8BEB-6066-E84D-201949803A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665" t="28130" r="7328" b="53427"/>
          <a:stretch/>
        </p:blipFill>
        <p:spPr>
          <a:xfrm>
            <a:off x="1227138" y="7239705"/>
            <a:ext cx="7577931" cy="2182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425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Frame 309">
            <a:extLst>
              <a:ext uri="{FF2B5EF4-FFF2-40B4-BE49-F238E27FC236}">
                <a16:creationId xmlns:a16="http://schemas.microsoft.com/office/drawing/2014/main" id="{8CF373D2-226D-32ED-6CAA-BFB9C42348D7}"/>
              </a:ext>
            </a:extLst>
          </p:cNvPr>
          <p:cNvSpPr/>
          <p:nvPr/>
        </p:nvSpPr>
        <p:spPr>
          <a:xfrm>
            <a:off x="0" y="0"/>
            <a:ext cx="17610138" cy="9905999"/>
          </a:xfrm>
          <a:prstGeom prst="frame">
            <a:avLst>
              <a:gd name="adj1" fmla="val 2668"/>
            </a:avLst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chemeClr val="tx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4EF05D-C276-1F9E-0A83-8DAA1C606185}"/>
              </a:ext>
            </a:extLst>
          </p:cNvPr>
          <p:cNvSpPr txBox="1"/>
          <p:nvPr/>
        </p:nvSpPr>
        <p:spPr>
          <a:xfrm>
            <a:off x="1002059" y="857251"/>
            <a:ext cx="11877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b="1" u="sng" dirty="0"/>
              <a:t>Area </a:t>
            </a:r>
            <a:endParaRPr lang="en-AE" sz="3600" b="1" u="sng" dirty="0"/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9" name="TextBox 308">
                <a:extLst>
                  <a:ext uri="{FF2B5EF4-FFF2-40B4-BE49-F238E27FC236}">
                    <a16:creationId xmlns:a16="http://schemas.microsoft.com/office/drawing/2014/main" id="{41F253CC-F0BF-D99C-C07C-288DB21AC1B1}"/>
                  </a:ext>
                </a:extLst>
              </p:cNvPr>
              <p:cNvSpPr txBox="1"/>
              <p:nvPr/>
            </p:nvSpPr>
            <p:spPr>
              <a:xfrm>
                <a:off x="761053" y="6158581"/>
                <a:ext cx="5325817" cy="10371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𝑟𝑒𝑎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𝑏𝑎𝑠𝑒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h𝑒𝑖𝑔h𝑡</m:t>
                      </m:r>
                    </m:oMath>
                  </m:oMathPara>
                </a14:m>
                <a:endParaRPr lang="en-AE" sz="36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309" name="TextBox 308">
                <a:extLst>
                  <a:ext uri="{FF2B5EF4-FFF2-40B4-BE49-F238E27FC236}">
                    <a16:creationId xmlns:a16="http://schemas.microsoft.com/office/drawing/2014/main" id="{41F253CC-F0BF-D99C-C07C-288DB21AC1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1053" y="6158581"/>
                <a:ext cx="5325817" cy="103714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2" name="TextBox 311">
            <a:extLst>
              <a:ext uri="{FF2B5EF4-FFF2-40B4-BE49-F238E27FC236}">
                <a16:creationId xmlns:a16="http://schemas.microsoft.com/office/drawing/2014/main" id="{D740A3D3-2A78-9FBF-51CE-860BBDFE2C79}"/>
              </a:ext>
            </a:extLst>
          </p:cNvPr>
          <p:cNvSpPr txBox="1"/>
          <p:nvPr/>
        </p:nvSpPr>
        <p:spPr>
          <a:xfrm>
            <a:off x="10706763" y="81476"/>
            <a:ext cx="52263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dirty="0">
                <a:solidFill>
                  <a:schemeClr val="bg1"/>
                </a:solidFill>
              </a:rPr>
              <a:t>Connection to math</a:t>
            </a:r>
            <a:endParaRPr lang="en-AE" sz="36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4" name="TextBox 313">
                <a:extLst>
                  <a:ext uri="{FF2B5EF4-FFF2-40B4-BE49-F238E27FC236}">
                    <a16:creationId xmlns:a16="http://schemas.microsoft.com/office/drawing/2014/main" id="{C4C37EBD-1EA9-05B3-515C-AA19CFD2B690}"/>
                  </a:ext>
                </a:extLst>
              </p:cNvPr>
              <p:cNvSpPr txBox="1"/>
              <p:nvPr/>
            </p:nvSpPr>
            <p:spPr>
              <a:xfrm>
                <a:off x="6641484" y="6400153"/>
                <a:ext cx="4885761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𝑟𝑒𝑎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𝑙𝑒𝑛𝑔𝑡h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×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𝑤𝑖𝑑𝑡h</m:t>
                      </m:r>
                    </m:oMath>
                  </m:oMathPara>
                </a14:m>
                <a:endParaRPr lang="en-AE" sz="36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314" name="TextBox 313">
                <a:extLst>
                  <a:ext uri="{FF2B5EF4-FFF2-40B4-BE49-F238E27FC236}">
                    <a16:creationId xmlns:a16="http://schemas.microsoft.com/office/drawing/2014/main" id="{C4C37EBD-1EA9-05B3-515C-AA19CFD2B69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41484" y="6400153"/>
                <a:ext cx="4885761" cy="55399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2" name="TextBox 321">
                <a:extLst>
                  <a:ext uri="{FF2B5EF4-FFF2-40B4-BE49-F238E27FC236}">
                    <a16:creationId xmlns:a16="http://schemas.microsoft.com/office/drawing/2014/main" id="{21F79CB5-B6FD-9112-06E8-E1FCB6660DA3}"/>
                  </a:ext>
                </a:extLst>
              </p:cNvPr>
              <p:cNvSpPr txBox="1"/>
              <p:nvPr/>
            </p:nvSpPr>
            <p:spPr>
              <a:xfrm>
                <a:off x="12891086" y="6218924"/>
                <a:ext cx="3655360" cy="104817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𝑟𝑒𝑎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num>
                        <m:den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AE" sz="36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322" name="TextBox 321">
                <a:extLst>
                  <a:ext uri="{FF2B5EF4-FFF2-40B4-BE49-F238E27FC236}">
                    <a16:creationId xmlns:a16="http://schemas.microsoft.com/office/drawing/2014/main" id="{21F79CB5-B6FD-9112-06E8-E1FCB6660D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91086" y="6218924"/>
                <a:ext cx="3655360" cy="104817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3" name="Isosceles Triangle 322">
            <a:extLst>
              <a:ext uri="{FF2B5EF4-FFF2-40B4-BE49-F238E27FC236}">
                <a16:creationId xmlns:a16="http://schemas.microsoft.com/office/drawing/2014/main" id="{0AD28162-0D2E-30D9-5942-B1FB8E69AA58}"/>
              </a:ext>
            </a:extLst>
          </p:cNvPr>
          <p:cNvSpPr/>
          <p:nvPr/>
        </p:nvSpPr>
        <p:spPr>
          <a:xfrm>
            <a:off x="1192696" y="1989288"/>
            <a:ext cx="4174435" cy="4104874"/>
          </a:xfrm>
          <a:prstGeom prst="triangle">
            <a:avLst>
              <a:gd name="adj" fmla="val 100000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</a:rPr>
              <a:t>triangle</a:t>
            </a:r>
            <a:endParaRPr lang="en-AE" sz="3600" dirty="0">
              <a:solidFill>
                <a:schemeClr val="tx1"/>
              </a:solidFill>
            </a:endParaRPr>
          </a:p>
        </p:txBody>
      </p:sp>
      <p:sp>
        <p:nvSpPr>
          <p:cNvPr id="325" name="Rectangle 324">
            <a:extLst>
              <a:ext uri="{FF2B5EF4-FFF2-40B4-BE49-F238E27FC236}">
                <a16:creationId xmlns:a16="http://schemas.microsoft.com/office/drawing/2014/main" id="{03748EB4-0735-89C4-2754-DAE179D17EBD}"/>
              </a:ext>
            </a:extLst>
          </p:cNvPr>
          <p:cNvSpPr/>
          <p:nvPr/>
        </p:nvSpPr>
        <p:spPr>
          <a:xfrm>
            <a:off x="6738731" y="2270542"/>
            <a:ext cx="4691269" cy="38236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</a:rPr>
              <a:t>rectangle</a:t>
            </a:r>
            <a:endParaRPr lang="en-AE" sz="3600" dirty="0">
              <a:solidFill>
                <a:schemeClr val="tx1"/>
              </a:solidFill>
            </a:endParaRPr>
          </a:p>
        </p:txBody>
      </p:sp>
      <p:sp>
        <p:nvSpPr>
          <p:cNvPr id="327" name="Trapezoid 326">
            <a:extLst>
              <a:ext uri="{FF2B5EF4-FFF2-40B4-BE49-F238E27FC236}">
                <a16:creationId xmlns:a16="http://schemas.microsoft.com/office/drawing/2014/main" id="{4F3FBE4B-8049-E6A8-0318-AE6DB35D7B86}"/>
              </a:ext>
            </a:extLst>
          </p:cNvPr>
          <p:cNvSpPr/>
          <p:nvPr/>
        </p:nvSpPr>
        <p:spPr>
          <a:xfrm>
            <a:off x="12250517" y="2787377"/>
            <a:ext cx="4936499" cy="3306785"/>
          </a:xfrm>
          <a:prstGeom prst="trapezoid">
            <a:avLst>
              <a:gd name="adj" fmla="val 33416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</a:rPr>
              <a:t>Trapezoid </a:t>
            </a:r>
            <a:endParaRPr lang="en-AE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1800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" grpId="0"/>
      <p:bldP spid="314" grpId="0"/>
      <p:bldP spid="3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4EF05D-C276-1F9E-0A83-8DAA1C606185}"/>
              </a:ext>
            </a:extLst>
          </p:cNvPr>
          <p:cNvSpPr txBox="1"/>
          <p:nvPr/>
        </p:nvSpPr>
        <p:spPr>
          <a:xfrm>
            <a:off x="1002059" y="857251"/>
            <a:ext cx="79437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b="1" u="sng" dirty="0"/>
              <a:t>Displacement from a velocity time graph</a:t>
            </a:r>
            <a:endParaRPr lang="en-AE" sz="3600" b="1" u="sng" dirty="0"/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979191B-6A5C-E8C0-EB95-1DBD714183EE}"/>
              </a:ext>
            </a:extLst>
          </p:cNvPr>
          <p:cNvSpPr txBox="1"/>
          <p:nvPr/>
        </p:nvSpPr>
        <p:spPr>
          <a:xfrm>
            <a:off x="1164049" y="1876630"/>
            <a:ext cx="7695941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latin typeface="Signika"/>
              </a:rPr>
              <a:t>To find the displacement from a velocity time graph , we find the </a:t>
            </a:r>
            <a:r>
              <a:rPr lang="en-US" sz="3600" b="1" dirty="0">
                <a:solidFill>
                  <a:srgbClr val="00B050"/>
                </a:solidFill>
                <a:latin typeface="Signika"/>
              </a:rPr>
              <a:t>area under the curve </a:t>
            </a:r>
            <a:endParaRPr lang="en-US" sz="3600" b="1" u="sng" dirty="0">
              <a:solidFill>
                <a:srgbClr val="00B050"/>
              </a:solidFill>
              <a:latin typeface="Signika"/>
            </a:endParaRPr>
          </a:p>
          <a:p>
            <a:endParaRPr lang="en-US" sz="3600" dirty="0">
              <a:solidFill>
                <a:srgbClr val="444444"/>
              </a:solidFill>
              <a:latin typeface="Signika"/>
            </a:endParaRPr>
          </a:p>
          <a:p>
            <a:r>
              <a:rPr lang="en-US" sz="3600" dirty="0">
                <a:solidFill>
                  <a:srgbClr val="00B050"/>
                </a:solidFill>
                <a:latin typeface="Signika"/>
              </a:rPr>
              <a:t>Example : </a:t>
            </a:r>
          </a:p>
          <a:p>
            <a:r>
              <a:rPr lang="en-US" sz="3600" dirty="0">
                <a:solidFill>
                  <a:srgbClr val="444444"/>
                </a:solidFill>
                <a:latin typeface="Signika"/>
              </a:rPr>
              <a:t>What is the displacement of the object during the first 20 s of its motion? </a:t>
            </a:r>
          </a:p>
          <a:p>
            <a:endParaRPr lang="en-US" sz="3600" dirty="0">
              <a:solidFill>
                <a:srgbClr val="444444"/>
              </a:solidFill>
              <a:latin typeface="Signika"/>
            </a:endParaRPr>
          </a:p>
        </p:txBody>
      </p:sp>
      <p:pic>
        <p:nvPicPr>
          <p:cNvPr id="3" name="Picture 2" descr="Transparent Grid Images – Browse 57,692 Stock Photos ...">
            <a:extLst>
              <a:ext uri="{FF2B5EF4-FFF2-40B4-BE49-F238E27FC236}">
                <a16:creationId xmlns:a16="http://schemas.microsoft.com/office/drawing/2014/main" id="{2DD99DBE-7849-486C-28C8-7CB29BEE10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02" t="33657" r="11021" b="41467"/>
          <a:stretch/>
        </p:blipFill>
        <p:spPr bwMode="auto">
          <a:xfrm>
            <a:off x="10761311" y="7016159"/>
            <a:ext cx="6373018" cy="2389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Transparent Grid Images – Browse 57,692 Stock Photos ...">
            <a:extLst>
              <a:ext uri="{FF2B5EF4-FFF2-40B4-BE49-F238E27FC236}">
                <a16:creationId xmlns:a16="http://schemas.microsoft.com/office/drawing/2014/main" id="{79DAB2A5-7793-5434-8054-AF89BF15EF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02" t="33657" r="11021" b="14435"/>
          <a:stretch/>
        </p:blipFill>
        <p:spPr bwMode="auto">
          <a:xfrm>
            <a:off x="10769388" y="2068877"/>
            <a:ext cx="6373018" cy="498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6E2D4235-7808-B86A-297C-4090491A030B}"/>
              </a:ext>
            </a:extLst>
          </p:cNvPr>
          <p:cNvCxnSpPr>
            <a:cxnSpLocks/>
          </p:cNvCxnSpPr>
          <p:nvPr/>
        </p:nvCxnSpPr>
        <p:spPr>
          <a:xfrm flipH="1" flipV="1">
            <a:off x="10839025" y="1809970"/>
            <a:ext cx="24413" cy="7534615"/>
          </a:xfrm>
          <a:prstGeom prst="straightConnector1">
            <a:avLst/>
          </a:prstGeom>
          <a:ln w="57150">
            <a:solidFill>
              <a:srgbClr val="ED5D8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60B0E92-C4C2-3647-1EAF-D286CE9F9061}"/>
              </a:ext>
            </a:extLst>
          </p:cNvPr>
          <p:cNvCxnSpPr>
            <a:cxnSpLocks/>
          </p:cNvCxnSpPr>
          <p:nvPr/>
        </p:nvCxnSpPr>
        <p:spPr>
          <a:xfrm flipV="1">
            <a:off x="10264852" y="6921987"/>
            <a:ext cx="7183382" cy="1576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4F5E9DA0-6E4F-44D5-A58C-24341BD6BFAA}"/>
              </a:ext>
            </a:extLst>
          </p:cNvPr>
          <p:cNvSpPr txBox="1"/>
          <p:nvPr/>
        </p:nvSpPr>
        <p:spPr>
          <a:xfrm>
            <a:off x="11658742" y="6987161"/>
            <a:ext cx="57894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>
                <a:solidFill>
                  <a:srgbClr val="FF0000"/>
                </a:solidFill>
              </a:rPr>
              <a:t>10          20         30         40          50  </a:t>
            </a:r>
            <a:endParaRPr lang="en-AE" sz="2800" dirty="0">
              <a:solidFill>
                <a:srgbClr val="FF0000"/>
              </a:solidFill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2BD54DD-9B99-BA2C-BF40-35F1C6A7CB7B}"/>
              </a:ext>
            </a:extLst>
          </p:cNvPr>
          <p:cNvCxnSpPr/>
          <p:nvPr/>
        </p:nvCxnSpPr>
        <p:spPr>
          <a:xfrm>
            <a:off x="11991548" y="6908771"/>
            <a:ext cx="0" cy="13857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3CDB8FD-08BA-E3EA-A630-6ED47DE800EE}"/>
              </a:ext>
            </a:extLst>
          </p:cNvPr>
          <p:cNvCxnSpPr/>
          <p:nvPr/>
        </p:nvCxnSpPr>
        <p:spPr>
          <a:xfrm>
            <a:off x="13081208" y="6917872"/>
            <a:ext cx="0" cy="13857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6EE0874-980E-FB8C-5367-0A9DF03BA5C2}"/>
              </a:ext>
            </a:extLst>
          </p:cNvPr>
          <p:cNvCxnSpPr/>
          <p:nvPr/>
        </p:nvCxnSpPr>
        <p:spPr>
          <a:xfrm>
            <a:off x="14193728" y="6946871"/>
            <a:ext cx="0" cy="13857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17809F2F-AE38-7544-03B7-70A3D1ECB923}"/>
              </a:ext>
            </a:extLst>
          </p:cNvPr>
          <p:cNvCxnSpPr/>
          <p:nvPr/>
        </p:nvCxnSpPr>
        <p:spPr>
          <a:xfrm>
            <a:off x="15344348" y="6927987"/>
            <a:ext cx="0" cy="13857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0" name="Straight Connector 259">
            <a:extLst>
              <a:ext uri="{FF2B5EF4-FFF2-40B4-BE49-F238E27FC236}">
                <a16:creationId xmlns:a16="http://schemas.microsoft.com/office/drawing/2014/main" id="{4493D7C6-5849-A8EA-A10E-EC7A55EC5C56}"/>
              </a:ext>
            </a:extLst>
          </p:cNvPr>
          <p:cNvCxnSpPr/>
          <p:nvPr/>
        </p:nvCxnSpPr>
        <p:spPr>
          <a:xfrm>
            <a:off x="16466710" y="6908771"/>
            <a:ext cx="0" cy="13857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1" name="Straight Connector 260">
            <a:extLst>
              <a:ext uri="{FF2B5EF4-FFF2-40B4-BE49-F238E27FC236}">
                <a16:creationId xmlns:a16="http://schemas.microsoft.com/office/drawing/2014/main" id="{03AB97E8-BB48-8894-3DCF-D814FF6A19D8}"/>
              </a:ext>
            </a:extLst>
          </p:cNvPr>
          <p:cNvCxnSpPr>
            <a:cxnSpLocks/>
          </p:cNvCxnSpPr>
          <p:nvPr/>
        </p:nvCxnSpPr>
        <p:spPr>
          <a:xfrm flipH="1">
            <a:off x="10677098" y="5775296"/>
            <a:ext cx="161927" cy="0"/>
          </a:xfrm>
          <a:prstGeom prst="line">
            <a:avLst/>
          </a:prstGeom>
          <a:ln w="57150">
            <a:solidFill>
              <a:srgbClr val="ED5D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2" name="Straight Connector 261">
            <a:extLst>
              <a:ext uri="{FF2B5EF4-FFF2-40B4-BE49-F238E27FC236}">
                <a16:creationId xmlns:a16="http://schemas.microsoft.com/office/drawing/2014/main" id="{8C708967-53F3-2687-6D24-1349E790D75D}"/>
              </a:ext>
            </a:extLst>
          </p:cNvPr>
          <p:cNvCxnSpPr>
            <a:cxnSpLocks/>
          </p:cNvCxnSpPr>
          <p:nvPr/>
        </p:nvCxnSpPr>
        <p:spPr>
          <a:xfrm flipH="1">
            <a:off x="10658048" y="4657696"/>
            <a:ext cx="161927" cy="0"/>
          </a:xfrm>
          <a:prstGeom prst="line">
            <a:avLst/>
          </a:prstGeom>
          <a:ln w="57150">
            <a:solidFill>
              <a:srgbClr val="ED5D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3" name="Straight Connector 262">
            <a:extLst>
              <a:ext uri="{FF2B5EF4-FFF2-40B4-BE49-F238E27FC236}">
                <a16:creationId xmlns:a16="http://schemas.microsoft.com/office/drawing/2014/main" id="{C10CE691-668B-DB56-1F9F-F7E46B8688F6}"/>
              </a:ext>
            </a:extLst>
          </p:cNvPr>
          <p:cNvCxnSpPr>
            <a:cxnSpLocks/>
          </p:cNvCxnSpPr>
          <p:nvPr/>
        </p:nvCxnSpPr>
        <p:spPr>
          <a:xfrm flipH="1">
            <a:off x="10677098" y="3537437"/>
            <a:ext cx="161927" cy="0"/>
          </a:xfrm>
          <a:prstGeom prst="line">
            <a:avLst/>
          </a:prstGeom>
          <a:ln w="57150">
            <a:solidFill>
              <a:srgbClr val="ED5D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4" name="Straight Connector 263">
            <a:extLst>
              <a:ext uri="{FF2B5EF4-FFF2-40B4-BE49-F238E27FC236}">
                <a16:creationId xmlns:a16="http://schemas.microsoft.com/office/drawing/2014/main" id="{7BE2B316-E16A-1999-F69C-612605ACC681}"/>
              </a:ext>
            </a:extLst>
          </p:cNvPr>
          <p:cNvCxnSpPr>
            <a:cxnSpLocks/>
          </p:cNvCxnSpPr>
          <p:nvPr/>
        </p:nvCxnSpPr>
        <p:spPr>
          <a:xfrm flipH="1">
            <a:off x="10658048" y="2442062"/>
            <a:ext cx="161927" cy="0"/>
          </a:xfrm>
          <a:prstGeom prst="line">
            <a:avLst/>
          </a:prstGeom>
          <a:ln w="57150">
            <a:solidFill>
              <a:srgbClr val="ED5D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5" name="TextBox 264">
            <a:extLst>
              <a:ext uri="{FF2B5EF4-FFF2-40B4-BE49-F238E27FC236}">
                <a16:creationId xmlns:a16="http://schemas.microsoft.com/office/drawing/2014/main" id="{A2489FB1-2873-C64B-AAD3-E749EC86897E}"/>
              </a:ext>
            </a:extLst>
          </p:cNvPr>
          <p:cNvSpPr txBox="1"/>
          <p:nvPr/>
        </p:nvSpPr>
        <p:spPr>
          <a:xfrm>
            <a:off x="9912437" y="5468880"/>
            <a:ext cx="6447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>
                <a:solidFill>
                  <a:srgbClr val="ED5D8A"/>
                </a:solidFill>
              </a:rPr>
              <a:t>5</a:t>
            </a:r>
            <a:endParaRPr lang="en-AE" sz="2800" dirty="0">
              <a:solidFill>
                <a:srgbClr val="ED5D8A"/>
              </a:solidFill>
            </a:endParaRPr>
          </a:p>
        </p:txBody>
      </p:sp>
      <p:sp>
        <p:nvSpPr>
          <p:cNvPr id="266" name="TextBox 265">
            <a:extLst>
              <a:ext uri="{FF2B5EF4-FFF2-40B4-BE49-F238E27FC236}">
                <a16:creationId xmlns:a16="http://schemas.microsoft.com/office/drawing/2014/main" id="{2E7F4FB1-5089-60CE-091A-45FC943A3654}"/>
              </a:ext>
            </a:extLst>
          </p:cNvPr>
          <p:cNvSpPr txBox="1"/>
          <p:nvPr/>
        </p:nvSpPr>
        <p:spPr>
          <a:xfrm>
            <a:off x="9802266" y="4359969"/>
            <a:ext cx="828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>
                <a:solidFill>
                  <a:srgbClr val="ED5D8A"/>
                </a:solidFill>
              </a:rPr>
              <a:t>10 </a:t>
            </a:r>
            <a:endParaRPr lang="en-AE" sz="2800" dirty="0">
              <a:solidFill>
                <a:srgbClr val="ED5D8A"/>
              </a:solidFill>
            </a:endParaRPr>
          </a:p>
        </p:txBody>
      </p:sp>
      <p:sp>
        <p:nvSpPr>
          <p:cNvPr id="267" name="TextBox 266">
            <a:extLst>
              <a:ext uri="{FF2B5EF4-FFF2-40B4-BE49-F238E27FC236}">
                <a16:creationId xmlns:a16="http://schemas.microsoft.com/office/drawing/2014/main" id="{CD3D8D3E-B46C-6AE3-1489-07CC7E3160AC}"/>
              </a:ext>
            </a:extLst>
          </p:cNvPr>
          <p:cNvSpPr txBox="1"/>
          <p:nvPr/>
        </p:nvSpPr>
        <p:spPr>
          <a:xfrm>
            <a:off x="9848431" y="3278566"/>
            <a:ext cx="9354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>
                <a:solidFill>
                  <a:srgbClr val="ED5D8A"/>
                </a:solidFill>
              </a:rPr>
              <a:t>15 </a:t>
            </a:r>
            <a:endParaRPr lang="en-AE" sz="2800" dirty="0">
              <a:solidFill>
                <a:srgbClr val="ED5D8A"/>
              </a:solidFill>
            </a:endParaRPr>
          </a:p>
        </p:txBody>
      </p:sp>
      <p:sp>
        <p:nvSpPr>
          <p:cNvPr id="276" name="Isosceles Triangle 275">
            <a:extLst>
              <a:ext uri="{FF2B5EF4-FFF2-40B4-BE49-F238E27FC236}">
                <a16:creationId xmlns:a16="http://schemas.microsoft.com/office/drawing/2014/main" id="{C0092BA9-A09B-FC05-2795-3BBC49111BBA}"/>
              </a:ext>
            </a:extLst>
          </p:cNvPr>
          <p:cNvSpPr/>
          <p:nvPr/>
        </p:nvSpPr>
        <p:spPr>
          <a:xfrm>
            <a:off x="10828052" y="4681485"/>
            <a:ext cx="2242183" cy="2233028"/>
          </a:xfrm>
          <a:prstGeom prst="triangle">
            <a:avLst>
              <a:gd name="adj" fmla="val 100000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sp>
        <p:nvSpPr>
          <p:cNvPr id="268" name="TextBox 267">
            <a:extLst>
              <a:ext uri="{FF2B5EF4-FFF2-40B4-BE49-F238E27FC236}">
                <a16:creationId xmlns:a16="http://schemas.microsoft.com/office/drawing/2014/main" id="{BB7D2C78-6772-8422-3917-7628479309B6}"/>
              </a:ext>
            </a:extLst>
          </p:cNvPr>
          <p:cNvSpPr txBox="1"/>
          <p:nvPr/>
        </p:nvSpPr>
        <p:spPr>
          <a:xfrm>
            <a:off x="9912437" y="2180452"/>
            <a:ext cx="7265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>
                <a:solidFill>
                  <a:srgbClr val="ED5D8A"/>
                </a:solidFill>
              </a:rPr>
              <a:t>20 </a:t>
            </a:r>
            <a:endParaRPr lang="en-AE" sz="2800" dirty="0">
              <a:solidFill>
                <a:srgbClr val="ED5D8A"/>
              </a:solidFill>
            </a:endParaRPr>
          </a:p>
        </p:txBody>
      </p:sp>
      <p:cxnSp>
        <p:nvCxnSpPr>
          <p:cNvPr id="269" name="Straight Connector 268">
            <a:extLst>
              <a:ext uri="{FF2B5EF4-FFF2-40B4-BE49-F238E27FC236}">
                <a16:creationId xmlns:a16="http://schemas.microsoft.com/office/drawing/2014/main" id="{1BF5F700-504D-FD12-9279-AD52054B7F90}"/>
              </a:ext>
            </a:extLst>
          </p:cNvPr>
          <p:cNvCxnSpPr>
            <a:cxnSpLocks/>
          </p:cNvCxnSpPr>
          <p:nvPr/>
        </p:nvCxnSpPr>
        <p:spPr>
          <a:xfrm flipV="1">
            <a:off x="10894148" y="2442062"/>
            <a:ext cx="4450200" cy="4395129"/>
          </a:xfrm>
          <a:prstGeom prst="line">
            <a:avLst/>
          </a:prstGeom>
          <a:ln w="57150">
            <a:solidFill>
              <a:srgbClr val="A347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0" name="TextBox 269">
            <a:extLst>
              <a:ext uri="{FF2B5EF4-FFF2-40B4-BE49-F238E27FC236}">
                <a16:creationId xmlns:a16="http://schemas.microsoft.com/office/drawing/2014/main" id="{48B55007-0432-DC20-B90C-0BBEE8616DDB}"/>
              </a:ext>
            </a:extLst>
          </p:cNvPr>
          <p:cNvSpPr txBox="1"/>
          <p:nvPr/>
        </p:nvSpPr>
        <p:spPr>
          <a:xfrm>
            <a:off x="15933076" y="6089161"/>
            <a:ext cx="16770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dirty="0">
                <a:solidFill>
                  <a:srgbClr val="FF0000"/>
                </a:solidFill>
              </a:rPr>
              <a:t>Time (s)</a:t>
            </a:r>
            <a:endParaRPr lang="en-AE" sz="3600" dirty="0">
              <a:solidFill>
                <a:srgbClr val="FF0000"/>
              </a:solidFill>
            </a:endParaRPr>
          </a:p>
        </p:txBody>
      </p:sp>
      <p:sp>
        <p:nvSpPr>
          <p:cNvPr id="271" name="TextBox 270">
            <a:extLst>
              <a:ext uri="{FF2B5EF4-FFF2-40B4-BE49-F238E27FC236}">
                <a16:creationId xmlns:a16="http://schemas.microsoft.com/office/drawing/2014/main" id="{B60C665C-897F-0D7B-8D5A-7C6D011769BB}"/>
              </a:ext>
            </a:extLst>
          </p:cNvPr>
          <p:cNvSpPr txBox="1"/>
          <p:nvPr/>
        </p:nvSpPr>
        <p:spPr>
          <a:xfrm>
            <a:off x="9813822" y="1135138"/>
            <a:ext cx="27329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dirty="0">
                <a:solidFill>
                  <a:srgbClr val="ED5D8A"/>
                </a:solidFill>
              </a:rPr>
              <a:t>velocity (m/s)</a:t>
            </a:r>
            <a:endParaRPr lang="en-AE" sz="3600" dirty="0">
              <a:solidFill>
                <a:srgbClr val="ED5D8A"/>
              </a:solidFill>
            </a:endParaRPr>
          </a:p>
        </p:txBody>
      </p: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1EE65A0A-D725-9317-29FF-DC9B1001E3DA}"/>
              </a:ext>
            </a:extLst>
          </p:cNvPr>
          <p:cNvCxnSpPr>
            <a:cxnSpLocks/>
          </p:cNvCxnSpPr>
          <p:nvPr/>
        </p:nvCxnSpPr>
        <p:spPr>
          <a:xfrm flipH="1">
            <a:off x="10677098" y="7867638"/>
            <a:ext cx="161927" cy="0"/>
          </a:xfrm>
          <a:prstGeom prst="line">
            <a:avLst/>
          </a:prstGeom>
          <a:ln w="57150">
            <a:solidFill>
              <a:srgbClr val="ED5D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3" name="TextBox 272">
            <a:extLst>
              <a:ext uri="{FF2B5EF4-FFF2-40B4-BE49-F238E27FC236}">
                <a16:creationId xmlns:a16="http://schemas.microsoft.com/office/drawing/2014/main" id="{3458D67B-6ABD-F06C-8DD6-1DA482822C84}"/>
              </a:ext>
            </a:extLst>
          </p:cNvPr>
          <p:cNvSpPr txBox="1"/>
          <p:nvPr/>
        </p:nvSpPr>
        <p:spPr>
          <a:xfrm>
            <a:off x="9868654" y="7593409"/>
            <a:ext cx="9890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>
                <a:solidFill>
                  <a:srgbClr val="ED5D8A"/>
                </a:solidFill>
              </a:rPr>
              <a:t>-5</a:t>
            </a:r>
            <a:endParaRPr lang="en-AE" sz="2800" dirty="0">
              <a:solidFill>
                <a:srgbClr val="ED5D8A"/>
              </a:solidFill>
            </a:endParaRPr>
          </a:p>
        </p:txBody>
      </p:sp>
      <p:cxnSp>
        <p:nvCxnSpPr>
          <p:cNvPr id="274" name="Straight Connector 273">
            <a:extLst>
              <a:ext uri="{FF2B5EF4-FFF2-40B4-BE49-F238E27FC236}">
                <a16:creationId xmlns:a16="http://schemas.microsoft.com/office/drawing/2014/main" id="{45E86C35-BEB6-9052-1EA3-1748097268AE}"/>
              </a:ext>
            </a:extLst>
          </p:cNvPr>
          <p:cNvCxnSpPr>
            <a:cxnSpLocks/>
          </p:cNvCxnSpPr>
          <p:nvPr/>
        </p:nvCxnSpPr>
        <p:spPr>
          <a:xfrm flipH="1">
            <a:off x="10725572" y="9053387"/>
            <a:ext cx="161927" cy="0"/>
          </a:xfrm>
          <a:prstGeom prst="line">
            <a:avLst/>
          </a:prstGeom>
          <a:ln w="57150">
            <a:solidFill>
              <a:srgbClr val="ED5D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5" name="TextBox 274">
            <a:extLst>
              <a:ext uri="{FF2B5EF4-FFF2-40B4-BE49-F238E27FC236}">
                <a16:creationId xmlns:a16="http://schemas.microsoft.com/office/drawing/2014/main" id="{E3E442AA-FD6C-3A8C-C451-EB4125327FE6}"/>
              </a:ext>
            </a:extLst>
          </p:cNvPr>
          <p:cNvSpPr txBox="1"/>
          <p:nvPr/>
        </p:nvSpPr>
        <p:spPr>
          <a:xfrm>
            <a:off x="9754497" y="8762190"/>
            <a:ext cx="9890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>
                <a:solidFill>
                  <a:srgbClr val="ED5D8A"/>
                </a:solidFill>
              </a:rPr>
              <a:t>-10 </a:t>
            </a:r>
            <a:endParaRPr lang="en-AE" sz="2800" dirty="0">
              <a:solidFill>
                <a:srgbClr val="ED5D8A"/>
              </a:solidFill>
            </a:endParaRPr>
          </a:p>
        </p:txBody>
      </p:sp>
      <p:cxnSp>
        <p:nvCxnSpPr>
          <p:cNvPr id="307" name="Straight Connector 306">
            <a:extLst>
              <a:ext uri="{FF2B5EF4-FFF2-40B4-BE49-F238E27FC236}">
                <a16:creationId xmlns:a16="http://schemas.microsoft.com/office/drawing/2014/main" id="{5A86E137-FDF2-8BC4-29FF-EEC6A680C877}"/>
              </a:ext>
            </a:extLst>
          </p:cNvPr>
          <p:cNvCxnSpPr/>
          <p:nvPr/>
        </p:nvCxnSpPr>
        <p:spPr>
          <a:xfrm flipV="1">
            <a:off x="13104119" y="4637818"/>
            <a:ext cx="0" cy="2320363"/>
          </a:xfrm>
          <a:prstGeom prst="line">
            <a:avLst/>
          </a:prstGeom>
          <a:ln w="38100"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08" name="TextBox 307">
                <a:extLst>
                  <a:ext uri="{FF2B5EF4-FFF2-40B4-BE49-F238E27FC236}">
                    <a16:creationId xmlns:a16="http://schemas.microsoft.com/office/drawing/2014/main" id="{AAF385B2-EAA3-25DC-EEAC-351211AC86B5}"/>
                  </a:ext>
                </a:extLst>
              </p:cNvPr>
              <p:cNvSpPr txBox="1"/>
              <p:nvPr/>
            </p:nvSpPr>
            <p:spPr>
              <a:xfrm>
                <a:off x="1524136" y="5864478"/>
                <a:ext cx="5637312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E" sz="360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𝑎𝑟𝑒𝑎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𝑢𝑛𝑑𝑒𝑟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𝑡h𝑒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𝑐𝑢𝑟𝑣𝑒</m:t>
                      </m:r>
                    </m:oMath>
                  </m:oMathPara>
                </a14:m>
                <a:endParaRPr lang="en-AE" sz="36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308" name="TextBox 307">
                <a:extLst>
                  <a:ext uri="{FF2B5EF4-FFF2-40B4-BE49-F238E27FC236}">
                    <a16:creationId xmlns:a16="http://schemas.microsoft.com/office/drawing/2014/main" id="{AAF385B2-EAA3-25DC-EEAC-351211AC86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136" y="5864478"/>
                <a:ext cx="5637312" cy="55399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9" name="TextBox 308">
                <a:extLst>
                  <a:ext uri="{FF2B5EF4-FFF2-40B4-BE49-F238E27FC236}">
                    <a16:creationId xmlns:a16="http://schemas.microsoft.com/office/drawing/2014/main" id="{41F253CC-F0BF-D99C-C07C-288DB21AC1B1}"/>
                  </a:ext>
                </a:extLst>
              </p:cNvPr>
              <p:cNvSpPr txBox="1"/>
              <p:nvPr/>
            </p:nvSpPr>
            <p:spPr>
              <a:xfrm>
                <a:off x="1524136" y="6636014"/>
                <a:ext cx="4887685" cy="10371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E" sz="360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𝑏𝑎𝑠𝑒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h𝑒𝑖𝑔h𝑡</m:t>
                      </m:r>
                    </m:oMath>
                  </m:oMathPara>
                </a14:m>
                <a:endParaRPr lang="en-AE" sz="36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309" name="TextBox 308">
                <a:extLst>
                  <a:ext uri="{FF2B5EF4-FFF2-40B4-BE49-F238E27FC236}">
                    <a16:creationId xmlns:a16="http://schemas.microsoft.com/office/drawing/2014/main" id="{41F253CC-F0BF-D99C-C07C-288DB21AC1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136" y="6636014"/>
                <a:ext cx="4887685" cy="103714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0D48643-3971-DEB9-E7AC-A6C0FAF3D4D9}"/>
                  </a:ext>
                </a:extLst>
              </p:cNvPr>
              <p:cNvSpPr txBox="1"/>
              <p:nvPr/>
            </p:nvSpPr>
            <p:spPr>
              <a:xfrm>
                <a:off x="1547609" y="7855019"/>
                <a:ext cx="3585469" cy="10371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E" sz="360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×20×10</m:t>
                      </m:r>
                    </m:oMath>
                  </m:oMathPara>
                </a14:m>
                <a:endParaRPr lang="en-AE" sz="36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0D48643-3971-DEB9-E7AC-A6C0FAF3D4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7609" y="7855019"/>
                <a:ext cx="3585469" cy="103714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8F8F9900-7E93-E9D6-AC15-10ECA6B1E9EC}"/>
                  </a:ext>
                </a:extLst>
              </p:cNvPr>
              <p:cNvSpPr txBox="1"/>
              <p:nvPr/>
            </p:nvSpPr>
            <p:spPr>
              <a:xfrm>
                <a:off x="5315281" y="8096591"/>
                <a:ext cx="1836913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=100 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en-AE" sz="36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8F8F9900-7E93-E9D6-AC15-10ECA6B1E9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5281" y="8096591"/>
                <a:ext cx="1836913" cy="55399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A5E0C19D-5D19-D41A-FC05-ABE819024DB0}"/>
              </a:ext>
            </a:extLst>
          </p:cNvPr>
          <p:cNvSpPr/>
          <p:nvPr/>
        </p:nvSpPr>
        <p:spPr>
          <a:xfrm>
            <a:off x="1059957" y="3848709"/>
            <a:ext cx="7969418" cy="5652718"/>
          </a:xfrm>
          <a:prstGeom prst="roundRect">
            <a:avLst>
              <a:gd name="adj" fmla="val 3040"/>
            </a:avLst>
          </a:prstGeom>
          <a:noFill/>
          <a:ln w="9525"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1585443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" grpId="0" animBg="1"/>
      <p:bldP spid="308" grpId="0"/>
      <p:bldP spid="309" grpId="0"/>
      <p:bldP spid="6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4EF05D-C276-1F9E-0A83-8DAA1C606185}"/>
              </a:ext>
            </a:extLst>
          </p:cNvPr>
          <p:cNvSpPr txBox="1"/>
          <p:nvPr/>
        </p:nvSpPr>
        <p:spPr>
          <a:xfrm>
            <a:off x="1002059" y="857251"/>
            <a:ext cx="7709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b="1" u="sng" dirty="0"/>
              <a:t>Displacement </a:t>
            </a:r>
            <a:r>
              <a:rPr lang="en-US" sz="3600" b="1" u="sng" dirty="0" err="1"/>
              <a:t>frm</a:t>
            </a:r>
            <a:r>
              <a:rPr lang="en-US" sz="3600" b="1" u="sng" dirty="0"/>
              <a:t> a velocity time graph</a:t>
            </a:r>
            <a:endParaRPr lang="en-AE" sz="3600" b="1" u="sng" dirty="0"/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EC456D-63FF-77A3-36F6-AFF05D4F2C39}"/>
              </a:ext>
            </a:extLst>
          </p:cNvPr>
          <p:cNvSpPr txBox="1"/>
          <p:nvPr/>
        </p:nvSpPr>
        <p:spPr>
          <a:xfrm>
            <a:off x="1255330" y="1889283"/>
            <a:ext cx="1509947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E" sz="3600" dirty="0"/>
              <a:t>20. The graph describes the motion of two bicyclists, Akiko and Brian, who start from rest and travel north, increasing their speed with a constant acceleration. What was the total displacement of each bicyclist during the time shown for each?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708771E-B486-2847-1F6E-68A67A0D0C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4881" y="4197607"/>
            <a:ext cx="5811198" cy="4084442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E52C9EF-6B07-DF18-2F45-C289DD457484}"/>
              </a:ext>
            </a:extLst>
          </p:cNvPr>
          <p:cNvSpPr/>
          <p:nvPr/>
        </p:nvSpPr>
        <p:spPr>
          <a:xfrm>
            <a:off x="1229776" y="1889282"/>
            <a:ext cx="15667574" cy="7330917"/>
          </a:xfrm>
          <a:prstGeom prst="roundRect">
            <a:avLst>
              <a:gd name="adj" fmla="val 3040"/>
            </a:avLst>
          </a:prstGeom>
          <a:noFill/>
          <a:ln w="9525"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40939109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4EF05D-C276-1F9E-0A83-8DAA1C606185}"/>
              </a:ext>
            </a:extLst>
          </p:cNvPr>
          <p:cNvSpPr txBox="1"/>
          <p:nvPr/>
        </p:nvSpPr>
        <p:spPr>
          <a:xfrm>
            <a:off x="1002059" y="857251"/>
            <a:ext cx="7709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b="1" u="sng" dirty="0"/>
              <a:t>Displacement </a:t>
            </a:r>
            <a:r>
              <a:rPr lang="en-US" sz="3600" b="1" u="sng" dirty="0" err="1"/>
              <a:t>frm</a:t>
            </a:r>
            <a:r>
              <a:rPr lang="en-US" sz="3600" b="1" u="sng" dirty="0"/>
              <a:t> a velocity time graph</a:t>
            </a:r>
            <a:endParaRPr lang="en-AE" sz="3600" b="1" u="sng" dirty="0"/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EC456D-63FF-77A3-36F6-AFF05D4F2C39}"/>
              </a:ext>
            </a:extLst>
          </p:cNvPr>
          <p:cNvSpPr txBox="1"/>
          <p:nvPr/>
        </p:nvSpPr>
        <p:spPr>
          <a:xfrm>
            <a:off x="1255330" y="1889283"/>
            <a:ext cx="1509947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E" sz="3600" dirty="0"/>
              <a:t>21. The motion of Carlos is described by the velocity time graph. What is the total displacement during the first 4.0 s interval?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E52C9EF-6B07-DF18-2F45-C289DD457484}"/>
              </a:ext>
            </a:extLst>
          </p:cNvPr>
          <p:cNvSpPr/>
          <p:nvPr/>
        </p:nvSpPr>
        <p:spPr>
          <a:xfrm>
            <a:off x="1229776" y="1889282"/>
            <a:ext cx="15667574" cy="7330917"/>
          </a:xfrm>
          <a:prstGeom prst="roundRect">
            <a:avLst>
              <a:gd name="adj" fmla="val 3040"/>
            </a:avLst>
          </a:prstGeom>
          <a:noFill/>
          <a:ln w="9525"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CBF263B-1368-91EC-DA98-11D32A6C17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1002"/>
          <a:stretch/>
        </p:blipFill>
        <p:spPr>
          <a:xfrm>
            <a:off x="10500519" y="4204277"/>
            <a:ext cx="6183658" cy="366337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A6FE47B0-9A01-5E17-89C1-36B7E018225C}"/>
                  </a:ext>
                </a:extLst>
              </p14:cNvPr>
              <p14:cNvContentPartPr/>
              <p14:nvPr/>
            </p14:nvContentPartPr>
            <p14:xfrm>
              <a:off x="12252300" y="6552800"/>
              <a:ext cx="663480" cy="29664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A6FE47B0-9A01-5E17-89C1-36B7E018225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189660" y="6490160"/>
                <a:ext cx="789120" cy="42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B60A0B4-735C-C369-1983-C033A51227D0}"/>
                  </a:ext>
                </a:extLst>
              </p14:cNvPr>
              <p14:cNvContentPartPr/>
              <p14:nvPr/>
            </p14:nvContentPartPr>
            <p14:xfrm>
              <a:off x="13059780" y="6184520"/>
              <a:ext cx="656280" cy="31644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B60A0B4-735C-C369-1983-C033A51227D0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2997140" y="6121880"/>
                <a:ext cx="781920" cy="442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E0296B9B-EFA1-C59B-6B9D-C4A758474CFC}"/>
                  </a:ext>
                </a:extLst>
              </p14:cNvPr>
              <p14:cNvContentPartPr/>
              <p14:nvPr/>
            </p14:nvContentPartPr>
            <p14:xfrm>
              <a:off x="13924860" y="5721200"/>
              <a:ext cx="642240" cy="31104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E0296B9B-EFA1-C59B-6B9D-C4A758474CFC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3861860" y="5658200"/>
                <a:ext cx="767880" cy="436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E134DCE7-06F7-75F5-1C85-51360F638E02}"/>
                  </a:ext>
                </a:extLst>
              </p14:cNvPr>
              <p14:cNvContentPartPr/>
              <p14:nvPr/>
            </p14:nvContentPartPr>
            <p14:xfrm>
              <a:off x="14731620" y="5352560"/>
              <a:ext cx="673560" cy="59904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E134DCE7-06F7-75F5-1C85-51360F638E02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4668620" y="5289920"/>
                <a:ext cx="799200" cy="724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BA9A7D07-1E1A-6F42-4DC7-FCDC97A454C5}"/>
                  </a:ext>
                </a:extLst>
              </p14:cNvPr>
              <p14:cNvContentPartPr/>
              <p14:nvPr/>
            </p14:nvContentPartPr>
            <p14:xfrm>
              <a:off x="15559620" y="4844960"/>
              <a:ext cx="677520" cy="31032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BA9A7D07-1E1A-6F42-4DC7-FCDC97A454C5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5496620" y="4781960"/>
                <a:ext cx="803160" cy="435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20413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4EF05D-C276-1F9E-0A83-8DAA1C606185}"/>
              </a:ext>
            </a:extLst>
          </p:cNvPr>
          <p:cNvSpPr txBox="1"/>
          <p:nvPr/>
        </p:nvSpPr>
        <p:spPr>
          <a:xfrm>
            <a:off x="1002059" y="857251"/>
            <a:ext cx="7709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b="1" u="sng" dirty="0"/>
              <a:t>Displacement </a:t>
            </a:r>
            <a:r>
              <a:rPr lang="en-US" sz="3600" b="1" u="sng" dirty="0" err="1"/>
              <a:t>frm</a:t>
            </a:r>
            <a:r>
              <a:rPr lang="en-US" sz="3600" b="1" u="sng" dirty="0"/>
              <a:t> a velocity time graph</a:t>
            </a:r>
            <a:endParaRPr lang="en-AE" sz="3600" b="1" u="sng" dirty="0"/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E52C9EF-6B07-DF18-2F45-C289DD457484}"/>
              </a:ext>
            </a:extLst>
          </p:cNvPr>
          <p:cNvSpPr/>
          <p:nvPr/>
        </p:nvSpPr>
        <p:spPr>
          <a:xfrm>
            <a:off x="1229776" y="1889282"/>
            <a:ext cx="15667574" cy="7330917"/>
          </a:xfrm>
          <a:prstGeom prst="roundRect">
            <a:avLst>
              <a:gd name="adj" fmla="val 3040"/>
            </a:avLst>
          </a:prstGeom>
          <a:noFill/>
          <a:ln w="9525"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3A06AE-E667-0743-2C80-1F9182BFF8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645" t="27991" r="17791" b="10525"/>
          <a:stretch/>
        </p:blipFill>
        <p:spPr>
          <a:xfrm>
            <a:off x="1371600" y="2212448"/>
            <a:ext cx="15437004" cy="6348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7809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4EF05D-C276-1F9E-0A83-8DAA1C606185}"/>
              </a:ext>
            </a:extLst>
          </p:cNvPr>
          <p:cNvSpPr txBox="1"/>
          <p:nvPr/>
        </p:nvSpPr>
        <p:spPr>
          <a:xfrm>
            <a:off x="1002059" y="857251"/>
            <a:ext cx="7952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b="1" u="sng" dirty="0"/>
              <a:t>Displacement from a velocity time graph</a:t>
            </a:r>
            <a:endParaRPr lang="en-AE" sz="3600" b="1" u="sng" dirty="0"/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E52C9EF-6B07-DF18-2F45-C289DD457484}"/>
              </a:ext>
            </a:extLst>
          </p:cNvPr>
          <p:cNvSpPr/>
          <p:nvPr/>
        </p:nvSpPr>
        <p:spPr>
          <a:xfrm>
            <a:off x="1229776" y="1889282"/>
            <a:ext cx="15667574" cy="7330917"/>
          </a:xfrm>
          <a:prstGeom prst="roundRect">
            <a:avLst>
              <a:gd name="adj" fmla="val 3040"/>
            </a:avLst>
          </a:prstGeom>
          <a:noFill/>
          <a:ln w="9525"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7859AA-287B-E34D-F5B6-0D6AEAC7AF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217" y="2088928"/>
            <a:ext cx="9492383" cy="34108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338A862-5F4C-81DF-D09C-F99254062F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7507" y="5499799"/>
            <a:ext cx="6370066" cy="297837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D9C3FF9-9740-1945-D1F5-64B1C508D9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05872" y="2140427"/>
            <a:ext cx="3763205" cy="3882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520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4EF05D-C276-1F9E-0A83-8DAA1C606185}"/>
              </a:ext>
            </a:extLst>
          </p:cNvPr>
          <p:cNvSpPr txBox="1"/>
          <p:nvPr/>
        </p:nvSpPr>
        <p:spPr>
          <a:xfrm>
            <a:off x="1002059" y="857251"/>
            <a:ext cx="8902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b="1" u="sng" dirty="0"/>
              <a:t>Motion with constant acceleration equations </a:t>
            </a: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9C1D62-FE12-7507-386C-0B884AB973F4}"/>
              </a:ext>
            </a:extLst>
          </p:cNvPr>
          <p:cNvSpPr txBox="1"/>
          <p:nvPr/>
        </p:nvSpPr>
        <p:spPr>
          <a:xfrm>
            <a:off x="1324255" y="1645737"/>
            <a:ext cx="1494348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3600" dirty="0"/>
              <a:t>When the acceleration is constant , 3 equations can be used to solve for different unknowns </a:t>
            </a:r>
            <a:endParaRPr lang="en-AE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788CB6D-D217-DF73-95DA-7777C8FCF948}"/>
                  </a:ext>
                </a:extLst>
              </p:cNvPr>
              <p:cNvSpPr txBox="1"/>
              <p:nvPr/>
            </p:nvSpPr>
            <p:spPr>
              <a:xfrm>
                <a:off x="1679995" y="3266898"/>
                <a:ext cx="3421129" cy="731419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4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44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44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AE" sz="44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788CB6D-D217-DF73-95DA-7777C8FCF9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9995" y="3266898"/>
                <a:ext cx="3421129" cy="731419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F30F87C-1BB9-88F8-931E-010E3E62A54E}"/>
                  </a:ext>
                </a:extLst>
              </p:cNvPr>
              <p:cNvSpPr txBox="1"/>
              <p:nvPr/>
            </p:nvSpPr>
            <p:spPr>
              <a:xfrm>
                <a:off x="1565695" y="4618401"/>
                <a:ext cx="4121706" cy="788614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  <m:sup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44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44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</m:oMath>
                  </m:oMathPara>
                </a14:m>
                <a:endParaRPr lang="en-AE" sz="4400" b="1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F30F87C-1BB9-88F8-931E-010E3E62A5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5695" y="4618401"/>
                <a:ext cx="4121706" cy="78861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F76882B-1EBB-A115-BDC0-663029C1B90E}"/>
                  </a:ext>
                </a:extLst>
              </p:cNvPr>
              <p:cNvSpPr txBox="1"/>
              <p:nvPr/>
            </p:nvSpPr>
            <p:spPr>
              <a:xfrm>
                <a:off x="1476795" y="5699115"/>
                <a:ext cx="4923207" cy="1267655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4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n-US" sz="44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4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4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4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44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𝒂</m:t>
                      </m:r>
                      <m:r>
                        <a:rPr lang="en-US" sz="44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p>
                        <m:sSupPr>
                          <m:ctrlPr>
                            <a:rPr lang="en-US" sz="44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4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US" sz="44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E" sz="44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F76882B-1EBB-A115-BDC0-663029C1B9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6795" y="5699115"/>
                <a:ext cx="4923207" cy="126765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45383CF-3B86-D658-469B-CE7BB56640D8}"/>
                  </a:ext>
                </a:extLst>
              </p:cNvPr>
              <p:cNvSpPr txBox="1"/>
              <p:nvPr/>
            </p:nvSpPr>
            <p:spPr>
              <a:xfrm>
                <a:off x="1324255" y="7426701"/>
                <a:ext cx="3776869" cy="8335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44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719E7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∆</m:t>
                      </m:r>
                      <m:r>
                        <a:rPr kumimoji="0" lang="en-US" sz="44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719E7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𝒙</m:t>
                      </m:r>
                      <m:r>
                        <a:rPr kumimoji="0" lang="en-US" sz="44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719E7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n-US" sz="44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n-US" sz="44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𝒙</m:t>
                          </m:r>
                        </m:e>
                        <m:sub>
                          <m:r>
                            <a:rPr kumimoji="0" lang="en-US" sz="44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𝒇</m:t>
                          </m:r>
                        </m:sub>
                      </m:sSub>
                      <m:r>
                        <a:rPr kumimoji="0" lang="en-US" sz="44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719E7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−</m:t>
                      </m:r>
                      <m:sSub>
                        <m:sSubPr>
                          <m:ctrlPr>
                            <a:rPr kumimoji="0" lang="en-US" sz="44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B05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n-US" sz="44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B05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𝒙</m:t>
                          </m:r>
                        </m:e>
                        <m:sub>
                          <m:r>
                            <a:rPr kumimoji="0" lang="en-US" sz="44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B05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𝒊</m:t>
                          </m:r>
                        </m:sub>
                      </m:sSub>
                    </m:oMath>
                  </m:oMathPara>
                </a14:m>
                <a:endParaRPr lang="en-AE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45383CF-3B86-D658-469B-CE7BB56640D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4255" y="7426701"/>
                <a:ext cx="3776869" cy="83356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0" name="Table 19">
                <a:extLst>
                  <a:ext uri="{FF2B5EF4-FFF2-40B4-BE49-F238E27FC236}">
                    <a16:creationId xmlns:a16="http://schemas.microsoft.com/office/drawing/2014/main" id="{274C6007-429E-01DB-C280-F6960F941B4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50574317"/>
                  </p:ext>
                </p:extLst>
              </p:nvPr>
            </p:nvGraphicFramePr>
            <p:xfrm>
              <a:off x="7966834" y="3123427"/>
              <a:ext cx="9084364" cy="4560888"/>
            </p:xfrm>
            <a:graphic>
              <a:graphicData uri="http://schemas.openxmlformats.org/drawingml/2006/table">
                <a:tbl>
                  <a:tblPr firstRow="1" bandRow="1">
                    <a:tableStyleId>{93296810-A885-4BE3-A3E7-6D5BEEA58F35}</a:tableStyleId>
                  </a:tblPr>
                  <a:tblGrid>
                    <a:gridCol w="2405269">
                      <a:extLst>
                        <a:ext uri="{9D8B030D-6E8A-4147-A177-3AD203B41FA5}">
                          <a16:colId xmlns:a16="http://schemas.microsoft.com/office/drawing/2014/main" val="1995482785"/>
                        </a:ext>
                      </a:extLst>
                    </a:gridCol>
                    <a:gridCol w="2345635">
                      <a:extLst>
                        <a:ext uri="{9D8B030D-6E8A-4147-A177-3AD203B41FA5}">
                          <a16:colId xmlns:a16="http://schemas.microsoft.com/office/drawing/2014/main" val="3792294923"/>
                        </a:ext>
                      </a:extLst>
                    </a:gridCol>
                    <a:gridCol w="1911542">
                      <a:extLst>
                        <a:ext uri="{9D8B030D-6E8A-4147-A177-3AD203B41FA5}">
                          <a16:colId xmlns:a16="http://schemas.microsoft.com/office/drawing/2014/main" val="291894434"/>
                        </a:ext>
                      </a:extLst>
                    </a:gridCol>
                    <a:gridCol w="2421918">
                      <a:extLst>
                        <a:ext uri="{9D8B030D-6E8A-4147-A177-3AD203B41FA5}">
                          <a16:colId xmlns:a16="http://schemas.microsoft.com/office/drawing/2014/main" val="3168969264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quantity</a:t>
                          </a:r>
                          <a:endParaRPr lang="en-AE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ar-AE" dirty="0"/>
                            <a:t>اسم الكمية </a:t>
                          </a:r>
                          <a:endParaRPr lang="en-AE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Symbol </a:t>
                          </a:r>
                          <a:r>
                            <a:rPr lang="ar-AE" dirty="0"/>
                            <a:t>الرمز</a:t>
                          </a:r>
                          <a:endParaRPr lang="en-AE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Unit </a:t>
                          </a:r>
                          <a:r>
                            <a:rPr lang="ar-AE" dirty="0"/>
                            <a:t> وحدة القياس</a:t>
                          </a:r>
                          <a:endParaRPr lang="en-AE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19518265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2800" dirty="0"/>
                            <a:t>Final velocity 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ar-AE" sz="2800" dirty="0"/>
                            <a:t>السرعة النهائية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AE" sz="2800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 b="0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sz="2800" b="0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𝑓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r>
                                <a:rPr lang="en-US" sz="2800" b="0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US" sz="2800" b="0" smtClean="0">
                                  <a:latin typeface="Cambria Math" panose="02040503050406030204" pitchFamily="18" charset="0"/>
                                </a:rPr>
                                <m:t>/</m:t>
                              </m:r>
                              <m:r>
                                <a:rPr lang="en-US" sz="2800" b="0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oMath>
                          </a14:m>
                          <a:r>
                            <a:rPr lang="en-AE" sz="280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800" b="0" dirty="0" smtClean="0">
                                  <a:latin typeface="Cambria Math" panose="02040503050406030204" pitchFamily="18" charset="0"/>
                                </a:rPr>
                                <m:t>,  </m:t>
                              </m:r>
                              <m:r>
                                <a:rPr lang="en-US" sz="2800" b="0" dirty="0" smtClean="0">
                                  <a:latin typeface="Cambria Math" panose="02040503050406030204" pitchFamily="18" charset="0"/>
                                </a:rPr>
                                <m:t>𝑘𝑚</m:t>
                              </m:r>
                              <m:r>
                                <a:rPr lang="en-US" sz="2800" b="0" dirty="0" smtClean="0">
                                  <a:latin typeface="Cambria Math" panose="02040503050406030204" pitchFamily="18" charset="0"/>
                                </a:rPr>
                                <m:t>/</m:t>
                              </m:r>
                              <m:r>
                                <a:rPr lang="en-US" sz="2800" b="0" dirty="0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oMath>
                          </a14:m>
                          <a:endParaRPr lang="en-AE" sz="28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67997372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2800" dirty="0"/>
                            <a:t>Initial velocity 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ar-AE" sz="2800" dirty="0"/>
                            <a:t>السرعة الابتدائية 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b="0" i="1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0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sz="3200" b="0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1320759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US" sz="2800" b="0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US" sz="2800" b="0" smtClean="0">
                                  <a:latin typeface="Cambria Math" panose="02040503050406030204" pitchFamily="18" charset="0"/>
                                </a:rPr>
                                <m:t>/</m:t>
                              </m:r>
                              <m:r>
                                <a:rPr lang="en-US" sz="2800" b="0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oMath>
                          </a14:m>
                          <a:r>
                            <a:rPr lang="en-AE" sz="280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800" b="0" dirty="0" smtClean="0">
                                  <a:latin typeface="Cambria Math" panose="02040503050406030204" pitchFamily="18" charset="0"/>
                                </a:rPr>
                                <m:t>,  </m:t>
                              </m:r>
                              <m:r>
                                <a:rPr lang="en-US" sz="2800" b="0" dirty="0" smtClean="0">
                                  <a:latin typeface="Cambria Math" panose="02040503050406030204" pitchFamily="18" charset="0"/>
                                </a:rPr>
                                <m:t>𝑘𝑚</m:t>
                              </m:r>
                              <m:r>
                                <a:rPr lang="en-US" sz="2800" b="0" dirty="0" smtClean="0">
                                  <a:latin typeface="Cambria Math" panose="02040503050406030204" pitchFamily="18" charset="0"/>
                                </a:rPr>
                                <m:t>/</m:t>
                              </m:r>
                              <m:r>
                                <a:rPr lang="en-US" sz="2800" b="0" dirty="0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oMath>
                          </a14:m>
                          <a:endParaRPr lang="en-AE" sz="28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4642135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2800" dirty="0"/>
                            <a:t>acceleration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ar-AE" sz="2800" dirty="0"/>
                            <a:t>التسارع 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3200" b="0" smtClean="0">
                                    <a:solidFill>
                                      <a:srgbClr val="7030A0"/>
                                    </a:solidFill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oMath>
                            </m:oMathPara>
                          </a14:m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800" b="0" smtClean="0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  <m:r>
                                  <a:rPr lang="en-US" sz="2800" b="0" smtClean="0">
                                    <a:latin typeface="Cambria Math" panose="02040503050406030204" pitchFamily="18" charset="0"/>
                                  </a:rPr>
                                  <m:t>/</m:t>
                                </m:r>
                                <m:sSup>
                                  <m:sSupPr>
                                    <m:ctrlPr>
                                      <a:rPr lang="en-US" sz="28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800" b="0" smtClean="0"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e>
                                  <m:sup>
                                    <m:r>
                                      <a:rPr lang="en-US" sz="2800" b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AE" sz="28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2129053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2800" dirty="0"/>
                            <a:t>Time interval 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ar-AE" sz="2800" dirty="0"/>
                            <a:t>الفترة الزمنية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3200" b="0" smtClean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  <m:t>∆</m:t>
                                </m:r>
                                <m:r>
                                  <a:rPr lang="en-US" sz="3200" b="0" smtClean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oMath>
                            </m:oMathPara>
                          </a14:m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800" b="0" smtClean="0">
                                    <a:latin typeface="Cambria Math" panose="02040503050406030204" pitchFamily="18" charset="0"/>
                                  </a:rPr>
                                  <m:t>𝑠</m:t>
                                </m:r>
                                <m:r>
                                  <a:rPr lang="en-US" sz="2800" b="0" smtClean="0">
                                    <a:latin typeface="Cambria Math" panose="02040503050406030204" pitchFamily="18" charset="0"/>
                                  </a:rPr>
                                  <m:t> , </m:t>
                                </m:r>
                                <m:r>
                                  <a:rPr lang="en-US" sz="2800" b="0" smtClean="0">
                                    <a:latin typeface="Cambria Math" panose="02040503050406030204" pitchFamily="18" charset="0"/>
                                  </a:rPr>
                                  <m:t>𝑚𝑖𝑛</m:t>
                                </m:r>
                              </m:oMath>
                            </m:oMathPara>
                          </a14:m>
                          <a:endParaRPr lang="en-AE" sz="28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8805646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2800" dirty="0"/>
                            <a:t>displacement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ar-AE" sz="2800" dirty="0"/>
                            <a:t>الازاحة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3200" b="1" smtClean="0">
                                    <a:solidFill>
                                      <a:srgbClr val="F719E7"/>
                                    </a:solidFill>
                                    <a:latin typeface="Cambria Math" panose="02040503050406030204" pitchFamily="18" charset="0"/>
                                  </a:rPr>
                                  <m:t>∆</m:t>
                                </m:r>
                                <m:r>
                                  <a:rPr lang="en-US" sz="3200" b="1" smtClean="0">
                                    <a:solidFill>
                                      <a:srgbClr val="F719E7"/>
                                    </a:solidFill>
                                    <a:latin typeface="Cambria Math" panose="02040503050406030204" pitchFamily="18" charset="0"/>
                                  </a:rPr>
                                  <m:t>𝒙</m:t>
                                </m:r>
                              </m:oMath>
                            </m:oMathPara>
                          </a14:m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80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800" dirty="0" smtClean="0">
                                  <a:latin typeface="Cambria Math" panose="02040503050406030204" pitchFamily="18" charset="0"/>
                                </a:rPr>
                                <m:t>𝑐𝑚</m:t>
                              </m:r>
                              <m:r>
                                <a:rPr lang="en-US" sz="2800" dirty="0" smtClean="0">
                                  <a:latin typeface="Cambria Math" panose="02040503050406030204" pitchFamily="18" charset="0"/>
                                </a:rPr>
                                <m:t> , </m:t>
                              </m:r>
                              <m:r>
                                <a:rPr lang="en-US" sz="2800" dirty="0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US" sz="2800" dirty="0" smtClean="0">
                                  <a:latin typeface="Cambria Math" panose="02040503050406030204" pitchFamily="18" charset="0"/>
                                </a:rPr>
                                <m:t> , </m:t>
                              </m:r>
                              <m:r>
                                <a:rPr lang="en-US" sz="2800" dirty="0" smtClean="0">
                                  <a:latin typeface="Cambria Math" panose="02040503050406030204" pitchFamily="18" charset="0"/>
                                </a:rPr>
                                <m:t>𝑘𝑚</m:t>
                              </m:r>
                              <m:r>
                                <a:rPr lang="en-US" sz="2800" dirty="0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oMath>
                          </a14:m>
                          <a:endParaRPr lang="en-AE" sz="28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992482346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2800" dirty="0"/>
                            <a:t>Initial position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ar-AE" sz="2800" dirty="0"/>
                            <a:t>الموقع الابتدائي 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kumimoji="0" lang="en-US" sz="32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srgbClr val="00B050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0" lang="en-US" sz="3200" b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srgbClr val="00B050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</a:rPr>
                                      <m:t>𝒙</m:t>
                                    </m:r>
                                  </m:e>
                                  <m:sub>
                                    <m:r>
                                      <a:rPr kumimoji="0" lang="en-US" sz="3200" b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srgbClr val="00B050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</a:rPr>
                                      <m:t>𝒊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800" dirty="0" smtClean="0">
                                    <a:latin typeface="Cambria Math" panose="02040503050406030204" pitchFamily="18" charset="0"/>
                                  </a:rPr>
                                  <m:t>𝑐𝑚</m:t>
                                </m:r>
                                <m:r>
                                  <a:rPr lang="en-US" sz="2800" dirty="0" smtClean="0">
                                    <a:latin typeface="Cambria Math" panose="02040503050406030204" pitchFamily="18" charset="0"/>
                                  </a:rPr>
                                  <m:t> , </m:t>
                                </m:r>
                                <m:r>
                                  <a:rPr lang="en-US" sz="2800" dirty="0" smtClean="0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  <m:r>
                                  <a:rPr lang="en-US" sz="2800" dirty="0" smtClean="0">
                                    <a:latin typeface="Cambria Math" panose="02040503050406030204" pitchFamily="18" charset="0"/>
                                  </a:rPr>
                                  <m:t> , </m:t>
                                </m:r>
                                <m:r>
                                  <a:rPr lang="en-US" sz="2800" dirty="0" smtClean="0">
                                    <a:latin typeface="Cambria Math" panose="02040503050406030204" pitchFamily="18" charset="0"/>
                                  </a:rPr>
                                  <m:t>𝑘𝑚</m:t>
                                </m:r>
                                <m:r>
                                  <a:rPr lang="en-US" sz="2800" dirty="0" smtClean="0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oMath>
                            </m:oMathPara>
                          </a14:m>
                          <a:endParaRPr lang="en-AE" sz="28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5153372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2800" dirty="0"/>
                            <a:t>Final position 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ar-AE" sz="2800" dirty="0"/>
                            <a:t>الموقع النهائي 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kumimoji="0" lang="en-US" sz="32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srgbClr val="FF0000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0" lang="en-US" sz="3200" b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srgbClr val="FF0000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</a:rPr>
                                      <m:t>𝒙</m:t>
                                    </m:r>
                                  </m:e>
                                  <m:sub>
                                    <m:r>
                                      <a:rPr kumimoji="0" lang="en-US" sz="3200" b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srgbClr val="FF0000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</a:rPr>
                                      <m:t>𝒇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1320759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800" dirty="0" smtClean="0">
                                    <a:latin typeface="Cambria Math" panose="02040503050406030204" pitchFamily="18" charset="0"/>
                                  </a:rPr>
                                  <m:t>𝑐𝑚</m:t>
                                </m:r>
                                <m:r>
                                  <a:rPr lang="en-US" sz="2800" dirty="0" smtClean="0">
                                    <a:latin typeface="Cambria Math" panose="02040503050406030204" pitchFamily="18" charset="0"/>
                                  </a:rPr>
                                  <m:t> , </m:t>
                                </m:r>
                                <m:r>
                                  <a:rPr lang="en-US" sz="2800" dirty="0" smtClean="0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  <m:r>
                                  <a:rPr lang="en-US" sz="2800" dirty="0" smtClean="0">
                                    <a:latin typeface="Cambria Math" panose="02040503050406030204" pitchFamily="18" charset="0"/>
                                  </a:rPr>
                                  <m:t> , </m:t>
                                </m:r>
                                <m:r>
                                  <a:rPr lang="en-US" sz="2800" dirty="0" smtClean="0">
                                    <a:latin typeface="Cambria Math" panose="02040503050406030204" pitchFamily="18" charset="0"/>
                                  </a:rPr>
                                  <m:t>𝑘𝑚</m:t>
                                </m:r>
                                <m:r>
                                  <a:rPr lang="en-US" sz="2800" dirty="0" smtClean="0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oMath>
                            </m:oMathPara>
                          </a14:m>
                          <a:endParaRPr lang="en-AE" sz="28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74300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0" name="Table 19">
                <a:extLst>
                  <a:ext uri="{FF2B5EF4-FFF2-40B4-BE49-F238E27FC236}">
                    <a16:creationId xmlns:a16="http://schemas.microsoft.com/office/drawing/2014/main" id="{274C6007-429E-01DB-C280-F6960F941B4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50574317"/>
                  </p:ext>
                </p:extLst>
              </p:nvPr>
            </p:nvGraphicFramePr>
            <p:xfrm>
              <a:off x="7966834" y="3123427"/>
              <a:ext cx="9084364" cy="4567175"/>
            </p:xfrm>
            <a:graphic>
              <a:graphicData uri="http://schemas.openxmlformats.org/drawingml/2006/table">
                <a:tbl>
                  <a:tblPr firstRow="1" bandRow="1">
                    <a:tableStyleId>{93296810-A885-4BE3-A3E7-6D5BEEA58F35}</a:tableStyleId>
                  </a:tblPr>
                  <a:tblGrid>
                    <a:gridCol w="2405269">
                      <a:extLst>
                        <a:ext uri="{9D8B030D-6E8A-4147-A177-3AD203B41FA5}">
                          <a16:colId xmlns:a16="http://schemas.microsoft.com/office/drawing/2014/main" val="1995482785"/>
                        </a:ext>
                      </a:extLst>
                    </a:gridCol>
                    <a:gridCol w="2345635">
                      <a:extLst>
                        <a:ext uri="{9D8B030D-6E8A-4147-A177-3AD203B41FA5}">
                          <a16:colId xmlns:a16="http://schemas.microsoft.com/office/drawing/2014/main" val="3792294923"/>
                        </a:ext>
                      </a:extLst>
                    </a:gridCol>
                    <a:gridCol w="1911542">
                      <a:extLst>
                        <a:ext uri="{9D8B030D-6E8A-4147-A177-3AD203B41FA5}">
                          <a16:colId xmlns:a16="http://schemas.microsoft.com/office/drawing/2014/main" val="291894434"/>
                        </a:ext>
                      </a:extLst>
                    </a:gridCol>
                    <a:gridCol w="2421918">
                      <a:extLst>
                        <a:ext uri="{9D8B030D-6E8A-4147-A177-3AD203B41FA5}">
                          <a16:colId xmlns:a16="http://schemas.microsoft.com/office/drawing/2014/main" val="3168969264"/>
                        </a:ext>
                      </a:extLst>
                    </a:gridCol>
                  </a:tblGrid>
                  <a:tr h="487680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quantity</a:t>
                          </a:r>
                          <a:endParaRPr lang="en-AE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ar-AE" dirty="0"/>
                            <a:t>اسم الكمية </a:t>
                          </a:r>
                          <a:endParaRPr lang="en-AE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Symbol </a:t>
                          </a:r>
                          <a:r>
                            <a:rPr lang="ar-AE" dirty="0"/>
                            <a:t>الرمز</a:t>
                          </a:r>
                          <a:endParaRPr lang="en-AE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Unit </a:t>
                          </a:r>
                          <a:r>
                            <a:rPr lang="ar-AE" dirty="0"/>
                            <a:t> وحدة القياس</a:t>
                          </a:r>
                          <a:endParaRPr lang="en-AE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195182650"/>
                      </a:ext>
                    </a:extLst>
                  </a:tr>
                  <a:tr h="558610">
                    <a:tc>
                      <a:txBody>
                        <a:bodyPr/>
                        <a:lstStyle/>
                        <a:p>
                          <a:r>
                            <a:rPr lang="en-US" sz="2800" dirty="0"/>
                            <a:t>Final velocity 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ar-AE" sz="2800" dirty="0"/>
                            <a:t>السرعة النهائية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248726" t="-98913" r="-128025" b="-64021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275126" t="-98913" r="-1005" b="-64021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79973729"/>
                      </a:ext>
                    </a:extLst>
                  </a:tr>
                  <a:tr h="579120">
                    <a:tc>
                      <a:txBody>
                        <a:bodyPr/>
                        <a:lstStyle/>
                        <a:p>
                          <a:r>
                            <a:rPr lang="en-US" sz="2800" dirty="0"/>
                            <a:t>Initial velocity 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ar-AE" sz="2800" dirty="0"/>
                            <a:t>السرعة الابتدائية 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248726" t="-192632" r="-128025" b="-52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275126" t="-192632" r="-1005" b="-52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746421350"/>
                      </a:ext>
                    </a:extLst>
                  </a:tr>
                  <a:tr h="579120">
                    <a:tc>
                      <a:txBody>
                        <a:bodyPr/>
                        <a:lstStyle/>
                        <a:p>
                          <a:r>
                            <a:rPr lang="en-US" sz="2800" dirty="0"/>
                            <a:t>acceleration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ar-AE" sz="2800" dirty="0"/>
                            <a:t>التسارع 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248726" t="-292632" r="-128025" b="-42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275126" t="-292632" r="-1005" b="-42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21290537"/>
                      </a:ext>
                    </a:extLst>
                  </a:tr>
                  <a:tr h="579120">
                    <a:tc>
                      <a:txBody>
                        <a:bodyPr/>
                        <a:lstStyle/>
                        <a:p>
                          <a:r>
                            <a:rPr lang="en-US" sz="2800" dirty="0"/>
                            <a:t>Time interval 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ar-AE" sz="2800" dirty="0"/>
                            <a:t>الفترة الزمنية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248726" t="-392632" r="-128025" b="-32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275126" t="-392632" r="-1005" b="-32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88056468"/>
                      </a:ext>
                    </a:extLst>
                  </a:tr>
                  <a:tr h="579120">
                    <a:tc>
                      <a:txBody>
                        <a:bodyPr/>
                        <a:lstStyle/>
                        <a:p>
                          <a:r>
                            <a:rPr lang="en-US" sz="2800" dirty="0"/>
                            <a:t>displacement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ar-AE" sz="2800" dirty="0"/>
                            <a:t>الازاحة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248726" t="-492632" r="-128025" b="-22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275126" t="-492632" r="-1005" b="-22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992482346"/>
                      </a:ext>
                    </a:extLst>
                  </a:tr>
                  <a:tr h="579120">
                    <a:tc>
                      <a:txBody>
                        <a:bodyPr/>
                        <a:lstStyle/>
                        <a:p>
                          <a:r>
                            <a:rPr lang="en-US" sz="2800" dirty="0"/>
                            <a:t>Initial position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ar-AE" sz="2800" dirty="0"/>
                            <a:t>الموقع الابتدائي 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248726" t="-592632" r="-128025" b="-12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275126" t="-592632" r="-1005" b="-12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51533724"/>
                      </a:ext>
                    </a:extLst>
                  </a:tr>
                  <a:tr h="625285">
                    <a:tc>
                      <a:txBody>
                        <a:bodyPr/>
                        <a:lstStyle/>
                        <a:p>
                          <a:r>
                            <a:rPr lang="en-US" sz="2800" dirty="0"/>
                            <a:t>Final position 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ar-AE" sz="2800" dirty="0"/>
                            <a:t>الموقع النهائي </a:t>
                          </a:r>
                          <a:endParaRPr lang="en-AE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248726" t="-638835" r="-128025" b="-1068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275126" t="-638835" r="-1005" b="-1068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743001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06310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4EF05D-C276-1F9E-0A83-8DAA1C606185}"/>
              </a:ext>
            </a:extLst>
          </p:cNvPr>
          <p:cNvSpPr txBox="1"/>
          <p:nvPr/>
        </p:nvSpPr>
        <p:spPr>
          <a:xfrm>
            <a:off x="1002059" y="857251"/>
            <a:ext cx="8902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b="1" u="sng" dirty="0"/>
              <a:t>Motion with constant acceleration equations </a:t>
            </a: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9C1D62-FE12-7507-386C-0B884AB973F4}"/>
              </a:ext>
            </a:extLst>
          </p:cNvPr>
          <p:cNvSpPr txBox="1"/>
          <p:nvPr/>
        </p:nvSpPr>
        <p:spPr>
          <a:xfrm>
            <a:off x="1324255" y="1645737"/>
            <a:ext cx="1494348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3600" dirty="0"/>
              <a:t>When the acceleration is constant , 3 equations can be used to solve for different unknowns </a:t>
            </a:r>
            <a:endParaRPr lang="en-AE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788CB6D-D217-DF73-95DA-7777C8FCF948}"/>
                  </a:ext>
                </a:extLst>
              </p:cNvPr>
              <p:cNvSpPr txBox="1"/>
              <p:nvPr/>
            </p:nvSpPr>
            <p:spPr>
              <a:xfrm>
                <a:off x="1679995" y="3266898"/>
                <a:ext cx="3421129" cy="731419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4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44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44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AE" sz="44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788CB6D-D217-DF73-95DA-7777C8FCF9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9995" y="3266898"/>
                <a:ext cx="3421129" cy="731419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F30F87C-1BB9-88F8-931E-010E3E62A54E}"/>
                  </a:ext>
                </a:extLst>
              </p:cNvPr>
              <p:cNvSpPr txBox="1"/>
              <p:nvPr/>
            </p:nvSpPr>
            <p:spPr>
              <a:xfrm>
                <a:off x="1565695" y="4618401"/>
                <a:ext cx="4121706" cy="788614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  <m:sup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44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44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</m:oMath>
                  </m:oMathPara>
                </a14:m>
                <a:endParaRPr lang="en-AE" sz="4400" b="1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F30F87C-1BB9-88F8-931E-010E3E62A5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5695" y="4618401"/>
                <a:ext cx="4121706" cy="78861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F76882B-1EBB-A115-BDC0-663029C1B90E}"/>
                  </a:ext>
                </a:extLst>
              </p:cNvPr>
              <p:cNvSpPr txBox="1"/>
              <p:nvPr/>
            </p:nvSpPr>
            <p:spPr>
              <a:xfrm>
                <a:off x="1476795" y="5699115"/>
                <a:ext cx="4923207" cy="1267655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4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n-US" sz="44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4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4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4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44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𝒂</m:t>
                      </m:r>
                      <m:r>
                        <a:rPr lang="en-US" sz="44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p>
                        <m:sSupPr>
                          <m:ctrlPr>
                            <a:rPr lang="en-US" sz="44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4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US" sz="44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E" sz="44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F76882B-1EBB-A115-BDC0-663029C1B9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6795" y="5699115"/>
                <a:ext cx="4923207" cy="126765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45383CF-3B86-D658-469B-CE7BB56640D8}"/>
                  </a:ext>
                </a:extLst>
              </p:cNvPr>
              <p:cNvSpPr txBox="1"/>
              <p:nvPr/>
            </p:nvSpPr>
            <p:spPr>
              <a:xfrm>
                <a:off x="1324255" y="7426701"/>
                <a:ext cx="3776869" cy="8335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44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719E7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∆</m:t>
                      </m:r>
                      <m:r>
                        <a:rPr kumimoji="0" lang="en-US" sz="44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719E7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𝒙</m:t>
                      </m:r>
                      <m:r>
                        <a:rPr kumimoji="0" lang="en-US" sz="44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719E7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n-US" sz="44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n-US" sz="44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𝒙</m:t>
                          </m:r>
                        </m:e>
                        <m:sub>
                          <m:r>
                            <a:rPr kumimoji="0" lang="en-US" sz="44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𝒇</m:t>
                          </m:r>
                        </m:sub>
                      </m:sSub>
                      <m:r>
                        <a:rPr kumimoji="0" lang="en-US" sz="44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719E7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−</m:t>
                      </m:r>
                      <m:sSub>
                        <m:sSubPr>
                          <m:ctrlPr>
                            <a:rPr kumimoji="0" lang="en-US" sz="44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B05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n-US" sz="44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B05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𝒙</m:t>
                          </m:r>
                        </m:e>
                        <m:sub>
                          <m:r>
                            <a:rPr kumimoji="0" lang="en-US" sz="44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B05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𝒊</m:t>
                          </m:r>
                        </m:sub>
                      </m:sSub>
                    </m:oMath>
                  </m:oMathPara>
                </a14:m>
                <a:endParaRPr lang="en-AE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45383CF-3B86-D658-469B-CE7BB56640D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4255" y="7426701"/>
                <a:ext cx="3776869" cy="83356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07AEF5F5-A51A-9FB7-E441-8BB80D27270A}"/>
              </a:ext>
            </a:extLst>
          </p:cNvPr>
          <p:cNvSpPr txBox="1"/>
          <p:nvPr/>
        </p:nvSpPr>
        <p:spPr>
          <a:xfrm>
            <a:off x="7241408" y="2882959"/>
            <a:ext cx="93626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b="1" dirty="0"/>
              <a:t>To solve problems : </a:t>
            </a:r>
          </a:p>
          <a:p>
            <a:pPr marL="514350" indent="-514350" algn="l">
              <a:buAutoNum type="arabicPeriod"/>
            </a:pPr>
            <a:r>
              <a:rPr lang="en-US" sz="3600" dirty="0">
                <a:solidFill>
                  <a:srgbClr val="C00000"/>
                </a:solidFill>
              </a:rPr>
              <a:t>Write the knowns and unknowns in symbols , sketch the problem. </a:t>
            </a:r>
          </a:p>
          <a:p>
            <a:pPr marL="514350" indent="-514350" algn="l">
              <a:buAutoNum type="arabicPeriod"/>
            </a:pPr>
            <a:r>
              <a:rPr lang="en-US" sz="3600" dirty="0">
                <a:solidFill>
                  <a:srgbClr val="FF0000"/>
                </a:solidFill>
              </a:rPr>
              <a:t>Make sure the units are unified. (one unit for distance and one unit for time) </a:t>
            </a:r>
          </a:p>
          <a:p>
            <a:pPr marL="514350" indent="-514350" algn="l">
              <a:buAutoNum type="arabicPeriod"/>
            </a:pPr>
            <a:r>
              <a:rPr lang="en-US" sz="3600" dirty="0">
                <a:solidFill>
                  <a:srgbClr val="7030A0"/>
                </a:solidFill>
              </a:rPr>
              <a:t>Choose the suitable equation </a:t>
            </a:r>
            <a:endParaRPr lang="en-AE" sz="3600" dirty="0">
              <a:solidFill>
                <a:srgbClr val="7030A0"/>
              </a:solidFill>
            </a:endParaRPr>
          </a:p>
          <a:p>
            <a:pPr marL="971550" lvl="1" indent="-514350">
              <a:buFont typeface="Wingdings" panose="05000000000000000000" pitchFamily="2" charset="2"/>
              <a:buChar char="Ø"/>
            </a:pPr>
            <a:r>
              <a:rPr lang="en-US" sz="3600" dirty="0">
                <a:solidFill>
                  <a:srgbClr val="A347FF"/>
                </a:solidFill>
              </a:rPr>
              <a:t>T</a:t>
            </a:r>
            <a:r>
              <a:rPr lang="en-AE" sz="3600" dirty="0">
                <a:solidFill>
                  <a:srgbClr val="A347FF"/>
                </a:solidFill>
              </a:rPr>
              <a:t>he equation must have the unknown</a:t>
            </a:r>
          </a:p>
          <a:p>
            <a:pPr marL="971550" lvl="1" indent="-514350">
              <a:buFont typeface="Wingdings" panose="05000000000000000000" pitchFamily="2" charset="2"/>
              <a:buChar char="Ø"/>
            </a:pPr>
            <a:r>
              <a:rPr lang="en-US" sz="3600" dirty="0">
                <a:solidFill>
                  <a:srgbClr val="A347FF"/>
                </a:solidFill>
              </a:rPr>
              <a:t>T</a:t>
            </a:r>
            <a:r>
              <a:rPr lang="en-AE" sz="3600" dirty="0">
                <a:solidFill>
                  <a:srgbClr val="A347FF"/>
                </a:solidFill>
              </a:rPr>
              <a:t>he other quantities in the equation must be known. 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3600" u="sng" dirty="0">
                <a:solidFill>
                  <a:srgbClr val="00B050"/>
                </a:solidFill>
              </a:rPr>
              <a:t>S</a:t>
            </a:r>
            <a:r>
              <a:rPr lang="en-US" sz="3600" dirty="0">
                <a:solidFill>
                  <a:srgbClr val="00B050"/>
                </a:solidFill>
              </a:rPr>
              <a:t>ubstitute and solve for the unknown. </a:t>
            </a:r>
          </a:p>
        </p:txBody>
      </p:sp>
    </p:spTree>
    <p:extLst>
      <p:ext uri="{BB962C8B-B14F-4D97-AF65-F5344CB8AC3E}">
        <p14:creationId xmlns:p14="http://schemas.microsoft.com/office/powerpoint/2010/main" val="2362070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4EF05D-C276-1F9E-0A83-8DAA1C606185}"/>
              </a:ext>
            </a:extLst>
          </p:cNvPr>
          <p:cNvSpPr txBox="1"/>
          <p:nvPr/>
        </p:nvSpPr>
        <p:spPr>
          <a:xfrm>
            <a:off x="1002059" y="857251"/>
            <a:ext cx="8902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b="1" u="sng" dirty="0"/>
              <a:t>Motion with constant acceleration equations </a:t>
            </a: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9C1D62-FE12-7507-386C-0B884AB973F4}"/>
              </a:ext>
            </a:extLst>
          </p:cNvPr>
          <p:cNvSpPr txBox="1"/>
          <p:nvPr/>
        </p:nvSpPr>
        <p:spPr>
          <a:xfrm>
            <a:off x="1324255" y="1856949"/>
            <a:ext cx="940086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/>
              <a:t>example : if you have this list of knowns , which equation will you use to find the unknown?</a:t>
            </a:r>
            <a:endParaRPr lang="en-AE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788CB6D-D217-DF73-95DA-7777C8FCF948}"/>
                  </a:ext>
                </a:extLst>
              </p:cNvPr>
              <p:cNvSpPr txBox="1"/>
              <p:nvPr/>
            </p:nvSpPr>
            <p:spPr>
              <a:xfrm>
                <a:off x="11944803" y="2610277"/>
                <a:ext cx="3421129" cy="731419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4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44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44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AE" sz="44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788CB6D-D217-DF73-95DA-7777C8FCF9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44803" y="2610277"/>
                <a:ext cx="3421129" cy="731419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F30F87C-1BB9-88F8-931E-010E3E62A54E}"/>
                  </a:ext>
                </a:extLst>
              </p:cNvPr>
              <p:cNvSpPr txBox="1"/>
              <p:nvPr/>
            </p:nvSpPr>
            <p:spPr>
              <a:xfrm>
                <a:off x="11838392" y="4133301"/>
                <a:ext cx="4121706" cy="788614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  <m:sup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44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44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</m:oMath>
                  </m:oMathPara>
                </a14:m>
                <a:endParaRPr lang="en-AE" sz="4400" b="1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F30F87C-1BB9-88F8-931E-010E3E62A5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38392" y="4133301"/>
                <a:ext cx="4121706" cy="78861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F76882B-1EBB-A115-BDC0-663029C1B90E}"/>
                  </a:ext>
                </a:extLst>
              </p:cNvPr>
              <p:cNvSpPr txBox="1"/>
              <p:nvPr/>
            </p:nvSpPr>
            <p:spPr>
              <a:xfrm>
                <a:off x="11751469" y="5770623"/>
                <a:ext cx="4923207" cy="1267655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4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n-US" sz="44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4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4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4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44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𝒂</m:t>
                      </m:r>
                      <m:r>
                        <a:rPr lang="en-US" sz="44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p>
                        <m:sSupPr>
                          <m:ctrlPr>
                            <a:rPr lang="en-US" sz="44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4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US" sz="44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E" sz="44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F76882B-1EBB-A115-BDC0-663029C1B9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51469" y="5770623"/>
                <a:ext cx="4923207" cy="126765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F798BEE-601B-3DDE-7EAA-501678062D51}"/>
              </a:ext>
            </a:extLst>
          </p:cNvPr>
          <p:cNvSpPr/>
          <p:nvPr/>
        </p:nvSpPr>
        <p:spPr>
          <a:xfrm>
            <a:off x="1229776" y="1889282"/>
            <a:ext cx="15667574" cy="7330917"/>
          </a:xfrm>
          <a:prstGeom prst="roundRect">
            <a:avLst>
              <a:gd name="adj" fmla="val 3040"/>
            </a:avLst>
          </a:prstGeom>
          <a:noFill/>
          <a:ln w="9525"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26E46FE-2508-B975-88BD-A458C42C8DC6}"/>
                  </a:ext>
                </a:extLst>
              </p:cNvPr>
              <p:cNvSpPr txBox="1"/>
              <p:nvPr/>
            </p:nvSpPr>
            <p:spPr>
              <a:xfrm>
                <a:off x="11092106" y="2738628"/>
                <a:ext cx="554639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1. 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26E46FE-2508-B975-88BD-A458C42C8D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92106" y="2738628"/>
                <a:ext cx="554639" cy="55399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28FEDDA-573D-BBB8-EC3A-99F0DC34CCD2}"/>
                  </a:ext>
                </a:extLst>
              </p:cNvPr>
              <p:cNvSpPr txBox="1"/>
              <p:nvPr/>
            </p:nvSpPr>
            <p:spPr>
              <a:xfrm>
                <a:off x="11099995" y="4250609"/>
                <a:ext cx="554639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.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28FEDDA-573D-BBB8-EC3A-99F0DC34CC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99995" y="4250609"/>
                <a:ext cx="554639" cy="55399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36371BB7-68B8-FA27-CD12-617CF8B75EAF}"/>
                  </a:ext>
                </a:extLst>
              </p:cNvPr>
              <p:cNvSpPr txBox="1"/>
              <p:nvPr/>
            </p:nvSpPr>
            <p:spPr>
              <a:xfrm>
                <a:off x="11095360" y="6040903"/>
                <a:ext cx="554639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3. 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36371BB7-68B8-FA27-CD12-617CF8B75E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95360" y="6040903"/>
                <a:ext cx="554639" cy="55399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41C3D79A-4D53-1EF4-80F6-D56BC67F1183}"/>
              </a:ext>
            </a:extLst>
          </p:cNvPr>
          <p:cNvSpPr txBox="1"/>
          <p:nvPr/>
        </p:nvSpPr>
        <p:spPr>
          <a:xfrm>
            <a:off x="5453117" y="7982690"/>
            <a:ext cx="1239671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71550" lvl="1" indent="-514350">
              <a:buFont typeface="Wingdings" panose="05000000000000000000" pitchFamily="2" charset="2"/>
              <a:buChar char="Ø"/>
            </a:pPr>
            <a:r>
              <a:rPr lang="en-US" sz="3600" dirty="0">
                <a:solidFill>
                  <a:srgbClr val="A347FF"/>
                </a:solidFill>
              </a:rPr>
              <a:t>T</a:t>
            </a:r>
            <a:r>
              <a:rPr lang="en-AE" sz="3600" dirty="0">
                <a:solidFill>
                  <a:srgbClr val="A347FF"/>
                </a:solidFill>
              </a:rPr>
              <a:t>he equation must have the unknown</a:t>
            </a:r>
          </a:p>
          <a:p>
            <a:pPr marL="971550" lvl="1" indent="-514350">
              <a:buFont typeface="Wingdings" panose="05000000000000000000" pitchFamily="2" charset="2"/>
              <a:buChar char="Ø"/>
            </a:pPr>
            <a:r>
              <a:rPr lang="en-US" sz="3600" dirty="0">
                <a:solidFill>
                  <a:srgbClr val="A347FF"/>
                </a:solidFill>
              </a:rPr>
              <a:t>T</a:t>
            </a:r>
            <a:r>
              <a:rPr lang="en-AE" sz="3600" dirty="0">
                <a:solidFill>
                  <a:srgbClr val="A347FF"/>
                </a:solidFill>
              </a:rPr>
              <a:t>he other quantities in the equation must be known. 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621C1C3C-1D4F-D8AF-E097-11A69511039D}"/>
                  </a:ext>
                </a:extLst>
              </p14:cNvPr>
              <p14:cNvContentPartPr/>
              <p14:nvPr/>
            </p14:nvContentPartPr>
            <p14:xfrm>
              <a:off x="12116718" y="2327948"/>
              <a:ext cx="309233" cy="294007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621C1C3C-1D4F-D8AF-E097-11A69511039D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2080719" y="2292322"/>
                <a:ext cx="380871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BC67EE18-8349-66B8-3775-68F0AF910F0E}"/>
                  </a:ext>
                </a:extLst>
              </p14:cNvPr>
              <p14:cNvContentPartPr/>
              <p14:nvPr/>
            </p14:nvContentPartPr>
            <p14:xfrm>
              <a:off x="12118690" y="3797832"/>
              <a:ext cx="309233" cy="294007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BC67EE18-8349-66B8-3775-68F0AF910F0E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2082691" y="3762206"/>
                <a:ext cx="380871" cy="365619"/>
              </a:xfrm>
              <a:prstGeom prst="rect">
                <a:avLst/>
              </a:prstGeom>
            </p:spPr>
          </p:pic>
        </mc:Fallback>
      </mc:AlternateContent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E011F886-25A8-5F6B-FF03-4FED8AE40CCD}"/>
              </a:ext>
            </a:extLst>
          </p:cNvPr>
          <p:cNvCxnSpPr>
            <a:cxnSpLocks/>
          </p:cNvCxnSpPr>
          <p:nvPr/>
        </p:nvCxnSpPr>
        <p:spPr>
          <a:xfrm>
            <a:off x="11033048" y="6389061"/>
            <a:ext cx="5951657" cy="8560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C108D988-0594-938B-AD73-FE9EEFA6C186}"/>
                  </a:ext>
                </a:extLst>
              </p14:cNvPr>
              <p14:cNvContentPartPr/>
              <p14:nvPr/>
            </p14:nvContentPartPr>
            <p14:xfrm>
              <a:off x="13393092" y="3862480"/>
              <a:ext cx="309233" cy="294007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C108D988-0594-938B-AD73-FE9EEFA6C186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3357093" y="3826854"/>
                <a:ext cx="380871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BB02A5FC-768B-D727-EA46-7C782F965080}"/>
                  </a:ext>
                </a:extLst>
              </p14:cNvPr>
              <p14:cNvContentPartPr/>
              <p14:nvPr/>
            </p14:nvContentPartPr>
            <p14:xfrm>
              <a:off x="14952091" y="4014183"/>
              <a:ext cx="309233" cy="294007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BB02A5FC-768B-D727-EA46-7C782F965080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4916092" y="3978557"/>
                <a:ext cx="380871" cy="365619"/>
              </a:xfrm>
              <a:prstGeom prst="rect">
                <a:avLst/>
              </a:prstGeom>
            </p:spPr>
          </p:pic>
        </mc:Fallback>
      </mc:AlternateContent>
      <p:grpSp>
        <p:nvGrpSpPr>
          <p:cNvPr id="40" name="Group 39">
            <a:extLst>
              <a:ext uri="{FF2B5EF4-FFF2-40B4-BE49-F238E27FC236}">
                <a16:creationId xmlns:a16="http://schemas.microsoft.com/office/drawing/2014/main" id="{A4477962-3043-7CA9-BBDA-4A4B89161704}"/>
              </a:ext>
            </a:extLst>
          </p:cNvPr>
          <p:cNvGrpSpPr/>
          <p:nvPr/>
        </p:nvGrpSpPr>
        <p:grpSpPr>
          <a:xfrm rot="20534909">
            <a:off x="15487482" y="3987045"/>
            <a:ext cx="328320" cy="329400"/>
            <a:chOff x="5825589" y="4673309"/>
            <a:chExt cx="328320" cy="329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7BA71AE4-6D95-22E8-AB3E-17FAAB8E1067}"/>
                    </a:ext>
                  </a:extLst>
                </p14:cNvPr>
                <p14:cNvContentPartPr/>
                <p14:nvPr/>
              </p14:nvContentPartPr>
              <p14:xfrm>
                <a:off x="5825589" y="4788869"/>
                <a:ext cx="328320" cy="177840"/>
              </p14:xfrm>
            </p:contentPart>
          </mc:Choice>
          <mc:Fallback xmlns=""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7BA71AE4-6D95-22E8-AB3E-17FAAB8E1067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5789949" y="4753229"/>
                  <a:ext cx="399960" cy="249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8707F6E5-52D5-2D06-FB76-47B62B9E9487}"/>
                    </a:ext>
                  </a:extLst>
                </p14:cNvPr>
                <p14:cNvContentPartPr/>
                <p14:nvPr/>
              </p14:nvContentPartPr>
              <p14:xfrm>
                <a:off x="5892549" y="4673309"/>
                <a:ext cx="192960" cy="329400"/>
              </p14:xfrm>
            </p:contentPart>
          </mc:Choice>
          <mc:Fallback xmlns=""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8707F6E5-52D5-2D06-FB76-47B62B9E9487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856549" y="4637309"/>
                  <a:ext cx="264600" cy="401040"/>
                </a:xfrm>
                <a:prstGeom prst="rect">
                  <a:avLst/>
                </a:prstGeom>
              </p:spPr>
            </p:pic>
          </mc:Fallback>
        </mc:AlternateContent>
      </p:grp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5DE3FB36-8752-89D2-1F39-E380654B862B}"/>
              </a:ext>
            </a:extLst>
          </p:cNvPr>
          <p:cNvCxnSpPr>
            <a:cxnSpLocks/>
          </p:cNvCxnSpPr>
          <p:nvPr/>
        </p:nvCxnSpPr>
        <p:spPr>
          <a:xfrm>
            <a:off x="10923416" y="4522426"/>
            <a:ext cx="5951657" cy="8560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130F9422-2B0D-96D3-6B51-EF85EFE471A2}"/>
                  </a:ext>
                </a:extLst>
              </p14:cNvPr>
              <p14:cNvContentPartPr/>
              <p14:nvPr/>
            </p14:nvContentPartPr>
            <p14:xfrm>
              <a:off x="13431427" y="2306382"/>
              <a:ext cx="309233" cy="294007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130F9422-2B0D-96D3-6B51-EF85EFE471A2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3395428" y="2270756"/>
                <a:ext cx="380871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7E691259-EF03-952C-3D84-6438CD944F7D}"/>
                  </a:ext>
                </a:extLst>
              </p14:cNvPr>
              <p14:cNvContentPartPr/>
              <p14:nvPr/>
            </p14:nvContentPartPr>
            <p14:xfrm>
              <a:off x="14530608" y="2357671"/>
              <a:ext cx="309233" cy="294007"/>
            </p14:xfrm>
          </p:contentPart>
        </mc:Choice>
        <mc:Fallback xmlns=""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7E691259-EF03-952C-3D84-6438CD944F7D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4494609" y="2322045"/>
                <a:ext cx="380871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7074A397-04D7-C608-EBD4-43DD173D99DD}"/>
                  </a:ext>
                </a:extLst>
              </p14:cNvPr>
              <p14:cNvContentPartPr/>
              <p14:nvPr/>
            </p14:nvContentPartPr>
            <p14:xfrm>
              <a:off x="15053901" y="2277163"/>
              <a:ext cx="309233" cy="294007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7074A397-04D7-C608-EBD4-43DD173D99DD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5017902" y="2241537"/>
                <a:ext cx="380871" cy="365619"/>
              </a:xfrm>
              <a:prstGeom prst="rect">
                <a:avLst/>
              </a:prstGeom>
            </p:spPr>
          </p:pic>
        </mc:Fallback>
      </mc:AlternateContent>
      <p:sp>
        <p:nvSpPr>
          <p:cNvPr id="45" name="Rectangle 44">
            <a:extLst>
              <a:ext uri="{FF2B5EF4-FFF2-40B4-BE49-F238E27FC236}">
                <a16:creationId xmlns:a16="http://schemas.microsoft.com/office/drawing/2014/main" id="{22005DB6-2F35-6254-57AB-D4C8AEF46D59}"/>
              </a:ext>
            </a:extLst>
          </p:cNvPr>
          <p:cNvSpPr/>
          <p:nvPr/>
        </p:nvSpPr>
        <p:spPr>
          <a:xfrm>
            <a:off x="11023182" y="2151795"/>
            <a:ext cx="4761987" cy="1332656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5DE4761F-0FF4-D3B8-32A7-75F157C3A11E}"/>
                  </a:ext>
                </a:extLst>
              </p:cNvPr>
              <p:cNvSpPr txBox="1"/>
              <p:nvPr/>
            </p:nvSpPr>
            <p:spPr>
              <a:xfrm>
                <a:off x="1453744" y="3231772"/>
                <a:ext cx="2749607" cy="40146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sz="3600" b="1" u="sng" dirty="0">
                    <a:solidFill>
                      <a:srgbClr val="00B050"/>
                    </a:solidFill>
                  </a:rPr>
                  <a:t>Knowns: </a:t>
                </a:r>
              </a:p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3600" b="0" i="0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=0 </m:t>
                      </m:r>
                      <m:r>
                        <m:rPr>
                          <m:sty m:val="p"/>
                        </m:rPr>
                        <a:rPr lang="en-US" sz="3600" b="0" i="0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en-US" sz="3600" b="0" i="0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m:rPr>
                          <m:sty m:val="p"/>
                        </m:rPr>
                        <a:rPr lang="en-US" sz="3600" b="0" i="0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en-US" sz="3600" dirty="0"/>
              </a:p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=2 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sSup>
                        <m:sSupPr>
                          <m:ctrlPr>
                            <a:rPr lang="en-US" sz="36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n-US" sz="36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3600" dirty="0"/>
              </a:p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=10 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𝑠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3600" b="0" dirty="0">
                  <a:solidFill>
                    <a:srgbClr val="00B0F0"/>
                  </a:solidFill>
                  <a:ea typeface="Cambria Math" panose="02040503050406030204" pitchFamily="18" charset="0"/>
                </a:endParaRPr>
              </a:p>
              <a:p>
                <a:pPr algn="l"/>
                <a:endParaRPr lang="en-US" sz="3600" dirty="0"/>
              </a:p>
              <a:p>
                <a:pPr algn="l"/>
                <a:r>
                  <a:rPr lang="en-US" sz="3600" b="1" u="sng" dirty="0">
                    <a:solidFill>
                      <a:srgbClr val="FF0000"/>
                    </a:solidFill>
                  </a:rPr>
                  <a:t>Unknown:</a:t>
                </a:r>
              </a:p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=? </m:t>
                      </m:r>
                    </m:oMath>
                  </m:oMathPara>
                </a14:m>
                <a:endParaRPr lang="en-US" sz="3600" b="1" u="sng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5DE4761F-0FF4-D3B8-32A7-75F157C3A1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3744" y="3231772"/>
                <a:ext cx="2749607" cy="4014689"/>
              </a:xfrm>
              <a:prstGeom prst="rect">
                <a:avLst/>
              </a:prstGeom>
              <a:blipFill>
                <a:blip r:embed="rId21"/>
                <a:stretch>
                  <a:fillRect l="-6637" t="-2276"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51060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4EF05D-C276-1F9E-0A83-8DAA1C606185}"/>
              </a:ext>
            </a:extLst>
          </p:cNvPr>
          <p:cNvSpPr txBox="1"/>
          <p:nvPr/>
        </p:nvSpPr>
        <p:spPr>
          <a:xfrm>
            <a:off x="1002059" y="857251"/>
            <a:ext cx="8902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b="1" u="sng" dirty="0"/>
              <a:t>Motion with constant acceleration equations </a:t>
            </a: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9C1D62-FE12-7507-386C-0B884AB973F4}"/>
              </a:ext>
            </a:extLst>
          </p:cNvPr>
          <p:cNvSpPr txBox="1"/>
          <p:nvPr/>
        </p:nvSpPr>
        <p:spPr>
          <a:xfrm>
            <a:off x="1324255" y="1856949"/>
            <a:ext cx="940086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/>
              <a:t>example : if you have this list of knowns , which equation will you use to find the unknown?</a:t>
            </a:r>
            <a:endParaRPr lang="en-AE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788CB6D-D217-DF73-95DA-7777C8FCF948}"/>
                  </a:ext>
                </a:extLst>
              </p:cNvPr>
              <p:cNvSpPr txBox="1"/>
              <p:nvPr/>
            </p:nvSpPr>
            <p:spPr>
              <a:xfrm>
                <a:off x="11944803" y="2610277"/>
                <a:ext cx="3421129" cy="731419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4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44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44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AE" sz="44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788CB6D-D217-DF73-95DA-7777C8FCF9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44803" y="2610277"/>
                <a:ext cx="3421129" cy="731419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F30F87C-1BB9-88F8-931E-010E3E62A54E}"/>
                  </a:ext>
                </a:extLst>
              </p:cNvPr>
              <p:cNvSpPr txBox="1"/>
              <p:nvPr/>
            </p:nvSpPr>
            <p:spPr>
              <a:xfrm>
                <a:off x="11838392" y="4133301"/>
                <a:ext cx="4121706" cy="788614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  <m:sup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44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44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</m:oMath>
                  </m:oMathPara>
                </a14:m>
                <a:endParaRPr lang="en-AE" sz="4400" b="1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F30F87C-1BB9-88F8-931E-010E3E62A5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38392" y="4133301"/>
                <a:ext cx="4121706" cy="78861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F76882B-1EBB-A115-BDC0-663029C1B90E}"/>
                  </a:ext>
                </a:extLst>
              </p:cNvPr>
              <p:cNvSpPr txBox="1"/>
              <p:nvPr/>
            </p:nvSpPr>
            <p:spPr>
              <a:xfrm>
                <a:off x="11751469" y="5770623"/>
                <a:ext cx="4923207" cy="1267655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4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n-US" sz="44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4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4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4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44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𝒂</m:t>
                      </m:r>
                      <m:r>
                        <a:rPr lang="en-US" sz="44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p>
                        <m:sSupPr>
                          <m:ctrlPr>
                            <a:rPr lang="en-US" sz="44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4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US" sz="44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E" sz="44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F76882B-1EBB-A115-BDC0-663029C1B9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51469" y="5770623"/>
                <a:ext cx="4923207" cy="126765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F798BEE-601B-3DDE-7EAA-501678062D51}"/>
              </a:ext>
            </a:extLst>
          </p:cNvPr>
          <p:cNvSpPr/>
          <p:nvPr/>
        </p:nvSpPr>
        <p:spPr>
          <a:xfrm>
            <a:off x="1229776" y="1889282"/>
            <a:ext cx="15667574" cy="7330917"/>
          </a:xfrm>
          <a:prstGeom prst="roundRect">
            <a:avLst>
              <a:gd name="adj" fmla="val 3040"/>
            </a:avLst>
          </a:prstGeom>
          <a:noFill/>
          <a:ln w="9525"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26E46FE-2508-B975-88BD-A458C42C8DC6}"/>
                  </a:ext>
                </a:extLst>
              </p:cNvPr>
              <p:cNvSpPr txBox="1"/>
              <p:nvPr/>
            </p:nvSpPr>
            <p:spPr>
              <a:xfrm>
                <a:off x="11092106" y="2738628"/>
                <a:ext cx="554639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1. 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26E46FE-2508-B975-88BD-A458C42C8D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92106" y="2738628"/>
                <a:ext cx="554639" cy="55399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28FEDDA-573D-BBB8-EC3A-99F0DC34CCD2}"/>
                  </a:ext>
                </a:extLst>
              </p:cNvPr>
              <p:cNvSpPr txBox="1"/>
              <p:nvPr/>
            </p:nvSpPr>
            <p:spPr>
              <a:xfrm>
                <a:off x="11099995" y="4250609"/>
                <a:ext cx="554639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.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28FEDDA-573D-BBB8-EC3A-99F0DC34CC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99995" y="4250609"/>
                <a:ext cx="554639" cy="55399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36371BB7-68B8-FA27-CD12-617CF8B75EAF}"/>
                  </a:ext>
                </a:extLst>
              </p:cNvPr>
              <p:cNvSpPr txBox="1"/>
              <p:nvPr/>
            </p:nvSpPr>
            <p:spPr>
              <a:xfrm>
                <a:off x="11095360" y="6040903"/>
                <a:ext cx="554639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3. 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36371BB7-68B8-FA27-CD12-617CF8B75E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95360" y="6040903"/>
                <a:ext cx="554639" cy="55399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41C3D79A-4D53-1EF4-80F6-D56BC67F1183}"/>
              </a:ext>
            </a:extLst>
          </p:cNvPr>
          <p:cNvSpPr txBox="1"/>
          <p:nvPr/>
        </p:nvSpPr>
        <p:spPr>
          <a:xfrm>
            <a:off x="5453117" y="7982690"/>
            <a:ext cx="1239671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71550" lvl="1" indent="-514350">
              <a:buFont typeface="Wingdings" panose="05000000000000000000" pitchFamily="2" charset="2"/>
              <a:buChar char="Ø"/>
            </a:pPr>
            <a:r>
              <a:rPr lang="en-US" sz="3600" dirty="0">
                <a:solidFill>
                  <a:srgbClr val="A347FF"/>
                </a:solidFill>
              </a:rPr>
              <a:t>T</a:t>
            </a:r>
            <a:r>
              <a:rPr lang="en-AE" sz="3600" dirty="0">
                <a:solidFill>
                  <a:srgbClr val="A347FF"/>
                </a:solidFill>
              </a:rPr>
              <a:t>he equation must have the unknown</a:t>
            </a:r>
          </a:p>
          <a:p>
            <a:pPr marL="971550" lvl="1" indent="-514350">
              <a:buFont typeface="Wingdings" panose="05000000000000000000" pitchFamily="2" charset="2"/>
              <a:buChar char="Ø"/>
            </a:pPr>
            <a:r>
              <a:rPr lang="en-US" sz="3600" dirty="0">
                <a:solidFill>
                  <a:srgbClr val="A347FF"/>
                </a:solidFill>
              </a:rPr>
              <a:t>T</a:t>
            </a:r>
            <a:r>
              <a:rPr lang="en-AE" sz="3600" dirty="0">
                <a:solidFill>
                  <a:srgbClr val="A347FF"/>
                </a:solidFill>
              </a:rPr>
              <a:t>he other quantities in the equation must be known. 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621C1C3C-1D4F-D8AF-E097-11A69511039D}"/>
                  </a:ext>
                </a:extLst>
              </p14:cNvPr>
              <p14:cNvContentPartPr/>
              <p14:nvPr/>
            </p14:nvContentPartPr>
            <p14:xfrm>
              <a:off x="12116718" y="2327948"/>
              <a:ext cx="309233" cy="294007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621C1C3C-1D4F-D8AF-E097-11A69511039D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2080719" y="2292322"/>
                <a:ext cx="380871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BC67EE18-8349-66B8-3775-68F0AF910F0E}"/>
                  </a:ext>
                </a:extLst>
              </p14:cNvPr>
              <p14:cNvContentPartPr/>
              <p14:nvPr/>
            </p14:nvContentPartPr>
            <p14:xfrm>
              <a:off x="12118690" y="3797832"/>
              <a:ext cx="309233" cy="294007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BC67EE18-8349-66B8-3775-68F0AF910F0E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2082691" y="3762206"/>
                <a:ext cx="380871" cy="365619"/>
              </a:xfrm>
              <a:prstGeom prst="rect">
                <a:avLst/>
              </a:prstGeom>
            </p:spPr>
          </p:pic>
        </mc:Fallback>
      </mc:AlternateContent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E011F886-25A8-5F6B-FF03-4FED8AE40CCD}"/>
              </a:ext>
            </a:extLst>
          </p:cNvPr>
          <p:cNvCxnSpPr>
            <a:cxnSpLocks/>
          </p:cNvCxnSpPr>
          <p:nvPr/>
        </p:nvCxnSpPr>
        <p:spPr>
          <a:xfrm>
            <a:off x="11033048" y="6389061"/>
            <a:ext cx="5951657" cy="8560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C108D988-0594-938B-AD73-FE9EEFA6C186}"/>
                  </a:ext>
                </a:extLst>
              </p14:cNvPr>
              <p14:cNvContentPartPr/>
              <p14:nvPr/>
            </p14:nvContentPartPr>
            <p14:xfrm>
              <a:off x="13372365" y="2243302"/>
              <a:ext cx="309233" cy="294007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C108D988-0594-938B-AD73-FE9EEFA6C186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3336366" y="2207676"/>
                <a:ext cx="380871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BB02A5FC-768B-D727-EA46-7C782F965080}"/>
                  </a:ext>
                </a:extLst>
              </p14:cNvPr>
              <p14:cNvContentPartPr/>
              <p14:nvPr/>
            </p14:nvContentPartPr>
            <p14:xfrm>
              <a:off x="14318779" y="2394861"/>
              <a:ext cx="309233" cy="294007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BB02A5FC-768B-D727-EA46-7C782F965080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4282780" y="2359235"/>
                <a:ext cx="380871" cy="365619"/>
              </a:xfrm>
              <a:prstGeom prst="rect">
                <a:avLst/>
              </a:prstGeom>
            </p:spPr>
          </p:pic>
        </mc:Fallback>
      </mc:AlternateContent>
      <p:grpSp>
        <p:nvGrpSpPr>
          <p:cNvPr id="40" name="Group 39">
            <a:extLst>
              <a:ext uri="{FF2B5EF4-FFF2-40B4-BE49-F238E27FC236}">
                <a16:creationId xmlns:a16="http://schemas.microsoft.com/office/drawing/2014/main" id="{A4477962-3043-7CA9-BBDA-4A4B89161704}"/>
              </a:ext>
            </a:extLst>
          </p:cNvPr>
          <p:cNvGrpSpPr/>
          <p:nvPr/>
        </p:nvGrpSpPr>
        <p:grpSpPr>
          <a:xfrm rot="20534909">
            <a:off x="14915875" y="2367019"/>
            <a:ext cx="328320" cy="329400"/>
            <a:chOff x="5825589" y="4673309"/>
            <a:chExt cx="328320" cy="329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7BA71AE4-6D95-22E8-AB3E-17FAAB8E1067}"/>
                    </a:ext>
                  </a:extLst>
                </p14:cNvPr>
                <p14:cNvContentPartPr/>
                <p14:nvPr/>
              </p14:nvContentPartPr>
              <p14:xfrm>
                <a:off x="5825589" y="4788869"/>
                <a:ext cx="328320" cy="177840"/>
              </p14:xfrm>
            </p:contentPart>
          </mc:Choice>
          <mc:Fallback xmlns=""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7BA71AE4-6D95-22E8-AB3E-17FAAB8E1067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5789949" y="4753229"/>
                  <a:ext cx="399960" cy="249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8707F6E5-52D5-2D06-FB76-47B62B9E9487}"/>
                    </a:ext>
                  </a:extLst>
                </p14:cNvPr>
                <p14:cNvContentPartPr/>
                <p14:nvPr/>
              </p14:nvContentPartPr>
              <p14:xfrm>
                <a:off x="5892549" y="4673309"/>
                <a:ext cx="192960" cy="329400"/>
              </p14:xfrm>
            </p:contentPart>
          </mc:Choice>
          <mc:Fallback xmlns=""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8707F6E5-52D5-2D06-FB76-47B62B9E9487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856549" y="4637309"/>
                  <a:ext cx="264600" cy="401040"/>
                </a:xfrm>
                <a:prstGeom prst="rect">
                  <a:avLst/>
                </a:prstGeom>
              </p:spPr>
            </p:pic>
          </mc:Fallback>
        </mc:AlternateContent>
      </p:grp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5DE3FB36-8752-89D2-1F39-E380654B862B}"/>
              </a:ext>
            </a:extLst>
          </p:cNvPr>
          <p:cNvCxnSpPr>
            <a:cxnSpLocks/>
          </p:cNvCxnSpPr>
          <p:nvPr/>
        </p:nvCxnSpPr>
        <p:spPr>
          <a:xfrm>
            <a:off x="10571879" y="2953920"/>
            <a:ext cx="5951657" cy="8560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130F9422-2B0D-96D3-6B51-EF85EFE471A2}"/>
                  </a:ext>
                </a:extLst>
              </p14:cNvPr>
              <p14:cNvContentPartPr/>
              <p14:nvPr/>
            </p14:nvContentPartPr>
            <p14:xfrm>
              <a:off x="13269935" y="3889396"/>
              <a:ext cx="309233" cy="294007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130F9422-2B0D-96D3-6B51-EF85EFE471A2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3233936" y="3853770"/>
                <a:ext cx="380871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7E691259-EF03-952C-3D84-6438CD944F7D}"/>
                  </a:ext>
                </a:extLst>
              </p14:cNvPr>
              <p14:cNvContentPartPr/>
              <p14:nvPr/>
            </p14:nvContentPartPr>
            <p14:xfrm>
              <a:off x="14984105" y="3983935"/>
              <a:ext cx="309233" cy="294007"/>
            </p14:xfrm>
          </p:contentPart>
        </mc:Choice>
        <mc:Fallback xmlns=""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7E691259-EF03-952C-3D84-6438CD944F7D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4948106" y="3948309"/>
                <a:ext cx="380871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7074A397-04D7-C608-EBD4-43DD173D99DD}"/>
                  </a:ext>
                </a:extLst>
              </p14:cNvPr>
              <p14:cNvContentPartPr/>
              <p14:nvPr/>
            </p14:nvContentPartPr>
            <p14:xfrm>
              <a:off x="15629177" y="3939497"/>
              <a:ext cx="309233" cy="294007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7074A397-04D7-C608-EBD4-43DD173D99DD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5593178" y="3903871"/>
                <a:ext cx="380871" cy="365619"/>
              </a:xfrm>
              <a:prstGeom prst="rect">
                <a:avLst/>
              </a:prstGeom>
            </p:spPr>
          </p:pic>
        </mc:Fallback>
      </mc:AlternateContent>
      <p:sp>
        <p:nvSpPr>
          <p:cNvPr id="45" name="Rectangle 44">
            <a:extLst>
              <a:ext uri="{FF2B5EF4-FFF2-40B4-BE49-F238E27FC236}">
                <a16:creationId xmlns:a16="http://schemas.microsoft.com/office/drawing/2014/main" id="{22005DB6-2F35-6254-57AB-D4C8AEF46D59}"/>
              </a:ext>
            </a:extLst>
          </p:cNvPr>
          <p:cNvSpPr/>
          <p:nvPr/>
        </p:nvSpPr>
        <p:spPr>
          <a:xfrm>
            <a:off x="11166714" y="3657671"/>
            <a:ext cx="5213648" cy="1332656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5DE4761F-0FF4-D3B8-32A7-75F157C3A11E}"/>
                  </a:ext>
                </a:extLst>
              </p:cNvPr>
              <p:cNvSpPr txBox="1"/>
              <p:nvPr/>
            </p:nvSpPr>
            <p:spPr>
              <a:xfrm>
                <a:off x="1453744" y="3231772"/>
                <a:ext cx="2749607" cy="4122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sz="3600" b="1" u="sng" dirty="0">
                    <a:solidFill>
                      <a:srgbClr val="00B050"/>
                    </a:solidFill>
                  </a:rPr>
                  <a:t>Knowns: </a:t>
                </a:r>
              </a:p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3600" b="0" i="0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=0 </m:t>
                      </m:r>
                      <m:r>
                        <m:rPr>
                          <m:sty m:val="p"/>
                        </m:rPr>
                        <a:rPr lang="en-US" sz="3600" b="0" i="0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en-US" sz="3600" b="0" i="0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m:rPr>
                          <m:sty m:val="p"/>
                        </m:rPr>
                        <a:rPr lang="en-US" sz="3600" b="0" i="0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en-US" sz="3600" dirty="0"/>
              </a:p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=2 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sSup>
                        <m:sSupPr>
                          <m:ctrlPr>
                            <a:rPr lang="en-US" sz="36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n-US" sz="36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3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US" sz="3600" b="0" i="1" smtClean="0">
                          <a:solidFill>
                            <a:srgbClr val="ED5D8A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=12 </m:t>
                      </m:r>
                      <m:r>
                        <a:rPr lang="en-US" sz="3600" b="0" i="1" smtClean="0">
                          <a:solidFill>
                            <a:srgbClr val="ED5D8A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en-US" sz="3600" b="0" dirty="0">
                  <a:solidFill>
                    <a:srgbClr val="ED5D8A"/>
                  </a:solidFill>
                  <a:ea typeface="Cambria Math" panose="02040503050406030204" pitchFamily="18" charset="0"/>
                </a:endParaRPr>
              </a:p>
              <a:p>
                <a:pPr algn="l"/>
                <a:endParaRPr lang="en-US" sz="3600" dirty="0"/>
              </a:p>
              <a:p>
                <a:pPr algn="l"/>
                <a:r>
                  <a:rPr lang="en-US" sz="3600" b="1" u="sng" dirty="0">
                    <a:solidFill>
                      <a:srgbClr val="FF0000"/>
                    </a:solidFill>
                  </a:rPr>
                  <a:t>Unknown:</a:t>
                </a:r>
              </a:p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=? </m:t>
                      </m:r>
                    </m:oMath>
                  </m:oMathPara>
                </a14:m>
                <a:endParaRPr lang="en-US" sz="3600" b="1" u="sng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5DE4761F-0FF4-D3B8-32A7-75F157C3A1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3744" y="3231772"/>
                <a:ext cx="2749607" cy="4122219"/>
              </a:xfrm>
              <a:prstGeom prst="rect">
                <a:avLst/>
              </a:prstGeom>
              <a:blipFill>
                <a:blip r:embed="rId21"/>
                <a:stretch>
                  <a:fillRect l="-6637" t="-2219"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51834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4EF05D-C276-1F9E-0A83-8DAA1C606185}"/>
              </a:ext>
            </a:extLst>
          </p:cNvPr>
          <p:cNvSpPr txBox="1"/>
          <p:nvPr/>
        </p:nvSpPr>
        <p:spPr>
          <a:xfrm>
            <a:off x="1002059" y="857251"/>
            <a:ext cx="8902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b="1" u="sng" dirty="0"/>
              <a:t>Motion with constant acceleration equations </a:t>
            </a: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9C1D62-FE12-7507-386C-0B884AB973F4}"/>
              </a:ext>
            </a:extLst>
          </p:cNvPr>
          <p:cNvSpPr txBox="1"/>
          <p:nvPr/>
        </p:nvSpPr>
        <p:spPr>
          <a:xfrm>
            <a:off x="1324255" y="1856949"/>
            <a:ext cx="940086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/>
              <a:t>example : if you have this list of knowns , which equation will you use to find the unknown?</a:t>
            </a:r>
            <a:endParaRPr lang="en-AE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788CB6D-D217-DF73-95DA-7777C8FCF948}"/>
                  </a:ext>
                </a:extLst>
              </p:cNvPr>
              <p:cNvSpPr txBox="1"/>
              <p:nvPr/>
            </p:nvSpPr>
            <p:spPr>
              <a:xfrm>
                <a:off x="11944803" y="2610277"/>
                <a:ext cx="3421129" cy="731419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4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44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44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AE" sz="44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788CB6D-D217-DF73-95DA-7777C8FCF9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44803" y="2610277"/>
                <a:ext cx="3421129" cy="731419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F30F87C-1BB9-88F8-931E-010E3E62A54E}"/>
                  </a:ext>
                </a:extLst>
              </p:cNvPr>
              <p:cNvSpPr txBox="1"/>
              <p:nvPr/>
            </p:nvSpPr>
            <p:spPr>
              <a:xfrm>
                <a:off x="11838392" y="4133301"/>
                <a:ext cx="4121706" cy="788614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  <m:sup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44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44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</m:oMath>
                  </m:oMathPara>
                </a14:m>
                <a:endParaRPr lang="en-AE" sz="4400" b="1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F30F87C-1BB9-88F8-931E-010E3E62A5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38392" y="4133301"/>
                <a:ext cx="4121706" cy="78861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F76882B-1EBB-A115-BDC0-663029C1B90E}"/>
                  </a:ext>
                </a:extLst>
              </p:cNvPr>
              <p:cNvSpPr txBox="1"/>
              <p:nvPr/>
            </p:nvSpPr>
            <p:spPr>
              <a:xfrm>
                <a:off x="11751469" y="5770623"/>
                <a:ext cx="4923207" cy="1267655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4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n-US" sz="44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4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4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4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44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𝒂</m:t>
                      </m:r>
                      <m:r>
                        <a:rPr lang="en-US" sz="44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p>
                        <m:sSupPr>
                          <m:ctrlPr>
                            <a:rPr lang="en-US" sz="44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4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US" sz="44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E" sz="44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F76882B-1EBB-A115-BDC0-663029C1B9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51469" y="5770623"/>
                <a:ext cx="4923207" cy="126765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F798BEE-601B-3DDE-7EAA-501678062D51}"/>
              </a:ext>
            </a:extLst>
          </p:cNvPr>
          <p:cNvSpPr/>
          <p:nvPr/>
        </p:nvSpPr>
        <p:spPr>
          <a:xfrm>
            <a:off x="1229776" y="1889282"/>
            <a:ext cx="15667574" cy="7330917"/>
          </a:xfrm>
          <a:prstGeom prst="roundRect">
            <a:avLst>
              <a:gd name="adj" fmla="val 3040"/>
            </a:avLst>
          </a:prstGeom>
          <a:noFill/>
          <a:ln w="9525"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26E46FE-2508-B975-88BD-A458C42C8DC6}"/>
                  </a:ext>
                </a:extLst>
              </p:cNvPr>
              <p:cNvSpPr txBox="1"/>
              <p:nvPr/>
            </p:nvSpPr>
            <p:spPr>
              <a:xfrm>
                <a:off x="11092106" y="2738628"/>
                <a:ext cx="554639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1. 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26E46FE-2508-B975-88BD-A458C42C8D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92106" y="2738628"/>
                <a:ext cx="554639" cy="55399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28FEDDA-573D-BBB8-EC3A-99F0DC34CCD2}"/>
                  </a:ext>
                </a:extLst>
              </p:cNvPr>
              <p:cNvSpPr txBox="1"/>
              <p:nvPr/>
            </p:nvSpPr>
            <p:spPr>
              <a:xfrm>
                <a:off x="11099995" y="4250609"/>
                <a:ext cx="554639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.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28FEDDA-573D-BBB8-EC3A-99F0DC34CC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99995" y="4250609"/>
                <a:ext cx="554639" cy="55399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36371BB7-68B8-FA27-CD12-617CF8B75EAF}"/>
                  </a:ext>
                </a:extLst>
              </p:cNvPr>
              <p:cNvSpPr txBox="1"/>
              <p:nvPr/>
            </p:nvSpPr>
            <p:spPr>
              <a:xfrm>
                <a:off x="11095360" y="6040903"/>
                <a:ext cx="554639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3. 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36371BB7-68B8-FA27-CD12-617CF8B75E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95360" y="6040903"/>
                <a:ext cx="554639" cy="55399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41C3D79A-4D53-1EF4-80F6-D56BC67F1183}"/>
              </a:ext>
            </a:extLst>
          </p:cNvPr>
          <p:cNvSpPr txBox="1"/>
          <p:nvPr/>
        </p:nvSpPr>
        <p:spPr>
          <a:xfrm>
            <a:off x="5453117" y="7982690"/>
            <a:ext cx="1239671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71550" lvl="1" indent="-514350">
              <a:buFont typeface="Wingdings" panose="05000000000000000000" pitchFamily="2" charset="2"/>
              <a:buChar char="Ø"/>
            </a:pPr>
            <a:r>
              <a:rPr lang="en-US" sz="3600" dirty="0">
                <a:solidFill>
                  <a:srgbClr val="A347FF"/>
                </a:solidFill>
              </a:rPr>
              <a:t>T</a:t>
            </a:r>
            <a:r>
              <a:rPr lang="en-AE" sz="3600" dirty="0">
                <a:solidFill>
                  <a:srgbClr val="A347FF"/>
                </a:solidFill>
              </a:rPr>
              <a:t>he equation must have the unknown</a:t>
            </a:r>
          </a:p>
          <a:p>
            <a:pPr marL="971550" lvl="1" indent="-514350">
              <a:buFont typeface="Wingdings" panose="05000000000000000000" pitchFamily="2" charset="2"/>
              <a:buChar char="Ø"/>
            </a:pPr>
            <a:r>
              <a:rPr lang="en-US" sz="3600" dirty="0">
                <a:solidFill>
                  <a:srgbClr val="A347FF"/>
                </a:solidFill>
              </a:rPr>
              <a:t>T</a:t>
            </a:r>
            <a:r>
              <a:rPr lang="en-AE" sz="3600" dirty="0">
                <a:solidFill>
                  <a:srgbClr val="A347FF"/>
                </a:solidFill>
              </a:rPr>
              <a:t>he other quantities in the equation must be known. 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621C1C3C-1D4F-D8AF-E097-11A69511039D}"/>
                  </a:ext>
                </a:extLst>
              </p14:cNvPr>
              <p14:cNvContentPartPr/>
              <p14:nvPr/>
            </p14:nvContentPartPr>
            <p14:xfrm>
              <a:off x="15582950" y="3943167"/>
              <a:ext cx="309233" cy="294007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621C1C3C-1D4F-D8AF-E097-11A69511039D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5546951" y="3907541"/>
                <a:ext cx="380871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BC67EE18-8349-66B8-3775-68F0AF910F0E}"/>
                  </a:ext>
                </a:extLst>
              </p14:cNvPr>
              <p14:cNvContentPartPr/>
              <p14:nvPr/>
            </p14:nvContentPartPr>
            <p14:xfrm>
              <a:off x="12116717" y="5746896"/>
              <a:ext cx="309233" cy="294007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BC67EE18-8349-66B8-3775-68F0AF910F0E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2080718" y="5711270"/>
                <a:ext cx="380871" cy="365619"/>
              </a:xfrm>
              <a:prstGeom prst="rect">
                <a:avLst/>
              </a:prstGeom>
            </p:spPr>
          </p:pic>
        </mc:Fallback>
      </mc:AlternateContent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E011F886-25A8-5F6B-FF03-4FED8AE40CCD}"/>
              </a:ext>
            </a:extLst>
          </p:cNvPr>
          <p:cNvCxnSpPr>
            <a:cxnSpLocks/>
          </p:cNvCxnSpPr>
          <p:nvPr/>
        </p:nvCxnSpPr>
        <p:spPr>
          <a:xfrm>
            <a:off x="10334226" y="2979170"/>
            <a:ext cx="5951657" cy="8560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C108D988-0594-938B-AD73-FE9EEFA6C186}"/>
                  </a:ext>
                </a:extLst>
              </p14:cNvPr>
              <p14:cNvContentPartPr/>
              <p14:nvPr/>
            </p14:nvContentPartPr>
            <p14:xfrm>
              <a:off x="13388763" y="3862112"/>
              <a:ext cx="309233" cy="294007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C108D988-0594-938B-AD73-FE9EEFA6C186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3352764" y="3826486"/>
                <a:ext cx="380871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BB02A5FC-768B-D727-EA46-7C782F965080}"/>
                  </a:ext>
                </a:extLst>
              </p14:cNvPr>
              <p14:cNvContentPartPr/>
              <p14:nvPr/>
            </p14:nvContentPartPr>
            <p14:xfrm>
              <a:off x="14819015" y="3912270"/>
              <a:ext cx="309233" cy="294007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BB02A5FC-768B-D727-EA46-7C782F965080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4783016" y="3876644"/>
                <a:ext cx="380871" cy="365619"/>
              </a:xfrm>
              <a:prstGeom prst="rect">
                <a:avLst/>
              </a:prstGeom>
            </p:spPr>
          </p:pic>
        </mc:Fallback>
      </mc:AlternateContent>
      <p:grpSp>
        <p:nvGrpSpPr>
          <p:cNvPr id="40" name="Group 39">
            <a:extLst>
              <a:ext uri="{FF2B5EF4-FFF2-40B4-BE49-F238E27FC236}">
                <a16:creationId xmlns:a16="http://schemas.microsoft.com/office/drawing/2014/main" id="{A4477962-3043-7CA9-BBDA-4A4B89161704}"/>
              </a:ext>
            </a:extLst>
          </p:cNvPr>
          <p:cNvGrpSpPr/>
          <p:nvPr/>
        </p:nvGrpSpPr>
        <p:grpSpPr>
          <a:xfrm rot="20534909">
            <a:off x="11952557" y="3809380"/>
            <a:ext cx="328320" cy="329400"/>
            <a:chOff x="5825589" y="4673309"/>
            <a:chExt cx="328320" cy="329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7BA71AE4-6D95-22E8-AB3E-17FAAB8E1067}"/>
                    </a:ext>
                  </a:extLst>
                </p14:cNvPr>
                <p14:cNvContentPartPr/>
                <p14:nvPr/>
              </p14:nvContentPartPr>
              <p14:xfrm>
                <a:off x="5825589" y="4788869"/>
                <a:ext cx="328320" cy="177840"/>
              </p14:xfrm>
            </p:contentPart>
          </mc:Choice>
          <mc:Fallback xmlns=""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7BA71AE4-6D95-22E8-AB3E-17FAAB8E1067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5789949" y="4753229"/>
                  <a:ext cx="399960" cy="249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8707F6E5-52D5-2D06-FB76-47B62B9E9487}"/>
                    </a:ext>
                  </a:extLst>
                </p14:cNvPr>
                <p14:cNvContentPartPr/>
                <p14:nvPr/>
              </p14:nvContentPartPr>
              <p14:xfrm>
                <a:off x="5892549" y="4673309"/>
                <a:ext cx="192960" cy="329400"/>
              </p14:xfrm>
            </p:contentPart>
          </mc:Choice>
          <mc:Fallback xmlns=""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8707F6E5-52D5-2D06-FB76-47B62B9E9487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856549" y="4637309"/>
                  <a:ext cx="264600" cy="401040"/>
                </a:xfrm>
                <a:prstGeom prst="rect">
                  <a:avLst/>
                </a:prstGeom>
              </p:spPr>
            </p:pic>
          </mc:Fallback>
        </mc:AlternateContent>
      </p:grp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5DE3FB36-8752-89D2-1F39-E380654B862B}"/>
              </a:ext>
            </a:extLst>
          </p:cNvPr>
          <p:cNvCxnSpPr>
            <a:cxnSpLocks/>
          </p:cNvCxnSpPr>
          <p:nvPr/>
        </p:nvCxnSpPr>
        <p:spPr>
          <a:xfrm>
            <a:off x="10522131" y="4530147"/>
            <a:ext cx="5951657" cy="8560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130F9422-2B0D-96D3-6B51-EF85EFE471A2}"/>
                  </a:ext>
                </a:extLst>
              </p14:cNvPr>
              <p14:cNvContentPartPr/>
              <p14:nvPr/>
            </p14:nvContentPartPr>
            <p14:xfrm>
              <a:off x="13310512" y="5795943"/>
              <a:ext cx="309233" cy="294007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130F9422-2B0D-96D3-6B51-EF85EFE471A2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3274513" y="5760317"/>
                <a:ext cx="380871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7E691259-EF03-952C-3D84-6438CD944F7D}"/>
                  </a:ext>
                </a:extLst>
              </p14:cNvPr>
              <p14:cNvContentPartPr/>
              <p14:nvPr/>
            </p14:nvContentPartPr>
            <p14:xfrm>
              <a:off x="15496754" y="5936700"/>
              <a:ext cx="309233" cy="294007"/>
            </p14:xfrm>
          </p:contentPart>
        </mc:Choice>
        <mc:Fallback xmlns=""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7E691259-EF03-952C-3D84-6438CD944F7D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5460755" y="5901074"/>
                <a:ext cx="380871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7074A397-04D7-C608-EBD4-43DD173D99DD}"/>
                  </a:ext>
                </a:extLst>
              </p14:cNvPr>
              <p14:cNvContentPartPr/>
              <p14:nvPr/>
            </p14:nvContentPartPr>
            <p14:xfrm>
              <a:off x="13937711" y="5828331"/>
              <a:ext cx="309233" cy="294007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7074A397-04D7-C608-EBD4-43DD173D99DD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3901712" y="5792705"/>
                <a:ext cx="380871" cy="365619"/>
              </a:xfrm>
              <a:prstGeom prst="rect">
                <a:avLst/>
              </a:prstGeom>
            </p:spPr>
          </p:pic>
        </mc:Fallback>
      </mc:AlternateContent>
      <p:sp>
        <p:nvSpPr>
          <p:cNvPr id="45" name="Rectangle 44">
            <a:extLst>
              <a:ext uri="{FF2B5EF4-FFF2-40B4-BE49-F238E27FC236}">
                <a16:creationId xmlns:a16="http://schemas.microsoft.com/office/drawing/2014/main" id="{22005DB6-2F35-6254-57AB-D4C8AEF46D59}"/>
              </a:ext>
            </a:extLst>
          </p:cNvPr>
          <p:cNvSpPr/>
          <p:nvPr/>
        </p:nvSpPr>
        <p:spPr>
          <a:xfrm>
            <a:off x="11144578" y="5711023"/>
            <a:ext cx="5631567" cy="1332656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5DE4761F-0FF4-D3B8-32A7-75F157C3A11E}"/>
                  </a:ext>
                </a:extLst>
              </p:cNvPr>
              <p:cNvSpPr txBox="1"/>
              <p:nvPr/>
            </p:nvSpPr>
            <p:spPr>
              <a:xfrm>
                <a:off x="1453744" y="3231772"/>
                <a:ext cx="3175406" cy="40778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sz="3600" b="1" u="sng" dirty="0">
                    <a:solidFill>
                      <a:srgbClr val="00B050"/>
                    </a:solidFill>
                  </a:rPr>
                  <a:t>Knowns: </a:t>
                </a:r>
              </a:p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3600" b="0" i="0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=−1 </m:t>
                      </m:r>
                      <m:r>
                        <m:rPr>
                          <m:sty m:val="p"/>
                        </m:rPr>
                        <a:rPr lang="en-US" sz="3600" b="0" i="0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en-US" sz="3600" b="0" i="0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m:rPr>
                          <m:sty m:val="p"/>
                        </m:rPr>
                        <a:rPr lang="en-US" sz="3600" b="0" i="0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en-US" sz="3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=5.5 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3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=−2 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/</m:t>
                      </m:r>
                      <m:sSup>
                        <m:sSupPr>
                          <m:ctrlPr>
                            <a:rPr lang="en-US" sz="36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n-US" sz="36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600" b="0" i="1" smtClean="0">
                          <a:solidFill>
                            <a:srgbClr val="ED5D8A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3600" b="0" dirty="0">
                  <a:solidFill>
                    <a:srgbClr val="ED5D8A"/>
                  </a:solidFill>
                  <a:ea typeface="Cambria Math" panose="02040503050406030204" pitchFamily="18" charset="0"/>
                </a:endParaRPr>
              </a:p>
              <a:p>
                <a:pPr algn="l"/>
                <a:endParaRPr lang="en-US" sz="3600" dirty="0"/>
              </a:p>
              <a:p>
                <a:pPr algn="l"/>
                <a:r>
                  <a:rPr lang="en-US" sz="3600" b="1" u="sng" dirty="0">
                    <a:solidFill>
                      <a:srgbClr val="FF0000"/>
                    </a:solidFill>
                  </a:rPr>
                  <a:t>Unknown: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36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=? </m:t>
                      </m:r>
                    </m:oMath>
                  </m:oMathPara>
                </a14:m>
                <a:endParaRPr lang="en-US" sz="3600" b="1" u="sng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5DE4761F-0FF4-D3B8-32A7-75F157C3A1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3744" y="3231772"/>
                <a:ext cx="3175406" cy="4077848"/>
              </a:xfrm>
              <a:prstGeom prst="rect">
                <a:avLst/>
              </a:prstGeom>
              <a:blipFill>
                <a:blip r:embed="rId21"/>
                <a:stretch>
                  <a:fillRect l="-5758" t="-2242"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F4052C32-DF9F-79FE-18BB-C9E2882FF9B3}"/>
                  </a:ext>
                </a:extLst>
              </p14:cNvPr>
              <p14:cNvContentPartPr/>
              <p14:nvPr/>
            </p14:nvContentPartPr>
            <p14:xfrm>
              <a:off x="16071129" y="5893315"/>
              <a:ext cx="309233" cy="294007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F4052C32-DF9F-79FE-18BB-C9E2882FF9B3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6035130" y="5857689"/>
                <a:ext cx="380871" cy="365619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848823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4EF05D-C276-1F9E-0A83-8DAA1C606185}"/>
              </a:ext>
            </a:extLst>
          </p:cNvPr>
          <p:cNvSpPr txBox="1"/>
          <p:nvPr/>
        </p:nvSpPr>
        <p:spPr>
          <a:xfrm>
            <a:off x="1002059" y="857251"/>
            <a:ext cx="8902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b="1" u="sng" dirty="0"/>
              <a:t>Motion with constant acceleration equations </a:t>
            </a: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9C1D62-FE12-7507-386C-0B884AB973F4}"/>
              </a:ext>
            </a:extLst>
          </p:cNvPr>
          <p:cNvSpPr txBox="1"/>
          <p:nvPr/>
        </p:nvSpPr>
        <p:spPr>
          <a:xfrm>
            <a:off x="1324255" y="1856949"/>
            <a:ext cx="940086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/>
              <a:t>example : if you have this list of knowns , which equation will you use to find the unknown?</a:t>
            </a:r>
            <a:endParaRPr lang="en-AE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788CB6D-D217-DF73-95DA-7777C8FCF948}"/>
                  </a:ext>
                </a:extLst>
              </p:cNvPr>
              <p:cNvSpPr txBox="1"/>
              <p:nvPr/>
            </p:nvSpPr>
            <p:spPr>
              <a:xfrm>
                <a:off x="11944803" y="2610277"/>
                <a:ext cx="3421129" cy="731419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4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44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44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AE" sz="44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788CB6D-D217-DF73-95DA-7777C8FCF9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44803" y="2610277"/>
                <a:ext cx="3421129" cy="731419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F30F87C-1BB9-88F8-931E-010E3E62A54E}"/>
                  </a:ext>
                </a:extLst>
              </p:cNvPr>
              <p:cNvSpPr txBox="1"/>
              <p:nvPr/>
            </p:nvSpPr>
            <p:spPr>
              <a:xfrm>
                <a:off x="11838392" y="4133301"/>
                <a:ext cx="4121706" cy="788614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  <m:sup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44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44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</m:oMath>
                  </m:oMathPara>
                </a14:m>
                <a:endParaRPr lang="en-AE" sz="4400" b="1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F30F87C-1BB9-88F8-931E-010E3E62A5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38392" y="4133301"/>
                <a:ext cx="4121706" cy="78861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F76882B-1EBB-A115-BDC0-663029C1B90E}"/>
                  </a:ext>
                </a:extLst>
              </p:cNvPr>
              <p:cNvSpPr txBox="1"/>
              <p:nvPr/>
            </p:nvSpPr>
            <p:spPr>
              <a:xfrm>
                <a:off x="11751469" y="5770623"/>
                <a:ext cx="4923207" cy="1267655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4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n-US" sz="44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4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4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4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44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𝒂</m:t>
                      </m:r>
                      <m:r>
                        <a:rPr lang="en-US" sz="44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p>
                        <m:sSupPr>
                          <m:ctrlPr>
                            <a:rPr lang="en-US" sz="44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4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US" sz="44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E" sz="44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F76882B-1EBB-A115-BDC0-663029C1B9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51469" y="5770623"/>
                <a:ext cx="4923207" cy="126765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F798BEE-601B-3DDE-7EAA-501678062D51}"/>
              </a:ext>
            </a:extLst>
          </p:cNvPr>
          <p:cNvSpPr/>
          <p:nvPr/>
        </p:nvSpPr>
        <p:spPr>
          <a:xfrm>
            <a:off x="1229776" y="1889282"/>
            <a:ext cx="15667574" cy="7330917"/>
          </a:xfrm>
          <a:prstGeom prst="roundRect">
            <a:avLst>
              <a:gd name="adj" fmla="val 3040"/>
            </a:avLst>
          </a:prstGeom>
          <a:noFill/>
          <a:ln w="9525"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26E46FE-2508-B975-88BD-A458C42C8DC6}"/>
                  </a:ext>
                </a:extLst>
              </p:cNvPr>
              <p:cNvSpPr txBox="1"/>
              <p:nvPr/>
            </p:nvSpPr>
            <p:spPr>
              <a:xfrm>
                <a:off x="11092106" y="2738628"/>
                <a:ext cx="554639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1. 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26E46FE-2508-B975-88BD-A458C42C8D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92106" y="2738628"/>
                <a:ext cx="554639" cy="55399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28FEDDA-573D-BBB8-EC3A-99F0DC34CCD2}"/>
                  </a:ext>
                </a:extLst>
              </p:cNvPr>
              <p:cNvSpPr txBox="1"/>
              <p:nvPr/>
            </p:nvSpPr>
            <p:spPr>
              <a:xfrm>
                <a:off x="11099995" y="4250609"/>
                <a:ext cx="554639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.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28FEDDA-573D-BBB8-EC3A-99F0DC34CC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99995" y="4250609"/>
                <a:ext cx="554639" cy="55399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36371BB7-68B8-FA27-CD12-617CF8B75EAF}"/>
                  </a:ext>
                </a:extLst>
              </p:cNvPr>
              <p:cNvSpPr txBox="1"/>
              <p:nvPr/>
            </p:nvSpPr>
            <p:spPr>
              <a:xfrm>
                <a:off x="11095360" y="6040903"/>
                <a:ext cx="554639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3. 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36371BB7-68B8-FA27-CD12-617CF8B75E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95360" y="6040903"/>
                <a:ext cx="554639" cy="55399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41C3D79A-4D53-1EF4-80F6-D56BC67F1183}"/>
              </a:ext>
            </a:extLst>
          </p:cNvPr>
          <p:cNvSpPr txBox="1"/>
          <p:nvPr/>
        </p:nvSpPr>
        <p:spPr>
          <a:xfrm>
            <a:off x="5453117" y="7982690"/>
            <a:ext cx="1239671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71550" lvl="1" indent="-514350">
              <a:buFont typeface="Wingdings" panose="05000000000000000000" pitchFamily="2" charset="2"/>
              <a:buChar char="Ø"/>
            </a:pPr>
            <a:r>
              <a:rPr lang="en-US" sz="3600" dirty="0">
                <a:solidFill>
                  <a:srgbClr val="A347FF"/>
                </a:solidFill>
              </a:rPr>
              <a:t>T</a:t>
            </a:r>
            <a:r>
              <a:rPr lang="en-AE" sz="3600" dirty="0">
                <a:solidFill>
                  <a:srgbClr val="A347FF"/>
                </a:solidFill>
              </a:rPr>
              <a:t>he equation must have the unknown</a:t>
            </a:r>
          </a:p>
          <a:p>
            <a:pPr marL="971550" lvl="1" indent="-514350">
              <a:buFont typeface="Wingdings" panose="05000000000000000000" pitchFamily="2" charset="2"/>
              <a:buChar char="Ø"/>
            </a:pPr>
            <a:r>
              <a:rPr lang="en-US" sz="3600" dirty="0">
                <a:solidFill>
                  <a:srgbClr val="A347FF"/>
                </a:solidFill>
              </a:rPr>
              <a:t>T</a:t>
            </a:r>
            <a:r>
              <a:rPr lang="en-AE" sz="3600" dirty="0">
                <a:solidFill>
                  <a:srgbClr val="A347FF"/>
                </a:solidFill>
              </a:rPr>
              <a:t>he other quantities in the equation must be known. 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621C1C3C-1D4F-D8AF-E097-11A69511039D}"/>
                  </a:ext>
                </a:extLst>
              </p14:cNvPr>
              <p14:cNvContentPartPr/>
              <p14:nvPr/>
            </p14:nvContentPartPr>
            <p14:xfrm>
              <a:off x="15582950" y="3943167"/>
              <a:ext cx="309233" cy="294007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621C1C3C-1D4F-D8AF-E097-11A69511039D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5546951" y="3907541"/>
                <a:ext cx="380871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BC67EE18-8349-66B8-3775-68F0AF910F0E}"/>
                  </a:ext>
                </a:extLst>
              </p14:cNvPr>
              <p14:cNvContentPartPr/>
              <p14:nvPr/>
            </p14:nvContentPartPr>
            <p14:xfrm>
              <a:off x="12116717" y="5746896"/>
              <a:ext cx="309233" cy="294007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BC67EE18-8349-66B8-3775-68F0AF910F0E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2080718" y="5711270"/>
                <a:ext cx="380871" cy="365619"/>
              </a:xfrm>
              <a:prstGeom prst="rect">
                <a:avLst/>
              </a:prstGeom>
            </p:spPr>
          </p:pic>
        </mc:Fallback>
      </mc:AlternateContent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E011F886-25A8-5F6B-FF03-4FED8AE40CCD}"/>
              </a:ext>
            </a:extLst>
          </p:cNvPr>
          <p:cNvCxnSpPr>
            <a:cxnSpLocks/>
          </p:cNvCxnSpPr>
          <p:nvPr/>
        </p:nvCxnSpPr>
        <p:spPr>
          <a:xfrm>
            <a:off x="10334226" y="2979170"/>
            <a:ext cx="5951657" cy="8560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C108D988-0594-938B-AD73-FE9EEFA6C186}"/>
                  </a:ext>
                </a:extLst>
              </p14:cNvPr>
              <p14:cNvContentPartPr/>
              <p14:nvPr/>
            </p14:nvContentPartPr>
            <p14:xfrm>
              <a:off x="13388763" y="3862112"/>
              <a:ext cx="309233" cy="294007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C108D988-0594-938B-AD73-FE9EEFA6C186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3352764" y="3826486"/>
                <a:ext cx="380871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BB02A5FC-768B-D727-EA46-7C782F965080}"/>
                  </a:ext>
                </a:extLst>
              </p14:cNvPr>
              <p14:cNvContentPartPr/>
              <p14:nvPr/>
            </p14:nvContentPartPr>
            <p14:xfrm>
              <a:off x="14819015" y="3912270"/>
              <a:ext cx="309233" cy="294007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BB02A5FC-768B-D727-EA46-7C782F965080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4783016" y="3876644"/>
                <a:ext cx="380871" cy="365619"/>
              </a:xfrm>
              <a:prstGeom prst="rect">
                <a:avLst/>
              </a:prstGeom>
            </p:spPr>
          </p:pic>
        </mc:Fallback>
      </mc:AlternateContent>
      <p:grpSp>
        <p:nvGrpSpPr>
          <p:cNvPr id="40" name="Group 39">
            <a:extLst>
              <a:ext uri="{FF2B5EF4-FFF2-40B4-BE49-F238E27FC236}">
                <a16:creationId xmlns:a16="http://schemas.microsoft.com/office/drawing/2014/main" id="{A4477962-3043-7CA9-BBDA-4A4B89161704}"/>
              </a:ext>
            </a:extLst>
          </p:cNvPr>
          <p:cNvGrpSpPr/>
          <p:nvPr/>
        </p:nvGrpSpPr>
        <p:grpSpPr>
          <a:xfrm rot="20534909">
            <a:off x="13900342" y="5772000"/>
            <a:ext cx="328320" cy="329400"/>
            <a:chOff x="5825589" y="4673309"/>
            <a:chExt cx="328320" cy="329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7BA71AE4-6D95-22E8-AB3E-17FAAB8E1067}"/>
                    </a:ext>
                  </a:extLst>
                </p14:cNvPr>
                <p14:cNvContentPartPr/>
                <p14:nvPr/>
              </p14:nvContentPartPr>
              <p14:xfrm>
                <a:off x="5825589" y="4788869"/>
                <a:ext cx="328320" cy="177840"/>
              </p14:xfrm>
            </p:contentPart>
          </mc:Choice>
          <mc:Fallback xmlns=""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7BA71AE4-6D95-22E8-AB3E-17FAAB8E1067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5789949" y="4753229"/>
                  <a:ext cx="399960" cy="249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8707F6E5-52D5-2D06-FB76-47B62B9E9487}"/>
                    </a:ext>
                  </a:extLst>
                </p14:cNvPr>
                <p14:cNvContentPartPr/>
                <p14:nvPr/>
              </p14:nvContentPartPr>
              <p14:xfrm>
                <a:off x="5892549" y="4673309"/>
                <a:ext cx="192960" cy="329400"/>
              </p14:xfrm>
            </p:contentPart>
          </mc:Choice>
          <mc:Fallback xmlns=""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8707F6E5-52D5-2D06-FB76-47B62B9E9487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856549" y="4637309"/>
                  <a:ext cx="264600" cy="401040"/>
                </a:xfrm>
                <a:prstGeom prst="rect">
                  <a:avLst/>
                </a:prstGeom>
              </p:spPr>
            </p:pic>
          </mc:Fallback>
        </mc:AlternateContent>
      </p:grp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5DE3FB36-8752-89D2-1F39-E380654B862B}"/>
              </a:ext>
            </a:extLst>
          </p:cNvPr>
          <p:cNvCxnSpPr>
            <a:cxnSpLocks/>
          </p:cNvCxnSpPr>
          <p:nvPr/>
        </p:nvCxnSpPr>
        <p:spPr>
          <a:xfrm>
            <a:off x="10945885" y="6376976"/>
            <a:ext cx="5951657" cy="8560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130F9422-2B0D-96D3-6B51-EF85EFE471A2}"/>
                  </a:ext>
                </a:extLst>
              </p14:cNvPr>
              <p14:cNvContentPartPr/>
              <p14:nvPr/>
            </p14:nvContentPartPr>
            <p14:xfrm>
              <a:off x="13310512" y="5795943"/>
              <a:ext cx="309233" cy="294007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130F9422-2B0D-96D3-6B51-EF85EFE471A2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3274513" y="5760317"/>
                <a:ext cx="380871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7E691259-EF03-952C-3D84-6438CD944F7D}"/>
                  </a:ext>
                </a:extLst>
              </p14:cNvPr>
              <p14:cNvContentPartPr/>
              <p14:nvPr/>
            </p14:nvContentPartPr>
            <p14:xfrm>
              <a:off x="15496754" y="5936700"/>
              <a:ext cx="309233" cy="294007"/>
            </p14:xfrm>
          </p:contentPart>
        </mc:Choice>
        <mc:Fallback xmlns=""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7E691259-EF03-952C-3D84-6438CD944F7D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5460755" y="5901074"/>
                <a:ext cx="380871" cy="365619"/>
              </a:xfrm>
              <a:prstGeom prst="rect">
                <a:avLst/>
              </a:prstGeom>
            </p:spPr>
          </p:pic>
        </mc:Fallback>
      </mc:AlternateContent>
      <p:sp>
        <p:nvSpPr>
          <p:cNvPr id="45" name="Rectangle 44">
            <a:extLst>
              <a:ext uri="{FF2B5EF4-FFF2-40B4-BE49-F238E27FC236}">
                <a16:creationId xmlns:a16="http://schemas.microsoft.com/office/drawing/2014/main" id="{22005DB6-2F35-6254-57AB-D4C8AEF46D59}"/>
              </a:ext>
            </a:extLst>
          </p:cNvPr>
          <p:cNvSpPr/>
          <p:nvPr/>
        </p:nvSpPr>
        <p:spPr>
          <a:xfrm>
            <a:off x="10839583" y="3835395"/>
            <a:ext cx="5631567" cy="1332656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5DE4761F-0FF4-D3B8-32A7-75F157C3A11E}"/>
                  </a:ext>
                </a:extLst>
              </p:cNvPr>
              <p:cNvSpPr txBox="1"/>
              <p:nvPr/>
            </p:nvSpPr>
            <p:spPr>
              <a:xfrm>
                <a:off x="1453744" y="3231772"/>
                <a:ext cx="3175406" cy="41477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sz="3600" b="1" u="sng" dirty="0">
                    <a:solidFill>
                      <a:srgbClr val="00B050"/>
                    </a:solidFill>
                  </a:rPr>
                  <a:t>Knowns: </a:t>
                </a:r>
              </a:p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3600" b="0" i="0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=−1 </m:t>
                      </m:r>
                      <m:r>
                        <m:rPr>
                          <m:sty m:val="p"/>
                        </m:rPr>
                        <a:rPr lang="en-US" sz="3600" b="0" i="0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en-US" sz="3600" b="0" i="0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m:rPr>
                          <m:sty m:val="p"/>
                        </m:rPr>
                        <a:rPr lang="en-US" sz="3600" b="0" i="0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en-US" sz="3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=7 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3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=0.5 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/</m:t>
                      </m:r>
                      <m:sSup>
                        <m:sSupPr>
                          <m:ctrlPr>
                            <a:rPr lang="en-US" sz="36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n-US" sz="36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600" b="0" i="1" smtClean="0">
                          <a:solidFill>
                            <a:srgbClr val="ED5D8A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3600" b="0" dirty="0">
                  <a:solidFill>
                    <a:srgbClr val="ED5D8A"/>
                  </a:solidFill>
                  <a:ea typeface="Cambria Math" panose="02040503050406030204" pitchFamily="18" charset="0"/>
                </a:endParaRPr>
              </a:p>
              <a:p>
                <a:pPr algn="l"/>
                <a:endParaRPr lang="en-US" sz="3600" dirty="0"/>
              </a:p>
              <a:p>
                <a:pPr algn="l"/>
                <a:r>
                  <a:rPr lang="en-US" sz="3600" b="1" u="sng" dirty="0">
                    <a:solidFill>
                      <a:srgbClr val="FF0000"/>
                    </a:solidFill>
                  </a:rPr>
                  <a:t>Unknown: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36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=? </m:t>
                      </m:r>
                    </m:oMath>
                  </m:oMathPara>
                </a14:m>
                <a:endParaRPr lang="en-US" sz="3600" b="1" u="sng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5DE4761F-0FF4-D3B8-32A7-75F157C3A1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3744" y="3231772"/>
                <a:ext cx="3175406" cy="4147739"/>
              </a:xfrm>
              <a:prstGeom prst="rect">
                <a:avLst/>
              </a:prstGeom>
              <a:blipFill>
                <a:blip r:embed="rId20"/>
                <a:stretch>
                  <a:fillRect l="-5758" t="-2203"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F4052C32-DF9F-79FE-18BB-C9E2882FF9B3}"/>
                  </a:ext>
                </a:extLst>
              </p14:cNvPr>
              <p14:cNvContentPartPr/>
              <p14:nvPr/>
            </p14:nvContentPartPr>
            <p14:xfrm>
              <a:off x="12116717" y="3886313"/>
              <a:ext cx="309233" cy="294007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F4052C32-DF9F-79FE-18BB-C9E2882FF9B3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2080718" y="3850687"/>
                <a:ext cx="380871" cy="365619"/>
              </a:xfrm>
              <a:prstGeom prst="rect">
                <a:avLst/>
              </a:prstGeom>
            </p:spPr>
          </p:pic>
        </mc:Fallback>
      </mc:AlternateContent>
      <p:grpSp>
        <p:nvGrpSpPr>
          <p:cNvPr id="13" name="Group 12">
            <a:extLst>
              <a:ext uri="{FF2B5EF4-FFF2-40B4-BE49-F238E27FC236}">
                <a16:creationId xmlns:a16="http://schemas.microsoft.com/office/drawing/2014/main" id="{800DA3AC-2492-75D5-1403-F0652799F60E}"/>
              </a:ext>
            </a:extLst>
          </p:cNvPr>
          <p:cNvGrpSpPr/>
          <p:nvPr/>
        </p:nvGrpSpPr>
        <p:grpSpPr>
          <a:xfrm rot="20534909">
            <a:off x="16007075" y="5848535"/>
            <a:ext cx="328320" cy="329400"/>
            <a:chOff x="5825589" y="4673309"/>
            <a:chExt cx="328320" cy="329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AFBACA37-AD43-2194-616F-B2EBAE66E575}"/>
                    </a:ext>
                  </a:extLst>
                </p14:cNvPr>
                <p14:cNvContentPartPr/>
                <p14:nvPr/>
              </p14:nvContentPartPr>
              <p14:xfrm>
                <a:off x="5825589" y="4788869"/>
                <a:ext cx="328320" cy="177840"/>
              </p14:xfrm>
            </p:contentPart>
          </mc:Choice>
          <mc:Fallback xmlns=""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AFBACA37-AD43-2194-616F-B2EBAE66E575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5789949" y="4753229"/>
                  <a:ext cx="399960" cy="249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27247086-43B4-5815-1B60-7B1B768605B0}"/>
                    </a:ext>
                  </a:extLst>
                </p14:cNvPr>
                <p14:cNvContentPartPr/>
                <p14:nvPr/>
              </p14:nvContentPartPr>
              <p14:xfrm>
                <a:off x="5892549" y="4673309"/>
                <a:ext cx="192960" cy="329400"/>
              </p14:xfrm>
            </p:contentPart>
          </mc:Choice>
          <mc:Fallback xmlns=""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27247086-43B4-5815-1B60-7B1B768605B0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856549" y="4637309"/>
                  <a:ext cx="264600" cy="40104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2699838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4EF05D-C276-1F9E-0A83-8DAA1C606185}"/>
              </a:ext>
            </a:extLst>
          </p:cNvPr>
          <p:cNvSpPr txBox="1"/>
          <p:nvPr/>
        </p:nvSpPr>
        <p:spPr>
          <a:xfrm>
            <a:off x="1002059" y="857251"/>
            <a:ext cx="54733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b="1" u="sng" dirty="0"/>
              <a:t>Don’t forget !!!!!!!!!!!!!!!!!!!</a:t>
            </a: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7B2441-0208-67DA-41B7-3E7356959404}"/>
              </a:ext>
            </a:extLst>
          </p:cNvPr>
          <p:cNvCxnSpPr>
            <a:cxnSpLocks/>
          </p:cNvCxnSpPr>
          <p:nvPr/>
        </p:nvCxnSpPr>
        <p:spPr>
          <a:xfrm>
            <a:off x="6975272" y="727501"/>
            <a:ext cx="0" cy="91784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>
            <a:extLst>
              <a:ext uri="{FF2B5EF4-FFF2-40B4-BE49-F238E27FC236}">
                <a16:creationId xmlns:a16="http://schemas.microsoft.com/office/drawing/2014/main" id="{F5CC0102-04F9-954A-81BF-06EC2D2BE9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309" y="2809372"/>
            <a:ext cx="6187036" cy="5014755"/>
          </a:xfrm>
          <a:prstGeom prst="rect">
            <a:avLst/>
          </a:prstGeom>
        </p:spPr>
      </p:pic>
      <p:sp>
        <p:nvSpPr>
          <p:cNvPr id="22" name="Content Placeholder 3">
            <a:extLst>
              <a:ext uri="{FF2B5EF4-FFF2-40B4-BE49-F238E27FC236}">
                <a16:creationId xmlns:a16="http://schemas.microsoft.com/office/drawing/2014/main" id="{A547C41B-B945-DC79-6416-9651EB974DCC}"/>
              </a:ext>
            </a:extLst>
          </p:cNvPr>
          <p:cNvSpPr txBox="1">
            <a:spLocks/>
          </p:cNvSpPr>
          <p:nvPr/>
        </p:nvSpPr>
        <p:spPr>
          <a:xfrm>
            <a:off x="7730645" y="1266466"/>
            <a:ext cx="9341183" cy="2422662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6263" indent="-576263"/>
            <a:r>
              <a:rPr lang="en-US" sz="3200" dirty="0"/>
              <a:t>If </a:t>
            </a:r>
            <a:r>
              <a:rPr lang="en-US" sz="3200" b="1" dirty="0">
                <a:solidFill>
                  <a:srgbClr val="ED5D8A"/>
                </a:solidFill>
              </a:rPr>
              <a:t>the object is accelerating, a same sign of v</a:t>
            </a:r>
            <a:r>
              <a:rPr lang="en-US" sz="3200" dirty="0"/>
              <a:t>. </a:t>
            </a:r>
          </a:p>
          <a:p>
            <a:pPr marL="576263" indent="-576263"/>
            <a:r>
              <a:rPr lang="en-US" sz="3200" dirty="0"/>
              <a:t>If </a:t>
            </a:r>
            <a:r>
              <a:rPr lang="en-US" sz="3200" b="1" dirty="0">
                <a:solidFill>
                  <a:srgbClr val="A347FF"/>
                </a:solidFill>
              </a:rPr>
              <a:t>the object is decelerating, a opposite sign of v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0BF152D2-3F54-7355-2CCA-58B3383715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7664" y="3428979"/>
            <a:ext cx="8878371" cy="640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3421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4EF05D-C276-1F9E-0A83-8DAA1C606185}"/>
              </a:ext>
            </a:extLst>
          </p:cNvPr>
          <p:cNvSpPr txBox="1"/>
          <p:nvPr/>
        </p:nvSpPr>
        <p:spPr>
          <a:xfrm>
            <a:off x="1002059" y="857251"/>
            <a:ext cx="8902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b="1" u="sng" dirty="0"/>
              <a:t>Motion with constant acceleration equations </a:t>
            </a: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59C1D62-FE12-7507-386C-0B884AB973F4}"/>
                  </a:ext>
                </a:extLst>
              </p:cNvPr>
              <p:cNvSpPr txBox="1"/>
              <p:nvPr/>
            </p:nvSpPr>
            <p:spPr>
              <a:xfrm>
                <a:off x="1202364" y="1607810"/>
                <a:ext cx="15573095" cy="230832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AE" sz="3600" dirty="0"/>
                  <a:t>16. A golf ball rolls up a hill toward a miniature-golf hole. Assume the direction toward the hole is positive. </a:t>
                </a:r>
              </a:p>
              <a:p>
                <a:pPr marL="742950" indent="-742950">
                  <a:buAutoNum type="alphaLcPeriod"/>
                </a:pPr>
                <a:r>
                  <a:rPr lang="en-AE" sz="3600" dirty="0"/>
                  <a:t>If the golf ball starts with a speed of 2.0 m/s and slows at a constant rate of 0.50 </a:t>
                </a:r>
                <a14:m>
                  <m:oMath xmlns:m="http://schemas.openxmlformats.org/officeDocument/2006/math">
                    <m:f>
                      <m:fPr>
                        <m:type m:val="lin"/>
                        <m:ctrlPr>
                          <a:rPr lang="en-US" sz="36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600" b="0" i="1" dirty="0" smtClean="0">
                            <a:latin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sSup>
                          <m:sSupPr>
                            <m:ctrlPr>
                              <a:rPr lang="en-US" sz="3600" b="0" i="1" dirty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600" b="0" i="1" dirty="0" smtClean="0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  <m:sup>
                            <m:r>
                              <a:rPr lang="en-US" sz="3600" b="0" i="1" dirty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AE" sz="3600" dirty="0"/>
                  <a:t>, what is its velocity after 2.0 s? 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59C1D62-FE12-7507-386C-0B884AB973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2364" y="1607810"/>
                <a:ext cx="15573095" cy="2308324"/>
              </a:xfrm>
              <a:prstGeom prst="rect">
                <a:avLst/>
              </a:prstGeom>
              <a:blipFill>
                <a:blip r:embed="rId2"/>
                <a:stretch>
                  <a:fillRect l="-1213" t="-4233" b="-9524"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F798BEE-601B-3DDE-7EAA-501678062D51}"/>
              </a:ext>
            </a:extLst>
          </p:cNvPr>
          <p:cNvSpPr/>
          <p:nvPr/>
        </p:nvSpPr>
        <p:spPr>
          <a:xfrm>
            <a:off x="1107885" y="1607810"/>
            <a:ext cx="15667574" cy="7330917"/>
          </a:xfrm>
          <a:prstGeom prst="roundRect">
            <a:avLst>
              <a:gd name="adj" fmla="val 3040"/>
            </a:avLst>
          </a:prstGeom>
          <a:noFill/>
          <a:ln w="9525"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D18DA845-A7AE-C380-C6FD-8CFFCDAFF0F4}"/>
              </a:ext>
            </a:extLst>
          </p:cNvPr>
          <p:cNvSpPr/>
          <p:nvPr/>
        </p:nvSpPr>
        <p:spPr>
          <a:xfrm>
            <a:off x="12719627" y="6638556"/>
            <a:ext cx="4762500" cy="1123950"/>
          </a:xfrm>
          <a:prstGeom prst="triangle">
            <a:avLst>
              <a:gd name="adj" fmla="val 10000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CB336E9-B218-926B-C043-2A93D286583E}"/>
              </a:ext>
            </a:extLst>
          </p:cNvPr>
          <p:cNvSpPr/>
          <p:nvPr/>
        </p:nvSpPr>
        <p:spPr>
          <a:xfrm>
            <a:off x="13239241" y="7350442"/>
            <a:ext cx="323850" cy="321133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7E094277-6B5A-FC75-F122-D1100E3C5E2C}"/>
              </a:ext>
            </a:extLst>
          </p:cNvPr>
          <p:cNvSpPr/>
          <p:nvPr/>
        </p:nvSpPr>
        <p:spPr>
          <a:xfrm>
            <a:off x="14834177" y="6912557"/>
            <a:ext cx="323850" cy="321133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883D99A6-3C77-0237-7AD5-07D47AC7C606}"/>
              </a:ext>
            </a:extLst>
          </p:cNvPr>
          <p:cNvSpPr/>
          <p:nvPr/>
        </p:nvSpPr>
        <p:spPr>
          <a:xfrm>
            <a:off x="16137590" y="6607935"/>
            <a:ext cx="323850" cy="321133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F416E6B9-AB65-F5CC-1756-AA4B4413327B}"/>
              </a:ext>
            </a:extLst>
          </p:cNvPr>
          <p:cNvSpPr/>
          <p:nvPr/>
        </p:nvSpPr>
        <p:spPr>
          <a:xfrm>
            <a:off x="16925110" y="6437844"/>
            <a:ext cx="323850" cy="321133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5CEAA344-7706-B411-29AF-3FB924149F85}"/>
              </a:ext>
            </a:extLst>
          </p:cNvPr>
          <p:cNvSpPr/>
          <p:nvPr/>
        </p:nvSpPr>
        <p:spPr>
          <a:xfrm>
            <a:off x="17202101" y="6358747"/>
            <a:ext cx="323850" cy="321133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C1A882D0-E12B-5BC3-2B15-83440F8DE2EA}"/>
              </a:ext>
            </a:extLst>
          </p:cNvPr>
          <p:cNvSpPr/>
          <p:nvPr/>
        </p:nvSpPr>
        <p:spPr>
          <a:xfrm>
            <a:off x="12786302" y="8603436"/>
            <a:ext cx="4762500" cy="1123950"/>
          </a:xfrm>
          <a:prstGeom prst="triangle">
            <a:avLst>
              <a:gd name="adj" fmla="val 10000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E25BB1A9-9686-D135-E891-42B17A19E55A}"/>
              </a:ext>
            </a:extLst>
          </p:cNvPr>
          <p:cNvSpPr/>
          <p:nvPr/>
        </p:nvSpPr>
        <p:spPr>
          <a:xfrm>
            <a:off x="13270991" y="9242194"/>
            <a:ext cx="323850" cy="321133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BD1628D0-630B-BF0F-5E4E-293ED414FA56}"/>
              </a:ext>
            </a:extLst>
          </p:cNvPr>
          <p:cNvSpPr/>
          <p:nvPr/>
        </p:nvSpPr>
        <p:spPr>
          <a:xfrm>
            <a:off x="14900852" y="8877437"/>
            <a:ext cx="323850" cy="321133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7E953A2B-B8D5-A8FE-4FD9-B8FC9408A80C}"/>
              </a:ext>
            </a:extLst>
          </p:cNvPr>
          <p:cNvSpPr/>
          <p:nvPr/>
        </p:nvSpPr>
        <p:spPr>
          <a:xfrm>
            <a:off x="16204265" y="8572815"/>
            <a:ext cx="323850" cy="321133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DA0262C4-027A-DEA7-609C-790309BD365E}"/>
              </a:ext>
            </a:extLst>
          </p:cNvPr>
          <p:cNvSpPr/>
          <p:nvPr/>
        </p:nvSpPr>
        <p:spPr>
          <a:xfrm>
            <a:off x="16991785" y="8402724"/>
            <a:ext cx="323850" cy="321133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62BABDC5-59F3-DBC1-D657-3582A6153CAF}"/>
              </a:ext>
            </a:extLst>
          </p:cNvPr>
          <p:cNvSpPr/>
          <p:nvPr/>
        </p:nvSpPr>
        <p:spPr>
          <a:xfrm>
            <a:off x="17286288" y="8323463"/>
            <a:ext cx="323850" cy="321133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A5377DAE-CB4D-0305-ED78-C18A8776D3D1}"/>
              </a:ext>
            </a:extLst>
          </p:cNvPr>
          <p:cNvCxnSpPr>
            <a:cxnSpLocks/>
          </p:cNvCxnSpPr>
          <p:nvPr/>
        </p:nvCxnSpPr>
        <p:spPr>
          <a:xfrm flipV="1">
            <a:off x="13401166" y="7145802"/>
            <a:ext cx="1221849" cy="33368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603420D8-D1F0-553B-70D6-E4D13DFD8922}"/>
              </a:ext>
            </a:extLst>
          </p:cNvPr>
          <p:cNvCxnSpPr>
            <a:cxnSpLocks/>
          </p:cNvCxnSpPr>
          <p:nvPr/>
        </p:nvCxnSpPr>
        <p:spPr>
          <a:xfrm flipV="1">
            <a:off x="15128000" y="6768501"/>
            <a:ext cx="919027" cy="25155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5788E22E-CBD7-B69E-EE45-E136F83E541B}"/>
              </a:ext>
            </a:extLst>
          </p:cNvPr>
          <p:cNvCxnSpPr>
            <a:cxnSpLocks/>
          </p:cNvCxnSpPr>
          <p:nvPr/>
        </p:nvCxnSpPr>
        <p:spPr>
          <a:xfrm flipV="1">
            <a:off x="16452806" y="6614614"/>
            <a:ext cx="303137" cy="9515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8EB3D626-F6C8-CBB8-C664-DF31E00BD2FA}"/>
              </a:ext>
            </a:extLst>
          </p:cNvPr>
          <p:cNvCxnSpPr>
            <a:cxnSpLocks/>
          </p:cNvCxnSpPr>
          <p:nvPr/>
        </p:nvCxnSpPr>
        <p:spPr>
          <a:xfrm flipV="1">
            <a:off x="17126738" y="6507596"/>
            <a:ext cx="188897" cy="6462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A61D8D6E-2631-2F45-F67C-AB2731702776}"/>
              </a:ext>
            </a:extLst>
          </p:cNvPr>
          <p:cNvCxnSpPr>
            <a:cxnSpLocks/>
          </p:cNvCxnSpPr>
          <p:nvPr/>
        </p:nvCxnSpPr>
        <p:spPr>
          <a:xfrm flipH="1">
            <a:off x="16836150" y="8565270"/>
            <a:ext cx="255838" cy="7932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E3BFC81B-BE74-1BCB-E966-4955214440A8}"/>
              </a:ext>
            </a:extLst>
          </p:cNvPr>
          <p:cNvCxnSpPr>
            <a:cxnSpLocks/>
          </p:cNvCxnSpPr>
          <p:nvPr/>
        </p:nvCxnSpPr>
        <p:spPr>
          <a:xfrm flipH="1">
            <a:off x="15896230" y="8733381"/>
            <a:ext cx="403285" cy="13228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Arrow Connector 192">
            <a:extLst>
              <a:ext uri="{FF2B5EF4-FFF2-40B4-BE49-F238E27FC236}">
                <a16:creationId xmlns:a16="http://schemas.microsoft.com/office/drawing/2014/main" id="{8E93CD6E-DDB8-3B1C-0545-A71B9F84C703}"/>
              </a:ext>
            </a:extLst>
          </p:cNvPr>
          <p:cNvCxnSpPr>
            <a:cxnSpLocks/>
          </p:cNvCxnSpPr>
          <p:nvPr/>
        </p:nvCxnSpPr>
        <p:spPr>
          <a:xfrm flipH="1">
            <a:off x="13921289" y="9072224"/>
            <a:ext cx="983009" cy="25476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Straight Arrow Connector 194">
            <a:extLst>
              <a:ext uri="{FF2B5EF4-FFF2-40B4-BE49-F238E27FC236}">
                <a16:creationId xmlns:a16="http://schemas.microsoft.com/office/drawing/2014/main" id="{48F1A083-4F9D-7E07-8218-5A206CBD6B17}"/>
              </a:ext>
            </a:extLst>
          </p:cNvPr>
          <p:cNvCxnSpPr>
            <a:cxnSpLocks/>
          </p:cNvCxnSpPr>
          <p:nvPr/>
        </p:nvCxnSpPr>
        <p:spPr>
          <a:xfrm flipH="1">
            <a:off x="12154477" y="9386089"/>
            <a:ext cx="1278439" cy="34129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1" name="TextBox 200">
                <a:extLst>
                  <a:ext uri="{FF2B5EF4-FFF2-40B4-BE49-F238E27FC236}">
                    <a16:creationId xmlns:a16="http://schemas.microsoft.com/office/drawing/2014/main" id="{58DB3683-8BAC-67EA-5AD1-B2D45897F01C}"/>
                  </a:ext>
                </a:extLst>
              </p:cNvPr>
              <p:cNvSpPr txBox="1"/>
              <p:nvPr/>
            </p:nvSpPr>
            <p:spPr>
              <a:xfrm>
                <a:off x="1384997" y="4206646"/>
                <a:ext cx="3445420" cy="40146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sz="3600" b="1" u="sng" dirty="0">
                    <a:solidFill>
                      <a:srgbClr val="00B050"/>
                    </a:solidFill>
                  </a:rPr>
                  <a:t>Knowns: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3600" b="0" i="0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=2 </m:t>
                      </m:r>
                      <m:f>
                        <m:fPr>
                          <m:type m:val="lin"/>
                          <m:ctrlP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𝑠</m:t>
                          </m:r>
                        </m:den>
                      </m:f>
                    </m:oMath>
                  </m:oMathPara>
                </a14:m>
                <a:endParaRPr lang="en-US" sz="3600" b="0" i="0" dirty="0">
                  <a:solidFill>
                    <a:srgbClr val="00B050"/>
                  </a:solidFill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=−0.5 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/</m:t>
                      </m:r>
                      <m:sSup>
                        <m:sSupPr>
                          <m:ctrlP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600" i="1">
                          <a:solidFill>
                            <a:srgbClr val="ED5D8A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3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3600" dirty="0"/>
              </a:p>
              <a:p>
                <a:pPr algn="l"/>
                <a:endParaRPr lang="en-US" sz="3600" dirty="0"/>
              </a:p>
              <a:p>
                <a:pPr algn="l"/>
                <a:r>
                  <a:rPr lang="en-US" sz="3600" b="1" u="sng" dirty="0">
                    <a:solidFill>
                      <a:srgbClr val="FF0000"/>
                    </a:solidFill>
                  </a:rPr>
                  <a:t>Unknown: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36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sz="3600" b="1" u="sng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01" name="TextBox 200">
                <a:extLst>
                  <a:ext uri="{FF2B5EF4-FFF2-40B4-BE49-F238E27FC236}">
                    <a16:creationId xmlns:a16="http://schemas.microsoft.com/office/drawing/2014/main" id="{58DB3683-8BAC-67EA-5AD1-B2D45897F0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4997" y="4206646"/>
                <a:ext cx="3445420" cy="4014689"/>
              </a:xfrm>
              <a:prstGeom prst="rect">
                <a:avLst/>
              </a:prstGeom>
              <a:blipFill>
                <a:blip r:embed="rId3"/>
                <a:stretch>
                  <a:fillRect l="-5310" t="-2276"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2" name="Rectangle 201">
            <a:extLst>
              <a:ext uri="{FF2B5EF4-FFF2-40B4-BE49-F238E27FC236}">
                <a16:creationId xmlns:a16="http://schemas.microsoft.com/office/drawing/2014/main" id="{3ED4DB96-ABF8-527A-1DDE-B8364F0176FB}"/>
              </a:ext>
            </a:extLst>
          </p:cNvPr>
          <p:cNvSpPr/>
          <p:nvPr/>
        </p:nvSpPr>
        <p:spPr>
          <a:xfrm>
            <a:off x="4680378" y="2761972"/>
            <a:ext cx="5537048" cy="53781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BD665B3F-13A4-D354-6FE7-43F77C3028F8}"/>
              </a:ext>
            </a:extLst>
          </p:cNvPr>
          <p:cNvSpPr/>
          <p:nvPr/>
        </p:nvSpPr>
        <p:spPr>
          <a:xfrm>
            <a:off x="10991875" y="2753463"/>
            <a:ext cx="1092359" cy="53781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88CA5B98-AE8B-C1C8-ACCB-0E4271C24850}"/>
              </a:ext>
            </a:extLst>
          </p:cNvPr>
          <p:cNvSpPr/>
          <p:nvPr/>
        </p:nvSpPr>
        <p:spPr>
          <a:xfrm>
            <a:off x="1939442" y="3326960"/>
            <a:ext cx="2056088" cy="53781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564EC240-C654-744C-FEE5-2DA4D9528E2C}"/>
              </a:ext>
            </a:extLst>
          </p:cNvPr>
          <p:cNvSpPr/>
          <p:nvPr/>
        </p:nvSpPr>
        <p:spPr>
          <a:xfrm>
            <a:off x="4272521" y="3360394"/>
            <a:ext cx="4343160" cy="5378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206" name="Rectangle 205">
            <a:extLst>
              <a:ext uri="{FF2B5EF4-FFF2-40B4-BE49-F238E27FC236}">
                <a16:creationId xmlns:a16="http://schemas.microsoft.com/office/drawing/2014/main" id="{AF692E19-2D9B-17D4-5914-631216D328DC}"/>
              </a:ext>
            </a:extLst>
          </p:cNvPr>
          <p:cNvSpPr/>
          <p:nvPr/>
        </p:nvSpPr>
        <p:spPr>
          <a:xfrm>
            <a:off x="8662592" y="3378315"/>
            <a:ext cx="1241584" cy="53781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8" name="TextBox 207">
                <a:extLst>
                  <a:ext uri="{FF2B5EF4-FFF2-40B4-BE49-F238E27FC236}">
                    <a16:creationId xmlns:a16="http://schemas.microsoft.com/office/drawing/2014/main" id="{94050D6D-6C38-109A-8631-54005D55295A}"/>
                  </a:ext>
                </a:extLst>
              </p:cNvPr>
              <p:cNvSpPr txBox="1"/>
              <p:nvPr/>
            </p:nvSpPr>
            <p:spPr>
              <a:xfrm>
                <a:off x="7105525" y="4498966"/>
                <a:ext cx="2798651" cy="59836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208" name="TextBox 207">
                <a:extLst>
                  <a:ext uri="{FF2B5EF4-FFF2-40B4-BE49-F238E27FC236}">
                    <a16:creationId xmlns:a16="http://schemas.microsoft.com/office/drawing/2014/main" id="{94050D6D-6C38-109A-8631-54005D5529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05525" y="4498966"/>
                <a:ext cx="2798651" cy="59836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9" name="TextBox 208">
                <a:extLst>
                  <a:ext uri="{FF2B5EF4-FFF2-40B4-BE49-F238E27FC236}">
                    <a16:creationId xmlns:a16="http://schemas.microsoft.com/office/drawing/2014/main" id="{F15A2C57-8E9D-44F9-7E30-0C8360027CB4}"/>
                  </a:ext>
                </a:extLst>
              </p:cNvPr>
              <p:cNvSpPr txBox="1"/>
              <p:nvPr/>
            </p:nvSpPr>
            <p:spPr>
              <a:xfrm>
                <a:off x="7105524" y="5391498"/>
                <a:ext cx="3678764" cy="59836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−0.5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×2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209" name="TextBox 208">
                <a:extLst>
                  <a:ext uri="{FF2B5EF4-FFF2-40B4-BE49-F238E27FC236}">
                    <a16:creationId xmlns:a16="http://schemas.microsoft.com/office/drawing/2014/main" id="{F15A2C57-8E9D-44F9-7E30-0C8360027C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05524" y="5391498"/>
                <a:ext cx="3678764" cy="59836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0" name="TextBox 209">
                <a:extLst>
                  <a:ext uri="{FF2B5EF4-FFF2-40B4-BE49-F238E27FC236}">
                    <a16:creationId xmlns:a16="http://schemas.microsoft.com/office/drawing/2014/main" id="{D32E4076-4B0E-4C60-4CEA-2556A28372FD}"/>
                  </a:ext>
                </a:extLst>
              </p:cNvPr>
              <p:cNvSpPr txBox="1"/>
              <p:nvPr/>
            </p:nvSpPr>
            <p:spPr>
              <a:xfrm>
                <a:off x="7110957" y="6213990"/>
                <a:ext cx="2333588" cy="59836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1 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210" name="TextBox 209">
                <a:extLst>
                  <a:ext uri="{FF2B5EF4-FFF2-40B4-BE49-F238E27FC236}">
                    <a16:creationId xmlns:a16="http://schemas.microsoft.com/office/drawing/2014/main" id="{D32E4076-4B0E-4C60-4CEA-2556A28372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0957" y="6213990"/>
                <a:ext cx="2333588" cy="59836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00280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" grpId="0" animBg="1"/>
      <p:bldP spid="203" grpId="0" animBg="1"/>
      <p:bldP spid="204" grpId="0" animBg="1"/>
      <p:bldP spid="205" grpId="0" animBg="1"/>
      <p:bldP spid="206" grpId="0" animBg="1"/>
      <p:bldP spid="208" grpId="0"/>
      <p:bldP spid="209" grpId="0"/>
      <p:bldP spid="2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4EF05D-C276-1F9E-0A83-8DAA1C606185}"/>
              </a:ext>
            </a:extLst>
          </p:cNvPr>
          <p:cNvSpPr txBox="1"/>
          <p:nvPr/>
        </p:nvSpPr>
        <p:spPr>
          <a:xfrm>
            <a:off x="1002059" y="857251"/>
            <a:ext cx="8902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b="1" u="sng" dirty="0"/>
              <a:t>Motion with constant acceleration equations </a:t>
            </a: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9C1D62-FE12-7507-386C-0B884AB973F4}"/>
              </a:ext>
            </a:extLst>
          </p:cNvPr>
          <p:cNvSpPr txBox="1"/>
          <p:nvPr/>
        </p:nvSpPr>
        <p:spPr>
          <a:xfrm>
            <a:off x="1202364" y="1607810"/>
            <a:ext cx="1557309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E" sz="3600" dirty="0"/>
              <a:t>16. A golf ball rolls up a hill toward a miniature-golf hole. Assume the direction toward the hole is positive. </a:t>
            </a:r>
          </a:p>
          <a:p>
            <a:pPr marL="742950" indent="-742950">
              <a:buFont typeface="+mj-lt"/>
              <a:buAutoNum type="alphaLcPeriod" startAt="2"/>
            </a:pPr>
            <a:r>
              <a:rPr lang="en-AE" sz="3600" dirty="0"/>
              <a:t>What is the golf ball’s velocity if the constant acceleration continues for 6.0 s?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F798BEE-601B-3DDE-7EAA-501678062D51}"/>
              </a:ext>
            </a:extLst>
          </p:cNvPr>
          <p:cNvSpPr/>
          <p:nvPr/>
        </p:nvSpPr>
        <p:spPr>
          <a:xfrm>
            <a:off x="1107885" y="1607810"/>
            <a:ext cx="15667574" cy="7330917"/>
          </a:xfrm>
          <a:prstGeom prst="roundRect">
            <a:avLst>
              <a:gd name="adj" fmla="val 3040"/>
            </a:avLst>
          </a:prstGeom>
          <a:noFill/>
          <a:ln w="9525"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D897DBC-3B74-B103-81BA-D86C1B819CAA}"/>
                  </a:ext>
                </a:extLst>
              </p:cNvPr>
              <p:cNvSpPr txBox="1"/>
              <p:nvPr/>
            </p:nvSpPr>
            <p:spPr>
              <a:xfrm>
                <a:off x="1384997" y="4206646"/>
                <a:ext cx="3445420" cy="40146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sz="3600" b="1" u="sng" dirty="0">
                    <a:solidFill>
                      <a:srgbClr val="00B050"/>
                    </a:solidFill>
                  </a:rPr>
                  <a:t>Knowns: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3600" b="0" i="0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=2 </m:t>
                      </m:r>
                      <m:f>
                        <m:fPr>
                          <m:type m:val="lin"/>
                          <m:ctrlP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𝑠</m:t>
                          </m:r>
                        </m:den>
                      </m:f>
                    </m:oMath>
                  </m:oMathPara>
                </a14:m>
                <a:endParaRPr lang="en-US" sz="3600" b="0" i="0" dirty="0">
                  <a:solidFill>
                    <a:srgbClr val="00B050"/>
                  </a:solidFill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=−0.5 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/</m:t>
                      </m:r>
                      <m:sSup>
                        <m:sSupPr>
                          <m:ctrlP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600" i="1">
                          <a:solidFill>
                            <a:srgbClr val="ED5D8A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3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6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3600" dirty="0"/>
              </a:p>
              <a:p>
                <a:pPr algn="l"/>
                <a:endParaRPr lang="en-US" sz="3600" dirty="0"/>
              </a:p>
              <a:p>
                <a:pPr algn="l"/>
                <a:r>
                  <a:rPr lang="en-US" sz="3600" b="1" u="sng" dirty="0">
                    <a:solidFill>
                      <a:srgbClr val="FF0000"/>
                    </a:solidFill>
                  </a:rPr>
                  <a:t>Unknown: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36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sz="3600" b="1" u="sng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D897DBC-3B74-B103-81BA-D86C1B819C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4997" y="4206646"/>
                <a:ext cx="3445420" cy="4014689"/>
              </a:xfrm>
              <a:prstGeom prst="rect">
                <a:avLst/>
              </a:prstGeom>
              <a:blipFill>
                <a:blip r:embed="rId2"/>
                <a:stretch>
                  <a:fillRect l="-5310" t="-2276"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A416022-8201-AE6F-9DB4-087F7FE7AC0B}"/>
                  </a:ext>
                </a:extLst>
              </p:cNvPr>
              <p:cNvSpPr txBox="1"/>
              <p:nvPr/>
            </p:nvSpPr>
            <p:spPr>
              <a:xfrm>
                <a:off x="7105525" y="4498966"/>
                <a:ext cx="2798651" cy="59836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A416022-8201-AE6F-9DB4-087F7FE7AC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05525" y="4498966"/>
                <a:ext cx="2798651" cy="59836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B355F986-DA4C-79A6-AC7F-BBBA652BBE5F}"/>
                  </a:ext>
                </a:extLst>
              </p:cNvPr>
              <p:cNvSpPr txBox="1"/>
              <p:nvPr/>
            </p:nvSpPr>
            <p:spPr>
              <a:xfrm>
                <a:off x="7105524" y="5391498"/>
                <a:ext cx="3678764" cy="59836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−0.5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×6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B355F986-DA4C-79A6-AC7F-BBBA652BBE5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05524" y="5391498"/>
                <a:ext cx="3678764" cy="59836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40DFAD1-E3C8-51A3-296A-83A42BF21369}"/>
                  </a:ext>
                </a:extLst>
              </p:cNvPr>
              <p:cNvSpPr txBox="1"/>
              <p:nvPr/>
            </p:nvSpPr>
            <p:spPr>
              <a:xfrm>
                <a:off x="7110957" y="6213990"/>
                <a:ext cx="2678234" cy="59836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1 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40DFAD1-E3C8-51A3-296A-83A42BF213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0957" y="6213990"/>
                <a:ext cx="2678234" cy="59836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ECEEF794-C497-B87D-8498-CC4B9744F521}"/>
              </a:ext>
            </a:extLst>
          </p:cNvPr>
          <p:cNvSpPr/>
          <p:nvPr/>
        </p:nvSpPr>
        <p:spPr>
          <a:xfrm>
            <a:off x="12719627" y="6638556"/>
            <a:ext cx="4762500" cy="1123950"/>
          </a:xfrm>
          <a:prstGeom prst="triangle">
            <a:avLst>
              <a:gd name="adj" fmla="val 10000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7FF7561-A82F-B923-1BE4-3031CC680C30}"/>
              </a:ext>
            </a:extLst>
          </p:cNvPr>
          <p:cNvSpPr/>
          <p:nvPr/>
        </p:nvSpPr>
        <p:spPr>
          <a:xfrm>
            <a:off x="13239241" y="7350442"/>
            <a:ext cx="323850" cy="321133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FC291A16-5646-7099-1A4B-16F1321CD0F6}"/>
              </a:ext>
            </a:extLst>
          </p:cNvPr>
          <p:cNvSpPr/>
          <p:nvPr/>
        </p:nvSpPr>
        <p:spPr>
          <a:xfrm>
            <a:off x="14834177" y="6912557"/>
            <a:ext cx="323850" cy="321133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663DE98-D25D-BD5F-D32D-A2CE131F2605}"/>
              </a:ext>
            </a:extLst>
          </p:cNvPr>
          <p:cNvSpPr/>
          <p:nvPr/>
        </p:nvSpPr>
        <p:spPr>
          <a:xfrm>
            <a:off x="16137590" y="6607935"/>
            <a:ext cx="323850" cy="321133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E0CEA94-8067-609E-7F20-070300AC98DC}"/>
              </a:ext>
            </a:extLst>
          </p:cNvPr>
          <p:cNvSpPr/>
          <p:nvPr/>
        </p:nvSpPr>
        <p:spPr>
          <a:xfrm>
            <a:off x="16925110" y="6437844"/>
            <a:ext cx="323850" cy="321133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223C0CC-FDC7-15EC-C84E-15C9FA19748C}"/>
              </a:ext>
            </a:extLst>
          </p:cNvPr>
          <p:cNvSpPr/>
          <p:nvPr/>
        </p:nvSpPr>
        <p:spPr>
          <a:xfrm>
            <a:off x="17202101" y="6358747"/>
            <a:ext cx="323850" cy="321133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65B66D06-F1C9-68A9-6EB3-4C8A5FFBE853}"/>
              </a:ext>
            </a:extLst>
          </p:cNvPr>
          <p:cNvSpPr/>
          <p:nvPr/>
        </p:nvSpPr>
        <p:spPr>
          <a:xfrm>
            <a:off x="12786302" y="8603436"/>
            <a:ext cx="4762500" cy="1123950"/>
          </a:xfrm>
          <a:prstGeom prst="triangle">
            <a:avLst>
              <a:gd name="adj" fmla="val 10000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D3031E2-A6DD-B3DD-0139-AD96CB8BAF90}"/>
              </a:ext>
            </a:extLst>
          </p:cNvPr>
          <p:cNvSpPr/>
          <p:nvPr/>
        </p:nvSpPr>
        <p:spPr>
          <a:xfrm>
            <a:off x="13270991" y="9242194"/>
            <a:ext cx="323850" cy="321133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9FDE4B1-664D-8A0A-02B7-63BD60DC6803}"/>
              </a:ext>
            </a:extLst>
          </p:cNvPr>
          <p:cNvSpPr/>
          <p:nvPr/>
        </p:nvSpPr>
        <p:spPr>
          <a:xfrm>
            <a:off x="14900852" y="8877437"/>
            <a:ext cx="323850" cy="321133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D553AD9B-26B3-643A-A7B0-CF27B235C4CC}"/>
              </a:ext>
            </a:extLst>
          </p:cNvPr>
          <p:cNvSpPr/>
          <p:nvPr/>
        </p:nvSpPr>
        <p:spPr>
          <a:xfrm>
            <a:off x="16204265" y="8572815"/>
            <a:ext cx="323850" cy="321133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2DF4F37-14A8-8D64-6DBB-0400D1450865}"/>
              </a:ext>
            </a:extLst>
          </p:cNvPr>
          <p:cNvSpPr/>
          <p:nvPr/>
        </p:nvSpPr>
        <p:spPr>
          <a:xfrm>
            <a:off x="16991785" y="8402724"/>
            <a:ext cx="323850" cy="321133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47DE851-F24A-3B80-42B9-DBC6BE025347}"/>
              </a:ext>
            </a:extLst>
          </p:cNvPr>
          <p:cNvSpPr/>
          <p:nvPr/>
        </p:nvSpPr>
        <p:spPr>
          <a:xfrm>
            <a:off x="17286288" y="8323463"/>
            <a:ext cx="323850" cy="321133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5B123A9-C11D-7F27-6C9D-015AF44E7444}"/>
              </a:ext>
            </a:extLst>
          </p:cNvPr>
          <p:cNvCxnSpPr>
            <a:cxnSpLocks/>
          </p:cNvCxnSpPr>
          <p:nvPr/>
        </p:nvCxnSpPr>
        <p:spPr>
          <a:xfrm flipV="1">
            <a:off x="13401166" y="7145802"/>
            <a:ext cx="1221849" cy="33368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21280A60-931B-70CD-3C3B-C78D28E16010}"/>
              </a:ext>
            </a:extLst>
          </p:cNvPr>
          <p:cNvCxnSpPr>
            <a:cxnSpLocks/>
          </p:cNvCxnSpPr>
          <p:nvPr/>
        </p:nvCxnSpPr>
        <p:spPr>
          <a:xfrm flipV="1">
            <a:off x="15128000" y="6768501"/>
            <a:ext cx="919027" cy="25155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C769D2B0-88A7-7713-A490-4725923C1AD0}"/>
              </a:ext>
            </a:extLst>
          </p:cNvPr>
          <p:cNvCxnSpPr>
            <a:cxnSpLocks/>
          </p:cNvCxnSpPr>
          <p:nvPr/>
        </p:nvCxnSpPr>
        <p:spPr>
          <a:xfrm flipV="1">
            <a:off x="16452806" y="6614614"/>
            <a:ext cx="303137" cy="9515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E5F5FCED-81D3-5E8E-DCB9-F77A8555030B}"/>
              </a:ext>
            </a:extLst>
          </p:cNvPr>
          <p:cNvCxnSpPr>
            <a:cxnSpLocks/>
          </p:cNvCxnSpPr>
          <p:nvPr/>
        </p:nvCxnSpPr>
        <p:spPr>
          <a:xfrm flipV="1">
            <a:off x="17126738" y="6507596"/>
            <a:ext cx="188897" cy="6462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B8AAF40F-6B15-334F-569B-E6DE2A09ACC7}"/>
              </a:ext>
            </a:extLst>
          </p:cNvPr>
          <p:cNvCxnSpPr>
            <a:cxnSpLocks/>
          </p:cNvCxnSpPr>
          <p:nvPr/>
        </p:nvCxnSpPr>
        <p:spPr>
          <a:xfrm flipH="1">
            <a:off x="16836150" y="8565270"/>
            <a:ext cx="255838" cy="7932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BFDCCE61-625E-C8B5-992E-C3B789C88529}"/>
              </a:ext>
            </a:extLst>
          </p:cNvPr>
          <p:cNvCxnSpPr>
            <a:cxnSpLocks/>
          </p:cNvCxnSpPr>
          <p:nvPr/>
        </p:nvCxnSpPr>
        <p:spPr>
          <a:xfrm flipH="1">
            <a:off x="15896230" y="8733381"/>
            <a:ext cx="403285" cy="13228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04EBA914-BE4A-6C0A-50BD-A56580524792}"/>
              </a:ext>
            </a:extLst>
          </p:cNvPr>
          <p:cNvCxnSpPr>
            <a:cxnSpLocks/>
          </p:cNvCxnSpPr>
          <p:nvPr/>
        </p:nvCxnSpPr>
        <p:spPr>
          <a:xfrm flipH="1">
            <a:off x="13921289" y="9072224"/>
            <a:ext cx="983009" cy="25476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11200457-A92E-EB54-149B-E60BD0FE316E}"/>
              </a:ext>
            </a:extLst>
          </p:cNvPr>
          <p:cNvSpPr/>
          <p:nvPr/>
        </p:nvSpPr>
        <p:spPr>
          <a:xfrm>
            <a:off x="15286531" y="2782220"/>
            <a:ext cx="1241584" cy="53781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341975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2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4EF05D-C276-1F9E-0A83-8DAA1C606185}"/>
              </a:ext>
            </a:extLst>
          </p:cNvPr>
          <p:cNvSpPr txBox="1"/>
          <p:nvPr/>
        </p:nvSpPr>
        <p:spPr>
          <a:xfrm>
            <a:off x="1002059" y="857251"/>
            <a:ext cx="8902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b="1" u="sng" dirty="0"/>
              <a:t>Motion with constant acceleration equations </a:t>
            </a: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59C1D62-FE12-7507-386C-0B884AB973F4}"/>
                  </a:ext>
                </a:extLst>
              </p:cNvPr>
              <p:cNvSpPr txBox="1"/>
              <p:nvPr/>
            </p:nvSpPr>
            <p:spPr>
              <a:xfrm>
                <a:off x="1202364" y="1607810"/>
                <a:ext cx="16028996" cy="12003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AE" sz="3600" dirty="0"/>
                  <a:t>17. A bus traveling 30.0 km/h east has a constant increase in speed of 1.5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r>
                      <a:rPr lang="en-US" sz="36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sSup>
                      <m:sSupPr>
                        <m:ctrlPr>
                          <a:rPr lang="en-US" sz="36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6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n-US" sz="36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600" b="0" i="1" smtClean="0">
                        <a:solidFill>
                          <a:srgbClr val="ED5D8A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AE" sz="3600" dirty="0"/>
                  <a:t>What is its velocity 6.8 s later?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59C1D62-FE12-7507-386C-0B884AB973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2364" y="1607810"/>
                <a:ext cx="16028996" cy="1200329"/>
              </a:xfrm>
              <a:prstGeom prst="rect">
                <a:avLst/>
              </a:prstGeom>
              <a:blipFill>
                <a:blip r:embed="rId2"/>
                <a:stretch>
                  <a:fillRect l="-1141" t="-7614" r="-1635" b="-18274"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F798BEE-601B-3DDE-7EAA-501678062D51}"/>
              </a:ext>
            </a:extLst>
          </p:cNvPr>
          <p:cNvSpPr/>
          <p:nvPr/>
        </p:nvSpPr>
        <p:spPr>
          <a:xfrm>
            <a:off x="1107884" y="1607810"/>
            <a:ext cx="16123475" cy="7330917"/>
          </a:xfrm>
          <a:prstGeom prst="roundRect">
            <a:avLst>
              <a:gd name="adj" fmla="val 3040"/>
            </a:avLst>
          </a:prstGeom>
          <a:noFill/>
          <a:ln w="9525"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7" name="Graphic 6" descr="Bus with solid fill">
            <a:extLst>
              <a:ext uri="{FF2B5EF4-FFF2-40B4-BE49-F238E27FC236}">
                <a16:creationId xmlns:a16="http://schemas.microsoft.com/office/drawing/2014/main" id="{F6847979-7AFF-4C53-1161-423DE54BCA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06404" y="8190180"/>
            <a:ext cx="914400" cy="91440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E575E99-AE8E-38C2-0A7D-D55DCD5C9ACA}"/>
              </a:ext>
            </a:extLst>
          </p:cNvPr>
          <p:cNvCxnSpPr>
            <a:cxnSpLocks/>
          </p:cNvCxnSpPr>
          <p:nvPr/>
        </p:nvCxnSpPr>
        <p:spPr>
          <a:xfrm>
            <a:off x="1208455" y="8857573"/>
            <a:ext cx="532383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Graphic 10" descr="Bus with solid fill">
            <a:extLst>
              <a:ext uri="{FF2B5EF4-FFF2-40B4-BE49-F238E27FC236}">
                <a16:creationId xmlns:a16="http://schemas.microsoft.com/office/drawing/2014/main" id="{E3E3B6B8-5985-DAA6-60E4-D7C3D09860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206993" y="8190180"/>
            <a:ext cx="914400" cy="914400"/>
          </a:xfrm>
          <a:prstGeom prst="rect">
            <a:avLst/>
          </a:prstGeom>
        </p:spPr>
      </p:pic>
      <p:pic>
        <p:nvPicPr>
          <p:cNvPr id="12" name="Graphic 11" descr="Bus with solid fill">
            <a:extLst>
              <a:ext uri="{FF2B5EF4-FFF2-40B4-BE49-F238E27FC236}">
                <a16:creationId xmlns:a16="http://schemas.microsoft.com/office/drawing/2014/main" id="{48557D73-8C7D-9EF0-67EB-F09091945D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564782" y="8190180"/>
            <a:ext cx="914400" cy="914400"/>
          </a:xfrm>
          <a:prstGeom prst="rect">
            <a:avLst/>
          </a:prstGeom>
        </p:spPr>
      </p:pic>
      <p:pic>
        <p:nvPicPr>
          <p:cNvPr id="13" name="Graphic 12" descr="Bus with solid fill">
            <a:extLst>
              <a:ext uri="{FF2B5EF4-FFF2-40B4-BE49-F238E27FC236}">
                <a16:creationId xmlns:a16="http://schemas.microsoft.com/office/drawing/2014/main" id="{9987BC6D-9C06-E6C9-FD8C-068EC400DE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03189" y="8190180"/>
            <a:ext cx="914400" cy="9144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54F38F3-89D5-B237-20C2-849B4410E83B}"/>
              </a:ext>
            </a:extLst>
          </p:cNvPr>
          <p:cNvSpPr txBox="1"/>
          <p:nvPr/>
        </p:nvSpPr>
        <p:spPr>
          <a:xfrm>
            <a:off x="1282171" y="3083173"/>
            <a:ext cx="3445420" cy="4568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b="1" u="sng" dirty="0">
                <a:solidFill>
                  <a:srgbClr val="00B050"/>
                </a:solidFill>
              </a:rPr>
              <a:t>Knowns: </a:t>
            </a:r>
          </a:p>
          <a:p>
            <a:endParaRPr lang="en-US" sz="3600" b="0" i="0" dirty="0">
              <a:solidFill>
                <a:srgbClr val="00B050"/>
              </a:solidFill>
              <a:latin typeface="Cambria Math" panose="02040503050406030204" pitchFamily="18" charset="0"/>
            </a:endParaRPr>
          </a:p>
          <a:p>
            <a:pPr algn="l"/>
            <a:endParaRPr lang="en-US" sz="3600" dirty="0"/>
          </a:p>
          <a:p>
            <a:pPr algn="l"/>
            <a:endParaRPr lang="en-US" sz="3600" dirty="0"/>
          </a:p>
          <a:p>
            <a:pPr algn="l"/>
            <a:endParaRPr lang="en-US" sz="3600" dirty="0"/>
          </a:p>
          <a:p>
            <a:pPr algn="l"/>
            <a:endParaRPr lang="en-US" sz="3600" dirty="0"/>
          </a:p>
          <a:p>
            <a:pPr algn="l"/>
            <a:r>
              <a:rPr lang="en-US" sz="3600" b="1" u="sng" dirty="0">
                <a:solidFill>
                  <a:srgbClr val="FF0000"/>
                </a:solidFill>
              </a:rPr>
              <a:t>Unknown:</a:t>
            </a:r>
          </a:p>
          <a:p>
            <a:endParaRPr lang="en-US" sz="3600" b="1" u="sng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13A3AAE-09CE-BD0E-56D4-492B635F6CB4}"/>
                  </a:ext>
                </a:extLst>
              </p:cNvPr>
              <p:cNvSpPr txBox="1"/>
              <p:nvPr/>
            </p:nvSpPr>
            <p:spPr>
              <a:xfrm>
                <a:off x="10226546" y="2726728"/>
                <a:ext cx="2798651" cy="59836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13A3AAE-09CE-BD0E-56D4-492B635F6C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26546" y="2726728"/>
                <a:ext cx="2798651" cy="59836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E9BA58E9-AEE5-8C1F-EFD6-841B19AB4819}"/>
                  </a:ext>
                </a:extLst>
              </p:cNvPr>
              <p:cNvSpPr txBox="1"/>
              <p:nvPr/>
            </p:nvSpPr>
            <p:spPr>
              <a:xfrm>
                <a:off x="10226545" y="3619260"/>
                <a:ext cx="4033027" cy="59836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8.4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1.5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sz="3600" i="1">
                          <a:solidFill>
                            <a:srgbClr val="33CCFF"/>
                          </a:solidFill>
                          <a:latin typeface="Cambria Math" panose="02040503050406030204" pitchFamily="18" charset="0"/>
                        </a:rPr>
                        <m:t>6.8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E9BA58E9-AEE5-8C1F-EFD6-841B19AB48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26545" y="3619260"/>
                <a:ext cx="4033027" cy="59836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D5CA475E-B99F-4C40-CC99-E47FC2115879}"/>
                  </a:ext>
                </a:extLst>
              </p:cNvPr>
              <p:cNvSpPr txBox="1"/>
              <p:nvPr/>
            </p:nvSpPr>
            <p:spPr>
              <a:xfrm>
                <a:off x="1495434" y="4358514"/>
                <a:ext cx="2647456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=1.5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/</m:t>
                      </m:r>
                      <m:sSup>
                        <m:sSupPr>
                          <m:ctrlP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E" sz="36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D5CA475E-B99F-4C40-CC99-E47FC21158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95434" y="4358514"/>
                <a:ext cx="2647456" cy="55399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>
            <a:extLst>
              <a:ext uri="{FF2B5EF4-FFF2-40B4-BE49-F238E27FC236}">
                <a16:creationId xmlns:a16="http://schemas.microsoft.com/office/drawing/2014/main" id="{61BCFF5F-95C9-9B70-2CDB-55B9A4F6ED4D}"/>
              </a:ext>
            </a:extLst>
          </p:cNvPr>
          <p:cNvSpPr/>
          <p:nvPr/>
        </p:nvSpPr>
        <p:spPr>
          <a:xfrm>
            <a:off x="4765691" y="1682670"/>
            <a:ext cx="2911459" cy="53781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91614DD1-E253-2F30-D130-5DB01CC6D7B5}"/>
                  </a:ext>
                </a:extLst>
              </p:cNvPr>
              <p:cNvSpPr txBox="1"/>
              <p:nvPr/>
            </p:nvSpPr>
            <p:spPr>
              <a:xfrm>
                <a:off x="1306404" y="3674677"/>
                <a:ext cx="3355347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B05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B05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𝑉</m:t>
                          </m:r>
                        </m:e>
                        <m:sub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B05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𝑖</m:t>
                          </m:r>
                        </m:sub>
                      </m:sSub>
                      <m:r>
                        <a:rPr kumimoji="0" lang="en-US" sz="3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=30 </m:t>
                      </m:r>
                      <m:f>
                        <m:fPr>
                          <m:type m:val="lin"/>
                          <m:ctrlP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B05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B05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𝑘𝑚</m:t>
                          </m:r>
                        </m:num>
                        <m:den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B05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h</m:t>
                          </m:r>
                        </m:den>
                      </m:f>
                    </m:oMath>
                  </m:oMathPara>
                </a14:m>
                <a:endParaRPr lang="en-AE" dirty="0"/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91614DD1-E253-2F30-D130-5DB01CC6D7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6404" y="3674677"/>
                <a:ext cx="3355347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ectangle 22">
            <a:extLst>
              <a:ext uri="{FF2B5EF4-FFF2-40B4-BE49-F238E27FC236}">
                <a16:creationId xmlns:a16="http://schemas.microsoft.com/office/drawing/2014/main" id="{20E73FD3-0DEF-9ABA-FE6B-AEE3BDB6E9CA}"/>
              </a:ext>
            </a:extLst>
          </p:cNvPr>
          <p:cNvSpPr/>
          <p:nvPr/>
        </p:nvSpPr>
        <p:spPr>
          <a:xfrm>
            <a:off x="10451799" y="1702283"/>
            <a:ext cx="5512101" cy="53781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1796440C-B5A0-AA40-BAFD-B787B2CC17C4}"/>
                  </a:ext>
                </a:extLst>
              </p:cNvPr>
              <p:cNvSpPr txBox="1"/>
              <p:nvPr/>
            </p:nvSpPr>
            <p:spPr>
              <a:xfrm>
                <a:off x="1306404" y="4903936"/>
                <a:ext cx="2533250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36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33CCF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∆</m:t>
                      </m:r>
                      <m:r>
                        <a:rPr kumimoji="0" lang="en-US" sz="3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33CCF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𝑡</m:t>
                      </m:r>
                      <m:r>
                        <a:rPr kumimoji="0" lang="en-US" sz="3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33CCF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33CCF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6.8</m:t>
                      </m:r>
                      <m:r>
                        <a:rPr kumimoji="0" lang="en-US" sz="3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33CCF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</m:t>
                      </m:r>
                      <m:r>
                        <a:rPr kumimoji="0" lang="en-US" sz="3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33CCF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𝑠</m:t>
                      </m:r>
                      <m:r>
                        <a:rPr kumimoji="0" lang="en-US" sz="3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33CCF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</m:t>
                      </m:r>
                    </m:oMath>
                  </m:oMathPara>
                </a14:m>
                <a:endPara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srgbClr val="33CC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1796440C-B5A0-AA40-BAFD-B787B2CC17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6404" y="4903936"/>
                <a:ext cx="2533250" cy="64633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Rectangle 31">
            <a:extLst>
              <a:ext uri="{FF2B5EF4-FFF2-40B4-BE49-F238E27FC236}">
                <a16:creationId xmlns:a16="http://schemas.microsoft.com/office/drawing/2014/main" id="{80743599-52C8-2F1B-C9B6-D0A4A28C2935}"/>
              </a:ext>
            </a:extLst>
          </p:cNvPr>
          <p:cNvSpPr/>
          <p:nvPr/>
        </p:nvSpPr>
        <p:spPr>
          <a:xfrm>
            <a:off x="3704829" y="2254140"/>
            <a:ext cx="2228848" cy="53781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C807185-3A27-0A44-3A8B-D173F5899024}"/>
              </a:ext>
            </a:extLst>
          </p:cNvPr>
          <p:cNvSpPr/>
          <p:nvPr/>
        </p:nvSpPr>
        <p:spPr>
          <a:xfrm>
            <a:off x="1223453" y="2235256"/>
            <a:ext cx="2296081" cy="5378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586E3B52-B885-7DB5-2C89-4ABA75BA2CC9}"/>
                  </a:ext>
                </a:extLst>
              </p:cNvPr>
              <p:cNvSpPr txBox="1"/>
              <p:nvPr/>
            </p:nvSpPr>
            <p:spPr>
              <a:xfrm>
                <a:off x="1262823" y="7022367"/>
                <a:ext cx="1695393" cy="69070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n-AE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n-US" sz="3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𝑉</m:t>
                          </m:r>
                        </m:e>
                        <m:sub>
                          <m:r>
                            <a:rPr kumimoji="0" lang="en-US" sz="3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𝑓</m:t>
                          </m:r>
                        </m:sub>
                      </m:sSub>
                      <m:r>
                        <a:rPr kumimoji="0" lang="en-US" sz="3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?</m:t>
                      </m:r>
                    </m:oMath>
                  </m:oMathPara>
                </a14:m>
                <a:endParaRPr lang="en-AE" dirty="0"/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586E3B52-B885-7DB5-2C89-4ABA75BA2C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2823" y="7022367"/>
                <a:ext cx="1695393" cy="69070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63263A65-0CA8-6F3B-B932-077F32E714E2}"/>
                  </a:ext>
                </a:extLst>
              </p:cNvPr>
              <p:cNvSpPr txBox="1"/>
              <p:nvPr/>
            </p:nvSpPr>
            <p:spPr>
              <a:xfrm>
                <a:off x="10087277" y="4478352"/>
                <a:ext cx="2937920" cy="59836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18.6 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63263A65-0CA8-6F3B-B932-077F32E714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87277" y="4478352"/>
                <a:ext cx="2937920" cy="59836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9" name="Group 38">
            <a:extLst>
              <a:ext uri="{FF2B5EF4-FFF2-40B4-BE49-F238E27FC236}">
                <a16:creationId xmlns:a16="http://schemas.microsoft.com/office/drawing/2014/main" id="{A3E796C8-CB57-059A-5736-3B398F3C37B1}"/>
              </a:ext>
            </a:extLst>
          </p:cNvPr>
          <p:cNvGrpSpPr/>
          <p:nvPr/>
        </p:nvGrpSpPr>
        <p:grpSpPr>
          <a:xfrm>
            <a:off x="11661891" y="6839882"/>
            <a:ext cx="5569468" cy="1746373"/>
            <a:chOff x="9279470" y="6447258"/>
            <a:chExt cx="5569468" cy="174637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0" name="Rectangle: Rounded Corners 39">
                  <a:extLst>
                    <a:ext uri="{FF2B5EF4-FFF2-40B4-BE49-F238E27FC236}">
                      <a16:creationId xmlns:a16="http://schemas.microsoft.com/office/drawing/2014/main" id="{56DBC07A-596F-3CB1-3689-512EBAB50A40}"/>
                    </a:ext>
                  </a:extLst>
                </p:cNvPr>
                <p:cNvSpPr/>
                <p:nvPr/>
              </p:nvSpPr>
              <p:spPr>
                <a:xfrm>
                  <a:off x="9279470" y="7013015"/>
                  <a:ext cx="1685775" cy="698796"/>
                </a:xfrm>
                <a:prstGeom prst="roundRect">
                  <a:avLst/>
                </a:prstGeom>
                <a:solidFill>
                  <a:schemeClr val="accent5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𝑘𝑚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/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h𝑟</m:t>
                        </m:r>
                      </m:oMath>
                    </m:oMathPara>
                  </a14:m>
                  <a:endParaRPr lang="en-AE" sz="3200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49" name="Rectangle: Rounded Corners 48">
                  <a:extLst>
                    <a:ext uri="{FF2B5EF4-FFF2-40B4-BE49-F238E27FC236}">
                      <a16:creationId xmlns:a16="http://schemas.microsoft.com/office/drawing/2014/main" id="{56B5E02D-EEC5-7681-2A56-21C9E50A8D1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279470" y="7013015"/>
                  <a:ext cx="1685775" cy="698796"/>
                </a:xfrm>
                <a:prstGeom prst="roundRect">
                  <a:avLst/>
                </a:prstGeom>
                <a:blipFill>
                  <a:blip r:embed="rId18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AE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Rectangle: Rounded Corners 40">
                  <a:extLst>
                    <a:ext uri="{FF2B5EF4-FFF2-40B4-BE49-F238E27FC236}">
                      <a16:creationId xmlns:a16="http://schemas.microsoft.com/office/drawing/2014/main" id="{0A977789-8B89-BF7B-910A-E32629B429D5}"/>
                    </a:ext>
                  </a:extLst>
                </p:cNvPr>
                <p:cNvSpPr/>
                <p:nvPr/>
              </p:nvSpPr>
              <p:spPr>
                <a:xfrm>
                  <a:off x="13163163" y="6989568"/>
                  <a:ext cx="1685775" cy="698796"/>
                </a:xfrm>
                <a:prstGeom prst="roundRect">
                  <a:avLst/>
                </a:prstGeom>
                <a:solidFill>
                  <a:schemeClr val="accent5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/</m:t>
                        </m:r>
                        <m:r>
                          <a:rPr lang="en-US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oMath>
                    </m:oMathPara>
                  </a14:m>
                  <a:endParaRPr lang="en-AE" sz="3600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51" name="Rectangle: Rounded Corners 50">
                  <a:extLst>
                    <a:ext uri="{FF2B5EF4-FFF2-40B4-BE49-F238E27FC236}">
                      <a16:creationId xmlns:a16="http://schemas.microsoft.com/office/drawing/2014/main" id="{22131601-8E74-E6DB-F7D0-1C0145DCDA9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3163163" y="6989568"/>
                  <a:ext cx="1685775" cy="698796"/>
                </a:xfrm>
                <a:prstGeom prst="roundRect">
                  <a:avLst/>
                </a:prstGeom>
                <a:blipFill>
                  <a:blip r:embed="rId19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AE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2" name="Connector: Curved 41">
              <a:extLst>
                <a:ext uri="{FF2B5EF4-FFF2-40B4-BE49-F238E27FC236}">
                  <a16:creationId xmlns:a16="http://schemas.microsoft.com/office/drawing/2014/main" id="{CCA8F6AA-C508-3429-8D6F-9283F9E280BC}"/>
                </a:ext>
              </a:extLst>
            </p:cNvPr>
            <p:cNvCxnSpPr>
              <a:cxnSpLocks/>
              <a:stCxn id="40" idx="0"/>
              <a:endCxn id="41" idx="0"/>
            </p:cNvCxnSpPr>
            <p:nvPr/>
          </p:nvCxnSpPr>
          <p:spPr>
            <a:xfrm rot="5400000" flipH="1" flipV="1">
              <a:off x="12052481" y="5059446"/>
              <a:ext cx="23447" cy="3883693"/>
            </a:xfrm>
            <a:prstGeom prst="curvedConnector3">
              <a:avLst>
                <a:gd name="adj1" fmla="val 3194456"/>
              </a:avLst>
            </a:prstGeom>
            <a:ln w="38100">
              <a:solidFill>
                <a:schemeClr val="accent1">
                  <a:lumMod val="60000"/>
                  <a:lumOff val="4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nector: Curved 42">
              <a:extLst>
                <a:ext uri="{FF2B5EF4-FFF2-40B4-BE49-F238E27FC236}">
                  <a16:creationId xmlns:a16="http://schemas.microsoft.com/office/drawing/2014/main" id="{9F864E51-51AF-EF7B-52AB-1C165D0A1004}"/>
                </a:ext>
              </a:extLst>
            </p:cNvPr>
            <p:cNvCxnSpPr>
              <a:cxnSpLocks/>
              <a:stCxn id="41" idx="2"/>
              <a:endCxn id="40" idx="2"/>
            </p:cNvCxnSpPr>
            <p:nvPr/>
          </p:nvCxnSpPr>
          <p:spPr>
            <a:xfrm rot="5400000">
              <a:off x="12052482" y="5758241"/>
              <a:ext cx="23447" cy="3883693"/>
            </a:xfrm>
            <a:prstGeom prst="curvedConnector3">
              <a:avLst>
                <a:gd name="adj1" fmla="val 3109669"/>
              </a:avLst>
            </a:prstGeom>
            <a:ln w="38100">
              <a:solidFill>
                <a:schemeClr val="accent1">
                  <a:lumMod val="60000"/>
                  <a:lumOff val="4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Box 43">
                  <a:extLst>
                    <a:ext uri="{FF2B5EF4-FFF2-40B4-BE49-F238E27FC236}">
                      <a16:creationId xmlns:a16="http://schemas.microsoft.com/office/drawing/2014/main" id="{0347A05F-D5A3-39D3-EDBC-C27FCEF97D05}"/>
                    </a:ext>
                  </a:extLst>
                </p:cNvPr>
                <p:cNvSpPr txBox="1"/>
                <p:nvPr/>
              </p:nvSpPr>
              <p:spPr>
                <a:xfrm>
                  <a:off x="10775290" y="6447258"/>
                  <a:ext cx="1088055" cy="43088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algn="l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E" sz="28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0.28</m:t>
                        </m:r>
                      </m:oMath>
                    </m:oMathPara>
                  </a14:m>
                  <a:endParaRPr lang="en-AE" sz="2800" dirty="0"/>
                </a:p>
              </p:txBody>
            </p:sp>
          </mc:Choice>
          <mc:Fallback xmlns="">
            <p:sp>
              <p:nvSpPr>
                <p:cNvPr id="65" name="TextBox 64">
                  <a:extLst>
                    <a:ext uri="{FF2B5EF4-FFF2-40B4-BE49-F238E27FC236}">
                      <a16:creationId xmlns:a16="http://schemas.microsoft.com/office/drawing/2014/main" id="{6BACFCB7-8615-6875-209B-08327F96BF7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775290" y="6447258"/>
                  <a:ext cx="1088055" cy="430887"/>
                </a:xfrm>
                <a:prstGeom prst="rect">
                  <a:avLst/>
                </a:prstGeom>
                <a:blipFill>
                  <a:blip r:embed="rId2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E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5" name="TextBox 44">
                  <a:extLst>
                    <a:ext uri="{FF2B5EF4-FFF2-40B4-BE49-F238E27FC236}">
                      <a16:creationId xmlns:a16="http://schemas.microsoft.com/office/drawing/2014/main" id="{A0F0C3A8-0628-FB9B-A396-C3F07E3280DE}"/>
                    </a:ext>
                  </a:extLst>
                </p:cNvPr>
                <p:cNvSpPr txBox="1"/>
                <p:nvPr/>
              </p:nvSpPr>
              <p:spPr>
                <a:xfrm>
                  <a:off x="12616421" y="7762744"/>
                  <a:ext cx="889282" cy="43088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3.6</m:t>
                        </m:r>
                        <m:r>
                          <a:rPr lang="en-AE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</m:oMath>
                    </m:oMathPara>
                  </a14:m>
                  <a:endParaRPr lang="en-AE" sz="2800" dirty="0"/>
                </a:p>
              </p:txBody>
            </p:sp>
          </mc:Choice>
          <mc:Fallback xmlns="">
            <p:sp>
              <p:nvSpPr>
                <p:cNvPr id="66" name="TextBox 65">
                  <a:extLst>
                    <a:ext uri="{FF2B5EF4-FFF2-40B4-BE49-F238E27FC236}">
                      <a16:creationId xmlns:a16="http://schemas.microsoft.com/office/drawing/2014/main" id="{2452782C-1BAF-B300-3F8C-3DDF3D9BDDC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616421" y="7762744"/>
                  <a:ext cx="889282" cy="430887"/>
                </a:xfrm>
                <a:prstGeom prst="rect">
                  <a:avLst/>
                </a:prstGeom>
                <a:blipFill>
                  <a:blip r:embed="rId2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E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04FB8AB-D2FE-A7D7-F58C-32DF5F3D6E06}"/>
                  </a:ext>
                </a:extLst>
              </p:cNvPr>
              <p:cNvSpPr txBox="1"/>
              <p:nvPr/>
            </p:nvSpPr>
            <p:spPr>
              <a:xfrm>
                <a:off x="4208869" y="3674677"/>
                <a:ext cx="4250088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×0.28=8.4 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/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AE" dirty="0"/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04FB8AB-D2FE-A7D7-F58C-32DF5F3D6E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8869" y="3674677"/>
                <a:ext cx="4250088" cy="646331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1195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 animBg="1"/>
      <p:bldP spid="22" grpId="0"/>
      <p:bldP spid="23" grpId="0" animBg="1"/>
      <p:bldP spid="31" grpId="0"/>
      <p:bldP spid="32" grpId="0" animBg="1"/>
      <p:bldP spid="33" grpId="0" animBg="1"/>
      <p:bldP spid="37" grpId="0"/>
      <p:bldP spid="38" grpId="0"/>
      <p:bldP spid="4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80743599-52C8-2F1B-C9B6-D0A4A28C2935}"/>
              </a:ext>
            </a:extLst>
          </p:cNvPr>
          <p:cNvSpPr/>
          <p:nvPr/>
        </p:nvSpPr>
        <p:spPr>
          <a:xfrm>
            <a:off x="4802256" y="2253633"/>
            <a:ext cx="6007983" cy="53781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12E2ECA-3C47-839A-D5B1-A5AC4E21A0C0}"/>
              </a:ext>
            </a:extLst>
          </p:cNvPr>
          <p:cNvSpPr/>
          <p:nvPr/>
        </p:nvSpPr>
        <p:spPr>
          <a:xfrm>
            <a:off x="1192783" y="2240341"/>
            <a:ext cx="1014210" cy="53781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C807185-3A27-0A44-3A8B-D173F5899024}"/>
              </a:ext>
            </a:extLst>
          </p:cNvPr>
          <p:cNvSpPr/>
          <p:nvPr/>
        </p:nvSpPr>
        <p:spPr>
          <a:xfrm>
            <a:off x="14222257" y="1683456"/>
            <a:ext cx="3009102" cy="53781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0E73FD3-0DEF-9ABA-FE6B-AEE3BDB6E9CA}"/>
              </a:ext>
            </a:extLst>
          </p:cNvPr>
          <p:cNvSpPr/>
          <p:nvPr/>
        </p:nvSpPr>
        <p:spPr>
          <a:xfrm>
            <a:off x="9748727" y="1703496"/>
            <a:ext cx="4497039" cy="53781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1BCFF5F-95C9-9B70-2CDB-55B9A4F6ED4D}"/>
              </a:ext>
            </a:extLst>
          </p:cNvPr>
          <p:cNvSpPr/>
          <p:nvPr/>
        </p:nvSpPr>
        <p:spPr>
          <a:xfrm>
            <a:off x="5453117" y="1683457"/>
            <a:ext cx="1705223" cy="53781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4EF05D-C276-1F9E-0A83-8DAA1C606185}"/>
              </a:ext>
            </a:extLst>
          </p:cNvPr>
          <p:cNvSpPr txBox="1"/>
          <p:nvPr/>
        </p:nvSpPr>
        <p:spPr>
          <a:xfrm>
            <a:off x="1002059" y="857251"/>
            <a:ext cx="8902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b="1" u="sng" dirty="0"/>
              <a:t>Motion with constant acceleration equations </a:t>
            </a: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59C1D62-FE12-7507-386C-0B884AB973F4}"/>
                  </a:ext>
                </a:extLst>
              </p:cNvPr>
              <p:cNvSpPr txBox="1"/>
              <p:nvPr/>
            </p:nvSpPr>
            <p:spPr>
              <a:xfrm>
                <a:off x="1202364" y="1607810"/>
                <a:ext cx="16028996" cy="12003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AE" sz="3600" dirty="0"/>
                  <a:t>18. If a car accelerates from rest at a constant rate of 5.5 </a:t>
                </a:r>
                <a14:m>
                  <m:oMath xmlns:m="http://schemas.openxmlformats.org/officeDocument/2006/math">
                    <m:r>
                      <a:rPr lang="en-US" sz="3600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r>
                      <a:rPr lang="en-US" sz="3600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sSup>
                      <m:sSupPr>
                        <m:ctrlPr>
                          <a:rPr lang="en-US" sz="36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6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n-US" sz="36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600" i="1">
                        <a:solidFill>
                          <a:srgbClr val="ED5D8A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AE" sz="3600" dirty="0"/>
                  <a:t>north, how long will it take for the car to reach a velocity of 28 m/s north?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59C1D62-FE12-7507-386C-0B884AB973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2364" y="1607810"/>
                <a:ext cx="16028996" cy="1200329"/>
              </a:xfrm>
              <a:prstGeom prst="rect">
                <a:avLst/>
              </a:prstGeom>
              <a:blipFill>
                <a:blip r:embed="rId2"/>
                <a:stretch>
                  <a:fillRect l="-1141" t="-7614" r="-1255" b="-18274"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F798BEE-601B-3DDE-7EAA-501678062D51}"/>
              </a:ext>
            </a:extLst>
          </p:cNvPr>
          <p:cNvSpPr/>
          <p:nvPr/>
        </p:nvSpPr>
        <p:spPr>
          <a:xfrm>
            <a:off x="1107884" y="1607810"/>
            <a:ext cx="16123475" cy="7330917"/>
          </a:xfrm>
          <a:prstGeom prst="roundRect">
            <a:avLst>
              <a:gd name="adj" fmla="val 3040"/>
            </a:avLst>
          </a:prstGeom>
          <a:noFill/>
          <a:ln w="9525"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7" name="Graphic 6" descr="Bus with solid fill">
            <a:extLst>
              <a:ext uri="{FF2B5EF4-FFF2-40B4-BE49-F238E27FC236}">
                <a16:creationId xmlns:a16="http://schemas.microsoft.com/office/drawing/2014/main" id="{F6847979-7AFF-4C53-1161-423DE54BCA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06404" y="8190180"/>
            <a:ext cx="914400" cy="91440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E575E99-AE8E-38C2-0A7D-D55DCD5C9ACA}"/>
              </a:ext>
            </a:extLst>
          </p:cNvPr>
          <p:cNvCxnSpPr>
            <a:cxnSpLocks/>
          </p:cNvCxnSpPr>
          <p:nvPr/>
        </p:nvCxnSpPr>
        <p:spPr>
          <a:xfrm>
            <a:off x="1208455" y="8857573"/>
            <a:ext cx="532383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Graphic 10" descr="Bus with solid fill">
            <a:extLst>
              <a:ext uri="{FF2B5EF4-FFF2-40B4-BE49-F238E27FC236}">
                <a16:creationId xmlns:a16="http://schemas.microsoft.com/office/drawing/2014/main" id="{E3E3B6B8-5985-DAA6-60E4-D7C3D09860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206993" y="8190180"/>
            <a:ext cx="914400" cy="914400"/>
          </a:xfrm>
          <a:prstGeom prst="rect">
            <a:avLst/>
          </a:prstGeom>
        </p:spPr>
      </p:pic>
      <p:pic>
        <p:nvPicPr>
          <p:cNvPr id="12" name="Graphic 11" descr="Bus with solid fill">
            <a:extLst>
              <a:ext uri="{FF2B5EF4-FFF2-40B4-BE49-F238E27FC236}">
                <a16:creationId xmlns:a16="http://schemas.microsoft.com/office/drawing/2014/main" id="{48557D73-8C7D-9EF0-67EB-F09091945D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564782" y="8190180"/>
            <a:ext cx="914400" cy="914400"/>
          </a:xfrm>
          <a:prstGeom prst="rect">
            <a:avLst/>
          </a:prstGeom>
        </p:spPr>
      </p:pic>
      <p:pic>
        <p:nvPicPr>
          <p:cNvPr id="13" name="Graphic 12" descr="Bus with solid fill">
            <a:extLst>
              <a:ext uri="{FF2B5EF4-FFF2-40B4-BE49-F238E27FC236}">
                <a16:creationId xmlns:a16="http://schemas.microsoft.com/office/drawing/2014/main" id="{9987BC6D-9C06-E6C9-FD8C-068EC400DE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03189" y="8190180"/>
            <a:ext cx="914400" cy="9144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54F38F3-89D5-B237-20C2-849B4410E83B}"/>
              </a:ext>
            </a:extLst>
          </p:cNvPr>
          <p:cNvSpPr txBox="1"/>
          <p:nvPr/>
        </p:nvSpPr>
        <p:spPr>
          <a:xfrm>
            <a:off x="1282171" y="3083173"/>
            <a:ext cx="3445420" cy="4568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b="1" u="sng" dirty="0">
                <a:solidFill>
                  <a:srgbClr val="00B050"/>
                </a:solidFill>
              </a:rPr>
              <a:t>Knowns: </a:t>
            </a:r>
          </a:p>
          <a:p>
            <a:endParaRPr lang="en-US" sz="3600" b="0" i="0" dirty="0">
              <a:solidFill>
                <a:srgbClr val="00B050"/>
              </a:solidFill>
              <a:latin typeface="Cambria Math" panose="02040503050406030204" pitchFamily="18" charset="0"/>
            </a:endParaRPr>
          </a:p>
          <a:p>
            <a:pPr algn="l"/>
            <a:endParaRPr lang="en-US" sz="3600" dirty="0"/>
          </a:p>
          <a:p>
            <a:pPr algn="l"/>
            <a:endParaRPr lang="en-US" sz="3600" dirty="0"/>
          </a:p>
          <a:p>
            <a:pPr algn="l"/>
            <a:endParaRPr lang="en-US" sz="3600" dirty="0"/>
          </a:p>
          <a:p>
            <a:pPr algn="l"/>
            <a:endParaRPr lang="en-US" sz="3600" dirty="0"/>
          </a:p>
          <a:p>
            <a:pPr algn="l"/>
            <a:r>
              <a:rPr lang="en-US" sz="3600" b="1" u="sng" dirty="0">
                <a:solidFill>
                  <a:srgbClr val="FF0000"/>
                </a:solidFill>
              </a:rPr>
              <a:t>Unknown:</a:t>
            </a:r>
          </a:p>
          <a:p>
            <a:endParaRPr lang="en-US" sz="3600" b="1" u="sng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13A3AAE-09CE-BD0E-56D4-492B635F6CB4}"/>
                  </a:ext>
                </a:extLst>
              </p:cNvPr>
              <p:cNvSpPr txBox="1"/>
              <p:nvPr/>
            </p:nvSpPr>
            <p:spPr>
              <a:xfrm>
                <a:off x="8849523" y="4088111"/>
                <a:ext cx="2798651" cy="59836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13A3AAE-09CE-BD0E-56D4-492B635F6C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49523" y="4088111"/>
                <a:ext cx="2798651" cy="59836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E9BA58E9-AEE5-8C1F-EFD6-841B19AB4819}"/>
                  </a:ext>
                </a:extLst>
              </p:cNvPr>
              <p:cNvSpPr txBox="1"/>
              <p:nvPr/>
            </p:nvSpPr>
            <p:spPr>
              <a:xfrm>
                <a:off x="8849523" y="4960526"/>
                <a:ext cx="3526671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6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2</m:t>
                    </m:r>
                    <m:r>
                      <a:rPr lang="en-US" sz="36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8</m:t>
                    </m:r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6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0</m:t>
                    </m:r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6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5.5</m:t>
                    </m:r>
                    <m:r>
                      <a:rPr lang="en-US" sz="36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3600" b="1" dirty="0">
                    <a:solidFill>
                      <a:srgbClr val="33CCFF"/>
                    </a:solidFill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600" b="1" i="1">
                        <a:solidFill>
                          <a:srgbClr val="33CC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sz="3600" i="1">
                        <a:solidFill>
                          <a:srgbClr val="33CC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endParaRPr lang="en-AE" sz="3600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E9BA58E9-AEE5-8C1F-EFD6-841B19AB48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49523" y="4960526"/>
                <a:ext cx="3526671" cy="55399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D5CA475E-B99F-4C40-CC99-E47FC2115879}"/>
                  </a:ext>
                </a:extLst>
              </p:cNvPr>
              <p:cNvSpPr txBox="1"/>
              <p:nvPr/>
            </p:nvSpPr>
            <p:spPr>
              <a:xfrm>
                <a:off x="1495434" y="4358514"/>
                <a:ext cx="2647456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=5.5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/</m:t>
                      </m:r>
                      <m:sSup>
                        <m:sSupPr>
                          <m:ctrlP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E" sz="36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D5CA475E-B99F-4C40-CC99-E47FC21158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95434" y="4358514"/>
                <a:ext cx="2647456" cy="55399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91614DD1-E253-2F30-D130-5DB01CC6D7B5}"/>
                  </a:ext>
                </a:extLst>
              </p:cNvPr>
              <p:cNvSpPr txBox="1"/>
              <p:nvPr/>
            </p:nvSpPr>
            <p:spPr>
              <a:xfrm>
                <a:off x="986519" y="3674677"/>
                <a:ext cx="3355347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B05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B05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𝑉</m:t>
                          </m:r>
                        </m:e>
                        <m:sub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B05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𝑖</m:t>
                          </m:r>
                        </m:sub>
                      </m:sSub>
                      <m:r>
                        <a:rPr kumimoji="0" lang="en-US" sz="3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=0 </m:t>
                      </m:r>
                      <m:r>
                        <m:rPr>
                          <m:sty m:val="p"/>
                        </m:rPr>
                        <a:rPr kumimoji="0" lang="en-US" sz="3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m</m:t>
                      </m:r>
                      <m:r>
                        <a:rPr kumimoji="0" lang="en-US" sz="3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/</m:t>
                      </m:r>
                      <m:r>
                        <m:rPr>
                          <m:sty m:val="p"/>
                        </m:rPr>
                        <a:rPr kumimoji="0" lang="en-US" sz="3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s</m:t>
                      </m:r>
                    </m:oMath>
                  </m:oMathPara>
                </a14:m>
                <a:endParaRPr lang="en-AE" dirty="0"/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91614DD1-E253-2F30-D130-5DB01CC6D7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6519" y="3674677"/>
                <a:ext cx="3355347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1796440C-B5A0-AA40-BAFD-B787B2CC17C4}"/>
                  </a:ext>
                </a:extLst>
              </p:cNvPr>
              <p:cNvSpPr txBox="1"/>
              <p:nvPr/>
            </p:nvSpPr>
            <p:spPr>
              <a:xfrm>
                <a:off x="1282170" y="4964819"/>
                <a:ext cx="3035462" cy="69884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n-US" sz="36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n-US" sz="36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𝒗</m:t>
                          </m:r>
                        </m:e>
                        <m:sub>
                          <m:r>
                            <a:rPr kumimoji="0" lang="en-US" sz="36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𝒇</m:t>
                          </m:r>
                        </m:sub>
                      </m:sSub>
                      <m:r>
                        <a:rPr kumimoji="0" lang="en-US" sz="36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=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28 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𝑚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/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𝑠</m:t>
                      </m:r>
                      <m:r>
                        <a:rPr kumimoji="0" lang="en-US" sz="3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</m:t>
                      </m:r>
                    </m:oMath>
                  </m:oMathPara>
                </a14:m>
                <a:endPara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1796440C-B5A0-AA40-BAFD-B787B2CC17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2170" y="4964819"/>
                <a:ext cx="3035462" cy="69884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586E3B52-B885-7DB5-2C89-4ABA75BA2CC9}"/>
                  </a:ext>
                </a:extLst>
              </p:cNvPr>
              <p:cNvSpPr txBox="1"/>
              <p:nvPr/>
            </p:nvSpPr>
            <p:spPr>
              <a:xfrm>
                <a:off x="1262823" y="7022367"/>
                <a:ext cx="1695393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1" smtClean="0">
                          <a:solidFill>
                            <a:srgbClr val="33CCF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i="1">
                          <a:solidFill>
                            <a:srgbClr val="33CCF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3600" i="1">
                          <a:solidFill>
                            <a:srgbClr val="33CCF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600" b="0" i="1" smtClean="0">
                          <a:solidFill>
                            <a:srgbClr val="33CCFF"/>
                          </a:solidFill>
                          <a:latin typeface="Cambria Math" panose="02040503050406030204" pitchFamily="18" charset="0"/>
                        </a:rPr>
                        <m:t>?</m:t>
                      </m:r>
                    </m:oMath>
                  </m:oMathPara>
                </a14:m>
                <a:endParaRPr lang="en-AE" dirty="0"/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586E3B52-B885-7DB5-2C89-4ABA75BA2C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2823" y="7022367"/>
                <a:ext cx="1695393" cy="64633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63263A65-0CA8-6F3B-B932-077F32E714E2}"/>
                  </a:ext>
                </a:extLst>
              </p:cNvPr>
              <p:cNvSpPr txBox="1"/>
              <p:nvPr/>
            </p:nvSpPr>
            <p:spPr>
              <a:xfrm>
                <a:off x="8710254" y="5839735"/>
                <a:ext cx="2357953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1" smtClean="0">
                          <a:solidFill>
                            <a:srgbClr val="33CCF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i="1">
                          <a:solidFill>
                            <a:srgbClr val="33CCF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5.09 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63263A65-0CA8-6F3B-B932-077F32E714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10254" y="5839735"/>
                <a:ext cx="2357953" cy="55399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33438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" grpId="0" animBg="1"/>
      <p:bldP spid="33" grpId="0" animBg="1"/>
      <p:bldP spid="23" grpId="0" animBg="1"/>
      <p:bldP spid="18" grpId="0" animBg="1"/>
      <p:bldP spid="15" grpId="0"/>
      <p:bldP spid="16" grpId="0"/>
      <p:bldP spid="17" grpId="0"/>
      <p:bldP spid="22" grpId="0"/>
      <p:bldP spid="31" grpId="0"/>
      <p:bldP spid="37" grpId="0"/>
      <p:bldP spid="3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80743599-52C8-2F1B-C9B6-D0A4A28C2935}"/>
              </a:ext>
            </a:extLst>
          </p:cNvPr>
          <p:cNvSpPr/>
          <p:nvPr/>
        </p:nvSpPr>
        <p:spPr>
          <a:xfrm>
            <a:off x="11150801" y="1668454"/>
            <a:ext cx="3032559" cy="53781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C807185-3A27-0A44-3A8B-D173F5899024}"/>
              </a:ext>
            </a:extLst>
          </p:cNvPr>
          <p:cNvSpPr/>
          <p:nvPr/>
        </p:nvSpPr>
        <p:spPr>
          <a:xfrm>
            <a:off x="1194747" y="2201106"/>
            <a:ext cx="5992637" cy="53781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0E73FD3-0DEF-9ABA-FE6B-AEE3BDB6E9CA}"/>
              </a:ext>
            </a:extLst>
          </p:cNvPr>
          <p:cNvSpPr/>
          <p:nvPr/>
        </p:nvSpPr>
        <p:spPr>
          <a:xfrm>
            <a:off x="7187385" y="1644599"/>
            <a:ext cx="1522869" cy="53781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1BCFF5F-95C9-9B70-2CDB-55B9A4F6ED4D}"/>
              </a:ext>
            </a:extLst>
          </p:cNvPr>
          <p:cNvSpPr/>
          <p:nvPr/>
        </p:nvSpPr>
        <p:spPr>
          <a:xfrm>
            <a:off x="5407777" y="1581391"/>
            <a:ext cx="1309812" cy="53781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4EF05D-C276-1F9E-0A83-8DAA1C606185}"/>
              </a:ext>
            </a:extLst>
          </p:cNvPr>
          <p:cNvSpPr txBox="1"/>
          <p:nvPr/>
        </p:nvSpPr>
        <p:spPr>
          <a:xfrm>
            <a:off x="1002059" y="857251"/>
            <a:ext cx="8902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b="1" u="sng" dirty="0"/>
              <a:t>Motion with constant acceleration equations </a:t>
            </a: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59C1D62-FE12-7507-386C-0B884AB973F4}"/>
                  </a:ext>
                </a:extLst>
              </p:cNvPr>
              <p:cNvSpPr txBox="1"/>
              <p:nvPr/>
            </p:nvSpPr>
            <p:spPr>
              <a:xfrm>
                <a:off x="1107883" y="1587289"/>
                <a:ext cx="16123475" cy="17543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AE" sz="3600" dirty="0"/>
                  <a:t>19.  A car slows from 22 m/s to 3.0 m/s at a constant rate of 2.1</a:t>
                </a:r>
                <a14:m>
                  <m:oMath xmlns:m="http://schemas.openxmlformats.org/officeDocument/2006/math">
                    <m:r>
                      <a:rPr lang="en-US" sz="360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r>
                      <a:rPr lang="en-US" sz="360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sSup>
                      <m:sSupPr>
                        <m:ctrlPr>
                          <a:rPr lang="en-US" sz="36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6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n-US" sz="36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600" i="1">
                        <a:solidFill>
                          <a:srgbClr val="ED5D8A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br>
                  <a:rPr lang="en-AE" sz="3600" dirty="0"/>
                </a:br>
                <a:r>
                  <a:rPr lang="en-AE" sz="3600" dirty="0"/>
                  <a:t>how many seconds are required before the car is traveling at a forward velocity of 3.0 m/s?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59C1D62-FE12-7507-386C-0B884AB973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7883" y="1587289"/>
                <a:ext cx="16123475" cy="1754326"/>
              </a:xfrm>
              <a:prstGeom prst="rect">
                <a:avLst/>
              </a:prstGeom>
              <a:blipFill>
                <a:blip r:embed="rId2"/>
                <a:stretch>
                  <a:fillRect l="-1172" t="-4861" r="-832" b="-12153"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F798BEE-601B-3DDE-7EAA-501678062D51}"/>
              </a:ext>
            </a:extLst>
          </p:cNvPr>
          <p:cNvSpPr/>
          <p:nvPr/>
        </p:nvSpPr>
        <p:spPr>
          <a:xfrm>
            <a:off x="1107884" y="1607810"/>
            <a:ext cx="16123475" cy="7330917"/>
          </a:xfrm>
          <a:prstGeom prst="roundRect">
            <a:avLst>
              <a:gd name="adj" fmla="val 3040"/>
            </a:avLst>
          </a:prstGeom>
          <a:noFill/>
          <a:ln w="9525"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7" name="Graphic 6" descr="Bus with solid fill">
            <a:extLst>
              <a:ext uri="{FF2B5EF4-FFF2-40B4-BE49-F238E27FC236}">
                <a16:creationId xmlns:a16="http://schemas.microsoft.com/office/drawing/2014/main" id="{F6847979-7AFF-4C53-1161-423DE54BCA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06404" y="8190180"/>
            <a:ext cx="914400" cy="91440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E575E99-AE8E-38C2-0A7D-D55DCD5C9ACA}"/>
              </a:ext>
            </a:extLst>
          </p:cNvPr>
          <p:cNvCxnSpPr>
            <a:cxnSpLocks/>
          </p:cNvCxnSpPr>
          <p:nvPr/>
        </p:nvCxnSpPr>
        <p:spPr>
          <a:xfrm>
            <a:off x="1208455" y="8857573"/>
            <a:ext cx="532383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Graphic 10" descr="Bus with solid fill">
            <a:extLst>
              <a:ext uri="{FF2B5EF4-FFF2-40B4-BE49-F238E27FC236}">
                <a16:creationId xmlns:a16="http://schemas.microsoft.com/office/drawing/2014/main" id="{E3E3B6B8-5985-DAA6-60E4-D7C3D09860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477721" y="8169983"/>
            <a:ext cx="914400" cy="914400"/>
          </a:xfrm>
          <a:prstGeom prst="rect">
            <a:avLst/>
          </a:prstGeom>
        </p:spPr>
      </p:pic>
      <p:pic>
        <p:nvPicPr>
          <p:cNvPr id="12" name="Graphic 11" descr="Bus with solid fill">
            <a:extLst>
              <a:ext uri="{FF2B5EF4-FFF2-40B4-BE49-F238E27FC236}">
                <a16:creationId xmlns:a16="http://schemas.microsoft.com/office/drawing/2014/main" id="{48557D73-8C7D-9EF0-67EB-F09091945D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928051" y="8206689"/>
            <a:ext cx="914400" cy="914400"/>
          </a:xfrm>
          <a:prstGeom prst="rect">
            <a:avLst/>
          </a:prstGeom>
        </p:spPr>
      </p:pic>
      <p:pic>
        <p:nvPicPr>
          <p:cNvPr id="13" name="Graphic 12" descr="Bus with solid fill">
            <a:extLst>
              <a:ext uri="{FF2B5EF4-FFF2-40B4-BE49-F238E27FC236}">
                <a16:creationId xmlns:a16="http://schemas.microsoft.com/office/drawing/2014/main" id="{9987BC6D-9C06-E6C9-FD8C-068EC400DE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03189" y="8190180"/>
            <a:ext cx="914400" cy="9144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54F38F3-89D5-B237-20C2-849B4410E83B}"/>
              </a:ext>
            </a:extLst>
          </p:cNvPr>
          <p:cNvSpPr txBox="1"/>
          <p:nvPr/>
        </p:nvSpPr>
        <p:spPr>
          <a:xfrm>
            <a:off x="1282171" y="3083173"/>
            <a:ext cx="3445420" cy="4568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b="1" u="sng" dirty="0">
                <a:solidFill>
                  <a:srgbClr val="00B050"/>
                </a:solidFill>
              </a:rPr>
              <a:t>Knowns: </a:t>
            </a:r>
          </a:p>
          <a:p>
            <a:endParaRPr lang="en-US" sz="3600" b="0" i="0" dirty="0">
              <a:solidFill>
                <a:srgbClr val="00B050"/>
              </a:solidFill>
              <a:latin typeface="Cambria Math" panose="02040503050406030204" pitchFamily="18" charset="0"/>
            </a:endParaRPr>
          </a:p>
          <a:p>
            <a:pPr algn="l"/>
            <a:endParaRPr lang="en-US" sz="3600" dirty="0"/>
          </a:p>
          <a:p>
            <a:pPr algn="l"/>
            <a:endParaRPr lang="en-US" sz="3600" dirty="0"/>
          </a:p>
          <a:p>
            <a:pPr algn="l"/>
            <a:endParaRPr lang="en-US" sz="3600" dirty="0"/>
          </a:p>
          <a:p>
            <a:pPr algn="l"/>
            <a:endParaRPr lang="en-US" sz="3600" dirty="0"/>
          </a:p>
          <a:p>
            <a:pPr algn="l"/>
            <a:r>
              <a:rPr lang="en-US" sz="3600" b="1" u="sng" dirty="0">
                <a:solidFill>
                  <a:srgbClr val="FF0000"/>
                </a:solidFill>
              </a:rPr>
              <a:t>Unknown:</a:t>
            </a:r>
          </a:p>
          <a:p>
            <a:endParaRPr lang="en-US" sz="3600" b="1" u="sng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13A3AAE-09CE-BD0E-56D4-492B635F6CB4}"/>
                  </a:ext>
                </a:extLst>
              </p:cNvPr>
              <p:cNvSpPr txBox="1"/>
              <p:nvPr/>
            </p:nvSpPr>
            <p:spPr>
              <a:xfrm>
                <a:off x="8849523" y="4088111"/>
                <a:ext cx="2798651" cy="59836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13A3AAE-09CE-BD0E-56D4-492B635F6C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49523" y="4088111"/>
                <a:ext cx="2798651" cy="59836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E9BA58E9-AEE5-8C1F-EFD6-841B19AB4819}"/>
                  </a:ext>
                </a:extLst>
              </p:cNvPr>
              <p:cNvSpPr txBox="1"/>
              <p:nvPr/>
            </p:nvSpPr>
            <p:spPr>
              <a:xfrm>
                <a:off x="8849523" y="4960526"/>
                <a:ext cx="3871316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6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3</m:t>
                    </m:r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6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22</m:t>
                    </m:r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6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−2.1</m:t>
                    </m:r>
                    <m:r>
                      <a:rPr lang="en-US" sz="36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3600" b="1" dirty="0">
                    <a:solidFill>
                      <a:srgbClr val="33CCFF"/>
                    </a:solidFill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600" b="1" i="1">
                        <a:solidFill>
                          <a:srgbClr val="33CC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sz="3600" i="1">
                        <a:solidFill>
                          <a:srgbClr val="33CC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endParaRPr lang="en-AE" sz="3600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E9BA58E9-AEE5-8C1F-EFD6-841B19AB48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49523" y="4960526"/>
                <a:ext cx="3871316" cy="55399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D5CA475E-B99F-4C40-CC99-E47FC2115879}"/>
                  </a:ext>
                </a:extLst>
              </p:cNvPr>
              <p:cNvSpPr txBox="1"/>
              <p:nvPr/>
            </p:nvSpPr>
            <p:spPr>
              <a:xfrm>
                <a:off x="1410045" y="5042899"/>
                <a:ext cx="3093090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=−2.1 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/</m:t>
                      </m:r>
                      <m:sSup>
                        <m:sSupPr>
                          <m:ctrlP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E" sz="36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D5CA475E-B99F-4C40-CC99-E47FC21158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0045" y="5042899"/>
                <a:ext cx="3093090" cy="55399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91614DD1-E253-2F30-D130-5DB01CC6D7B5}"/>
                  </a:ext>
                </a:extLst>
              </p:cNvPr>
              <p:cNvSpPr txBox="1"/>
              <p:nvPr/>
            </p:nvSpPr>
            <p:spPr>
              <a:xfrm>
                <a:off x="986519" y="3674677"/>
                <a:ext cx="3355347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B05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B05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𝑉</m:t>
                          </m:r>
                        </m:e>
                        <m:sub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B05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𝑖</m:t>
                          </m:r>
                        </m:sub>
                      </m:sSub>
                      <m:r>
                        <a:rPr kumimoji="0" lang="en-US" sz="3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=22 </m:t>
                      </m:r>
                      <m:r>
                        <m:rPr>
                          <m:sty m:val="p"/>
                        </m:rPr>
                        <a:rPr kumimoji="0" lang="en-US" sz="3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m</m:t>
                      </m:r>
                      <m:r>
                        <a:rPr kumimoji="0" lang="en-US" sz="3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/</m:t>
                      </m:r>
                      <m:r>
                        <m:rPr>
                          <m:sty m:val="p"/>
                        </m:rPr>
                        <a:rPr kumimoji="0" lang="en-US" sz="3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s</m:t>
                      </m:r>
                    </m:oMath>
                  </m:oMathPara>
                </a14:m>
                <a:endParaRPr lang="en-AE" dirty="0"/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91614DD1-E253-2F30-D130-5DB01CC6D7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6519" y="3674677"/>
                <a:ext cx="3355347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1796440C-B5A0-AA40-BAFD-B787B2CC17C4}"/>
                  </a:ext>
                </a:extLst>
              </p:cNvPr>
              <p:cNvSpPr txBox="1"/>
              <p:nvPr/>
            </p:nvSpPr>
            <p:spPr>
              <a:xfrm>
                <a:off x="1236721" y="4332530"/>
                <a:ext cx="3035462" cy="69884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n-US" sz="36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n-US" sz="36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𝒗</m:t>
                          </m:r>
                        </m:e>
                        <m:sub>
                          <m:r>
                            <a:rPr kumimoji="0" lang="en-US" sz="36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𝒇</m:t>
                          </m:r>
                        </m:sub>
                      </m:sSub>
                      <m:r>
                        <a:rPr kumimoji="0" lang="en-US" sz="36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=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3 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𝑚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/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𝑠</m:t>
                      </m:r>
                      <m:r>
                        <a:rPr kumimoji="0" lang="en-US" sz="3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</m:t>
                      </m:r>
                    </m:oMath>
                  </m:oMathPara>
                </a14:m>
                <a:endPara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1796440C-B5A0-AA40-BAFD-B787B2CC17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6721" y="4332530"/>
                <a:ext cx="3035462" cy="69884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586E3B52-B885-7DB5-2C89-4ABA75BA2CC9}"/>
                  </a:ext>
                </a:extLst>
              </p:cNvPr>
              <p:cNvSpPr txBox="1"/>
              <p:nvPr/>
            </p:nvSpPr>
            <p:spPr>
              <a:xfrm>
                <a:off x="1262823" y="7022367"/>
                <a:ext cx="1695393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1" smtClean="0">
                          <a:solidFill>
                            <a:srgbClr val="33CCF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i="1">
                          <a:solidFill>
                            <a:srgbClr val="33CCF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3600" i="1">
                          <a:solidFill>
                            <a:srgbClr val="33CCF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600" b="0" i="1" smtClean="0">
                          <a:solidFill>
                            <a:srgbClr val="33CCFF"/>
                          </a:solidFill>
                          <a:latin typeface="Cambria Math" panose="02040503050406030204" pitchFamily="18" charset="0"/>
                        </a:rPr>
                        <m:t>?</m:t>
                      </m:r>
                    </m:oMath>
                  </m:oMathPara>
                </a14:m>
                <a:endParaRPr lang="en-AE" dirty="0"/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586E3B52-B885-7DB5-2C89-4ABA75BA2C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2823" y="7022367"/>
                <a:ext cx="1695393" cy="64633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63263A65-0CA8-6F3B-B932-077F32E714E2}"/>
                  </a:ext>
                </a:extLst>
              </p:cNvPr>
              <p:cNvSpPr txBox="1"/>
              <p:nvPr/>
            </p:nvSpPr>
            <p:spPr>
              <a:xfrm>
                <a:off x="8710254" y="5839735"/>
                <a:ext cx="2357953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1" smtClean="0">
                          <a:solidFill>
                            <a:srgbClr val="33CCF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i="1">
                          <a:solidFill>
                            <a:srgbClr val="33CCF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9.04 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63263A65-0CA8-6F3B-B932-077F32E714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10254" y="5839735"/>
                <a:ext cx="2357953" cy="55399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72377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23" grpId="0" animBg="1"/>
      <p:bldP spid="18" grpId="0" animBg="1"/>
      <p:bldP spid="15" grpId="0"/>
      <p:bldP spid="16" grpId="0"/>
      <p:bldP spid="17" grpId="0"/>
      <p:bldP spid="22" grpId="0"/>
      <p:bldP spid="31" grpId="0"/>
      <p:bldP spid="37" grpId="0"/>
      <p:bldP spid="3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4EF05D-C276-1F9E-0A83-8DAA1C606185}"/>
              </a:ext>
            </a:extLst>
          </p:cNvPr>
          <p:cNvSpPr txBox="1"/>
          <p:nvPr/>
        </p:nvSpPr>
        <p:spPr>
          <a:xfrm>
            <a:off x="1002059" y="857251"/>
            <a:ext cx="8902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b="1" u="sng" dirty="0"/>
              <a:t>Motion with constant acceleration equations </a:t>
            </a: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AB37C33-3AC1-7326-D83D-1BC5C0B8D3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354" y="870228"/>
            <a:ext cx="16878246" cy="154028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9D7F7EC-FD1C-2AAE-BBE4-A1710E8EBB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5712" y="2118321"/>
            <a:ext cx="7185819" cy="268032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7703979-0F37-4AC4-5FDA-05F8C91908EE}"/>
              </a:ext>
            </a:extLst>
          </p:cNvPr>
          <p:cNvSpPr/>
          <p:nvPr/>
        </p:nvSpPr>
        <p:spPr>
          <a:xfrm>
            <a:off x="5580195" y="1516559"/>
            <a:ext cx="1782630" cy="437322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1A9E07-8EA5-122F-4911-FF2C8D3152CA}"/>
              </a:ext>
            </a:extLst>
          </p:cNvPr>
          <p:cNvSpPr txBox="1"/>
          <p:nvPr/>
        </p:nvSpPr>
        <p:spPr>
          <a:xfrm>
            <a:off x="1020820" y="2638904"/>
            <a:ext cx="34454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b="1" u="sng" dirty="0">
                <a:solidFill>
                  <a:srgbClr val="00B050"/>
                </a:solidFill>
              </a:rPr>
              <a:t>Knowns: </a:t>
            </a:r>
          </a:p>
          <a:p>
            <a:endParaRPr lang="en-US" sz="3600" b="0" i="0" dirty="0">
              <a:solidFill>
                <a:srgbClr val="00B050"/>
              </a:solidFill>
              <a:latin typeface="Cambria Math" panose="02040503050406030204" pitchFamily="18" charset="0"/>
            </a:endParaRPr>
          </a:p>
          <a:p>
            <a:pPr algn="l"/>
            <a:endParaRPr lang="en-US" sz="3600" dirty="0"/>
          </a:p>
          <a:p>
            <a:pPr algn="l"/>
            <a:endParaRPr lang="en-US" sz="3600" dirty="0"/>
          </a:p>
          <a:p>
            <a:pPr algn="l"/>
            <a:endParaRPr lang="en-US" sz="3600" dirty="0"/>
          </a:p>
          <a:p>
            <a:pPr algn="l"/>
            <a:r>
              <a:rPr lang="en-US" sz="3600" b="1" u="sng" dirty="0">
                <a:solidFill>
                  <a:srgbClr val="FF0000"/>
                </a:solidFill>
              </a:rPr>
              <a:t>Unknown:</a:t>
            </a:r>
          </a:p>
          <a:p>
            <a:endParaRPr lang="en-US" sz="3600" b="1" u="sng" dirty="0">
              <a:solidFill>
                <a:srgbClr val="FF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CE59263-1F52-E60A-869F-DCAED92E6BAA}"/>
              </a:ext>
            </a:extLst>
          </p:cNvPr>
          <p:cNvSpPr/>
          <p:nvPr/>
        </p:nvSpPr>
        <p:spPr>
          <a:xfrm>
            <a:off x="8043162" y="1503582"/>
            <a:ext cx="3176381" cy="437322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99FA247-7669-42E6-43F8-68798A303CA0}"/>
              </a:ext>
            </a:extLst>
          </p:cNvPr>
          <p:cNvSpPr/>
          <p:nvPr/>
        </p:nvSpPr>
        <p:spPr>
          <a:xfrm>
            <a:off x="5453117" y="1947303"/>
            <a:ext cx="4169854" cy="437322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266148D-53A2-2E74-157E-EFB1E1D53CEA}"/>
              </a:ext>
            </a:extLst>
          </p:cNvPr>
          <p:cNvSpPr/>
          <p:nvPr/>
        </p:nvSpPr>
        <p:spPr>
          <a:xfrm>
            <a:off x="1845563" y="1910741"/>
            <a:ext cx="1216951" cy="437322"/>
          </a:xfrm>
          <a:prstGeom prst="rect">
            <a:avLst/>
          </a:prstGeom>
          <a:solidFill>
            <a:srgbClr val="FF000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C4B506ED-D2B1-0B9E-9BA4-F5E3CAEE1554}"/>
                  </a:ext>
                </a:extLst>
              </p:cNvPr>
              <p:cNvSpPr txBox="1"/>
              <p:nvPr/>
            </p:nvSpPr>
            <p:spPr>
              <a:xfrm>
                <a:off x="1167086" y="3269259"/>
                <a:ext cx="2300566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=0 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AE" sz="36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C4B506ED-D2B1-0B9E-9BA4-F5E3CAEE15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7086" y="3269259"/>
                <a:ext cx="2300566" cy="55399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5AC74DD-D55F-55C3-6069-6A070D1D7DDB}"/>
                  </a:ext>
                </a:extLst>
              </p:cNvPr>
              <p:cNvSpPr txBox="1"/>
              <p:nvPr/>
            </p:nvSpPr>
            <p:spPr>
              <a:xfrm>
                <a:off x="1167086" y="3881014"/>
                <a:ext cx="2748445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=3.5 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sSup>
                        <m:sSupPr>
                          <m:ctrlPr>
                            <a:rPr lang="en-US" sz="36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n-US" sz="36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E" sz="36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5AC74DD-D55F-55C3-6069-6A070D1D7D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7086" y="3881014"/>
                <a:ext cx="2748445" cy="55399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5AC52C6-860A-E5C9-87B6-63BA8EEB9C69}"/>
                  </a:ext>
                </a:extLst>
              </p:cNvPr>
              <p:cNvSpPr txBox="1"/>
              <p:nvPr/>
            </p:nvSpPr>
            <p:spPr>
              <a:xfrm>
                <a:off x="1167086" y="4494369"/>
                <a:ext cx="2608406" cy="59836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=25 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AE" sz="36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5AC52C6-860A-E5C9-87B6-63BA8EEB9C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7086" y="4494369"/>
                <a:ext cx="2608406" cy="59836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2B9E350-5E52-BC12-D0ED-A19673F48CD9}"/>
                  </a:ext>
                </a:extLst>
              </p:cNvPr>
              <p:cNvSpPr txBox="1"/>
              <p:nvPr/>
            </p:nvSpPr>
            <p:spPr>
              <a:xfrm>
                <a:off x="1212547" y="5995035"/>
                <a:ext cx="1509580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E" sz="3600" i="1" smtClean="0">
                          <a:solidFill>
                            <a:srgbClr val="A347F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0" i="1" smtClean="0">
                          <a:solidFill>
                            <a:srgbClr val="A347F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  <m:r>
                        <a:rPr lang="en-US" sz="3600" b="0" i="1" smtClean="0">
                          <a:solidFill>
                            <a:srgbClr val="A347FF"/>
                          </a:solidFill>
                          <a:latin typeface="Cambria Math" panose="02040503050406030204" pitchFamily="18" charset="0"/>
                        </a:rPr>
                        <m:t>= ? </m:t>
                      </m:r>
                    </m:oMath>
                  </m:oMathPara>
                </a14:m>
                <a:endParaRPr lang="en-AE" sz="3600" dirty="0">
                  <a:solidFill>
                    <a:srgbClr val="A347FF"/>
                  </a:solidFill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2B9E350-5E52-BC12-D0ED-A19673F48C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2547" y="5995035"/>
                <a:ext cx="1509580" cy="55399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A36D2D3B-B2CA-76E2-6600-5C3358D9A48B}"/>
                  </a:ext>
                </a:extLst>
              </p:cNvPr>
              <p:cNvSpPr txBox="1"/>
              <p:nvPr/>
            </p:nvSpPr>
            <p:spPr>
              <a:xfrm>
                <a:off x="12272219" y="5121099"/>
                <a:ext cx="3421129" cy="731419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4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44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44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AE" sz="44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A36D2D3B-B2CA-76E2-6600-5C3358D9A4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72219" y="5121099"/>
                <a:ext cx="3421129" cy="73141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401B643-0498-5127-E6CE-6E1F58AE954D}"/>
                  </a:ext>
                </a:extLst>
              </p:cNvPr>
              <p:cNvSpPr txBox="1"/>
              <p:nvPr/>
            </p:nvSpPr>
            <p:spPr>
              <a:xfrm>
                <a:off x="11990879" y="6434274"/>
                <a:ext cx="4121706" cy="788614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  <m:sup>
                          <m:r>
                            <a:rPr lang="en-U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sz="44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44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44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</m:oMath>
                  </m:oMathPara>
                </a14:m>
                <a:endParaRPr lang="en-AE" sz="4400" b="1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401B643-0498-5127-E6CE-6E1F58AE95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90879" y="6434274"/>
                <a:ext cx="4121706" cy="78861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C3A4CE6-81EA-41CC-EF6C-FEDCE470C7DB}"/>
                  </a:ext>
                </a:extLst>
              </p:cNvPr>
              <p:cNvSpPr txBox="1"/>
              <p:nvPr/>
            </p:nvSpPr>
            <p:spPr>
              <a:xfrm>
                <a:off x="11807121" y="7661889"/>
                <a:ext cx="4923207" cy="1267655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4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n-US" sz="44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4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4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4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4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44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𝒂</m:t>
                      </m:r>
                      <m:r>
                        <a:rPr lang="en-US" sz="44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p>
                        <m:sSupPr>
                          <m:ctrlPr>
                            <a:rPr lang="en-US" sz="44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4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US" sz="44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E" sz="4400" dirty="0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C3A4CE6-81EA-41CC-EF6C-FEDCE470C7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07121" y="7661889"/>
                <a:ext cx="4923207" cy="126765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6D372029-7086-AAC7-3BB3-7D06C8975DAE}"/>
                  </a:ext>
                </a:extLst>
              </p:cNvPr>
              <p:cNvSpPr txBox="1"/>
              <p:nvPr/>
            </p:nvSpPr>
            <p:spPr>
              <a:xfrm>
                <a:off x="11419522" y="5249450"/>
                <a:ext cx="554639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1. 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6D372029-7086-AAC7-3BB3-7D06C8975D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19522" y="5249450"/>
                <a:ext cx="554639" cy="55399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2E98FA6-4E2A-5362-2C31-A60A2C678EFA}"/>
                  </a:ext>
                </a:extLst>
              </p:cNvPr>
              <p:cNvSpPr txBox="1"/>
              <p:nvPr/>
            </p:nvSpPr>
            <p:spPr>
              <a:xfrm>
                <a:off x="11252482" y="6551582"/>
                <a:ext cx="554639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.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2E98FA6-4E2A-5362-2C31-A60A2C678E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52482" y="6551582"/>
                <a:ext cx="554639" cy="55399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1C0E63C3-F597-E60D-EB68-1E4FD386C824}"/>
                  </a:ext>
                </a:extLst>
              </p:cNvPr>
              <p:cNvSpPr txBox="1"/>
              <p:nvPr/>
            </p:nvSpPr>
            <p:spPr>
              <a:xfrm>
                <a:off x="11151012" y="7932169"/>
                <a:ext cx="554639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3. 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1C0E63C3-F597-E60D-EB68-1E4FD386C8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1012" y="7932169"/>
                <a:ext cx="554639" cy="553998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08FA81F0-0CAE-42F8-10C7-5FB5BB7B6E4E}"/>
                  </a:ext>
                </a:extLst>
              </p14:cNvPr>
              <p14:cNvContentPartPr/>
              <p14:nvPr/>
            </p14:nvContentPartPr>
            <p14:xfrm>
              <a:off x="15693348" y="6264137"/>
              <a:ext cx="309233" cy="294007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08FA81F0-0CAE-42F8-10C7-5FB5BB7B6E4E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5657391" y="6228151"/>
                <a:ext cx="380788" cy="365619"/>
              </a:xfrm>
              <a:prstGeom prst="rect">
                <a:avLst/>
              </a:prstGeom>
            </p:spPr>
          </p:pic>
        </mc:Fallback>
      </mc:AlternateContent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87A0049-D413-1B39-211E-B3A3B902B1C2}"/>
              </a:ext>
            </a:extLst>
          </p:cNvPr>
          <p:cNvCxnSpPr>
            <a:cxnSpLocks/>
          </p:cNvCxnSpPr>
          <p:nvPr/>
        </p:nvCxnSpPr>
        <p:spPr>
          <a:xfrm>
            <a:off x="10989382" y="8166366"/>
            <a:ext cx="5951657" cy="8560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70AA4AD-42D5-158B-781D-42B211A3A89B}"/>
              </a:ext>
            </a:extLst>
          </p:cNvPr>
          <p:cNvCxnSpPr>
            <a:cxnSpLocks/>
          </p:cNvCxnSpPr>
          <p:nvPr/>
        </p:nvCxnSpPr>
        <p:spPr>
          <a:xfrm>
            <a:off x="10711875" y="5374419"/>
            <a:ext cx="5951657" cy="8560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BA7165ED-D240-54DE-8777-F6D4167D166C}"/>
                  </a:ext>
                </a:extLst>
              </p14:cNvPr>
              <p14:cNvContentPartPr/>
              <p14:nvPr/>
            </p14:nvContentPartPr>
            <p14:xfrm>
              <a:off x="12272218" y="6261823"/>
              <a:ext cx="309233" cy="294007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BA7165ED-D240-54DE-8777-F6D4167D166C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12236261" y="6225837"/>
                <a:ext cx="380788" cy="365619"/>
              </a:xfrm>
              <a:prstGeom prst="rect">
                <a:avLst/>
              </a:prstGeom>
            </p:spPr>
          </p:pic>
        </mc:Fallback>
      </mc:AlternateContent>
      <p:sp>
        <p:nvSpPr>
          <p:cNvPr id="34" name="Rectangle 33">
            <a:extLst>
              <a:ext uri="{FF2B5EF4-FFF2-40B4-BE49-F238E27FC236}">
                <a16:creationId xmlns:a16="http://schemas.microsoft.com/office/drawing/2014/main" id="{4C2C4906-9BD2-8E8E-BC93-457232AA1608}"/>
              </a:ext>
            </a:extLst>
          </p:cNvPr>
          <p:cNvSpPr/>
          <p:nvPr/>
        </p:nvSpPr>
        <p:spPr>
          <a:xfrm>
            <a:off x="11670738" y="6070706"/>
            <a:ext cx="4761987" cy="1332656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D22CEC0D-52CE-F3CE-CA5A-39D4BB1D93D3}"/>
                  </a:ext>
                </a:extLst>
              </p14:cNvPr>
              <p14:cNvContentPartPr/>
              <p14:nvPr/>
            </p14:nvContentPartPr>
            <p14:xfrm>
              <a:off x="12117602" y="7595025"/>
              <a:ext cx="309233" cy="294007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D22CEC0D-52CE-F3CE-CA5A-39D4BB1D93D3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2081645" y="7559039"/>
                <a:ext cx="380788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A73841BB-38B9-2F4F-9D48-2C06AC003A48}"/>
                  </a:ext>
                </a:extLst>
              </p14:cNvPr>
              <p14:cNvContentPartPr/>
              <p14:nvPr/>
            </p14:nvContentPartPr>
            <p14:xfrm>
              <a:off x="13532880" y="6185141"/>
              <a:ext cx="309233" cy="294007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A73841BB-38B9-2F4F-9D48-2C06AC003A48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13496923" y="6149155"/>
                <a:ext cx="380788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DB88663E-7BE0-5D03-44C5-E45E5E6E590E}"/>
                  </a:ext>
                </a:extLst>
              </p14:cNvPr>
              <p14:cNvContentPartPr/>
              <p14:nvPr/>
            </p14:nvContentPartPr>
            <p14:xfrm>
              <a:off x="15137620" y="6261822"/>
              <a:ext cx="309233" cy="294007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DB88663E-7BE0-5D03-44C5-E45E5E6E590E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15101663" y="6225836"/>
                <a:ext cx="380788" cy="365619"/>
              </a:xfrm>
              <a:prstGeom prst="rect">
                <a:avLst/>
              </a:prstGeom>
            </p:spPr>
          </p:pic>
        </mc:Fallback>
      </mc:AlternateContent>
      <p:grpSp>
        <p:nvGrpSpPr>
          <p:cNvPr id="41" name="Group 40">
            <a:extLst>
              <a:ext uri="{FF2B5EF4-FFF2-40B4-BE49-F238E27FC236}">
                <a16:creationId xmlns:a16="http://schemas.microsoft.com/office/drawing/2014/main" id="{0ABE96D6-B1F7-6A69-484E-8975AB50A8D7}"/>
              </a:ext>
            </a:extLst>
          </p:cNvPr>
          <p:cNvGrpSpPr/>
          <p:nvPr/>
        </p:nvGrpSpPr>
        <p:grpSpPr>
          <a:xfrm>
            <a:off x="13943839" y="7784236"/>
            <a:ext cx="2274844" cy="329401"/>
            <a:chOff x="14408315" y="8182712"/>
            <a:chExt cx="2274844" cy="329401"/>
          </a:xfrm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DD659C53-D0E7-C69C-867F-E8CC72010C60}"/>
                </a:ext>
              </a:extLst>
            </p:cNvPr>
            <p:cNvGrpSpPr/>
            <p:nvPr/>
          </p:nvGrpSpPr>
          <p:grpSpPr>
            <a:xfrm rot="20534909">
              <a:off x="16354839" y="8182712"/>
              <a:ext cx="328320" cy="329400"/>
              <a:chOff x="5825589" y="4673309"/>
              <a:chExt cx="328320" cy="329400"/>
            </a:xfrm>
          </p:grpSpPr>
          <mc:AlternateContent xmlns:mc="http://schemas.openxmlformats.org/markup-compatibility/2006" xmlns:p14="http://schemas.microsoft.com/office/powerpoint/2010/main">
            <mc:Choice Requires="p14">
              <p:contentPart p14:bwMode="auto" r:id="rId21">
                <p14:nvContentPartPr>
                  <p14:cNvPr id="28" name="Ink 27">
                    <a:extLst>
                      <a:ext uri="{FF2B5EF4-FFF2-40B4-BE49-F238E27FC236}">
                        <a16:creationId xmlns:a16="http://schemas.microsoft.com/office/drawing/2014/main" id="{7B08355C-D654-B9EE-958C-65BBE423B15B}"/>
                      </a:ext>
                    </a:extLst>
                  </p14:cNvPr>
                  <p14:cNvContentPartPr/>
                  <p14:nvPr/>
                </p14:nvContentPartPr>
                <p14:xfrm>
                  <a:off x="5825589" y="4788869"/>
                  <a:ext cx="328320" cy="177840"/>
                </p14:xfrm>
              </p:contentPart>
            </mc:Choice>
            <mc:Fallback xmlns="">
              <p:pic>
                <p:nvPicPr>
                  <p:cNvPr id="38" name="Ink 37">
                    <a:extLst>
                      <a:ext uri="{FF2B5EF4-FFF2-40B4-BE49-F238E27FC236}">
                        <a16:creationId xmlns:a16="http://schemas.microsoft.com/office/drawing/2014/main" id="{7BA71AE4-6D95-22E8-AB3E-17FAAB8E1067}"/>
                      </a:ext>
                    </a:extLst>
                  </p:cNvPr>
                  <p:cNvPicPr/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>
                    <a:off x="5789949" y="4753229"/>
                    <a:ext cx="399960" cy="24948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23">
                <p14:nvContentPartPr>
                  <p14:cNvPr id="29" name="Ink 28">
                    <a:extLst>
                      <a:ext uri="{FF2B5EF4-FFF2-40B4-BE49-F238E27FC236}">
                        <a16:creationId xmlns:a16="http://schemas.microsoft.com/office/drawing/2014/main" id="{D3D10FDE-CF89-8605-D6FC-ACEB14C26379}"/>
                      </a:ext>
                    </a:extLst>
                  </p14:cNvPr>
                  <p14:cNvContentPartPr/>
                  <p14:nvPr/>
                </p14:nvContentPartPr>
                <p14:xfrm>
                  <a:off x="5892549" y="4673309"/>
                  <a:ext cx="192960" cy="329400"/>
                </p14:xfrm>
              </p:contentPart>
            </mc:Choice>
            <mc:Fallback xmlns="">
              <p:pic>
                <p:nvPicPr>
                  <p:cNvPr id="39" name="Ink 38">
                    <a:extLst>
                      <a:ext uri="{FF2B5EF4-FFF2-40B4-BE49-F238E27FC236}">
                        <a16:creationId xmlns:a16="http://schemas.microsoft.com/office/drawing/2014/main" id="{8707F6E5-52D5-2D06-FB76-47B62B9E9487}"/>
                      </a:ext>
                    </a:extLst>
                  </p:cNvPr>
                  <p:cNvPicPr/>
                  <p:nvPr/>
                </p:nvPicPr>
                <p:blipFill>
                  <a:blip r:embed="rId24"/>
                  <a:stretch>
                    <a:fillRect/>
                  </a:stretch>
                </p:blipFill>
                <p:spPr>
                  <a:xfrm>
                    <a:off x="5856549" y="4637309"/>
                    <a:ext cx="264600" cy="401040"/>
                  </a:xfrm>
                  <a:prstGeom prst="rect">
                    <a:avLst/>
                  </a:prstGeom>
                </p:spPr>
              </p:pic>
            </mc:Fallback>
          </mc:AlternateContent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C1D75851-2F05-8545-D0AB-E549C4AB782C}"/>
                </a:ext>
              </a:extLst>
            </p:cNvPr>
            <p:cNvGrpSpPr/>
            <p:nvPr/>
          </p:nvGrpSpPr>
          <p:grpSpPr>
            <a:xfrm rot="20534909">
              <a:off x="14408315" y="8182713"/>
              <a:ext cx="328320" cy="329400"/>
              <a:chOff x="5825589" y="4673309"/>
              <a:chExt cx="328320" cy="329400"/>
            </a:xfrm>
          </p:grpSpPr>
          <mc:AlternateContent xmlns:mc="http://schemas.openxmlformats.org/markup-compatibility/2006" xmlns:p14="http://schemas.microsoft.com/office/powerpoint/2010/main">
            <mc:Choice Requires="p14">
              <p:contentPart p14:bwMode="auto" r:id="rId25">
                <p14:nvContentPartPr>
                  <p14:cNvPr id="39" name="Ink 38">
                    <a:extLst>
                      <a:ext uri="{FF2B5EF4-FFF2-40B4-BE49-F238E27FC236}">
                        <a16:creationId xmlns:a16="http://schemas.microsoft.com/office/drawing/2014/main" id="{8579AE84-0512-3A1B-6886-D5E50ADA1A45}"/>
                      </a:ext>
                    </a:extLst>
                  </p14:cNvPr>
                  <p14:cNvContentPartPr/>
                  <p14:nvPr/>
                </p14:nvContentPartPr>
                <p14:xfrm>
                  <a:off x="5825589" y="4788869"/>
                  <a:ext cx="328320" cy="177840"/>
                </p14:xfrm>
              </p:contentPart>
            </mc:Choice>
            <mc:Fallback xmlns="">
              <p:pic>
                <p:nvPicPr>
                  <p:cNvPr id="38" name="Ink 37">
                    <a:extLst>
                      <a:ext uri="{FF2B5EF4-FFF2-40B4-BE49-F238E27FC236}">
                        <a16:creationId xmlns:a16="http://schemas.microsoft.com/office/drawing/2014/main" id="{7BA71AE4-6D95-22E8-AB3E-17FAAB8E1067}"/>
                      </a:ext>
                    </a:extLst>
                  </p:cNvPr>
                  <p:cNvPicPr/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>
                    <a:off x="5789949" y="4753229"/>
                    <a:ext cx="399960" cy="24948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26">
                <p14:nvContentPartPr>
                  <p14:cNvPr id="40" name="Ink 39">
                    <a:extLst>
                      <a:ext uri="{FF2B5EF4-FFF2-40B4-BE49-F238E27FC236}">
                        <a16:creationId xmlns:a16="http://schemas.microsoft.com/office/drawing/2014/main" id="{38F018F2-3D3B-577A-95FB-8A165011ECAC}"/>
                      </a:ext>
                    </a:extLst>
                  </p14:cNvPr>
                  <p14:cNvContentPartPr/>
                  <p14:nvPr/>
                </p14:nvContentPartPr>
                <p14:xfrm>
                  <a:off x="5892549" y="4673309"/>
                  <a:ext cx="192960" cy="329400"/>
                </p14:xfrm>
              </p:contentPart>
            </mc:Choice>
            <mc:Fallback xmlns="">
              <p:pic>
                <p:nvPicPr>
                  <p:cNvPr id="39" name="Ink 38">
                    <a:extLst>
                      <a:ext uri="{FF2B5EF4-FFF2-40B4-BE49-F238E27FC236}">
                        <a16:creationId xmlns:a16="http://schemas.microsoft.com/office/drawing/2014/main" id="{8707F6E5-52D5-2D06-FB76-47B62B9E9487}"/>
                      </a:ext>
                    </a:extLst>
                  </p:cNvPr>
                  <p:cNvPicPr/>
                  <p:nvPr/>
                </p:nvPicPr>
                <p:blipFill>
                  <a:blip r:embed="rId24"/>
                  <a:stretch>
                    <a:fillRect/>
                  </a:stretch>
                </p:blipFill>
                <p:spPr>
                  <a:xfrm>
                    <a:off x="5856549" y="4637309"/>
                    <a:ext cx="264600" cy="401040"/>
                  </a:xfrm>
                  <a:prstGeom prst="rect">
                    <a:avLst/>
                  </a:prstGeom>
                </p:spPr>
              </p:pic>
            </mc:Fallback>
          </mc:AlternateContent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E404D43D-95B1-78B9-C2AB-7A28AB5B6B77}"/>
                  </a:ext>
                </a:extLst>
              </p:cNvPr>
              <p:cNvSpPr txBox="1"/>
              <p:nvPr/>
            </p:nvSpPr>
            <p:spPr>
              <a:xfrm>
                <a:off x="4361459" y="3474483"/>
                <a:ext cx="4389126" cy="7375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𝑉</m:t>
                          </m:r>
                        </m:e>
                        <m:sub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𝑓</m:t>
                          </m:r>
                        </m:sub>
                        <m:sup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  <m:sSubSup>
                        <m:sSubSupPr>
                          <m:ctrlP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B05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B05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𝑉</m:t>
                          </m:r>
                        </m:e>
                        <m:sub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B05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𝑖</m:t>
                          </m:r>
                        </m:sub>
                        <m:sup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B05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+2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𝑎</m:t>
                      </m:r>
                      <m:r>
                        <a:rPr kumimoji="0" lang="en-US" sz="36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719E7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∆</m:t>
                      </m:r>
                      <m:r>
                        <a:rPr kumimoji="0" lang="en-US" sz="36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719E7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𝒙</m:t>
                      </m:r>
                    </m:oMath>
                  </m:oMathPara>
                </a14:m>
                <a:endParaRPr kumimoji="0" lang="en-AE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cs typeface="+mn-cs"/>
                </a:endParaRP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E404D43D-95B1-78B9-C2AB-7A28AB5B6B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1459" y="3474483"/>
                <a:ext cx="4389126" cy="737510"/>
              </a:xfrm>
              <a:prstGeom prst="rect">
                <a:avLst/>
              </a:prstGeom>
              <a:blipFill>
                <a:blip r:embed="rId2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4A21F8F9-B28E-E123-1797-B6D45FA50A69}"/>
                  </a:ext>
                </a:extLst>
              </p:cNvPr>
              <p:cNvSpPr txBox="1"/>
              <p:nvPr/>
            </p:nvSpPr>
            <p:spPr>
              <a:xfrm>
                <a:off x="4605294" y="4470387"/>
                <a:ext cx="5089656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pPr>
                        <m:e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25</m:t>
                          </m:r>
                        </m:e>
                        <m:sup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2</m:t>
                          </m:r>
                        </m:sup>
                      </m:sSup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  <m:sSup>
                        <m:sSupPr>
                          <m:ctrlP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B05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pPr>
                        <m:e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B05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0</m:t>
                          </m:r>
                        </m:e>
                        <m:sup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B05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2</m:t>
                          </m:r>
                        </m:sup>
                      </m:sSup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+2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3.5</m:t>
                      </m:r>
                      <m:r>
                        <a:rPr lang="en-US" sz="36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kumimoji="0" lang="en-US" sz="36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719E7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∆</m:t>
                      </m:r>
                      <m:r>
                        <a:rPr kumimoji="0" lang="en-US" sz="36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719E7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𝒙</m:t>
                      </m:r>
                    </m:oMath>
                  </m:oMathPara>
                </a14:m>
                <a:endParaRPr kumimoji="0" lang="en-AE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cs typeface="+mn-cs"/>
                </a:endParaRP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4A21F8F9-B28E-E123-1797-B6D45FA50A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5294" y="4470387"/>
                <a:ext cx="5089656" cy="646331"/>
              </a:xfrm>
              <a:prstGeom prst="rect">
                <a:avLst/>
              </a:prstGeom>
              <a:blipFill>
                <a:blip r:embed="rId2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97C7A54-9B0C-8835-FC46-8D3FC066F2C7}"/>
                  </a:ext>
                </a:extLst>
              </p:cNvPr>
              <p:cNvSpPr txBox="1"/>
              <p:nvPr/>
            </p:nvSpPr>
            <p:spPr>
              <a:xfrm>
                <a:off x="3965242" y="6785991"/>
                <a:ext cx="5089656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89.2 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𝑚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 =</m:t>
                      </m:r>
                      <m:r>
                        <a:rPr kumimoji="0" lang="en-US" sz="36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719E7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∆</m:t>
                      </m:r>
                      <m:r>
                        <a:rPr kumimoji="0" lang="en-US" sz="36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719E7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𝒙</m:t>
                      </m:r>
                    </m:oMath>
                  </m:oMathPara>
                </a14:m>
                <a:endParaRPr kumimoji="0" lang="en-AE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cs typeface="+mn-cs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97C7A54-9B0C-8835-FC46-8D3FC066F2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5242" y="6785991"/>
                <a:ext cx="5089656" cy="646331"/>
              </a:xfrm>
              <a:prstGeom prst="rect">
                <a:avLst/>
              </a:prstGeom>
              <a:blipFill>
                <a:blip r:embed="rId2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7DE705A3-1FD3-2107-4949-11ACDEEBDEA6}"/>
              </a:ext>
            </a:extLst>
          </p:cNvPr>
          <p:cNvCxnSpPr>
            <a:cxnSpLocks/>
          </p:cNvCxnSpPr>
          <p:nvPr/>
        </p:nvCxnSpPr>
        <p:spPr>
          <a:xfrm>
            <a:off x="5018100" y="6130765"/>
            <a:ext cx="740671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3CB449F-6264-F287-CAF1-5EAE560A2C4D}"/>
              </a:ext>
            </a:extLst>
          </p:cNvPr>
          <p:cNvCxnSpPr>
            <a:cxnSpLocks/>
          </p:cNvCxnSpPr>
          <p:nvPr/>
        </p:nvCxnSpPr>
        <p:spPr>
          <a:xfrm>
            <a:off x="6545754" y="6130765"/>
            <a:ext cx="13469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A3D77DEA-A6D1-19B2-3F11-F968FF7D3880}"/>
                  </a:ext>
                </a:extLst>
              </p:cNvPr>
              <p:cNvSpPr txBox="1"/>
              <p:nvPr/>
            </p:nvSpPr>
            <p:spPr>
              <a:xfrm>
                <a:off x="6926261" y="6112981"/>
                <a:ext cx="359073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7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A3D77DEA-A6D1-19B2-3F11-F968FF7D38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26261" y="6112981"/>
                <a:ext cx="359073" cy="553998"/>
              </a:xfrm>
              <a:prstGeom prst="rect">
                <a:avLst/>
              </a:prstGeom>
              <a:blipFill>
                <a:blip r:embed="rId3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B1A5C0D1-6A42-B19C-6AFC-78804B4AE519}"/>
                  </a:ext>
                </a:extLst>
              </p:cNvPr>
              <p:cNvSpPr txBox="1"/>
              <p:nvPr/>
            </p:nvSpPr>
            <p:spPr>
              <a:xfrm>
                <a:off x="5224435" y="6112981"/>
                <a:ext cx="359073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7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B1A5C0D1-6A42-B19C-6AFC-78804B4AE5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4435" y="6112981"/>
                <a:ext cx="359073" cy="553998"/>
              </a:xfrm>
              <a:prstGeom prst="rect">
                <a:avLst/>
              </a:prstGeom>
              <a:blipFill>
                <a:blip r:embed="rId3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A708CD69-B2DB-EB59-C504-5BE87D5186FA}"/>
                  </a:ext>
                </a:extLst>
              </p:cNvPr>
              <p:cNvSpPr txBox="1"/>
              <p:nvPr/>
            </p:nvSpPr>
            <p:spPr>
              <a:xfrm>
                <a:off x="3852214" y="5409786"/>
                <a:ext cx="5089656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625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=7</m:t>
                      </m:r>
                      <m:r>
                        <a:rPr lang="en-US" sz="36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kumimoji="0" lang="en-US" sz="36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719E7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∆</m:t>
                      </m:r>
                      <m:r>
                        <a:rPr kumimoji="0" lang="en-US" sz="36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719E7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𝒙</m:t>
                      </m:r>
                    </m:oMath>
                  </m:oMathPara>
                </a14:m>
                <a:endParaRPr kumimoji="0" lang="en-AE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cs typeface="+mn-cs"/>
                </a:endParaRP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A708CD69-B2DB-EB59-C504-5BE87D5186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2214" y="5409786"/>
                <a:ext cx="5089656" cy="646331"/>
              </a:xfrm>
              <a:prstGeom prst="rect">
                <a:avLst/>
              </a:prstGeom>
              <a:blipFill>
                <a:blip r:embed="rId3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BF81A3E6-9256-DC3C-539B-956879600D25}"/>
              </a:ext>
            </a:extLst>
          </p:cNvPr>
          <p:cNvCxnSpPr/>
          <p:nvPr/>
        </p:nvCxnSpPr>
        <p:spPr>
          <a:xfrm>
            <a:off x="4265218" y="3000134"/>
            <a:ext cx="0" cy="52955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BBDB79AE-66EA-837B-0604-D4EEEB9FFC73}"/>
              </a:ext>
            </a:extLst>
          </p:cNvPr>
          <p:cNvCxnSpPr/>
          <p:nvPr/>
        </p:nvCxnSpPr>
        <p:spPr>
          <a:xfrm>
            <a:off x="9694950" y="3000134"/>
            <a:ext cx="0" cy="52955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5182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34" grpId="0" animBg="1"/>
      <p:bldP spid="45" grpId="0"/>
      <p:bldP spid="46" grpId="0"/>
      <p:bldP spid="7" grpId="0"/>
      <p:bldP spid="33" grpId="0"/>
      <p:bldP spid="42" grpId="0"/>
      <p:bldP spid="4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5511B1AF-46F5-9CF6-0020-B6D895E73B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425" y="960363"/>
            <a:ext cx="9435418" cy="266898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7703979-0F37-4AC4-5FDA-05F8C91908EE}"/>
              </a:ext>
            </a:extLst>
          </p:cNvPr>
          <p:cNvSpPr/>
          <p:nvPr/>
        </p:nvSpPr>
        <p:spPr>
          <a:xfrm>
            <a:off x="1704178" y="1439571"/>
            <a:ext cx="1343822" cy="520106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1A9E07-8EA5-122F-4911-FF2C8D3152CA}"/>
              </a:ext>
            </a:extLst>
          </p:cNvPr>
          <p:cNvSpPr txBox="1"/>
          <p:nvPr/>
        </p:nvSpPr>
        <p:spPr>
          <a:xfrm>
            <a:off x="1038967" y="3940675"/>
            <a:ext cx="34454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b="1" u="sng" dirty="0">
                <a:solidFill>
                  <a:srgbClr val="00B050"/>
                </a:solidFill>
              </a:rPr>
              <a:t>Knowns: </a:t>
            </a:r>
          </a:p>
          <a:p>
            <a:endParaRPr lang="en-US" sz="3600" b="0" i="0" dirty="0">
              <a:solidFill>
                <a:srgbClr val="00B050"/>
              </a:solidFill>
              <a:latin typeface="Cambria Math" panose="02040503050406030204" pitchFamily="18" charset="0"/>
            </a:endParaRPr>
          </a:p>
          <a:p>
            <a:pPr algn="l"/>
            <a:endParaRPr lang="en-US" sz="3600" dirty="0"/>
          </a:p>
          <a:p>
            <a:pPr algn="l"/>
            <a:endParaRPr lang="en-US" sz="3600" dirty="0"/>
          </a:p>
          <a:p>
            <a:pPr algn="l"/>
            <a:endParaRPr lang="en-US" sz="3600" dirty="0"/>
          </a:p>
          <a:p>
            <a:pPr algn="l"/>
            <a:r>
              <a:rPr lang="en-US" sz="3600" b="1" u="sng" dirty="0">
                <a:solidFill>
                  <a:srgbClr val="FF0000"/>
                </a:solidFill>
              </a:rPr>
              <a:t>Unknown:</a:t>
            </a:r>
          </a:p>
          <a:p>
            <a:endParaRPr lang="en-US" sz="3600" b="1" u="sng" dirty="0">
              <a:solidFill>
                <a:srgbClr val="FF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CE59263-1F52-E60A-869F-DCAED92E6BAA}"/>
              </a:ext>
            </a:extLst>
          </p:cNvPr>
          <p:cNvSpPr/>
          <p:nvPr/>
        </p:nvSpPr>
        <p:spPr>
          <a:xfrm>
            <a:off x="1704179" y="2260224"/>
            <a:ext cx="1848888" cy="473058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99FA247-7669-42E6-43F8-68798A303CA0}"/>
              </a:ext>
            </a:extLst>
          </p:cNvPr>
          <p:cNvSpPr/>
          <p:nvPr/>
        </p:nvSpPr>
        <p:spPr>
          <a:xfrm>
            <a:off x="2775563" y="1916664"/>
            <a:ext cx="1848887" cy="394308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266148D-53A2-2E74-157E-EFB1E1D53CEA}"/>
              </a:ext>
            </a:extLst>
          </p:cNvPr>
          <p:cNvSpPr/>
          <p:nvPr/>
        </p:nvSpPr>
        <p:spPr>
          <a:xfrm>
            <a:off x="3698345" y="2329515"/>
            <a:ext cx="3769255" cy="394307"/>
          </a:xfrm>
          <a:prstGeom prst="rect">
            <a:avLst/>
          </a:prstGeom>
          <a:solidFill>
            <a:srgbClr val="FF000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C4B506ED-D2B1-0B9E-9BA4-F5E3CAEE1554}"/>
                  </a:ext>
                </a:extLst>
              </p:cNvPr>
              <p:cNvSpPr txBox="1"/>
              <p:nvPr/>
            </p:nvSpPr>
            <p:spPr>
              <a:xfrm>
                <a:off x="871436" y="4557876"/>
                <a:ext cx="2904898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=1.75 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AE" sz="36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C4B506ED-D2B1-0B9E-9BA4-F5E3CAEE15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1436" y="4557876"/>
                <a:ext cx="2904898" cy="55399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5AC74DD-D55F-55C3-6069-6A070D1D7DDB}"/>
                  </a:ext>
                </a:extLst>
              </p:cNvPr>
              <p:cNvSpPr txBox="1"/>
              <p:nvPr/>
            </p:nvSpPr>
            <p:spPr>
              <a:xfrm>
                <a:off x="821861" y="5183585"/>
                <a:ext cx="3347968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=−0.20 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sSup>
                        <m:sSupPr>
                          <m:ctrlPr>
                            <a:rPr lang="en-US" sz="36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n-US" sz="36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E" sz="36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5AC74DD-D55F-55C3-6069-6A070D1D7D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1861" y="5183585"/>
                <a:ext cx="3347968" cy="55399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5AC52C6-860A-E5C9-87B6-63BA8EEB9C69}"/>
                  </a:ext>
                </a:extLst>
              </p:cNvPr>
              <p:cNvSpPr txBox="1"/>
              <p:nvPr/>
            </p:nvSpPr>
            <p:spPr>
              <a:xfrm>
                <a:off x="1033895" y="5796140"/>
                <a:ext cx="2353528" cy="59836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=0 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AE" sz="36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5AC52C6-860A-E5C9-87B6-63BA8EEB9C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3895" y="5796140"/>
                <a:ext cx="2353528" cy="59836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2B9E350-5E52-BC12-D0ED-A19673F48CD9}"/>
                  </a:ext>
                </a:extLst>
              </p:cNvPr>
              <p:cNvSpPr txBox="1"/>
              <p:nvPr/>
            </p:nvSpPr>
            <p:spPr>
              <a:xfrm>
                <a:off x="1230694" y="7296806"/>
                <a:ext cx="1444370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E" sz="360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= ? </m:t>
                      </m:r>
                    </m:oMath>
                  </m:oMathPara>
                </a14:m>
                <a:endParaRPr lang="en-AE" sz="36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2B9E350-5E52-BC12-D0ED-A19673F48C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0694" y="7296806"/>
                <a:ext cx="1444370" cy="55399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A36D2D3B-B2CA-76E2-6600-5C3358D9A48B}"/>
                  </a:ext>
                </a:extLst>
              </p:cNvPr>
              <p:cNvSpPr txBox="1"/>
              <p:nvPr/>
            </p:nvSpPr>
            <p:spPr>
              <a:xfrm>
                <a:off x="12549755" y="5041038"/>
                <a:ext cx="3108350" cy="664926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40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40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0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0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4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40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0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AE" sz="40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A36D2D3B-B2CA-76E2-6600-5C3358D9A4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49755" y="5041038"/>
                <a:ext cx="3108350" cy="66492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401B643-0498-5127-E6CE-6E1F58AE954D}"/>
                  </a:ext>
                </a:extLst>
              </p:cNvPr>
              <p:cNvSpPr txBox="1"/>
              <p:nvPr/>
            </p:nvSpPr>
            <p:spPr>
              <a:xfrm>
                <a:off x="12340887" y="6385623"/>
                <a:ext cx="3752181" cy="716928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  <m:sup>
                          <m:r>
                            <a:rPr lang="en-U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40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40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0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sz="40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4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40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0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</m:oMath>
                  </m:oMathPara>
                </a14:m>
                <a:endParaRPr lang="en-AE" sz="4000" b="1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401B643-0498-5127-E6CE-6E1F58AE95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40887" y="6385623"/>
                <a:ext cx="3752181" cy="716928"/>
              </a:xfrm>
              <a:prstGeom prst="rect">
                <a:avLst/>
              </a:prstGeom>
              <a:blipFill>
                <a:blip r:embed="rId8"/>
                <a:stretch>
                  <a:fillRect b="-855"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C3A4CE6-81EA-41CC-EF6C-FEDCE470C7DB}"/>
                  </a:ext>
                </a:extLst>
              </p:cNvPr>
              <p:cNvSpPr txBox="1"/>
              <p:nvPr/>
            </p:nvSpPr>
            <p:spPr>
              <a:xfrm>
                <a:off x="12157129" y="7613238"/>
                <a:ext cx="4475007" cy="1152495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0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4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n-US" sz="4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n-US" sz="40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0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40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𝒂</m:t>
                      </m:r>
                      <m:r>
                        <a:rPr lang="en-US" sz="40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p>
                        <m:sSupPr>
                          <m:ctrlPr>
                            <a:rPr lang="en-US" sz="40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0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US" sz="40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E" sz="4000" dirty="0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C3A4CE6-81EA-41CC-EF6C-FEDCE470C7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57129" y="7613238"/>
                <a:ext cx="4475007" cy="115249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6D372029-7086-AAC7-3BB3-7D06C8975DAE}"/>
                  </a:ext>
                </a:extLst>
              </p:cNvPr>
              <p:cNvSpPr txBox="1"/>
              <p:nvPr/>
            </p:nvSpPr>
            <p:spPr>
              <a:xfrm>
                <a:off x="11697058" y="5169389"/>
                <a:ext cx="554639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1. 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6D372029-7086-AAC7-3BB3-7D06C8975D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97058" y="5169389"/>
                <a:ext cx="554639" cy="55399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2E98FA6-4E2A-5362-2C31-A60A2C678EFA}"/>
                  </a:ext>
                </a:extLst>
              </p:cNvPr>
              <p:cNvSpPr txBox="1"/>
              <p:nvPr/>
            </p:nvSpPr>
            <p:spPr>
              <a:xfrm>
                <a:off x="11602490" y="6502931"/>
                <a:ext cx="554639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.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2E98FA6-4E2A-5362-2C31-A60A2C678E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02490" y="6502931"/>
                <a:ext cx="554639" cy="55399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1C0E63C3-F597-E60D-EB68-1E4FD386C824}"/>
                  </a:ext>
                </a:extLst>
              </p:cNvPr>
              <p:cNvSpPr txBox="1"/>
              <p:nvPr/>
            </p:nvSpPr>
            <p:spPr>
              <a:xfrm>
                <a:off x="11501020" y="7883518"/>
                <a:ext cx="554639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3. 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1C0E63C3-F597-E60D-EB68-1E4FD386C8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01020" y="7883518"/>
                <a:ext cx="554639" cy="55399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87A0049-D413-1B39-211E-B3A3B902B1C2}"/>
              </a:ext>
            </a:extLst>
          </p:cNvPr>
          <p:cNvCxnSpPr>
            <a:cxnSpLocks/>
          </p:cNvCxnSpPr>
          <p:nvPr/>
        </p:nvCxnSpPr>
        <p:spPr>
          <a:xfrm>
            <a:off x="11181197" y="6711948"/>
            <a:ext cx="5951657" cy="8560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70AA4AD-42D5-158B-781D-42B211A3A89B}"/>
              </a:ext>
            </a:extLst>
          </p:cNvPr>
          <p:cNvCxnSpPr>
            <a:cxnSpLocks/>
          </p:cNvCxnSpPr>
          <p:nvPr/>
        </p:nvCxnSpPr>
        <p:spPr>
          <a:xfrm>
            <a:off x="11022621" y="8208084"/>
            <a:ext cx="5951657" cy="8560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BA7165ED-D240-54DE-8777-F6D4167D166C}"/>
                  </a:ext>
                </a:extLst>
              </p14:cNvPr>
              <p14:cNvContentPartPr/>
              <p14:nvPr/>
            </p14:nvContentPartPr>
            <p14:xfrm>
              <a:off x="12720163" y="4764771"/>
              <a:ext cx="309233" cy="294007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BA7165ED-D240-54DE-8777-F6D4167D166C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2684206" y="4728785"/>
                <a:ext cx="380788" cy="365619"/>
              </a:xfrm>
              <a:prstGeom prst="rect">
                <a:avLst/>
              </a:prstGeom>
            </p:spPr>
          </p:pic>
        </mc:Fallback>
      </mc:AlternateContent>
      <p:sp>
        <p:nvSpPr>
          <p:cNvPr id="34" name="Rectangle 33">
            <a:extLst>
              <a:ext uri="{FF2B5EF4-FFF2-40B4-BE49-F238E27FC236}">
                <a16:creationId xmlns:a16="http://schemas.microsoft.com/office/drawing/2014/main" id="{4C2C4906-9BD2-8E8E-BC93-457232AA1608}"/>
              </a:ext>
            </a:extLst>
          </p:cNvPr>
          <p:cNvSpPr/>
          <p:nvPr/>
        </p:nvSpPr>
        <p:spPr>
          <a:xfrm>
            <a:off x="11617457" y="4576107"/>
            <a:ext cx="4761987" cy="1332656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D22CEC0D-52CE-F3CE-CA5A-39D4BB1D93D3}"/>
                  </a:ext>
                </a:extLst>
              </p14:cNvPr>
              <p14:cNvContentPartPr/>
              <p14:nvPr/>
            </p14:nvContentPartPr>
            <p14:xfrm>
              <a:off x="15306732" y="4691235"/>
              <a:ext cx="309233" cy="294007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D22CEC0D-52CE-F3CE-CA5A-39D4BB1D93D3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15270775" y="4655249"/>
                <a:ext cx="380788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A73841BB-38B9-2F4F-9D48-2C06AC003A48}"/>
                  </a:ext>
                </a:extLst>
              </p14:cNvPr>
              <p14:cNvContentPartPr/>
              <p14:nvPr/>
            </p14:nvContentPartPr>
            <p14:xfrm>
              <a:off x="13821367" y="4780909"/>
              <a:ext cx="309233" cy="294007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A73841BB-38B9-2F4F-9D48-2C06AC003A48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3785410" y="4744923"/>
                <a:ext cx="380788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DB88663E-7BE0-5D03-44C5-E45E5E6E590E}"/>
                  </a:ext>
                </a:extLst>
              </p14:cNvPr>
              <p14:cNvContentPartPr/>
              <p14:nvPr/>
            </p14:nvContentPartPr>
            <p14:xfrm>
              <a:off x="14811212" y="4805996"/>
              <a:ext cx="309233" cy="294007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DB88663E-7BE0-5D03-44C5-E45E5E6E590E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4775255" y="4770010"/>
                <a:ext cx="380788" cy="365619"/>
              </a:xfrm>
              <a:prstGeom prst="rect">
                <a:avLst/>
              </a:prstGeom>
            </p:spPr>
          </p:pic>
        </mc:Fallback>
      </mc:AlternateContent>
      <p:grpSp>
        <p:nvGrpSpPr>
          <p:cNvPr id="27" name="Group 26">
            <a:extLst>
              <a:ext uri="{FF2B5EF4-FFF2-40B4-BE49-F238E27FC236}">
                <a16:creationId xmlns:a16="http://schemas.microsoft.com/office/drawing/2014/main" id="{DD659C53-D0E7-C69C-867F-E8CC72010C60}"/>
              </a:ext>
            </a:extLst>
          </p:cNvPr>
          <p:cNvGrpSpPr/>
          <p:nvPr/>
        </p:nvGrpSpPr>
        <p:grpSpPr>
          <a:xfrm rot="20534909">
            <a:off x="12271354" y="7624911"/>
            <a:ext cx="328320" cy="329400"/>
            <a:chOff x="5825589" y="4673309"/>
            <a:chExt cx="328320" cy="329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7B08355C-D654-B9EE-958C-65BBE423B15B}"/>
                    </a:ext>
                  </a:extLst>
                </p14:cNvPr>
                <p14:cNvContentPartPr/>
                <p14:nvPr/>
              </p14:nvContentPartPr>
              <p14:xfrm>
                <a:off x="5825589" y="4788869"/>
                <a:ext cx="328320" cy="177840"/>
              </p14:xfrm>
            </p:contentPart>
          </mc:Choice>
          <mc:Fallback xmlns=""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7B08355C-D654-B9EE-958C-65BBE423B15B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789549" y="4752869"/>
                  <a:ext cx="400039" cy="249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D3D10FDE-CF89-8605-D6FC-ACEB14C26379}"/>
                    </a:ext>
                  </a:extLst>
                </p14:cNvPr>
                <p14:cNvContentPartPr/>
                <p14:nvPr/>
              </p14:nvContentPartPr>
              <p14:xfrm>
                <a:off x="5892549" y="4673309"/>
                <a:ext cx="192960" cy="329400"/>
              </p14:xfrm>
            </p:contentPart>
          </mc:Choice>
          <mc:Fallback xmlns=""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D3D10FDE-CF89-8605-D6FC-ACEB14C26379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5856549" y="4637309"/>
                  <a:ext cx="264600" cy="4010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E404D43D-95B1-78B9-C2AB-7A28AB5B6B77}"/>
                  </a:ext>
                </a:extLst>
              </p:cNvPr>
              <p:cNvSpPr txBox="1"/>
              <p:nvPr/>
            </p:nvSpPr>
            <p:spPr>
              <a:xfrm>
                <a:off x="4380615" y="4454990"/>
                <a:ext cx="4389126" cy="69070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36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3600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36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E404D43D-95B1-78B9-C2AB-7A28AB5B6B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0615" y="4454990"/>
                <a:ext cx="4389126" cy="690702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4A21F8F9-B28E-E123-1797-B6D45FA50A69}"/>
                  </a:ext>
                </a:extLst>
              </p:cNvPr>
              <p:cNvSpPr txBox="1"/>
              <p:nvPr/>
            </p:nvSpPr>
            <p:spPr>
              <a:xfrm>
                <a:off x="4320731" y="5450894"/>
                <a:ext cx="5767052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0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1.75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+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0.20</m:t>
                      </m:r>
                      <m:r>
                        <a:rPr lang="en-US" sz="36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∆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𝑡</m:t>
                      </m:r>
                    </m:oMath>
                  </m:oMathPara>
                </a14:m>
                <a:endParaRPr kumimoji="0" lang="en-AE" sz="360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cs typeface="+mn-cs"/>
                </a:endParaRP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4A21F8F9-B28E-E123-1797-B6D45FA50A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0731" y="5450894"/>
                <a:ext cx="5767052" cy="646331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97C7A54-9B0C-8835-FC46-8D3FC066F2C7}"/>
                  </a:ext>
                </a:extLst>
              </p:cNvPr>
              <p:cNvSpPr txBox="1"/>
              <p:nvPr/>
            </p:nvSpPr>
            <p:spPr>
              <a:xfrm>
                <a:off x="3984398" y="7766498"/>
                <a:ext cx="5089656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8.75 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𝑠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=∆</m:t>
                      </m:r>
                      <m:r>
                        <a:rPr lang="en-US" sz="3600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kumimoji="0" lang="en-AE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cs typeface="+mn-cs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97C7A54-9B0C-8835-FC46-8D3FC066F2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4398" y="7766498"/>
                <a:ext cx="5089656" cy="646331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7DE705A3-1FD3-2107-4949-11ACDEEBDEA6}"/>
              </a:ext>
            </a:extLst>
          </p:cNvPr>
          <p:cNvCxnSpPr>
            <a:cxnSpLocks/>
          </p:cNvCxnSpPr>
          <p:nvPr/>
        </p:nvCxnSpPr>
        <p:spPr>
          <a:xfrm>
            <a:off x="5076048" y="6943064"/>
            <a:ext cx="123881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3CB449F-6264-F287-CAF1-5EAE560A2C4D}"/>
              </a:ext>
            </a:extLst>
          </p:cNvPr>
          <p:cNvCxnSpPr>
            <a:cxnSpLocks/>
          </p:cNvCxnSpPr>
          <p:nvPr/>
        </p:nvCxnSpPr>
        <p:spPr>
          <a:xfrm>
            <a:off x="6974667" y="6943064"/>
            <a:ext cx="2099387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A3D77DEA-A6D1-19B2-3F11-F968FF7D3880}"/>
                  </a:ext>
                </a:extLst>
              </p:cNvPr>
              <p:cNvSpPr txBox="1"/>
              <p:nvPr/>
            </p:nvSpPr>
            <p:spPr>
              <a:xfrm>
                <a:off x="7060893" y="6960186"/>
                <a:ext cx="1308050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0.20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A3D77DEA-A6D1-19B2-3F11-F968FF7D38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60893" y="6960186"/>
                <a:ext cx="1308050" cy="553998"/>
              </a:xfrm>
              <a:prstGeom prst="rect">
                <a:avLst/>
              </a:prstGeom>
              <a:blipFill>
                <a:blip r:embed="rId2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B1A5C0D1-6A42-B19C-6AFC-78804B4AE519}"/>
                  </a:ext>
                </a:extLst>
              </p:cNvPr>
              <p:cNvSpPr txBox="1"/>
              <p:nvPr/>
            </p:nvSpPr>
            <p:spPr>
              <a:xfrm>
                <a:off x="5043993" y="6943064"/>
                <a:ext cx="1308050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0.20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B1A5C0D1-6A42-B19C-6AFC-78804B4AE5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3993" y="6943064"/>
                <a:ext cx="1308050" cy="553998"/>
              </a:xfrm>
              <a:prstGeom prst="rect">
                <a:avLst/>
              </a:prstGeom>
              <a:blipFill>
                <a:blip r:embed="rId2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A708CD69-B2DB-EB59-C504-5BE87D5186FA}"/>
                  </a:ext>
                </a:extLst>
              </p:cNvPr>
              <p:cNvSpPr txBox="1"/>
              <p:nvPr/>
            </p:nvSpPr>
            <p:spPr>
              <a:xfrm>
                <a:off x="4925700" y="6272068"/>
                <a:ext cx="4389941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3600" i="1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1.75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0.20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sz="3600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kumimoji="0" lang="en-AE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cs typeface="+mn-cs"/>
                </a:endParaRP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A708CD69-B2DB-EB59-C504-5BE87D5186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5700" y="6272068"/>
                <a:ext cx="4389941" cy="646331"/>
              </a:xfrm>
              <a:prstGeom prst="rect">
                <a:avLst/>
              </a:prstGeom>
              <a:blipFill>
                <a:blip r:embed="rId2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BF81A3E6-9256-DC3C-539B-956879600D25}"/>
              </a:ext>
            </a:extLst>
          </p:cNvPr>
          <p:cNvCxnSpPr/>
          <p:nvPr/>
        </p:nvCxnSpPr>
        <p:spPr>
          <a:xfrm>
            <a:off x="4284374" y="3980641"/>
            <a:ext cx="0" cy="52955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BBDB79AE-66EA-837B-0604-D4EEEB9FFC73}"/>
              </a:ext>
            </a:extLst>
          </p:cNvPr>
          <p:cNvCxnSpPr/>
          <p:nvPr/>
        </p:nvCxnSpPr>
        <p:spPr>
          <a:xfrm>
            <a:off x="10385843" y="3980640"/>
            <a:ext cx="0" cy="52955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43">
            <a:extLst>
              <a:ext uri="{FF2B5EF4-FFF2-40B4-BE49-F238E27FC236}">
                <a16:creationId xmlns:a16="http://schemas.microsoft.com/office/drawing/2014/main" id="{A5EBCC7F-2C9B-D7CE-795A-201EC3EC16BE}"/>
              </a:ext>
            </a:extLst>
          </p:cNvPr>
          <p:cNvSpPr/>
          <p:nvPr/>
        </p:nvSpPr>
        <p:spPr>
          <a:xfrm>
            <a:off x="5777926" y="2741606"/>
            <a:ext cx="3183099" cy="473058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FBD4B1B9-BE9A-A70F-9CDD-21FDDDAB8147}"/>
              </a:ext>
            </a:extLst>
          </p:cNvPr>
          <p:cNvSpPr/>
          <p:nvPr/>
        </p:nvSpPr>
        <p:spPr>
          <a:xfrm>
            <a:off x="1772627" y="3084577"/>
            <a:ext cx="2851824" cy="473058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5FCBD13A-F120-47B7-BA07-364CA0D36105}"/>
              </a:ext>
            </a:extLst>
          </p:cNvPr>
          <p:cNvGrpSpPr/>
          <p:nvPr/>
        </p:nvGrpSpPr>
        <p:grpSpPr>
          <a:xfrm>
            <a:off x="14157026" y="7571275"/>
            <a:ext cx="2231652" cy="335970"/>
            <a:chOff x="14157026" y="7571275"/>
            <a:chExt cx="2231652" cy="33597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9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08FA81F0-0CAE-42F8-10C7-5FB5BB7B6E4E}"/>
                    </a:ext>
                  </a:extLst>
                </p14:cNvPr>
                <p14:cNvContentPartPr/>
                <p14:nvPr/>
              </p14:nvContentPartPr>
              <p14:xfrm>
                <a:off x="16079445" y="7571275"/>
                <a:ext cx="309233" cy="294007"/>
              </p14:xfrm>
            </p:contentPart>
          </mc:Choice>
          <mc:Fallback xmlns=""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08FA81F0-0CAE-42F8-10C7-5FB5BB7B6E4E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6043488" y="7535289"/>
                  <a:ext cx="380788" cy="365619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51" name="Ink 50">
                  <a:extLst>
                    <a:ext uri="{FF2B5EF4-FFF2-40B4-BE49-F238E27FC236}">
                      <a16:creationId xmlns:a16="http://schemas.microsoft.com/office/drawing/2014/main" id="{6DFD32D9-A62F-2342-0F0E-20629B017ADF}"/>
                    </a:ext>
                  </a:extLst>
                </p14:cNvPr>
                <p14:cNvContentPartPr/>
                <p14:nvPr/>
              </p14:nvContentPartPr>
              <p14:xfrm>
                <a:off x="14157026" y="7613238"/>
                <a:ext cx="309233" cy="294007"/>
              </p14:xfrm>
            </p:contentPart>
          </mc:Choice>
          <mc:Fallback xmlns="">
            <p:pic>
              <p:nvPicPr>
                <p:cNvPr id="51" name="Ink 50">
                  <a:extLst>
                    <a:ext uri="{FF2B5EF4-FFF2-40B4-BE49-F238E27FC236}">
                      <a16:creationId xmlns:a16="http://schemas.microsoft.com/office/drawing/2014/main" id="{6DFD32D9-A62F-2342-0F0E-20629B017ADF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4121069" y="7577252"/>
                  <a:ext cx="380788" cy="365619"/>
                </a:xfrm>
                <a:prstGeom prst="rect">
                  <a:avLst/>
                </a:prstGeom>
              </p:spPr>
            </p:pic>
          </mc:Fallback>
        </mc:AlternateContent>
      </p:grpSp>
      <p:pic>
        <p:nvPicPr>
          <p:cNvPr id="205" name="Picture 204">
            <a:extLst>
              <a:ext uri="{FF2B5EF4-FFF2-40B4-BE49-F238E27FC236}">
                <a16:creationId xmlns:a16="http://schemas.microsoft.com/office/drawing/2014/main" id="{F9EA59DD-CA86-96A2-AEB2-3D2079B5ADAD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2251697" y="792276"/>
            <a:ext cx="3667490" cy="2528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607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34" grpId="0" animBg="1"/>
      <p:bldP spid="45" grpId="0"/>
      <p:bldP spid="46" grpId="0"/>
      <p:bldP spid="7" grpId="0"/>
      <p:bldP spid="33" grpId="0"/>
      <p:bldP spid="42" grpId="0"/>
      <p:bldP spid="43" grpId="0"/>
      <p:bldP spid="44" grpId="0" animBg="1"/>
      <p:bldP spid="4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Frame 239">
            <a:extLst>
              <a:ext uri="{FF2B5EF4-FFF2-40B4-BE49-F238E27FC236}">
                <a16:creationId xmlns:a16="http://schemas.microsoft.com/office/drawing/2014/main" id="{E4AB1624-21A6-24AF-FBB2-D13A94BB89FC}"/>
              </a:ext>
            </a:extLst>
          </p:cNvPr>
          <p:cNvSpPr/>
          <p:nvPr/>
        </p:nvSpPr>
        <p:spPr>
          <a:xfrm>
            <a:off x="0" y="0"/>
            <a:ext cx="17610138" cy="9906000"/>
          </a:xfrm>
          <a:prstGeom prst="frame">
            <a:avLst>
              <a:gd name="adj1" fmla="val 2376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chemeClr val="tx1"/>
              </a:solidFill>
            </a:endParaRPr>
          </a:p>
        </p:txBody>
      </p:sp>
      <p:sp>
        <p:nvSpPr>
          <p:cNvPr id="239" name="Scroll: Vertical 238">
            <a:extLst>
              <a:ext uri="{FF2B5EF4-FFF2-40B4-BE49-F238E27FC236}">
                <a16:creationId xmlns:a16="http://schemas.microsoft.com/office/drawing/2014/main" id="{BE192868-3070-482D-5960-019979E52425}"/>
              </a:ext>
            </a:extLst>
          </p:cNvPr>
          <p:cNvSpPr/>
          <p:nvPr/>
        </p:nvSpPr>
        <p:spPr>
          <a:xfrm>
            <a:off x="322442" y="788812"/>
            <a:ext cx="6408607" cy="5684321"/>
          </a:xfrm>
          <a:prstGeom prst="verticalScroll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sp>
        <p:nvSpPr>
          <p:cNvPr id="194" name="TextBox 193">
            <a:extLst>
              <a:ext uri="{FF2B5EF4-FFF2-40B4-BE49-F238E27FC236}">
                <a16:creationId xmlns:a16="http://schemas.microsoft.com/office/drawing/2014/main" id="{67C8C547-C54E-73F7-5F69-127F0B047F75}"/>
              </a:ext>
            </a:extLst>
          </p:cNvPr>
          <p:cNvSpPr txBox="1"/>
          <p:nvPr/>
        </p:nvSpPr>
        <p:spPr>
          <a:xfrm>
            <a:off x="1104515" y="2212472"/>
            <a:ext cx="513853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dirty="0">
                <a:latin typeface="Comic Sans MS" panose="030F0702030302020204" pitchFamily="66" charset="0"/>
              </a:rPr>
              <a:t>Ingredients:</a:t>
            </a:r>
          </a:p>
          <a:p>
            <a:pPr marL="514350" indent="-514350" algn="l">
              <a:buAutoNum type="arabicPeriod"/>
            </a:pPr>
            <a:r>
              <a:rPr lang="en-US" sz="3600" dirty="0">
                <a:latin typeface="Comic Sans MS" panose="030F0702030302020204" pitchFamily="66" charset="0"/>
              </a:rPr>
              <a:t>Flour </a:t>
            </a:r>
          </a:p>
          <a:p>
            <a:pPr marL="514350" indent="-514350" algn="l">
              <a:buAutoNum type="arabicPeriod"/>
            </a:pPr>
            <a:r>
              <a:rPr lang="en-US" sz="3600" dirty="0">
                <a:latin typeface="Comic Sans MS" panose="030F0702030302020204" pitchFamily="66" charset="0"/>
              </a:rPr>
              <a:t>Oil </a:t>
            </a:r>
          </a:p>
          <a:p>
            <a:pPr marL="514350" indent="-514350" algn="l">
              <a:buAutoNum type="arabicPeriod"/>
            </a:pPr>
            <a:r>
              <a:rPr lang="en-US" sz="3600" dirty="0">
                <a:latin typeface="Comic Sans MS" panose="030F0702030302020204" pitchFamily="66" charset="0"/>
              </a:rPr>
              <a:t>Sugar </a:t>
            </a:r>
          </a:p>
          <a:p>
            <a:pPr marL="514350" indent="-514350" algn="l">
              <a:buAutoNum type="arabicPeriod"/>
            </a:pPr>
            <a:r>
              <a:rPr lang="en-US" sz="3600" dirty="0">
                <a:latin typeface="Comic Sans MS" panose="030F0702030302020204" pitchFamily="66" charset="0"/>
              </a:rPr>
              <a:t>Milk </a:t>
            </a:r>
          </a:p>
          <a:p>
            <a:pPr marL="514350" indent="-514350" algn="l">
              <a:buAutoNum type="arabicPeriod"/>
            </a:pPr>
            <a:r>
              <a:rPr lang="en-US" sz="3600" dirty="0">
                <a:latin typeface="Comic Sans MS" panose="030F0702030302020204" pitchFamily="66" charset="0"/>
              </a:rPr>
              <a:t>eggs</a:t>
            </a:r>
          </a:p>
          <a:p>
            <a:pPr marL="514350" indent="-514350" algn="l">
              <a:buAutoNum type="arabicPeriod"/>
            </a:pPr>
            <a:r>
              <a:rPr lang="en-US" sz="3600" dirty="0">
                <a:latin typeface="Comic Sans MS" panose="030F0702030302020204" pitchFamily="66" charset="0"/>
              </a:rPr>
              <a:t>Whipped cream </a:t>
            </a:r>
            <a:endParaRPr lang="en-AE" sz="36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Cupcake Drawing - cupcakes vector png download - 597*700 - Free Transparent  Cupcake png Download. - Clip Art Lib… | Cupcake drawing, Cupcake vector,  Free psd design">
            <a:extLst>
              <a:ext uri="{FF2B5EF4-FFF2-40B4-BE49-F238E27FC236}">
                <a16:creationId xmlns:a16="http://schemas.microsoft.com/office/drawing/2014/main" id="{DC29EFCF-1C66-F8F9-2E88-1C5CBA6A34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3230" y="2600184"/>
            <a:ext cx="2136964" cy="2505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5" name="Group 224">
            <a:extLst>
              <a:ext uri="{FF2B5EF4-FFF2-40B4-BE49-F238E27FC236}">
                <a16:creationId xmlns:a16="http://schemas.microsoft.com/office/drawing/2014/main" id="{73A4B657-4113-923B-A1EC-2C7ED86DED0B}"/>
              </a:ext>
            </a:extLst>
          </p:cNvPr>
          <p:cNvGrpSpPr/>
          <p:nvPr/>
        </p:nvGrpSpPr>
        <p:grpSpPr>
          <a:xfrm>
            <a:off x="6759686" y="555294"/>
            <a:ext cx="10320847" cy="2446217"/>
            <a:chOff x="5281690" y="1168304"/>
            <a:chExt cx="12819477" cy="3427169"/>
          </a:xfrm>
        </p:grpSpPr>
        <p:sp>
          <p:nvSpPr>
            <p:cNvPr id="207" name="Trapezoid 206">
              <a:extLst>
                <a:ext uri="{FF2B5EF4-FFF2-40B4-BE49-F238E27FC236}">
                  <a16:creationId xmlns:a16="http://schemas.microsoft.com/office/drawing/2014/main" id="{E057761B-BD05-EC48-CAA3-F418429BBCD5}"/>
                </a:ext>
              </a:extLst>
            </p:cNvPr>
            <p:cNvSpPr/>
            <p:nvPr/>
          </p:nvSpPr>
          <p:spPr>
            <a:xfrm>
              <a:off x="5281690" y="3490023"/>
              <a:ext cx="12819477" cy="1105450"/>
            </a:xfrm>
            <a:prstGeom prst="trapezoid">
              <a:avLst>
                <a:gd name="adj" fmla="val 140662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pic>
          <p:nvPicPr>
            <p:cNvPr id="1028" name="Picture 4" descr="sack of flour Royalty Free Vector Clip Art illustration  -vc061814-CoolCLIPS.com">
              <a:extLst>
                <a:ext uri="{FF2B5EF4-FFF2-40B4-BE49-F238E27FC236}">
                  <a16:creationId xmlns:a16="http://schemas.microsoft.com/office/drawing/2014/main" id="{307329BB-9C41-B948-FD32-A088E4B8A0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90575" y="1707049"/>
              <a:ext cx="2761284" cy="26174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Free Milk Clipart Transparent, Download Free Milk Clipart Transparent png  images, Free ClipArts on Clipart Library">
              <a:extLst>
                <a:ext uri="{FF2B5EF4-FFF2-40B4-BE49-F238E27FC236}">
                  <a16:creationId xmlns:a16="http://schemas.microsoft.com/office/drawing/2014/main" id="{D8213F45-D415-8C30-1FC3-20C8FA0681B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17232" y="1260824"/>
              <a:ext cx="1582295" cy="27770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Cooking oil - Free food and restaurant icons">
              <a:extLst>
                <a:ext uri="{FF2B5EF4-FFF2-40B4-BE49-F238E27FC236}">
                  <a16:creationId xmlns:a16="http://schemas.microsoft.com/office/drawing/2014/main" id="{0C38B336-208E-D550-FD54-F9957450F14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30895" y="1168304"/>
              <a:ext cx="2991511" cy="29915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4" name="Picture 10" descr="carton of eggs Royalty Free Vector Clip Art illustration  -vc009979-CoolCLIPS.com">
              <a:extLst>
                <a:ext uri="{FF2B5EF4-FFF2-40B4-BE49-F238E27FC236}">
                  <a16:creationId xmlns:a16="http://schemas.microsoft.com/office/drawing/2014/main" id="{73F3F722-9B5F-BF97-582E-73949F39B43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813111" y="2164835"/>
              <a:ext cx="3139015" cy="24065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6" name="Picture 12" descr="Pot Of Sugar Color Cut Out PNG &amp; SVG Design For T-Shirts">
              <a:extLst>
                <a:ext uri="{FF2B5EF4-FFF2-40B4-BE49-F238E27FC236}">
                  <a16:creationId xmlns:a16="http://schemas.microsoft.com/office/drawing/2014/main" id="{11867BBB-3D68-8974-9BAC-F71BA6873DD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4242" y="1825472"/>
              <a:ext cx="2534601" cy="25346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96" name="TextBox 195">
            <a:extLst>
              <a:ext uri="{FF2B5EF4-FFF2-40B4-BE49-F238E27FC236}">
                <a16:creationId xmlns:a16="http://schemas.microsoft.com/office/drawing/2014/main" id="{A10FC17D-6907-BE21-978D-3047ACCBAF01}"/>
              </a:ext>
            </a:extLst>
          </p:cNvPr>
          <p:cNvSpPr txBox="1"/>
          <p:nvPr/>
        </p:nvSpPr>
        <p:spPr>
          <a:xfrm>
            <a:off x="1103964" y="1493892"/>
            <a:ext cx="448792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Cupcake recipe: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98" name="Ink 197">
                <a:extLst>
                  <a:ext uri="{FF2B5EF4-FFF2-40B4-BE49-F238E27FC236}">
                    <a16:creationId xmlns:a16="http://schemas.microsoft.com/office/drawing/2014/main" id="{892833A4-0CFA-9941-D7C6-2815EFF08E5E}"/>
                  </a:ext>
                </a:extLst>
              </p14:cNvPr>
              <p14:cNvContentPartPr/>
              <p14:nvPr/>
            </p14:nvContentPartPr>
            <p14:xfrm>
              <a:off x="2998676" y="2820431"/>
              <a:ext cx="309233" cy="294007"/>
            </p14:xfrm>
          </p:contentPart>
        </mc:Choice>
        <mc:Fallback xmlns="">
          <p:pic>
            <p:nvPicPr>
              <p:cNvPr id="198" name="Ink 197">
                <a:extLst>
                  <a:ext uri="{FF2B5EF4-FFF2-40B4-BE49-F238E27FC236}">
                    <a16:creationId xmlns:a16="http://schemas.microsoft.com/office/drawing/2014/main" id="{892833A4-0CFA-9941-D7C6-2815EFF08E5E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962719" y="2784445"/>
                <a:ext cx="380788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99" name="Ink 198">
                <a:extLst>
                  <a:ext uri="{FF2B5EF4-FFF2-40B4-BE49-F238E27FC236}">
                    <a16:creationId xmlns:a16="http://schemas.microsoft.com/office/drawing/2014/main" id="{ADCEFCBE-3CF9-A3CB-BDC9-39267A59D481}"/>
                  </a:ext>
                </a:extLst>
              </p14:cNvPr>
              <p14:cNvContentPartPr/>
              <p14:nvPr/>
            </p14:nvContentPartPr>
            <p14:xfrm>
              <a:off x="2542934" y="3380487"/>
              <a:ext cx="309233" cy="294007"/>
            </p14:xfrm>
          </p:contentPart>
        </mc:Choice>
        <mc:Fallback xmlns="">
          <p:pic>
            <p:nvPicPr>
              <p:cNvPr id="199" name="Ink 198">
                <a:extLst>
                  <a:ext uri="{FF2B5EF4-FFF2-40B4-BE49-F238E27FC236}">
                    <a16:creationId xmlns:a16="http://schemas.microsoft.com/office/drawing/2014/main" id="{ADCEFCBE-3CF9-A3CB-BDC9-39267A59D481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506977" y="3344501"/>
                <a:ext cx="380788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200" name="Ink 199">
                <a:extLst>
                  <a:ext uri="{FF2B5EF4-FFF2-40B4-BE49-F238E27FC236}">
                    <a16:creationId xmlns:a16="http://schemas.microsoft.com/office/drawing/2014/main" id="{626056BC-BEA5-1952-832A-56A1692F0EB3}"/>
                  </a:ext>
                </a:extLst>
              </p14:cNvPr>
              <p14:cNvContentPartPr/>
              <p14:nvPr/>
            </p14:nvContentPartPr>
            <p14:xfrm>
              <a:off x="3168300" y="3931898"/>
              <a:ext cx="309233" cy="294007"/>
            </p14:xfrm>
          </p:contentPart>
        </mc:Choice>
        <mc:Fallback xmlns="">
          <p:pic>
            <p:nvPicPr>
              <p:cNvPr id="200" name="Ink 199">
                <a:extLst>
                  <a:ext uri="{FF2B5EF4-FFF2-40B4-BE49-F238E27FC236}">
                    <a16:creationId xmlns:a16="http://schemas.microsoft.com/office/drawing/2014/main" id="{626056BC-BEA5-1952-832A-56A1692F0EB3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132343" y="3895912"/>
                <a:ext cx="380788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01" name="Ink 200">
                <a:extLst>
                  <a:ext uri="{FF2B5EF4-FFF2-40B4-BE49-F238E27FC236}">
                    <a16:creationId xmlns:a16="http://schemas.microsoft.com/office/drawing/2014/main" id="{DA38A0D8-4944-2632-A45A-52BE04CB8E4F}"/>
                  </a:ext>
                </a:extLst>
              </p14:cNvPr>
              <p14:cNvContentPartPr/>
              <p14:nvPr/>
            </p14:nvContentPartPr>
            <p14:xfrm>
              <a:off x="2844061" y="4535563"/>
              <a:ext cx="309233" cy="294007"/>
            </p14:xfrm>
          </p:contentPart>
        </mc:Choice>
        <mc:Fallback xmlns="">
          <p:pic>
            <p:nvPicPr>
              <p:cNvPr id="201" name="Ink 200">
                <a:extLst>
                  <a:ext uri="{FF2B5EF4-FFF2-40B4-BE49-F238E27FC236}">
                    <a16:creationId xmlns:a16="http://schemas.microsoft.com/office/drawing/2014/main" id="{DA38A0D8-4944-2632-A45A-52BE04CB8E4F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808104" y="4499577"/>
                <a:ext cx="380788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202" name="Ink 201">
                <a:extLst>
                  <a:ext uri="{FF2B5EF4-FFF2-40B4-BE49-F238E27FC236}">
                    <a16:creationId xmlns:a16="http://schemas.microsoft.com/office/drawing/2014/main" id="{65551F70-54EA-4B92-3D75-88E31FF7377A}"/>
                  </a:ext>
                </a:extLst>
              </p14:cNvPr>
              <p14:cNvContentPartPr/>
              <p14:nvPr/>
            </p14:nvContentPartPr>
            <p14:xfrm>
              <a:off x="2844060" y="5049068"/>
              <a:ext cx="309233" cy="294007"/>
            </p14:xfrm>
          </p:contentPart>
        </mc:Choice>
        <mc:Fallback xmlns="">
          <p:pic>
            <p:nvPicPr>
              <p:cNvPr id="202" name="Ink 201">
                <a:extLst>
                  <a:ext uri="{FF2B5EF4-FFF2-40B4-BE49-F238E27FC236}">
                    <a16:creationId xmlns:a16="http://schemas.microsoft.com/office/drawing/2014/main" id="{65551F70-54EA-4B92-3D75-88E31FF7377A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808103" y="5013082"/>
                <a:ext cx="380788" cy="365619"/>
              </a:xfrm>
              <a:prstGeom prst="rect">
                <a:avLst/>
              </a:prstGeom>
            </p:spPr>
          </p:pic>
        </mc:Fallback>
      </mc:AlternateContent>
      <p:grpSp>
        <p:nvGrpSpPr>
          <p:cNvPr id="203" name="Group 202">
            <a:extLst>
              <a:ext uri="{FF2B5EF4-FFF2-40B4-BE49-F238E27FC236}">
                <a16:creationId xmlns:a16="http://schemas.microsoft.com/office/drawing/2014/main" id="{45BB21B2-9BCA-55AD-0D0A-5B347055DA1A}"/>
              </a:ext>
            </a:extLst>
          </p:cNvPr>
          <p:cNvGrpSpPr/>
          <p:nvPr/>
        </p:nvGrpSpPr>
        <p:grpSpPr>
          <a:xfrm rot="20534909">
            <a:off x="5174770" y="5679549"/>
            <a:ext cx="328320" cy="329400"/>
            <a:chOff x="5825589" y="4673309"/>
            <a:chExt cx="328320" cy="329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204" name="Ink 203">
                  <a:extLst>
                    <a:ext uri="{FF2B5EF4-FFF2-40B4-BE49-F238E27FC236}">
                      <a16:creationId xmlns:a16="http://schemas.microsoft.com/office/drawing/2014/main" id="{BEDE156B-13EC-B648-710E-26318F13B6D8}"/>
                    </a:ext>
                  </a:extLst>
                </p14:cNvPr>
                <p14:cNvContentPartPr/>
                <p14:nvPr/>
              </p14:nvContentPartPr>
              <p14:xfrm>
                <a:off x="5825589" y="4788869"/>
                <a:ext cx="328320" cy="177840"/>
              </p14:xfrm>
            </p:contentPart>
          </mc:Choice>
          <mc:Fallback xmlns="">
            <p:pic>
              <p:nvPicPr>
                <p:cNvPr id="204" name="Ink 203">
                  <a:extLst>
                    <a:ext uri="{FF2B5EF4-FFF2-40B4-BE49-F238E27FC236}">
                      <a16:creationId xmlns:a16="http://schemas.microsoft.com/office/drawing/2014/main" id="{BEDE156B-13EC-B648-710E-26318F13B6D8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5789549" y="4752869"/>
                  <a:ext cx="400039" cy="249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206" name="Ink 205">
                  <a:extLst>
                    <a:ext uri="{FF2B5EF4-FFF2-40B4-BE49-F238E27FC236}">
                      <a16:creationId xmlns:a16="http://schemas.microsoft.com/office/drawing/2014/main" id="{3BA40238-21F5-5B71-221A-017D5E32606D}"/>
                    </a:ext>
                  </a:extLst>
                </p14:cNvPr>
                <p14:cNvContentPartPr/>
                <p14:nvPr/>
              </p14:nvContentPartPr>
              <p14:xfrm>
                <a:off x="5892549" y="4673309"/>
                <a:ext cx="192960" cy="329400"/>
              </p14:xfrm>
            </p:contentPart>
          </mc:Choice>
          <mc:Fallback xmlns="">
            <p:pic>
              <p:nvPicPr>
                <p:cNvPr id="206" name="Ink 205">
                  <a:extLst>
                    <a:ext uri="{FF2B5EF4-FFF2-40B4-BE49-F238E27FC236}">
                      <a16:creationId xmlns:a16="http://schemas.microsoft.com/office/drawing/2014/main" id="{3BA40238-21F5-5B71-221A-017D5E32606D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856549" y="4637309"/>
                  <a:ext cx="264600" cy="40104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208" name="TextBox 207">
            <a:extLst>
              <a:ext uri="{FF2B5EF4-FFF2-40B4-BE49-F238E27FC236}">
                <a16:creationId xmlns:a16="http://schemas.microsoft.com/office/drawing/2014/main" id="{4E7753EC-AA00-F37D-D30C-ADC23171D100}"/>
              </a:ext>
            </a:extLst>
          </p:cNvPr>
          <p:cNvSpPr txBox="1"/>
          <p:nvPr/>
        </p:nvSpPr>
        <p:spPr>
          <a:xfrm>
            <a:off x="9134065" y="2984642"/>
            <a:ext cx="48202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dirty="0">
                <a:solidFill>
                  <a:srgbClr val="7030A0"/>
                </a:solidFill>
              </a:rPr>
              <a:t>Can I still make cupcake?</a:t>
            </a:r>
            <a:endParaRPr lang="en-AE" sz="3600" dirty="0">
              <a:solidFill>
                <a:srgbClr val="7030A0"/>
              </a:solidFill>
            </a:endParaRPr>
          </a:p>
        </p:txBody>
      </p:sp>
      <p:pic>
        <p:nvPicPr>
          <p:cNvPr id="211" name="Picture 12" descr="Pot Of Sugar Color Cut Out PNG &amp; SVG Design For T-Shirts">
            <a:extLst>
              <a:ext uri="{FF2B5EF4-FFF2-40B4-BE49-F238E27FC236}">
                <a16:creationId xmlns:a16="http://schemas.microsoft.com/office/drawing/2014/main" id="{A3162718-3EB0-9889-15C3-253D5365B6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8428" y="4893326"/>
            <a:ext cx="1345637" cy="1345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4" name="Picture 10" descr="carton of eggs Royalty Free Vector Clip Art illustration  -vc009979-CoolCLIPS.com">
            <a:extLst>
              <a:ext uri="{FF2B5EF4-FFF2-40B4-BE49-F238E27FC236}">
                <a16:creationId xmlns:a16="http://schemas.microsoft.com/office/drawing/2014/main" id="{B679C295-20E4-E966-30FA-6E2A237BD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8791" y="4981212"/>
            <a:ext cx="1762115" cy="1350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17" name="TextBox 216">
                <a:extLst>
                  <a:ext uri="{FF2B5EF4-FFF2-40B4-BE49-F238E27FC236}">
                    <a16:creationId xmlns:a16="http://schemas.microsoft.com/office/drawing/2014/main" id="{C0630131-E151-E876-8125-E5D7CCFEACD1}"/>
                  </a:ext>
                </a:extLst>
              </p:cNvPr>
              <p:cNvSpPr txBox="1"/>
              <p:nvPr/>
            </p:nvSpPr>
            <p:spPr>
              <a:xfrm>
                <a:off x="9091646" y="4855672"/>
                <a:ext cx="740587" cy="104644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:endParaRPr lang="en-AE" sz="2800" dirty="0"/>
              </a:p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AE" sz="2800" dirty="0"/>
              </a:p>
            </p:txBody>
          </p:sp>
        </mc:Choice>
        <mc:Fallback xmlns="">
          <p:sp>
            <p:nvSpPr>
              <p:cNvPr id="217" name="TextBox 216">
                <a:extLst>
                  <a:ext uri="{FF2B5EF4-FFF2-40B4-BE49-F238E27FC236}">
                    <a16:creationId xmlns:a16="http://schemas.microsoft.com/office/drawing/2014/main" id="{C0630131-E151-E876-8125-E5D7CCFEAC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91646" y="4855672"/>
                <a:ext cx="740587" cy="1046440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9" name="TextBox 218">
                <a:extLst>
                  <a:ext uri="{FF2B5EF4-FFF2-40B4-BE49-F238E27FC236}">
                    <a16:creationId xmlns:a16="http://schemas.microsoft.com/office/drawing/2014/main" id="{D1D8FB01-8EF5-343B-3446-4AE641B1E60A}"/>
                  </a:ext>
                </a:extLst>
              </p:cNvPr>
              <p:cNvSpPr txBox="1"/>
              <p:nvPr/>
            </p:nvSpPr>
            <p:spPr>
              <a:xfrm>
                <a:off x="11774639" y="4925457"/>
                <a:ext cx="680443" cy="104644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:endParaRPr lang="en-AE" sz="2800" dirty="0"/>
              </a:p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AE" sz="2800" dirty="0"/>
              </a:p>
            </p:txBody>
          </p:sp>
        </mc:Choice>
        <mc:Fallback xmlns="">
          <p:sp>
            <p:nvSpPr>
              <p:cNvPr id="219" name="TextBox 218">
                <a:extLst>
                  <a:ext uri="{FF2B5EF4-FFF2-40B4-BE49-F238E27FC236}">
                    <a16:creationId xmlns:a16="http://schemas.microsoft.com/office/drawing/2014/main" id="{D1D8FB01-8EF5-343B-3446-4AE641B1E6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74639" y="4925457"/>
                <a:ext cx="680443" cy="1046440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38" name="Picture 14" descr="Pin on Vector art">
            <a:extLst>
              <a:ext uri="{FF2B5EF4-FFF2-40B4-BE49-F238E27FC236}">
                <a16:creationId xmlns:a16="http://schemas.microsoft.com/office/drawing/2014/main" id="{DBD4BE02-8294-6BF1-584C-CAEE0B53E7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2205" b="94331" l="4769" r="95231">
                        <a14:foregroundMark x1="47385" y1="26929" x2="75077" y2="53543"/>
                        <a14:foregroundMark x1="50923" y1="19055" x2="67538" y2="24724"/>
                        <a14:foregroundMark x1="67538" y1="24724" x2="97231" y2="63150"/>
                        <a14:foregroundMark x1="97231" y1="63150" x2="95231" y2="73543"/>
                        <a14:foregroundMark x1="95231" y1="73543" x2="99538" y2="82992"/>
                        <a14:foregroundMark x1="99538" y1="82992" x2="86000" y2="88976"/>
                        <a14:foregroundMark x1="86000" y1="88976" x2="75538" y2="98740"/>
                        <a14:foregroundMark x1="75538" y1="98740" x2="66000" y2="99055"/>
                        <a14:foregroundMark x1="66000" y1="99055" x2="53231" y2="95118"/>
                        <a14:foregroundMark x1="53231" y1="95118" x2="45231" y2="98583"/>
                        <a14:foregroundMark x1="45231" y1="98583" x2="11385" y2="91969"/>
                        <a14:foregroundMark x1="11385" y1="91969" x2="3538" y2="87244"/>
                        <a14:foregroundMark x1="3538" y1="87244" x2="615" y2="65512"/>
                        <a14:foregroundMark x1="615" y1="65512" x2="7385" y2="55748"/>
                        <a14:foregroundMark x1="7385" y1="55748" x2="15077" y2="52598"/>
                        <a14:foregroundMark x1="15077" y1="52598" x2="45077" y2="9291"/>
                        <a14:foregroundMark x1="45077" y1="9291" x2="52000" y2="17480"/>
                        <a14:foregroundMark x1="52000" y1="17480" x2="53231" y2="17480"/>
                        <a14:foregroundMark x1="59385" y1="93071" x2="72308" y2="88976"/>
                        <a14:foregroundMark x1="72308" y1="88976" x2="82462" y2="79528"/>
                        <a14:foregroundMark x1="46154" y1="36535" x2="71231" y2="52598"/>
                        <a14:foregroundMark x1="44000" y1="22992" x2="43692" y2="32598"/>
                        <a14:foregroundMark x1="43692" y1="32598" x2="53692" y2="51969"/>
                        <a14:foregroundMark x1="53692" y1="51969" x2="62923" y2="55591"/>
                        <a14:foregroundMark x1="78308" y1="50551" x2="85385" y2="58425"/>
                        <a14:foregroundMark x1="85385" y1="58425" x2="91692" y2="73228"/>
                        <a14:foregroundMark x1="71538" y1="56535" x2="81538" y2="67402"/>
                        <a14:foregroundMark x1="95231" y1="83150" x2="91385" y2="76535"/>
                        <a14:foregroundMark x1="46462" y1="2362" x2="42615" y2="10866"/>
                        <a14:foregroundMark x1="16923" y1="53543" x2="22923" y2="60630"/>
                        <a14:foregroundMark x1="22923" y1="60630" x2="44923" y2="71969"/>
                        <a14:foregroundMark x1="34923" y1="28504" x2="38000" y2="37323"/>
                        <a14:foregroundMark x1="38000" y1="37323" x2="48462" y2="51181"/>
                        <a14:foregroundMark x1="26615" y1="63780" x2="61846" y2="82835"/>
                        <a14:foregroundMark x1="9231" y1="59528" x2="4923" y2="72756"/>
                        <a14:foregroundMark x1="4923" y1="72756" x2="10769" y2="92283"/>
                        <a14:foregroundMark x1="10769" y1="92283" x2="14769" y2="93071"/>
                        <a14:foregroundMark x1="18308" y1="91024" x2="36154" y2="94961"/>
                        <a14:foregroundMark x1="36154" y1="94961" x2="46000" y2="94331"/>
                        <a14:foregroundMark x1="46000" y1="94331" x2="53231" y2="913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4538" y="4738205"/>
            <a:ext cx="1441503" cy="1408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1" name="TextBox 220">
            <a:extLst>
              <a:ext uri="{FF2B5EF4-FFF2-40B4-BE49-F238E27FC236}">
                <a16:creationId xmlns:a16="http://schemas.microsoft.com/office/drawing/2014/main" id="{C2ECC9AE-CDDF-3953-C346-3616F6BD5A81}"/>
              </a:ext>
            </a:extLst>
          </p:cNvPr>
          <p:cNvSpPr txBox="1"/>
          <p:nvPr/>
        </p:nvSpPr>
        <p:spPr>
          <a:xfrm>
            <a:off x="7041659" y="3555404"/>
            <a:ext cx="103208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dirty="0">
                <a:solidFill>
                  <a:srgbClr val="00B050"/>
                </a:solidFill>
              </a:rPr>
              <a:t>Yes ! , I can prepare whipped cream with some of the ingredients on the side , then use it to make cupcake </a:t>
            </a:r>
            <a:endParaRPr lang="en-AE" sz="3600" dirty="0">
              <a:solidFill>
                <a:srgbClr val="00B050"/>
              </a:solidFill>
            </a:endParaRPr>
          </a:p>
        </p:txBody>
      </p:sp>
      <p:grpSp>
        <p:nvGrpSpPr>
          <p:cNvPr id="224" name="Group 223">
            <a:extLst>
              <a:ext uri="{FF2B5EF4-FFF2-40B4-BE49-F238E27FC236}">
                <a16:creationId xmlns:a16="http://schemas.microsoft.com/office/drawing/2014/main" id="{1A0FE7E6-3C52-BC14-05D0-B050DBA016D3}"/>
              </a:ext>
            </a:extLst>
          </p:cNvPr>
          <p:cNvGrpSpPr/>
          <p:nvPr/>
        </p:nvGrpSpPr>
        <p:grpSpPr>
          <a:xfrm>
            <a:off x="5110101" y="5272120"/>
            <a:ext cx="874322" cy="874322"/>
            <a:chOff x="5295678" y="6096640"/>
            <a:chExt cx="874322" cy="874322"/>
          </a:xfrm>
        </p:grpSpPr>
        <p:sp>
          <p:nvSpPr>
            <p:cNvPr id="223" name="Rectangle 222">
              <a:extLst>
                <a:ext uri="{FF2B5EF4-FFF2-40B4-BE49-F238E27FC236}">
                  <a16:creationId xmlns:a16="http://schemas.microsoft.com/office/drawing/2014/main" id="{CF498F1C-AFF8-1C92-A525-86698C5CCC98}"/>
                </a:ext>
              </a:extLst>
            </p:cNvPr>
            <p:cNvSpPr/>
            <p:nvPr/>
          </p:nvSpPr>
          <p:spPr>
            <a:xfrm>
              <a:off x="5295678" y="6096640"/>
              <a:ext cx="874322" cy="87432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222" name="Ink 221">
                  <a:extLst>
                    <a:ext uri="{FF2B5EF4-FFF2-40B4-BE49-F238E27FC236}">
                      <a16:creationId xmlns:a16="http://schemas.microsoft.com/office/drawing/2014/main" id="{8BA83E06-4EFD-B2ED-7F90-47317F0CA07A}"/>
                    </a:ext>
                  </a:extLst>
                </p14:cNvPr>
                <p14:cNvContentPartPr/>
                <p14:nvPr/>
              </p14:nvContentPartPr>
              <p14:xfrm>
                <a:off x="5435708" y="6264084"/>
                <a:ext cx="567370" cy="539434"/>
              </p14:xfrm>
            </p:contentPart>
          </mc:Choice>
          <mc:Fallback xmlns="">
            <p:pic>
              <p:nvPicPr>
                <p:cNvPr id="222" name="Ink 221">
                  <a:extLst>
                    <a:ext uri="{FF2B5EF4-FFF2-40B4-BE49-F238E27FC236}">
                      <a16:creationId xmlns:a16="http://schemas.microsoft.com/office/drawing/2014/main" id="{8BA83E06-4EFD-B2ED-7F90-47317F0CA07A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5399730" y="6228074"/>
                  <a:ext cx="638966" cy="611094"/>
                </a:xfrm>
                <a:prstGeom prst="rect">
                  <a:avLst/>
                </a:prstGeom>
              </p:spPr>
            </p:pic>
          </mc:Fallback>
        </mc:AlternateContent>
      </p:grpSp>
      <p:pic>
        <p:nvPicPr>
          <p:cNvPr id="226" name="Picture 12" descr="Pot Of Sugar Color Cut Out PNG &amp; SVG Design For T-Shirts">
            <a:extLst>
              <a:ext uri="{FF2B5EF4-FFF2-40B4-BE49-F238E27FC236}">
                <a16:creationId xmlns:a16="http://schemas.microsoft.com/office/drawing/2014/main" id="{535E12E1-C36E-917A-10AE-E0B5DD63F9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423" y="7557364"/>
            <a:ext cx="1345637" cy="1345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7" name="Picture 6" descr="Free Milk Clipart Transparent, Download Free Milk Clipart Transparent png  images, Free ClipArts on Clipart Library">
            <a:extLst>
              <a:ext uri="{FF2B5EF4-FFF2-40B4-BE49-F238E27FC236}">
                <a16:creationId xmlns:a16="http://schemas.microsoft.com/office/drawing/2014/main" id="{74DAEF2A-AA17-828D-77B5-6D78EA279C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4063" y="7367453"/>
            <a:ext cx="863953" cy="151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8" name="Picture 10" descr="carton of eggs Royalty Free Vector Clip Art illustration  -vc009979-CoolCLIPS.com">
            <a:extLst>
              <a:ext uri="{FF2B5EF4-FFF2-40B4-BE49-F238E27FC236}">
                <a16:creationId xmlns:a16="http://schemas.microsoft.com/office/drawing/2014/main" id="{3F321FFF-1812-23E7-F426-550531C1F4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915" y="7709550"/>
            <a:ext cx="1762115" cy="1350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29" name="TextBox 228">
                <a:extLst>
                  <a:ext uri="{FF2B5EF4-FFF2-40B4-BE49-F238E27FC236}">
                    <a16:creationId xmlns:a16="http://schemas.microsoft.com/office/drawing/2014/main" id="{04A123B2-CBD0-E822-9DC6-FDC6D890B1F6}"/>
                  </a:ext>
                </a:extLst>
              </p:cNvPr>
              <p:cNvSpPr txBox="1"/>
              <p:nvPr/>
            </p:nvSpPr>
            <p:spPr>
              <a:xfrm>
                <a:off x="2801641" y="7519710"/>
                <a:ext cx="740587" cy="104644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:endParaRPr lang="en-AE" sz="2800" dirty="0"/>
              </a:p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AE" sz="2800" dirty="0"/>
              </a:p>
            </p:txBody>
          </p:sp>
        </mc:Choice>
        <mc:Fallback xmlns="">
          <p:sp>
            <p:nvSpPr>
              <p:cNvPr id="229" name="TextBox 228">
                <a:extLst>
                  <a:ext uri="{FF2B5EF4-FFF2-40B4-BE49-F238E27FC236}">
                    <a16:creationId xmlns:a16="http://schemas.microsoft.com/office/drawing/2014/main" id="{04A123B2-CBD0-E822-9DC6-FDC6D890B1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1641" y="7519710"/>
                <a:ext cx="740587" cy="1046440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0" name="TextBox 229">
                <a:extLst>
                  <a:ext uri="{FF2B5EF4-FFF2-40B4-BE49-F238E27FC236}">
                    <a16:creationId xmlns:a16="http://schemas.microsoft.com/office/drawing/2014/main" id="{922FA8E9-D06A-A431-F292-D5E5659C5141}"/>
                  </a:ext>
                </a:extLst>
              </p:cNvPr>
              <p:cNvSpPr txBox="1"/>
              <p:nvPr/>
            </p:nvSpPr>
            <p:spPr>
              <a:xfrm>
                <a:off x="4717672" y="7611452"/>
                <a:ext cx="740587" cy="104644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:endParaRPr lang="en-AE" sz="2800" dirty="0"/>
              </a:p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AE" sz="2800" dirty="0"/>
              </a:p>
            </p:txBody>
          </p:sp>
        </mc:Choice>
        <mc:Fallback xmlns="">
          <p:sp>
            <p:nvSpPr>
              <p:cNvPr id="230" name="TextBox 229">
                <a:extLst>
                  <a:ext uri="{FF2B5EF4-FFF2-40B4-BE49-F238E27FC236}">
                    <a16:creationId xmlns:a16="http://schemas.microsoft.com/office/drawing/2014/main" id="{922FA8E9-D06A-A431-F292-D5E5659C51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7672" y="7611452"/>
                <a:ext cx="740587" cy="1046440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1" name="TextBox 230">
                <a:extLst>
                  <a:ext uri="{FF2B5EF4-FFF2-40B4-BE49-F238E27FC236}">
                    <a16:creationId xmlns:a16="http://schemas.microsoft.com/office/drawing/2014/main" id="{79E0042B-698F-6436-57E0-101684DAF204}"/>
                  </a:ext>
                </a:extLst>
              </p:cNvPr>
              <p:cNvSpPr txBox="1"/>
              <p:nvPr/>
            </p:nvSpPr>
            <p:spPr>
              <a:xfrm>
                <a:off x="7293584" y="7519710"/>
                <a:ext cx="740587" cy="104644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:endParaRPr lang="en-AE" sz="2800" dirty="0"/>
              </a:p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AE" sz="2800" dirty="0"/>
              </a:p>
            </p:txBody>
          </p:sp>
        </mc:Choice>
        <mc:Fallback xmlns="">
          <p:sp>
            <p:nvSpPr>
              <p:cNvPr id="231" name="TextBox 230">
                <a:extLst>
                  <a:ext uri="{FF2B5EF4-FFF2-40B4-BE49-F238E27FC236}">
                    <a16:creationId xmlns:a16="http://schemas.microsoft.com/office/drawing/2014/main" id="{79E0042B-698F-6436-57E0-101684DAF2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93584" y="7519710"/>
                <a:ext cx="740587" cy="1046440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32" name="Picture 8" descr="Cooking oil - Free food and restaurant icons">
            <a:extLst>
              <a:ext uri="{FF2B5EF4-FFF2-40B4-BE49-F238E27FC236}">
                <a16:creationId xmlns:a16="http://schemas.microsoft.com/office/drawing/2014/main" id="{9318CD21-5267-5E81-C94B-2C50F552FB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980" y="7472018"/>
            <a:ext cx="1710324" cy="1516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3" name="TextBox 232">
                <a:extLst>
                  <a:ext uri="{FF2B5EF4-FFF2-40B4-BE49-F238E27FC236}">
                    <a16:creationId xmlns:a16="http://schemas.microsoft.com/office/drawing/2014/main" id="{180B7762-8082-B27A-3B02-83BC2BEB6AB5}"/>
                  </a:ext>
                </a:extLst>
              </p:cNvPr>
              <p:cNvSpPr txBox="1"/>
              <p:nvPr/>
            </p:nvSpPr>
            <p:spPr>
              <a:xfrm>
                <a:off x="9065819" y="7557364"/>
                <a:ext cx="740587" cy="104644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:endParaRPr lang="en-AE" sz="2800" dirty="0"/>
              </a:p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AE" sz="2800" dirty="0"/>
              </a:p>
            </p:txBody>
          </p:sp>
        </mc:Choice>
        <mc:Fallback xmlns="">
          <p:sp>
            <p:nvSpPr>
              <p:cNvPr id="233" name="TextBox 232">
                <a:extLst>
                  <a:ext uri="{FF2B5EF4-FFF2-40B4-BE49-F238E27FC236}">
                    <a16:creationId xmlns:a16="http://schemas.microsoft.com/office/drawing/2014/main" id="{180B7762-8082-B27A-3B02-83BC2BEB6A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5819" y="7557364"/>
                <a:ext cx="740587" cy="1046440"/>
              </a:xfrm>
              <a:prstGeom prst="rect">
                <a:avLst/>
              </a:prstGeom>
              <a:blipFill>
                <a:blip r:embed="rId2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34" name="Picture 4" descr="sack of flour Royalty Free Vector Clip Art illustration  -vc061814-CoolCLIPS.com">
            <a:extLst>
              <a:ext uri="{FF2B5EF4-FFF2-40B4-BE49-F238E27FC236}">
                <a16:creationId xmlns:a16="http://schemas.microsoft.com/office/drawing/2014/main" id="{AFCAFAE9-B776-3285-ADF0-A477216E8D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8254" y="7554704"/>
            <a:ext cx="1607519" cy="1350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5" name="TextBox 234">
                <a:extLst>
                  <a:ext uri="{FF2B5EF4-FFF2-40B4-BE49-F238E27FC236}">
                    <a16:creationId xmlns:a16="http://schemas.microsoft.com/office/drawing/2014/main" id="{D01130B3-6638-3BFD-8EFE-066F21319A46}"/>
                  </a:ext>
                </a:extLst>
              </p:cNvPr>
              <p:cNvSpPr txBox="1"/>
              <p:nvPr/>
            </p:nvSpPr>
            <p:spPr>
              <a:xfrm>
                <a:off x="11012622" y="7515451"/>
                <a:ext cx="740587" cy="104644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:endParaRPr lang="en-AE" sz="2800" dirty="0"/>
              </a:p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AE" sz="2800" dirty="0"/>
              </a:p>
            </p:txBody>
          </p:sp>
        </mc:Choice>
        <mc:Fallback xmlns="">
          <p:sp>
            <p:nvSpPr>
              <p:cNvPr id="235" name="TextBox 234">
                <a:extLst>
                  <a:ext uri="{FF2B5EF4-FFF2-40B4-BE49-F238E27FC236}">
                    <a16:creationId xmlns:a16="http://schemas.microsoft.com/office/drawing/2014/main" id="{D01130B3-6638-3BFD-8EFE-066F21319A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12622" y="7515451"/>
                <a:ext cx="740587" cy="1046440"/>
              </a:xfrm>
              <a:prstGeom prst="rect">
                <a:avLst/>
              </a:prstGeom>
              <a:blipFill>
                <a:blip r:embed="rId2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36" name="Picture 14" descr="Pin on Vector art">
            <a:extLst>
              <a:ext uri="{FF2B5EF4-FFF2-40B4-BE49-F238E27FC236}">
                <a16:creationId xmlns:a16="http://schemas.microsoft.com/office/drawing/2014/main" id="{5F4BA1A2-ADF6-FEC9-02A6-D6ABBFBF84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2205" b="94331" l="4769" r="95231">
                        <a14:foregroundMark x1="47385" y1="26929" x2="75077" y2="53543"/>
                        <a14:foregroundMark x1="50923" y1="19055" x2="67538" y2="24724"/>
                        <a14:foregroundMark x1="67538" y1="24724" x2="97231" y2="63150"/>
                        <a14:foregroundMark x1="97231" y1="63150" x2="95231" y2="73543"/>
                        <a14:foregroundMark x1="95231" y1="73543" x2="99538" y2="82992"/>
                        <a14:foregroundMark x1="99538" y1="82992" x2="86000" y2="88976"/>
                        <a14:foregroundMark x1="86000" y1="88976" x2="75538" y2="98740"/>
                        <a14:foregroundMark x1="75538" y1="98740" x2="66000" y2="99055"/>
                        <a14:foregroundMark x1="66000" y1="99055" x2="53231" y2="95118"/>
                        <a14:foregroundMark x1="53231" y1="95118" x2="45231" y2="98583"/>
                        <a14:foregroundMark x1="45231" y1="98583" x2="11385" y2="91969"/>
                        <a14:foregroundMark x1="11385" y1="91969" x2="3538" y2="87244"/>
                        <a14:foregroundMark x1="3538" y1="87244" x2="615" y2="65512"/>
                        <a14:foregroundMark x1="615" y1="65512" x2="7385" y2="55748"/>
                        <a14:foregroundMark x1="7385" y1="55748" x2="15077" y2="52598"/>
                        <a14:foregroundMark x1="15077" y1="52598" x2="45077" y2="9291"/>
                        <a14:foregroundMark x1="45077" y1="9291" x2="52000" y2="17480"/>
                        <a14:foregroundMark x1="52000" y1="17480" x2="53231" y2="17480"/>
                        <a14:foregroundMark x1="59385" y1="93071" x2="72308" y2="88976"/>
                        <a14:foregroundMark x1="72308" y1="88976" x2="82462" y2="79528"/>
                        <a14:foregroundMark x1="46154" y1="36535" x2="71231" y2="52598"/>
                        <a14:foregroundMark x1="44000" y1="22992" x2="43692" y2="32598"/>
                        <a14:foregroundMark x1="43692" y1="32598" x2="53692" y2="51969"/>
                        <a14:foregroundMark x1="53692" y1="51969" x2="62923" y2="55591"/>
                        <a14:foregroundMark x1="78308" y1="50551" x2="85385" y2="58425"/>
                        <a14:foregroundMark x1="85385" y1="58425" x2="91692" y2="73228"/>
                        <a14:foregroundMark x1="71538" y1="56535" x2="81538" y2="67402"/>
                        <a14:foregroundMark x1="95231" y1="83150" x2="91385" y2="76535"/>
                        <a14:foregroundMark x1="46462" y1="2362" x2="42615" y2="10866"/>
                        <a14:foregroundMark x1="16923" y1="53543" x2="22923" y2="60630"/>
                        <a14:foregroundMark x1="22923" y1="60630" x2="44923" y2="71969"/>
                        <a14:foregroundMark x1="34923" y1="28504" x2="38000" y2="37323"/>
                        <a14:foregroundMark x1="38000" y1="37323" x2="48462" y2="51181"/>
                        <a14:foregroundMark x1="26615" y1="63780" x2="61846" y2="82835"/>
                        <a14:foregroundMark x1="9231" y1="59528" x2="4923" y2="72756"/>
                        <a14:foregroundMark x1="4923" y1="72756" x2="10769" y2="92283"/>
                        <a14:foregroundMark x1="10769" y1="92283" x2="14769" y2="93071"/>
                        <a14:foregroundMark x1="18308" y1="91024" x2="36154" y2="94961"/>
                        <a14:foregroundMark x1="36154" y1="94961" x2="46000" y2="94331"/>
                        <a14:foregroundMark x1="46000" y1="94331" x2="53231" y2="913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9871" y="7334552"/>
            <a:ext cx="1441503" cy="1408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7" name="TextBox 236">
                <a:extLst>
                  <a:ext uri="{FF2B5EF4-FFF2-40B4-BE49-F238E27FC236}">
                    <a16:creationId xmlns:a16="http://schemas.microsoft.com/office/drawing/2014/main" id="{DDDD0E77-9C44-134A-4CA3-770A62FF538E}"/>
                  </a:ext>
                </a:extLst>
              </p:cNvPr>
              <p:cNvSpPr txBox="1"/>
              <p:nvPr/>
            </p:nvSpPr>
            <p:spPr>
              <a:xfrm>
                <a:off x="13401527" y="7397386"/>
                <a:ext cx="680443" cy="104644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:endParaRPr lang="en-AE" sz="2800" dirty="0"/>
              </a:p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AE" sz="2800" dirty="0"/>
              </a:p>
            </p:txBody>
          </p:sp>
        </mc:Choice>
        <mc:Fallback xmlns="">
          <p:sp>
            <p:nvSpPr>
              <p:cNvPr id="237" name="TextBox 236">
                <a:extLst>
                  <a:ext uri="{FF2B5EF4-FFF2-40B4-BE49-F238E27FC236}">
                    <a16:creationId xmlns:a16="http://schemas.microsoft.com/office/drawing/2014/main" id="{DDDD0E77-9C44-134A-4CA3-770A62FF53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01527" y="7397386"/>
                <a:ext cx="680443" cy="1046440"/>
              </a:xfrm>
              <a:prstGeom prst="rect">
                <a:avLst/>
              </a:prstGeom>
              <a:blipFill>
                <a:blip r:embed="rId2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38" name="Picture 2" descr="Cupcake Drawing - cupcakes vector png download - 597*700 - Free Transparent  Cupcake png Download. - Clip Art Lib… | Cupcake drawing, Cupcake vector,  Free psd design">
            <a:extLst>
              <a:ext uri="{FF2B5EF4-FFF2-40B4-BE49-F238E27FC236}">
                <a16:creationId xmlns:a16="http://schemas.microsoft.com/office/drawing/2014/main" id="{86B59DED-7B87-2F34-7867-F727E8B138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8470" y="7009443"/>
            <a:ext cx="1646766" cy="193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1" name="TextBox 240">
            <a:extLst>
              <a:ext uri="{FF2B5EF4-FFF2-40B4-BE49-F238E27FC236}">
                <a16:creationId xmlns:a16="http://schemas.microsoft.com/office/drawing/2014/main" id="{3C6E9246-19FD-FA50-CBCD-0FDA784B5677}"/>
              </a:ext>
            </a:extLst>
          </p:cNvPr>
          <p:cNvSpPr txBox="1"/>
          <p:nvPr/>
        </p:nvSpPr>
        <p:spPr>
          <a:xfrm>
            <a:off x="10779848" y="82883"/>
            <a:ext cx="58164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dirty="0">
                <a:solidFill>
                  <a:schemeClr val="bg1"/>
                </a:solidFill>
              </a:rPr>
              <a:t>Connection to real life</a:t>
            </a:r>
            <a:endParaRPr lang="en-AE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3582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/>
      <p:bldP spid="219" grpId="0"/>
      <p:bldP spid="221" grpId="0"/>
      <p:bldP spid="229" grpId="0"/>
      <p:bldP spid="230" grpId="0"/>
      <p:bldP spid="231" grpId="0"/>
      <p:bldP spid="233" grpId="0"/>
      <p:bldP spid="235" grpId="0"/>
      <p:bldP spid="23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836A656-EE6C-60C5-A33A-956093A521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3895" y="1060784"/>
            <a:ext cx="9192547" cy="194497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7703979-0F37-4AC4-5FDA-05F8C91908EE}"/>
              </a:ext>
            </a:extLst>
          </p:cNvPr>
          <p:cNvSpPr/>
          <p:nvPr/>
        </p:nvSpPr>
        <p:spPr>
          <a:xfrm>
            <a:off x="3648819" y="1479771"/>
            <a:ext cx="3325847" cy="520106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1A9E07-8EA5-122F-4911-FF2C8D3152CA}"/>
              </a:ext>
            </a:extLst>
          </p:cNvPr>
          <p:cNvSpPr txBox="1"/>
          <p:nvPr/>
        </p:nvSpPr>
        <p:spPr>
          <a:xfrm>
            <a:off x="1078852" y="3028063"/>
            <a:ext cx="34454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b="1" u="sng" dirty="0">
                <a:solidFill>
                  <a:srgbClr val="00B050"/>
                </a:solidFill>
              </a:rPr>
              <a:t>Knowns: </a:t>
            </a:r>
          </a:p>
          <a:p>
            <a:endParaRPr lang="en-US" sz="3600" b="0" i="0" dirty="0">
              <a:solidFill>
                <a:srgbClr val="00B050"/>
              </a:solidFill>
              <a:latin typeface="Cambria Math" panose="02040503050406030204" pitchFamily="18" charset="0"/>
            </a:endParaRPr>
          </a:p>
          <a:p>
            <a:pPr algn="l"/>
            <a:endParaRPr lang="en-US" sz="3600" dirty="0"/>
          </a:p>
          <a:p>
            <a:pPr algn="l"/>
            <a:endParaRPr lang="en-US" sz="3600" dirty="0"/>
          </a:p>
          <a:p>
            <a:pPr algn="l"/>
            <a:endParaRPr lang="en-US" sz="3600" dirty="0"/>
          </a:p>
          <a:p>
            <a:pPr algn="l"/>
            <a:endParaRPr lang="en-US" sz="3600" dirty="0"/>
          </a:p>
          <a:p>
            <a:pPr algn="l"/>
            <a:r>
              <a:rPr lang="en-US" sz="3600" b="1" u="sng" dirty="0">
                <a:solidFill>
                  <a:srgbClr val="FF0000"/>
                </a:solidFill>
              </a:rPr>
              <a:t>Unknown:</a:t>
            </a:r>
          </a:p>
          <a:p>
            <a:endParaRPr lang="en-US" sz="3600" b="1" u="sng" dirty="0">
              <a:solidFill>
                <a:srgbClr val="FF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CE59263-1F52-E60A-869F-DCAED92E6BAA}"/>
              </a:ext>
            </a:extLst>
          </p:cNvPr>
          <p:cNvSpPr/>
          <p:nvPr/>
        </p:nvSpPr>
        <p:spPr>
          <a:xfrm>
            <a:off x="5148469" y="2040729"/>
            <a:ext cx="3034949" cy="387113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99FA247-7669-42E6-43F8-68798A303CA0}"/>
              </a:ext>
            </a:extLst>
          </p:cNvPr>
          <p:cNvSpPr/>
          <p:nvPr/>
        </p:nvSpPr>
        <p:spPr>
          <a:xfrm>
            <a:off x="7676110" y="1597480"/>
            <a:ext cx="1093631" cy="382504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266148D-53A2-2E74-157E-EFB1E1D53CEA}"/>
              </a:ext>
            </a:extLst>
          </p:cNvPr>
          <p:cNvSpPr/>
          <p:nvPr/>
        </p:nvSpPr>
        <p:spPr>
          <a:xfrm>
            <a:off x="1849457" y="2450150"/>
            <a:ext cx="6920284" cy="499201"/>
          </a:xfrm>
          <a:prstGeom prst="rect">
            <a:avLst/>
          </a:prstGeom>
          <a:solidFill>
            <a:srgbClr val="FF000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C4B506ED-D2B1-0B9E-9BA4-F5E3CAEE1554}"/>
                  </a:ext>
                </a:extLst>
              </p:cNvPr>
              <p:cNvSpPr txBox="1"/>
              <p:nvPr/>
            </p:nvSpPr>
            <p:spPr>
              <a:xfrm>
                <a:off x="911321" y="3645264"/>
                <a:ext cx="2656433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en-US" sz="36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=44  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AE" sz="36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C4B506ED-D2B1-0B9E-9BA4-F5E3CAEE15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1321" y="3645264"/>
                <a:ext cx="2656433" cy="55399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5AC74DD-D55F-55C3-6069-6A070D1D7DDB}"/>
                  </a:ext>
                </a:extLst>
              </p:cNvPr>
              <p:cNvSpPr txBox="1"/>
              <p:nvPr/>
            </p:nvSpPr>
            <p:spPr>
              <a:xfrm>
                <a:off x="1058624" y="6930452"/>
                <a:ext cx="1681101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1" smtClean="0">
                          <a:solidFill>
                            <a:srgbClr val="A347F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1" i="1" smtClean="0">
                          <a:solidFill>
                            <a:srgbClr val="A347F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US" sz="3600" b="0" i="1" smtClean="0">
                          <a:solidFill>
                            <a:srgbClr val="A347FF"/>
                          </a:solidFill>
                          <a:latin typeface="Cambria Math" panose="02040503050406030204" pitchFamily="18" charset="0"/>
                        </a:rPr>
                        <m:t>=?? </m:t>
                      </m:r>
                    </m:oMath>
                  </m:oMathPara>
                </a14:m>
                <a:endParaRPr lang="en-AE" sz="3600" dirty="0">
                  <a:solidFill>
                    <a:srgbClr val="A347FF"/>
                  </a:solidFill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5AC74DD-D55F-55C3-6069-6A070D1D7D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8624" y="6930452"/>
                <a:ext cx="1681101" cy="55399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5AC52C6-860A-E5C9-87B6-63BA8EEB9C69}"/>
                  </a:ext>
                </a:extLst>
              </p:cNvPr>
              <p:cNvSpPr txBox="1"/>
              <p:nvPr/>
            </p:nvSpPr>
            <p:spPr>
              <a:xfrm>
                <a:off x="935334" y="4327444"/>
                <a:ext cx="2644634" cy="6065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=22 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AE" sz="36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5AC52C6-860A-E5C9-87B6-63BA8EEB9C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5334" y="4327444"/>
                <a:ext cx="2644634" cy="60651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2B9E350-5E52-BC12-D0ED-A19673F48CD9}"/>
                  </a:ext>
                </a:extLst>
              </p:cNvPr>
              <p:cNvSpPr txBox="1"/>
              <p:nvPr/>
            </p:nvSpPr>
            <p:spPr>
              <a:xfrm>
                <a:off x="973007" y="5013222"/>
                <a:ext cx="2008499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E" sz="360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=11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AE" sz="36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2B9E350-5E52-BC12-D0ED-A19673F48C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3007" y="5013222"/>
                <a:ext cx="2008499" cy="55399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A36D2D3B-B2CA-76E2-6600-5C3358D9A48B}"/>
                  </a:ext>
                </a:extLst>
              </p:cNvPr>
              <p:cNvSpPr txBox="1"/>
              <p:nvPr/>
            </p:nvSpPr>
            <p:spPr>
              <a:xfrm>
                <a:off x="13064067" y="2911645"/>
                <a:ext cx="3108350" cy="664926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40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40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0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0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4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40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0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AE" sz="40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A36D2D3B-B2CA-76E2-6600-5C3358D9A4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64067" y="2911645"/>
                <a:ext cx="3108350" cy="66492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401B643-0498-5127-E6CE-6E1F58AE954D}"/>
                  </a:ext>
                </a:extLst>
              </p:cNvPr>
              <p:cNvSpPr txBox="1"/>
              <p:nvPr/>
            </p:nvSpPr>
            <p:spPr>
              <a:xfrm>
                <a:off x="12855199" y="4256230"/>
                <a:ext cx="3752181" cy="716928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  <m:sup>
                          <m:r>
                            <a:rPr lang="en-U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40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40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0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sz="40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4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40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0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</m:oMath>
                  </m:oMathPara>
                </a14:m>
                <a:endParaRPr lang="en-AE" sz="4000" b="1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401B643-0498-5127-E6CE-6E1F58AE95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55199" y="4256230"/>
                <a:ext cx="3752181" cy="716928"/>
              </a:xfrm>
              <a:prstGeom prst="rect">
                <a:avLst/>
              </a:prstGeom>
              <a:blipFill>
                <a:blip r:embed="rId8"/>
                <a:stretch>
                  <a:fillRect b="-847"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C3A4CE6-81EA-41CC-EF6C-FEDCE470C7DB}"/>
                  </a:ext>
                </a:extLst>
              </p:cNvPr>
              <p:cNvSpPr txBox="1"/>
              <p:nvPr/>
            </p:nvSpPr>
            <p:spPr>
              <a:xfrm>
                <a:off x="12671441" y="5483845"/>
                <a:ext cx="4475007" cy="1152495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0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4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n-US" sz="4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n-US" sz="40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0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40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𝒂</m:t>
                      </m:r>
                      <m:r>
                        <a:rPr lang="en-US" sz="40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p>
                        <m:sSupPr>
                          <m:ctrlPr>
                            <a:rPr lang="en-US" sz="40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0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US" sz="40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E" sz="4000" dirty="0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C3A4CE6-81EA-41CC-EF6C-FEDCE470C7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71441" y="5483845"/>
                <a:ext cx="4475007" cy="115249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6D372029-7086-AAC7-3BB3-7D06C8975DAE}"/>
                  </a:ext>
                </a:extLst>
              </p:cNvPr>
              <p:cNvSpPr txBox="1"/>
              <p:nvPr/>
            </p:nvSpPr>
            <p:spPr>
              <a:xfrm>
                <a:off x="12211370" y="3039996"/>
                <a:ext cx="554639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1. 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6D372029-7086-AAC7-3BB3-7D06C8975D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11370" y="3039996"/>
                <a:ext cx="554639" cy="55399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2E98FA6-4E2A-5362-2C31-A60A2C678EFA}"/>
                  </a:ext>
                </a:extLst>
              </p:cNvPr>
              <p:cNvSpPr txBox="1"/>
              <p:nvPr/>
            </p:nvSpPr>
            <p:spPr>
              <a:xfrm>
                <a:off x="12116802" y="4373538"/>
                <a:ext cx="554639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.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2E98FA6-4E2A-5362-2C31-A60A2C678E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16802" y="4373538"/>
                <a:ext cx="554639" cy="55399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1C0E63C3-F597-E60D-EB68-1E4FD386C824}"/>
                  </a:ext>
                </a:extLst>
              </p:cNvPr>
              <p:cNvSpPr txBox="1"/>
              <p:nvPr/>
            </p:nvSpPr>
            <p:spPr>
              <a:xfrm>
                <a:off x="12015332" y="5754125"/>
                <a:ext cx="554639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3. 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1C0E63C3-F597-E60D-EB68-1E4FD386C8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15332" y="5754125"/>
                <a:ext cx="554639" cy="55399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BA7165ED-D240-54DE-8777-F6D4167D166C}"/>
                  </a:ext>
                </a:extLst>
              </p14:cNvPr>
              <p14:cNvContentPartPr/>
              <p14:nvPr/>
            </p14:nvContentPartPr>
            <p14:xfrm>
              <a:off x="14306452" y="3951131"/>
              <a:ext cx="309233" cy="294007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BA7165ED-D240-54DE-8777-F6D4167D166C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4270495" y="3915145"/>
                <a:ext cx="380788" cy="365619"/>
              </a:xfrm>
              <a:prstGeom prst="rect">
                <a:avLst/>
              </a:prstGeom>
            </p:spPr>
          </p:pic>
        </mc:Fallback>
      </mc:AlternateContent>
      <p:sp>
        <p:nvSpPr>
          <p:cNvPr id="34" name="Rectangle 33">
            <a:extLst>
              <a:ext uri="{FF2B5EF4-FFF2-40B4-BE49-F238E27FC236}">
                <a16:creationId xmlns:a16="http://schemas.microsoft.com/office/drawing/2014/main" id="{4C2C4906-9BD2-8E8E-BC93-457232AA1608}"/>
              </a:ext>
            </a:extLst>
          </p:cNvPr>
          <p:cNvSpPr/>
          <p:nvPr/>
        </p:nvSpPr>
        <p:spPr>
          <a:xfrm>
            <a:off x="11970358" y="3840752"/>
            <a:ext cx="5400717" cy="3016402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D22CEC0D-52CE-F3CE-CA5A-39D4BB1D93D3}"/>
                  </a:ext>
                </a:extLst>
              </p14:cNvPr>
              <p14:cNvContentPartPr/>
              <p14:nvPr/>
            </p14:nvContentPartPr>
            <p14:xfrm>
              <a:off x="16172417" y="4026591"/>
              <a:ext cx="309233" cy="294007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D22CEC0D-52CE-F3CE-CA5A-39D4BB1D93D3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16136460" y="3990605"/>
                <a:ext cx="380788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A73841BB-38B9-2F4F-9D48-2C06AC003A48}"/>
                  </a:ext>
                </a:extLst>
              </p14:cNvPr>
              <p14:cNvContentPartPr/>
              <p14:nvPr/>
            </p14:nvContentPartPr>
            <p14:xfrm>
              <a:off x="14113644" y="5476526"/>
              <a:ext cx="309233" cy="294007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A73841BB-38B9-2F4F-9D48-2C06AC003A48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4077687" y="5440540"/>
                <a:ext cx="380788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DB88663E-7BE0-5D03-44C5-E45E5E6E590E}"/>
                  </a:ext>
                </a:extLst>
              </p14:cNvPr>
              <p14:cNvContentPartPr/>
              <p14:nvPr/>
            </p14:nvContentPartPr>
            <p14:xfrm>
              <a:off x="13102006" y="3928595"/>
              <a:ext cx="309233" cy="294007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DB88663E-7BE0-5D03-44C5-E45E5E6E590E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3066049" y="3892609"/>
                <a:ext cx="380788" cy="365619"/>
              </a:xfrm>
              <a:prstGeom prst="rect">
                <a:avLst/>
              </a:prstGeom>
            </p:spPr>
          </p:pic>
        </mc:Fallback>
      </mc:AlternateContent>
      <p:grpSp>
        <p:nvGrpSpPr>
          <p:cNvPr id="27" name="Group 26">
            <a:extLst>
              <a:ext uri="{FF2B5EF4-FFF2-40B4-BE49-F238E27FC236}">
                <a16:creationId xmlns:a16="http://schemas.microsoft.com/office/drawing/2014/main" id="{DD659C53-D0E7-C69C-867F-E8CC72010C60}"/>
              </a:ext>
            </a:extLst>
          </p:cNvPr>
          <p:cNvGrpSpPr/>
          <p:nvPr/>
        </p:nvGrpSpPr>
        <p:grpSpPr>
          <a:xfrm rot="20534909">
            <a:off x="15933525" y="5612224"/>
            <a:ext cx="328320" cy="329400"/>
            <a:chOff x="5825589" y="4673309"/>
            <a:chExt cx="328320" cy="329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7B08355C-D654-B9EE-958C-65BBE423B15B}"/>
                    </a:ext>
                  </a:extLst>
                </p14:cNvPr>
                <p14:cNvContentPartPr/>
                <p14:nvPr/>
              </p14:nvContentPartPr>
              <p14:xfrm>
                <a:off x="5825589" y="4788869"/>
                <a:ext cx="328320" cy="177840"/>
              </p14:xfrm>
            </p:contentPart>
          </mc:Choice>
          <mc:Fallback xmlns=""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7B08355C-D654-B9EE-958C-65BBE423B15B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789549" y="4752869"/>
                  <a:ext cx="400039" cy="249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D3D10FDE-CF89-8605-D6FC-ACEB14C26379}"/>
                    </a:ext>
                  </a:extLst>
                </p14:cNvPr>
                <p14:cNvContentPartPr/>
                <p14:nvPr/>
              </p14:nvContentPartPr>
              <p14:xfrm>
                <a:off x="5892549" y="4673309"/>
                <a:ext cx="192960" cy="329400"/>
              </p14:xfrm>
            </p:contentPart>
          </mc:Choice>
          <mc:Fallback xmlns=""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D3D10FDE-CF89-8605-D6FC-ACEB14C26379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5856549" y="4637309"/>
                  <a:ext cx="264600" cy="4010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E404D43D-95B1-78B9-C2AB-7A28AB5B6B77}"/>
                  </a:ext>
                </a:extLst>
              </p:cNvPr>
              <p:cNvSpPr txBox="1"/>
              <p:nvPr/>
            </p:nvSpPr>
            <p:spPr>
              <a:xfrm>
                <a:off x="4205538" y="5146587"/>
                <a:ext cx="4389126" cy="112947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US" sz="36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3600" b="1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1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n-US" sz="3600" b="1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n-US" sz="3600" b="1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3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3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3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3600" b="1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𝒂</m:t>
                      </m:r>
                      <m:r>
                        <a:rPr lang="en-US" sz="3600" b="1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p>
                        <m:sSupPr>
                          <m:ctrlPr>
                            <a:rPr lang="en-US" sz="3600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US" sz="3600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E404D43D-95B1-78B9-C2AB-7A28AB5B6B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5538" y="5146587"/>
                <a:ext cx="4389126" cy="1129476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4A21F8F9-B28E-E123-1797-B6D45FA50A69}"/>
                  </a:ext>
                </a:extLst>
              </p:cNvPr>
              <p:cNvSpPr txBox="1"/>
              <p:nvPr/>
            </p:nvSpPr>
            <p:spPr>
              <a:xfrm>
                <a:off x="3946785" y="6433643"/>
                <a:ext cx="6684619" cy="112947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  <m:r>
                        <a:rPr lang="en-US" sz="3600" i="1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44</m:t>
                      </m:r>
                      <m:r>
                        <a:rPr lang="en-US" sz="360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11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+</m:t>
                      </m:r>
                      <m:f>
                        <m:fPr>
                          <m:ctrlP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lang="en-US" sz="36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US" sz="36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en-US" sz="36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11</m:t>
                          </m:r>
                        </m:e>
                        <m:sup>
                          <m:r>
                            <a:rPr lang="en-US" sz="36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kumimoji="0" lang="en-AE" sz="360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cs typeface="+mn-cs"/>
                </a:endParaRP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4A21F8F9-B28E-E123-1797-B6D45FA50A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6785" y="6433643"/>
                <a:ext cx="6684619" cy="1129476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97C7A54-9B0C-8835-FC46-8D3FC066F2C7}"/>
                  </a:ext>
                </a:extLst>
              </p:cNvPr>
              <p:cNvSpPr txBox="1"/>
              <p:nvPr/>
            </p:nvSpPr>
            <p:spPr>
              <a:xfrm>
                <a:off x="3005597" y="7840638"/>
                <a:ext cx="5089656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US" sz="36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3600" b="0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363 </m:t>
                      </m:r>
                      <m:r>
                        <a:rPr lang="en-US" sz="3600" b="0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kumimoji="0" lang="en-AE" sz="360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97C7A54-9B0C-8835-FC46-8D3FC066F2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5597" y="7840638"/>
                <a:ext cx="5089656" cy="646331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BF81A3E6-9256-DC3C-539B-956879600D25}"/>
              </a:ext>
            </a:extLst>
          </p:cNvPr>
          <p:cNvCxnSpPr/>
          <p:nvPr/>
        </p:nvCxnSpPr>
        <p:spPr>
          <a:xfrm>
            <a:off x="3845314" y="3218219"/>
            <a:ext cx="0" cy="52955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BBDB79AE-66EA-837B-0604-D4EEEB9FFC73}"/>
              </a:ext>
            </a:extLst>
          </p:cNvPr>
          <p:cNvCxnSpPr/>
          <p:nvPr/>
        </p:nvCxnSpPr>
        <p:spPr>
          <a:xfrm>
            <a:off x="11690794" y="3218219"/>
            <a:ext cx="0" cy="52955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43">
            <a:extLst>
              <a:ext uri="{FF2B5EF4-FFF2-40B4-BE49-F238E27FC236}">
                <a16:creationId xmlns:a16="http://schemas.microsoft.com/office/drawing/2014/main" id="{A5EBCC7F-2C9B-D7CE-795A-201EC3EC16BE}"/>
              </a:ext>
            </a:extLst>
          </p:cNvPr>
          <p:cNvSpPr/>
          <p:nvPr/>
        </p:nvSpPr>
        <p:spPr>
          <a:xfrm>
            <a:off x="8229407" y="2006817"/>
            <a:ext cx="1709723" cy="499285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08FA81F0-0CAE-42F8-10C7-5FB5BB7B6E4E}"/>
                  </a:ext>
                </a:extLst>
              </p14:cNvPr>
              <p14:cNvContentPartPr/>
              <p14:nvPr/>
            </p14:nvContentPartPr>
            <p14:xfrm>
              <a:off x="13043879" y="5551100"/>
              <a:ext cx="309233" cy="294007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08FA81F0-0CAE-42F8-10C7-5FB5BB7B6E4E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13007922" y="5515114"/>
                <a:ext cx="380788" cy="365619"/>
              </a:xfrm>
              <a:prstGeom prst="rect">
                <a:avLst/>
              </a:prstGeom>
            </p:spPr>
          </p:pic>
        </mc:Fallback>
      </mc:AlternateContent>
      <p:grpSp>
        <p:nvGrpSpPr>
          <p:cNvPr id="193" name="Group 192">
            <a:extLst>
              <a:ext uri="{FF2B5EF4-FFF2-40B4-BE49-F238E27FC236}">
                <a16:creationId xmlns:a16="http://schemas.microsoft.com/office/drawing/2014/main" id="{2AA089D4-2BE6-CB42-86B0-14F8C8CEF865}"/>
              </a:ext>
            </a:extLst>
          </p:cNvPr>
          <p:cNvGrpSpPr/>
          <p:nvPr/>
        </p:nvGrpSpPr>
        <p:grpSpPr>
          <a:xfrm>
            <a:off x="11427758" y="1229084"/>
            <a:ext cx="5469378" cy="934278"/>
            <a:chOff x="11427758" y="1229084"/>
            <a:chExt cx="5469378" cy="934278"/>
          </a:xfrm>
        </p:grpSpPr>
        <p:pic>
          <p:nvPicPr>
            <p:cNvPr id="19" name="Graphic 18" descr="Convertible with solid fill">
              <a:extLst>
                <a:ext uri="{FF2B5EF4-FFF2-40B4-BE49-F238E27FC236}">
                  <a16:creationId xmlns:a16="http://schemas.microsoft.com/office/drawing/2014/main" id="{68F22251-FB48-2238-2D59-C6B8829599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rcRect/>
            <a:stretch/>
          </p:blipFill>
          <p:spPr>
            <a:xfrm>
              <a:off x="11485951" y="1229084"/>
              <a:ext cx="914400" cy="914400"/>
            </a:xfrm>
            <a:prstGeom prst="rect">
              <a:avLst/>
            </a:prstGeom>
          </p:spPr>
        </p:pic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25779086-60F5-AFE2-88C6-3FC0173074B1}"/>
                </a:ext>
              </a:extLst>
            </p:cNvPr>
            <p:cNvCxnSpPr>
              <a:cxnSpLocks/>
            </p:cNvCxnSpPr>
            <p:nvPr/>
          </p:nvCxnSpPr>
          <p:spPr>
            <a:xfrm>
              <a:off x="11427758" y="1856721"/>
              <a:ext cx="532383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8" name="Graphic 37" descr="Convertible with solid fill">
              <a:extLst>
                <a:ext uri="{FF2B5EF4-FFF2-40B4-BE49-F238E27FC236}">
                  <a16:creationId xmlns:a16="http://schemas.microsoft.com/office/drawing/2014/main" id="{EB14880D-C778-A0AE-88D1-052C2231AB55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rcRect/>
            <a:stretch/>
          </p:blipFill>
          <p:spPr>
            <a:xfrm>
              <a:off x="13657268" y="1248643"/>
              <a:ext cx="914400" cy="914400"/>
            </a:xfrm>
            <a:prstGeom prst="rect">
              <a:avLst/>
            </a:prstGeom>
          </p:spPr>
        </p:pic>
        <p:pic>
          <p:nvPicPr>
            <p:cNvPr id="39" name="Graphic 38" descr="Convertible with solid fill">
              <a:extLst>
                <a:ext uri="{FF2B5EF4-FFF2-40B4-BE49-F238E27FC236}">
                  <a16:creationId xmlns:a16="http://schemas.microsoft.com/office/drawing/2014/main" id="{E1E16851-946C-6223-E194-896B66471A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rcRect/>
            <a:stretch/>
          </p:blipFill>
          <p:spPr>
            <a:xfrm>
              <a:off x="15107598" y="1245593"/>
              <a:ext cx="914400" cy="914400"/>
            </a:xfrm>
            <a:prstGeom prst="rect">
              <a:avLst/>
            </a:prstGeom>
          </p:spPr>
        </p:pic>
        <p:pic>
          <p:nvPicPr>
            <p:cNvPr id="40" name="Graphic 39" descr="Convertible with solid fill">
              <a:extLst>
                <a:ext uri="{FF2B5EF4-FFF2-40B4-BE49-F238E27FC236}">
                  <a16:creationId xmlns:a16="http://schemas.microsoft.com/office/drawing/2014/main" id="{85FD1092-75B6-4921-4BED-9060F77600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rcRect/>
            <a:stretch/>
          </p:blipFill>
          <p:spPr>
            <a:xfrm>
              <a:off x="15982736" y="1248962"/>
              <a:ext cx="914400" cy="914400"/>
            </a:xfrm>
            <a:prstGeom prst="rect">
              <a:avLst/>
            </a:prstGeom>
          </p:spPr>
        </p:pic>
      </p:grpSp>
      <mc:AlternateContent xmlns:mc="http://schemas.openxmlformats.org/markup-compatibility/2006" xmlns:p14="http://schemas.microsoft.com/office/powerpoint/2010/main">
        <mc:Choice Requires="p14">
          <p:contentPart p14:bwMode="auto" r:id="rId29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BD8E35D2-FE95-B88D-4129-E9B0DFE0D231}"/>
                  </a:ext>
                </a:extLst>
              </p14:cNvPr>
              <p14:cNvContentPartPr/>
              <p14:nvPr/>
            </p14:nvContentPartPr>
            <p14:xfrm>
              <a:off x="14764828" y="5586702"/>
              <a:ext cx="309233" cy="294007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BD8E35D2-FE95-B88D-4129-E9B0DFE0D231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4728871" y="5550716"/>
                <a:ext cx="380788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FBE6B402-B512-5E40-7483-DD1CA2AD2208}"/>
                  </a:ext>
                </a:extLst>
              </p14:cNvPr>
              <p14:cNvContentPartPr/>
              <p14:nvPr/>
            </p14:nvContentPartPr>
            <p14:xfrm>
              <a:off x="16607380" y="5478478"/>
              <a:ext cx="309233" cy="294007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FBE6B402-B512-5E40-7483-DD1CA2AD2208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6571423" y="5442492"/>
                <a:ext cx="380788" cy="365619"/>
              </a:xfrm>
              <a:prstGeom prst="rect">
                <a:avLst/>
              </a:prstGeom>
            </p:spPr>
          </p:pic>
        </mc:Fallback>
      </mc:AlternateContent>
      <p:grpSp>
        <p:nvGrpSpPr>
          <p:cNvPr id="53" name="Group 52">
            <a:extLst>
              <a:ext uri="{FF2B5EF4-FFF2-40B4-BE49-F238E27FC236}">
                <a16:creationId xmlns:a16="http://schemas.microsoft.com/office/drawing/2014/main" id="{9FB957DD-EE62-EA19-65BE-A7640F400702}"/>
              </a:ext>
            </a:extLst>
          </p:cNvPr>
          <p:cNvGrpSpPr/>
          <p:nvPr/>
        </p:nvGrpSpPr>
        <p:grpSpPr>
          <a:xfrm rot="20534909">
            <a:off x="15617940" y="4155899"/>
            <a:ext cx="328320" cy="329400"/>
            <a:chOff x="5825589" y="4673309"/>
            <a:chExt cx="328320" cy="329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1">
              <p14:nvContentPartPr>
                <p14:cNvPr id="54" name="Ink 53">
                  <a:extLst>
                    <a:ext uri="{FF2B5EF4-FFF2-40B4-BE49-F238E27FC236}">
                      <a16:creationId xmlns:a16="http://schemas.microsoft.com/office/drawing/2014/main" id="{D53308FD-E901-5256-C591-606CDB94A027}"/>
                    </a:ext>
                  </a:extLst>
                </p14:cNvPr>
                <p14:cNvContentPartPr/>
                <p14:nvPr/>
              </p14:nvContentPartPr>
              <p14:xfrm>
                <a:off x="5825589" y="4788869"/>
                <a:ext cx="328320" cy="177840"/>
              </p14:xfrm>
            </p:contentPart>
          </mc:Choice>
          <mc:Fallback xmlns="">
            <p:pic>
              <p:nvPicPr>
                <p:cNvPr id="54" name="Ink 53">
                  <a:extLst>
                    <a:ext uri="{FF2B5EF4-FFF2-40B4-BE49-F238E27FC236}">
                      <a16:creationId xmlns:a16="http://schemas.microsoft.com/office/drawing/2014/main" id="{D53308FD-E901-5256-C591-606CDB94A027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789549" y="4752869"/>
                  <a:ext cx="400039" cy="249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55" name="Ink 54">
                  <a:extLst>
                    <a:ext uri="{FF2B5EF4-FFF2-40B4-BE49-F238E27FC236}">
                      <a16:creationId xmlns:a16="http://schemas.microsoft.com/office/drawing/2014/main" id="{BBCD548F-216F-59B4-C992-58AC9FAAA96F}"/>
                    </a:ext>
                  </a:extLst>
                </p14:cNvPr>
                <p14:cNvContentPartPr/>
                <p14:nvPr/>
              </p14:nvContentPartPr>
              <p14:xfrm>
                <a:off x="5892549" y="4673309"/>
                <a:ext cx="192960" cy="329400"/>
              </p14:xfrm>
            </p:contentPart>
          </mc:Choice>
          <mc:Fallback xmlns="">
            <p:pic>
              <p:nvPicPr>
                <p:cNvPr id="55" name="Ink 54">
                  <a:extLst>
                    <a:ext uri="{FF2B5EF4-FFF2-40B4-BE49-F238E27FC236}">
                      <a16:creationId xmlns:a16="http://schemas.microsoft.com/office/drawing/2014/main" id="{BBCD548F-216F-59B4-C992-58AC9FAAA96F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5856549" y="4637309"/>
                  <a:ext cx="264600" cy="4010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EC7ED212-0EFE-8C18-5024-59BBDBB97EC2}"/>
                  </a:ext>
                </a:extLst>
              </p:cNvPr>
              <p:cNvSpPr txBox="1"/>
              <p:nvPr/>
            </p:nvSpPr>
            <p:spPr>
              <a:xfrm>
                <a:off x="11943152" y="7048467"/>
                <a:ext cx="5427924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/>
                  <a:t>Since the </a:t>
                </a:r>
                <a14:m>
                  <m:oMath xmlns:m="http://schemas.openxmlformats.org/officeDocument/2006/math">
                    <m:r>
                      <a:rPr lang="en-US" sz="3200" i="1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US" sz="3200" dirty="0"/>
                  <a:t> is in all equations , we must find it first then use one of the equations to find </a:t>
                </a:r>
                <a14:m>
                  <m:oMath xmlns:m="http://schemas.openxmlformats.org/officeDocument/2006/math">
                    <m:r>
                      <a:rPr lang="en-US" sz="3200" b="1" i="1" smtClean="0">
                        <a:solidFill>
                          <a:srgbClr val="A347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sz="3200" b="1" i="1" smtClean="0">
                        <a:solidFill>
                          <a:srgbClr val="A347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𝒙</m:t>
                    </m:r>
                  </m:oMath>
                </a14:m>
                <a:r>
                  <a:rPr lang="en-US" sz="3200" dirty="0"/>
                  <a:t> </a:t>
                </a:r>
                <a:endParaRPr lang="en-AE" sz="3200" dirty="0"/>
              </a:p>
            </p:txBody>
          </p:sp>
        </mc:Choice>
        <mc:Fallback xmlns="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EC7ED212-0EFE-8C18-5024-59BBDBB97E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43152" y="7048467"/>
                <a:ext cx="5427924" cy="1569660"/>
              </a:xfrm>
              <a:prstGeom prst="rect">
                <a:avLst/>
              </a:prstGeom>
              <a:blipFill>
                <a:blip r:embed="rId33"/>
                <a:stretch>
                  <a:fillRect l="-2806" t="-4651" b="-12016"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F8C9C00F-E5F4-BBE5-78DA-8F50DEDFD27E}"/>
                  </a:ext>
                </a:extLst>
              </p:cNvPr>
              <p:cNvSpPr txBox="1"/>
              <p:nvPr/>
            </p:nvSpPr>
            <p:spPr>
              <a:xfrm>
                <a:off x="4544500" y="3092664"/>
                <a:ext cx="1312924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=??</m:t>
                      </m:r>
                    </m:oMath>
                  </m:oMathPara>
                </a14:m>
                <a:endParaRPr lang="en-AE" sz="36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F8C9C00F-E5F4-BBE5-78DA-8F50DEDFD27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4500" y="3092664"/>
                <a:ext cx="1312924" cy="553998"/>
              </a:xfrm>
              <a:prstGeom prst="rect">
                <a:avLst/>
              </a:prstGeom>
              <a:blipFill>
                <a:blip r:embed="rId3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C62B4063-DCC9-736A-6465-64AD0D709E18}"/>
                  </a:ext>
                </a:extLst>
              </p:cNvPr>
              <p:cNvSpPr txBox="1"/>
              <p:nvPr/>
            </p:nvSpPr>
            <p:spPr>
              <a:xfrm>
                <a:off x="4451838" y="3915564"/>
                <a:ext cx="2368790" cy="96558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  <m:r>
                            <a:rPr lang="en-US" sz="3600" b="0" i="1" smtClean="0">
                              <a:solidFill>
                                <a:srgbClr val="1BB3E2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3600" b="0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600" b="0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sz="3600" b="0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num>
                        <m:den>
                          <m:r>
                            <a:rPr lang="en-US" sz="3600" b="0" i="1" smtClean="0">
                              <a:solidFill>
                                <a:srgbClr val="1BB3E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sz="3600" b="0" i="1" smtClean="0">
                              <a:solidFill>
                                <a:srgbClr val="1BB3E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C62B4063-DCC9-736A-6465-64AD0D709E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1838" y="3915564"/>
                <a:ext cx="2368790" cy="965585"/>
              </a:xfrm>
              <a:prstGeom prst="rect">
                <a:avLst/>
              </a:prstGeom>
              <a:blipFill>
                <a:blip r:embed="rId3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22FF6FE1-55C0-A330-6641-2268EF0A504F}"/>
                  </a:ext>
                </a:extLst>
              </p:cNvPr>
              <p:cNvSpPr txBox="1"/>
              <p:nvPr/>
            </p:nvSpPr>
            <p:spPr>
              <a:xfrm>
                <a:off x="6952538" y="3884468"/>
                <a:ext cx="2146421" cy="10407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22</m:t>
                          </m:r>
                          <m:r>
                            <a:rPr lang="en-US" sz="3600" b="0" i="1" smtClean="0">
                              <a:solidFill>
                                <a:srgbClr val="1BB3E2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44</m:t>
                          </m:r>
                        </m:num>
                        <m:den>
                          <m:r>
                            <a:rPr lang="en-US" sz="3600" b="0" i="1" smtClean="0">
                              <a:solidFill>
                                <a:srgbClr val="1BB3E2"/>
                              </a:solidFill>
                              <a:latin typeface="Cambria Math" panose="02040503050406030204" pitchFamily="18" charset="0"/>
                            </a:rPr>
                            <m:t>11</m:t>
                          </m:r>
                        </m:den>
                      </m:f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22FF6FE1-55C0-A330-6641-2268EF0A50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2538" y="3884468"/>
                <a:ext cx="2146421" cy="1040798"/>
              </a:xfrm>
              <a:prstGeom prst="rect">
                <a:avLst/>
              </a:prstGeom>
              <a:blipFill>
                <a:blip r:embed="rId3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6B890B5A-0E30-5C67-744C-67296C51A2EF}"/>
                  </a:ext>
                </a:extLst>
              </p:cNvPr>
              <p:cNvSpPr txBox="1"/>
              <p:nvPr/>
            </p:nvSpPr>
            <p:spPr>
              <a:xfrm>
                <a:off x="9326717" y="4121357"/>
                <a:ext cx="2246641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sSup>
                        <m:sSupPr>
                          <m:ctrlP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6B890B5A-0E30-5C67-744C-67296C51A2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26717" y="4121357"/>
                <a:ext cx="2246641" cy="553998"/>
              </a:xfrm>
              <a:prstGeom prst="rect">
                <a:avLst/>
              </a:prstGeom>
              <a:blipFill>
                <a:blip r:embed="rId3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2E8A1553-1FD7-F3AF-67DF-4A498D1FB7D2}"/>
              </a:ext>
            </a:extLst>
          </p:cNvPr>
          <p:cNvCxnSpPr>
            <a:cxnSpLocks/>
          </p:cNvCxnSpPr>
          <p:nvPr/>
        </p:nvCxnSpPr>
        <p:spPr>
          <a:xfrm>
            <a:off x="3845314" y="5052978"/>
            <a:ext cx="78454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2" name="TextBox 191">
                <a:extLst>
                  <a:ext uri="{FF2B5EF4-FFF2-40B4-BE49-F238E27FC236}">
                    <a16:creationId xmlns:a16="http://schemas.microsoft.com/office/drawing/2014/main" id="{77C6C921-654C-3770-A7EE-B36F132CBE93}"/>
                  </a:ext>
                </a:extLst>
              </p:cNvPr>
              <p:cNvSpPr txBox="1"/>
              <p:nvPr/>
            </p:nvSpPr>
            <p:spPr>
              <a:xfrm>
                <a:off x="984325" y="5603710"/>
                <a:ext cx="2642647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sSup>
                        <m:sSupPr>
                          <m:ctrlP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E" sz="36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192" name="TextBox 191">
                <a:extLst>
                  <a:ext uri="{FF2B5EF4-FFF2-40B4-BE49-F238E27FC236}">
                    <a16:creationId xmlns:a16="http://schemas.microsoft.com/office/drawing/2014/main" id="{77C6C921-654C-3770-A7EE-B36F132CBE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4325" y="5603710"/>
                <a:ext cx="2642647" cy="553998"/>
              </a:xfrm>
              <a:prstGeom prst="rect">
                <a:avLst/>
              </a:prstGeom>
              <a:blipFill>
                <a:blip r:embed="rId3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3" name="Group 32">
            <a:extLst>
              <a:ext uri="{FF2B5EF4-FFF2-40B4-BE49-F238E27FC236}">
                <a16:creationId xmlns:a16="http://schemas.microsoft.com/office/drawing/2014/main" id="{32FDCD49-7CD0-DAC6-C294-275397AB6E92}"/>
              </a:ext>
            </a:extLst>
          </p:cNvPr>
          <p:cNvGrpSpPr/>
          <p:nvPr/>
        </p:nvGrpSpPr>
        <p:grpSpPr>
          <a:xfrm>
            <a:off x="15601246" y="4006173"/>
            <a:ext cx="761565" cy="1970958"/>
            <a:chOff x="15601246" y="4006173"/>
            <a:chExt cx="761565" cy="1970958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3B8691BA-CD49-391D-0A3E-44D6E42BDCED}"/>
                </a:ext>
              </a:extLst>
            </p:cNvPr>
            <p:cNvGrpSpPr/>
            <p:nvPr/>
          </p:nvGrpSpPr>
          <p:grpSpPr>
            <a:xfrm>
              <a:off x="15601246" y="4006173"/>
              <a:ext cx="505995" cy="505995"/>
              <a:chOff x="8820722" y="8618127"/>
              <a:chExt cx="505995" cy="505995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7739D9BA-5276-A6C4-3CE0-E04D199928C6}"/>
                  </a:ext>
                </a:extLst>
              </p:cNvPr>
              <p:cNvSpPr/>
              <p:nvPr/>
            </p:nvSpPr>
            <p:spPr>
              <a:xfrm>
                <a:off x="8820722" y="8618127"/>
                <a:ext cx="505995" cy="505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E"/>
              </a:p>
            </p:txBody>
          </p:sp>
          <mc:AlternateContent xmlns:mc="http://schemas.openxmlformats.org/markup-compatibility/2006" xmlns:p14="http://schemas.microsoft.com/office/powerpoint/2010/main">
            <mc:Choice Requires="p14">
              <p:contentPart p14:bwMode="auto" r:id="rId39">
                <p14:nvContentPartPr>
                  <p14:cNvPr id="5" name="Ink 4">
                    <a:extLst>
                      <a:ext uri="{FF2B5EF4-FFF2-40B4-BE49-F238E27FC236}">
                        <a16:creationId xmlns:a16="http://schemas.microsoft.com/office/drawing/2014/main" id="{B0857410-97F2-CB35-FA10-95453AC5EB5D}"/>
                      </a:ext>
                    </a:extLst>
                  </p14:cNvPr>
                  <p14:cNvContentPartPr/>
                  <p14:nvPr/>
                </p14:nvContentPartPr>
                <p14:xfrm>
                  <a:off x="8944342" y="8757023"/>
                  <a:ext cx="309233" cy="294007"/>
                </p14:xfrm>
              </p:contentPart>
            </mc:Choice>
            <mc:Fallback xmlns="">
              <p:pic>
                <p:nvPicPr>
                  <p:cNvPr id="5" name="Ink 4">
                    <a:extLst>
                      <a:ext uri="{FF2B5EF4-FFF2-40B4-BE49-F238E27FC236}">
                        <a16:creationId xmlns:a16="http://schemas.microsoft.com/office/drawing/2014/main" id="{B0857410-97F2-CB35-FA10-95453AC5EB5D}"/>
                      </a:ext>
                    </a:extLst>
                  </p:cNvPr>
                  <p:cNvPicPr/>
                  <p:nvPr/>
                </p:nvPicPr>
                <p:blipFill>
                  <a:blip r:embed="rId40"/>
                  <a:stretch>
                    <a:fillRect/>
                  </a:stretch>
                </p:blipFill>
                <p:spPr>
                  <a:xfrm>
                    <a:off x="8908385" y="8721037"/>
                    <a:ext cx="380788" cy="365619"/>
                  </a:xfrm>
                  <a:prstGeom prst="rect">
                    <a:avLst/>
                  </a:prstGeom>
                </p:spPr>
              </p:pic>
            </mc:Fallback>
          </mc:AlternateContent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96E1A6BF-EDA7-BA29-835A-A48BCD8BA69A}"/>
                </a:ext>
              </a:extLst>
            </p:cNvPr>
            <p:cNvGrpSpPr/>
            <p:nvPr/>
          </p:nvGrpSpPr>
          <p:grpSpPr>
            <a:xfrm>
              <a:off x="15856816" y="5471136"/>
              <a:ext cx="505995" cy="505995"/>
              <a:chOff x="8820722" y="8618127"/>
              <a:chExt cx="505995" cy="505995"/>
            </a:xfrm>
          </p:grpSpPr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10A532BE-FB38-C259-CD91-5CF8C89C505A}"/>
                  </a:ext>
                </a:extLst>
              </p:cNvPr>
              <p:cNvSpPr/>
              <p:nvPr/>
            </p:nvSpPr>
            <p:spPr>
              <a:xfrm>
                <a:off x="8820722" y="8618127"/>
                <a:ext cx="505995" cy="505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E"/>
              </a:p>
            </p:txBody>
          </p:sp>
          <mc:AlternateContent xmlns:mc="http://schemas.openxmlformats.org/markup-compatibility/2006" xmlns:p14="http://schemas.microsoft.com/office/powerpoint/2010/main">
            <mc:Choice Requires="p14">
              <p:contentPart p14:bwMode="auto" r:id="rId41">
                <p14:nvContentPartPr>
                  <p14:cNvPr id="32" name="Ink 31">
                    <a:extLst>
                      <a:ext uri="{FF2B5EF4-FFF2-40B4-BE49-F238E27FC236}">
                        <a16:creationId xmlns:a16="http://schemas.microsoft.com/office/drawing/2014/main" id="{D95A7C9E-3355-EE7F-5323-D8B7EEE70F00}"/>
                      </a:ext>
                    </a:extLst>
                  </p14:cNvPr>
                  <p14:cNvContentPartPr/>
                  <p14:nvPr/>
                </p14:nvContentPartPr>
                <p14:xfrm>
                  <a:off x="8944342" y="8757023"/>
                  <a:ext cx="309233" cy="294007"/>
                </p14:xfrm>
              </p:contentPart>
            </mc:Choice>
            <mc:Fallback xmlns="">
              <p:pic>
                <p:nvPicPr>
                  <p:cNvPr id="32" name="Ink 31">
                    <a:extLst>
                      <a:ext uri="{FF2B5EF4-FFF2-40B4-BE49-F238E27FC236}">
                        <a16:creationId xmlns:a16="http://schemas.microsoft.com/office/drawing/2014/main" id="{D95A7C9E-3355-EE7F-5323-D8B7EEE70F00}"/>
                      </a:ext>
                    </a:extLst>
                  </p:cNvPr>
                  <p:cNvPicPr/>
                  <p:nvPr/>
                </p:nvPicPr>
                <p:blipFill>
                  <a:blip r:embed="rId40"/>
                  <a:stretch>
                    <a:fillRect/>
                  </a:stretch>
                </p:blipFill>
                <p:spPr>
                  <a:xfrm>
                    <a:off x="8908385" y="8721037"/>
                    <a:ext cx="380788" cy="365619"/>
                  </a:xfrm>
                  <a:prstGeom prst="rect">
                    <a:avLst/>
                  </a:prstGeom>
                </p:spPr>
              </p:pic>
            </mc:Fallback>
          </mc:AlternateContent>
        </p:grpSp>
      </p:grpSp>
    </p:spTree>
    <p:extLst>
      <p:ext uri="{BB962C8B-B14F-4D97-AF65-F5344CB8AC3E}">
        <p14:creationId xmlns:p14="http://schemas.microsoft.com/office/powerpoint/2010/main" val="2202751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34" grpId="0" animBg="1"/>
      <p:bldP spid="45" grpId="0"/>
      <p:bldP spid="46" grpId="0"/>
      <p:bldP spid="7" grpId="0"/>
      <p:bldP spid="44" grpId="0" animBg="1"/>
      <p:bldP spid="56" grpId="0"/>
      <p:bldP spid="57" grpId="0"/>
      <p:bldP spid="58" grpId="0"/>
      <p:bldP spid="59" grpId="0"/>
      <p:bldP spid="60" grpId="0"/>
      <p:bldP spid="19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47CFA696-3561-D6D2-96C4-9AA59FD3DA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739" y="992817"/>
            <a:ext cx="10180282" cy="157256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7703979-0F37-4AC4-5FDA-05F8C91908EE}"/>
              </a:ext>
            </a:extLst>
          </p:cNvPr>
          <p:cNvSpPr/>
          <p:nvPr/>
        </p:nvSpPr>
        <p:spPr>
          <a:xfrm>
            <a:off x="7981955" y="1042866"/>
            <a:ext cx="2247079" cy="520106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1A9E07-8EA5-122F-4911-FF2C8D3152CA}"/>
              </a:ext>
            </a:extLst>
          </p:cNvPr>
          <p:cNvSpPr txBox="1"/>
          <p:nvPr/>
        </p:nvSpPr>
        <p:spPr>
          <a:xfrm>
            <a:off x="222818" y="2650132"/>
            <a:ext cx="247931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b="1" u="sng" dirty="0">
                <a:solidFill>
                  <a:srgbClr val="00B050"/>
                </a:solidFill>
              </a:rPr>
              <a:t>Knowns: </a:t>
            </a:r>
          </a:p>
          <a:p>
            <a:endParaRPr lang="en-US" sz="3600" b="0" i="0" dirty="0">
              <a:solidFill>
                <a:srgbClr val="00B050"/>
              </a:solidFill>
              <a:latin typeface="Cambria Math" panose="02040503050406030204" pitchFamily="18" charset="0"/>
            </a:endParaRPr>
          </a:p>
          <a:p>
            <a:pPr algn="l"/>
            <a:endParaRPr lang="en-US" sz="3600" dirty="0"/>
          </a:p>
          <a:p>
            <a:pPr algn="l"/>
            <a:endParaRPr lang="en-US" sz="3600" dirty="0"/>
          </a:p>
          <a:p>
            <a:pPr algn="l"/>
            <a:endParaRPr lang="en-US" sz="3600" dirty="0"/>
          </a:p>
          <a:p>
            <a:pPr algn="l"/>
            <a:endParaRPr lang="en-US" sz="3600" dirty="0"/>
          </a:p>
          <a:p>
            <a:pPr algn="l"/>
            <a:r>
              <a:rPr lang="en-US" sz="3600" b="1" u="sng" dirty="0">
                <a:solidFill>
                  <a:srgbClr val="FF0000"/>
                </a:solidFill>
              </a:rPr>
              <a:t>Unknown:</a:t>
            </a:r>
          </a:p>
          <a:p>
            <a:endParaRPr lang="en-US" sz="3600" b="1" u="sng" dirty="0">
              <a:solidFill>
                <a:srgbClr val="FF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CE59263-1F52-E60A-869F-DCAED92E6BAA}"/>
              </a:ext>
            </a:extLst>
          </p:cNvPr>
          <p:cNvSpPr/>
          <p:nvPr/>
        </p:nvSpPr>
        <p:spPr>
          <a:xfrm>
            <a:off x="6106430" y="1580523"/>
            <a:ext cx="3968453" cy="426294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99FA247-7669-42E6-43F8-68798A303CA0}"/>
              </a:ext>
            </a:extLst>
          </p:cNvPr>
          <p:cNvSpPr/>
          <p:nvPr/>
        </p:nvSpPr>
        <p:spPr>
          <a:xfrm>
            <a:off x="1588140" y="1515161"/>
            <a:ext cx="1811043" cy="445950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266148D-53A2-2E74-157E-EFB1E1D53CEA}"/>
              </a:ext>
            </a:extLst>
          </p:cNvPr>
          <p:cNvSpPr/>
          <p:nvPr/>
        </p:nvSpPr>
        <p:spPr>
          <a:xfrm>
            <a:off x="1588140" y="1991659"/>
            <a:ext cx="9022673" cy="499201"/>
          </a:xfrm>
          <a:prstGeom prst="rect">
            <a:avLst/>
          </a:prstGeom>
          <a:solidFill>
            <a:srgbClr val="FF000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C4B506ED-D2B1-0B9E-9BA4-F5E3CAEE1554}"/>
                  </a:ext>
                </a:extLst>
              </p:cNvPr>
              <p:cNvSpPr txBox="1"/>
              <p:nvPr/>
            </p:nvSpPr>
            <p:spPr>
              <a:xfrm>
                <a:off x="55287" y="3267333"/>
                <a:ext cx="2681503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en-US" sz="36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=15  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AE" sz="36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C4B506ED-D2B1-0B9E-9BA4-F5E3CAEE15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87" y="3267333"/>
                <a:ext cx="2681503" cy="55399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5AC74DD-D55F-55C3-6069-6A070D1D7DDB}"/>
                  </a:ext>
                </a:extLst>
              </p:cNvPr>
              <p:cNvSpPr txBox="1"/>
              <p:nvPr/>
            </p:nvSpPr>
            <p:spPr>
              <a:xfrm>
                <a:off x="103792" y="4594113"/>
                <a:ext cx="2607958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1" smtClean="0">
                          <a:solidFill>
                            <a:srgbClr val="FC4A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1" i="1" smtClean="0">
                          <a:solidFill>
                            <a:srgbClr val="FC4A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US" sz="3600" b="0" i="1" smtClean="0">
                          <a:solidFill>
                            <a:srgbClr val="FC4AE7"/>
                          </a:solidFill>
                          <a:latin typeface="Cambria Math" panose="02040503050406030204" pitchFamily="18" charset="0"/>
                        </a:rPr>
                        <m:t>=125 </m:t>
                      </m:r>
                      <m:r>
                        <a:rPr lang="en-US" sz="3600" b="0" i="1" smtClean="0">
                          <a:solidFill>
                            <a:srgbClr val="FC4AE7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FC4AE7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AE" sz="3600" dirty="0">
                  <a:solidFill>
                    <a:srgbClr val="FC4AE7"/>
                  </a:solidFill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5AC74DD-D55F-55C3-6069-6A070D1D7D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792" y="4594113"/>
                <a:ext cx="2607958" cy="55399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5AC52C6-860A-E5C9-87B6-63BA8EEB9C69}"/>
                  </a:ext>
                </a:extLst>
              </p:cNvPr>
              <p:cNvSpPr txBox="1"/>
              <p:nvPr/>
            </p:nvSpPr>
            <p:spPr>
              <a:xfrm>
                <a:off x="79300" y="3949513"/>
                <a:ext cx="2644635" cy="6065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=25 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AE" sz="36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5AC52C6-860A-E5C9-87B6-63BA8EEB9C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300" y="3949513"/>
                <a:ext cx="2644635" cy="60651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2B9E350-5E52-BC12-D0ED-A19673F48CD9}"/>
                  </a:ext>
                </a:extLst>
              </p:cNvPr>
              <p:cNvSpPr txBox="1"/>
              <p:nvPr/>
            </p:nvSpPr>
            <p:spPr>
              <a:xfrm>
                <a:off x="271997" y="6683391"/>
                <a:ext cx="1716880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E" sz="360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= ?? </m:t>
                      </m:r>
                    </m:oMath>
                  </m:oMathPara>
                </a14:m>
                <a:endParaRPr lang="en-AE" sz="36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2B9E350-5E52-BC12-D0ED-A19673F48C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997" y="6683391"/>
                <a:ext cx="1716880" cy="55399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A36D2D3B-B2CA-76E2-6600-5C3358D9A48B}"/>
                  </a:ext>
                </a:extLst>
              </p:cNvPr>
              <p:cNvSpPr txBox="1"/>
              <p:nvPr/>
            </p:nvSpPr>
            <p:spPr>
              <a:xfrm>
                <a:off x="13327492" y="2911645"/>
                <a:ext cx="3108350" cy="664926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40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40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0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0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4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40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0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AE" sz="40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A36D2D3B-B2CA-76E2-6600-5C3358D9A4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27492" y="2911645"/>
                <a:ext cx="3108350" cy="66492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401B643-0498-5127-E6CE-6E1F58AE954D}"/>
                  </a:ext>
                </a:extLst>
              </p:cNvPr>
              <p:cNvSpPr txBox="1"/>
              <p:nvPr/>
            </p:nvSpPr>
            <p:spPr>
              <a:xfrm>
                <a:off x="13118624" y="4141930"/>
                <a:ext cx="3752181" cy="716928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  <m:sup>
                          <m:r>
                            <a:rPr lang="en-U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40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40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40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sz="40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4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40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0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</m:oMath>
                  </m:oMathPara>
                </a14:m>
                <a:endParaRPr lang="en-AE" sz="4000" b="1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401B643-0498-5127-E6CE-6E1F58AE95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18624" y="4141930"/>
                <a:ext cx="3752181" cy="716928"/>
              </a:xfrm>
              <a:prstGeom prst="rect">
                <a:avLst/>
              </a:prstGeom>
              <a:blipFill>
                <a:blip r:embed="rId8"/>
                <a:stretch>
                  <a:fillRect b="-847"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C3A4CE6-81EA-41CC-EF6C-FEDCE470C7DB}"/>
                  </a:ext>
                </a:extLst>
              </p:cNvPr>
              <p:cNvSpPr txBox="1"/>
              <p:nvPr/>
            </p:nvSpPr>
            <p:spPr>
              <a:xfrm>
                <a:off x="12934866" y="5217145"/>
                <a:ext cx="4475007" cy="1152495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0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4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n-US" sz="4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n-US" sz="40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40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40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𝒂</m:t>
                      </m:r>
                      <m:r>
                        <a:rPr lang="en-US" sz="40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p>
                        <m:sSupPr>
                          <m:ctrlPr>
                            <a:rPr lang="en-US" sz="40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0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US" sz="40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E" sz="4000" dirty="0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C3A4CE6-81EA-41CC-EF6C-FEDCE470C7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34866" y="5217145"/>
                <a:ext cx="4475007" cy="115249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6D372029-7086-AAC7-3BB3-7D06C8975DAE}"/>
                  </a:ext>
                </a:extLst>
              </p:cNvPr>
              <p:cNvSpPr txBox="1"/>
              <p:nvPr/>
            </p:nvSpPr>
            <p:spPr>
              <a:xfrm>
                <a:off x="12726663" y="2944139"/>
                <a:ext cx="554639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1. 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6D372029-7086-AAC7-3BB3-7D06C8975D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26663" y="2944139"/>
                <a:ext cx="554639" cy="55399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2E98FA6-4E2A-5362-2C31-A60A2C678EFA}"/>
                  </a:ext>
                </a:extLst>
              </p:cNvPr>
              <p:cNvSpPr txBox="1"/>
              <p:nvPr/>
            </p:nvSpPr>
            <p:spPr>
              <a:xfrm>
                <a:off x="12726662" y="4260706"/>
                <a:ext cx="554639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.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2E98FA6-4E2A-5362-2C31-A60A2C678E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26662" y="4260706"/>
                <a:ext cx="554639" cy="55399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1C0E63C3-F597-E60D-EB68-1E4FD386C824}"/>
                  </a:ext>
                </a:extLst>
              </p:cNvPr>
              <p:cNvSpPr txBox="1"/>
              <p:nvPr/>
            </p:nvSpPr>
            <p:spPr>
              <a:xfrm>
                <a:off x="12505496" y="5490372"/>
                <a:ext cx="554639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3. 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1C0E63C3-F597-E60D-EB68-1E4FD386C8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05496" y="5490372"/>
                <a:ext cx="554639" cy="55399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BA7165ED-D240-54DE-8777-F6D4167D166C}"/>
                  </a:ext>
                </a:extLst>
              </p14:cNvPr>
              <p14:cNvContentPartPr/>
              <p14:nvPr/>
            </p14:nvContentPartPr>
            <p14:xfrm>
              <a:off x="14627727" y="2623798"/>
              <a:ext cx="309233" cy="294007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BA7165ED-D240-54DE-8777-F6D4167D166C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4591770" y="2587812"/>
                <a:ext cx="380788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D22CEC0D-52CE-F3CE-CA5A-39D4BB1D93D3}"/>
                  </a:ext>
                </a:extLst>
              </p14:cNvPr>
              <p14:cNvContentPartPr/>
              <p14:nvPr/>
            </p14:nvContentPartPr>
            <p14:xfrm>
              <a:off x="16137131" y="2620748"/>
              <a:ext cx="309233" cy="294007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D22CEC0D-52CE-F3CE-CA5A-39D4BB1D93D3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16101174" y="2584762"/>
                <a:ext cx="380788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DB88663E-7BE0-5D03-44C5-E45E5E6E590E}"/>
                  </a:ext>
                </a:extLst>
              </p14:cNvPr>
              <p14:cNvContentPartPr/>
              <p14:nvPr/>
            </p14:nvContentPartPr>
            <p14:xfrm>
              <a:off x="13592822" y="2650132"/>
              <a:ext cx="309233" cy="294007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DB88663E-7BE0-5D03-44C5-E45E5E6E590E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3556865" y="2614146"/>
                <a:ext cx="380788" cy="365619"/>
              </a:xfrm>
              <a:prstGeom prst="rect">
                <a:avLst/>
              </a:prstGeom>
            </p:spPr>
          </p:pic>
        </mc:Fallback>
      </mc:AlternateContent>
      <p:grpSp>
        <p:nvGrpSpPr>
          <p:cNvPr id="27" name="Group 26">
            <a:extLst>
              <a:ext uri="{FF2B5EF4-FFF2-40B4-BE49-F238E27FC236}">
                <a16:creationId xmlns:a16="http://schemas.microsoft.com/office/drawing/2014/main" id="{DD659C53-D0E7-C69C-867F-E8CC72010C60}"/>
              </a:ext>
            </a:extLst>
          </p:cNvPr>
          <p:cNvGrpSpPr/>
          <p:nvPr/>
        </p:nvGrpSpPr>
        <p:grpSpPr>
          <a:xfrm rot="20534909">
            <a:off x="16218644" y="5362210"/>
            <a:ext cx="328320" cy="329400"/>
            <a:chOff x="5825589" y="4673309"/>
            <a:chExt cx="328320" cy="329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7B08355C-D654-B9EE-958C-65BBE423B15B}"/>
                    </a:ext>
                  </a:extLst>
                </p14:cNvPr>
                <p14:cNvContentPartPr/>
                <p14:nvPr/>
              </p14:nvContentPartPr>
              <p14:xfrm>
                <a:off x="5825589" y="4788869"/>
                <a:ext cx="328320" cy="177840"/>
              </p14:xfrm>
            </p:contentPart>
          </mc:Choice>
          <mc:Fallback xmlns=""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7B08355C-D654-B9EE-958C-65BBE423B15B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5789549" y="4752869"/>
                  <a:ext cx="400039" cy="249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D3D10FDE-CF89-8605-D6FC-ACEB14C26379}"/>
                    </a:ext>
                  </a:extLst>
                </p14:cNvPr>
                <p14:cNvContentPartPr/>
                <p14:nvPr/>
              </p14:nvContentPartPr>
              <p14:xfrm>
                <a:off x="5892549" y="4673309"/>
                <a:ext cx="192960" cy="329400"/>
              </p14:xfrm>
            </p:contentPart>
          </mc:Choice>
          <mc:Fallback xmlns=""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D3D10FDE-CF89-8605-D6FC-ACEB14C26379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856549" y="4637309"/>
                  <a:ext cx="264600" cy="4010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E404D43D-95B1-78B9-C2AB-7A28AB5B6B77}"/>
                  </a:ext>
                </a:extLst>
              </p:cNvPr>
              <p:cNvSpPr txBox="1"/>
              <p:nvPr/>
            </p:nvSpPr>
            <p:spPr>
              <a:xfrm>
                <a:off x="2513310" y="5901030"/>
                <a:ext cx="4389126" cy="69070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36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3600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36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E404D43D-95B1-78B9-C2AB-7A28AB5B6B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3310" y="5901030"/>
                <a:ext cx="4389126" cy="690702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4A21F8F9-B28E-E123-1797-B6D45FA50A69}"/>
                  </a:ext>
                </a:extLst>
              </p:cNvPr>
              <p:cNvSpPr txBox="1"/>
              <p:nvPr/>
            </p:nvSpPr>
            <p:spPr>
              <a:xfrm>
                <a:off x="2930835" y="6704275"/>
                <a:ext cx="4389126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25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15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+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1.6</m:t>
                      </m:r>
                      <m:r>
                        <a:rPr lang="en-US" sz="36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sz="3600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kumimoji="0" lang="en-AE" sz="360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cs typeface="+mn-cs"/>
                </a:endParaRP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4A21F8F9-B28E-E123-1797-B6D45FA50A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0835" y="6704275"/>
                <a:ext cx="4389126" cy="646331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BF81A3E6-9256-DC3C-539B-956879600D25}"/>
              </a:ext>
            </a:extLst>
          </p:cNvPr>
          <p:cNvCxnSpPr/>
          <p:nvPr/>
        </p:nvCxnSpPr>
        <p:spPr>
          <a:xfrm>
            <a:off x="2858256" y="2650132"/>
            <a:ext cx="0" cy="52955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BBDB79AE-66EA-837B-0604-D4EEEB9FFC73}"/>
              </a:ext>
            </a:extLst>
          </p:cNvPr>
          <p:cNvCxnSpPr>
            <a:cxnSpLocks/>
          </p:cNvCxnSpPr>
          <p:nvPr/>
        </p:nvCxnSpPr>
        <p:spPr>
          <a:xfrm>
            <a:off x="12307951" y="2547360"/>
            <a:ext cx="0" cy="69212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3" name="Group 192">
            <a:extLst>
              <a:ext uri="{FF2B5EF4-FFF2-40B4-BE49-F238E27FC236}">
                <a16:creationId xmlns:a16="http://schemas.microsoft.com/office/drawing/2014/main" id="{2AA089D4-2BE6-CB42-86B0-14F8C8CEF865}"/>
              </a:ext>
            </a:extLst>
          </p:cNvPr>
          <p:cNvGrpSpPr/>
          <p:nvPr/>
        </p:nvGrpSpPr>
        <p:grpSpPr>
          <a:xfrm>
            <a:off x="11427758" y="1229084"/>
            <a:ext cx="5469378" cy="934278"/>
            <a:chOff x="11427758" y="1229084"/>
            <a:chExt cx="5469378" cy="934278"/>
          </a:xfrm>
        </p:grpSpPr>
        <p:pic>
          <p:nvPicPr>
            <p:cNvPr id="19" name="Graphic 18" descr="Convertible with solid fill">
              <a:extLst>
                <a:ext uri="{FF2B5EF4-FFF2-40B4-BE49-F238E27FC236}">
                  <a16:creationId xmlns:a16="http://schemas.microsoft.com/office/drawing/2014/main" id="{68F22251-FB48-2238-2D59-C6B8829599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rcRect/>
            <a:stretch/>
          </p:blipFill>
          <p:spPr>
            <a:xfrm>
              <a:off x="11485951" y="1229084"/>
              <a:ext cx="914400" cy="914400"/>
            </a:xfrm>
            <a:prstGeom prst="rect">
              <a:avLst/>
            </a:prstGeom>
          </p:spPr>
        </p:pic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25779086-60F5-AFE2-88C6-3FC0173074B1}"/>
                </a:ext>
              </a:extLst>
            </p:cNvPr>
            <p:cNvCxnSpPr>
              <a:cxnSpLocks/>
            </p:cNvCxnSpPr>
            <p:nvPr/>
          </p:nvCxnSpPr>
          <p:spPr>
            <a:xfrm>
              <a:off x="11427758" y="1856721"/>
              <a:ext cx="532383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8" name="Graphic 37" descr="Convertible with solid fill">
              <a:extLst>
                <a:ext uri="{FF2B5EF4-FFF2-40B4-BE49-F238E27FC236}">
                  <a16:creationId xmlns:a16="http://schemas.microsoft.com/office/drawing/2014/main" id="{EB14880D-C778-A0AE-88D1-052C2231AB55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rcRect/>
            <a:stretch/>
          </p:blipFill>
          <p:spPr>
            <a:xfrm>
              <a:off x="12307951" y="1248962"/>
              <a:ext cx="914400" cy="914400"/>
            </a:xfrm>
            <a:prstGeom prst="rect">
              <a:avLst/>
            </a:prstGeom>
          </p:spPr>
        </p:pic>
        <p:pic>
          <p:nvPicPr>
            <p:cNvPr id="39" name="Graphic 38" descr="Convertible with solid fill">
              <a:extLst>
                <a:ext uri="{FF2B5EF4-FFF2-40B4-BE49-F238E27FC236}">
                  <a16:creationId xmlns:a16="http://schemas.microsoft.com/office/drawing/2014/main" id="{E1E16851-946C-6223-E194-896B66471A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rcRect/>
            <a:stretch/>
          </p:blipFill>
          <p:spPr>
            <a:xfrm>
              <a:off x="13532347" y="1245578"/>
              <a:ext cx="914400" cy="914400"/>
            </a:xfrm>
            <a:prstGeom prst="rect">
              <a:avLst/>
            </a:prstGeom>
          </p:spPr>
        </p:pic>
        <p:pic>
          <p:nvPicPr>
            <p:cNvPr id="40" name="Graphic 39" descr="Convertible with solid fill">
              <a:extLst>
                <a:ext uri="{FF2B5EF4-FFF2-40B4-BE49-F238E27FC236}">
                  <a16:creationId xmlns:a16="http://schemas.microsoft.com/office/drawing/2014/main" id="{85FD1092-75B6-4921-4BED-9060F77600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rcRect/>
            <a:stretch/>
          </p:blipFill>
          <p:spPr>
            <a:xfrm>
              <a:off x="15982736" y="1248962"/>
              <a:ext cx="914400" cy="914400"/>
            </a:xfrm>
            <a:prstGeom prst="rect">
              <a:avLst/>
            </a:prstGeom>
          </p:spPr>
        </p:pic>
      </p:grpSp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BD8E35D2-FE95-B88D-4129-E9B0DFE0D231}"/>
                  </a:ext>
                </a:extLst>
              </p14:cNvPr>
              <p14:cNvContentPartPr/>
              <p14:nvPr/>
            </p14:nvContentPartPr>
            <p14:xfrm>
              <a:off x="13243361" y="5265898"/>
              <a:ext cx="309233" cy="294007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BD8E35D2-FE95-B88D-4129-E9B0DFE0D231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3207404" y="5229912"/>
                <a:ext cx="380788" cy="3656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FBE6B402-B512-5E40-7483-DD1CA2AD2208}"/>
                  </a:ext>
                </a:extLst>
              </p14:cNvPr>
              <p14:cNvContentPartPr/>
              <p14:nvPr/>
            </p14:nvContentPartPr>
            <p14:xfrm>
              <a:off x="14400939" y="5323966"/>
              <a:ext cx="309233" cy="294007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FBE6B402-B512-5E40-7483-DD1CA2AD2208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4364982" y="5287980"/>
                <a:ext cx="380788" cy="365619"/>
              </a:xfrm>
              <a:prstGeom prst="rect">
                <a:avLst/>
              </a:prstGeom>
            </p:spPr>
          </p:pic>
        </mc:Fallback>
      </mc:AlternateContent>
      <p:grpSp>
        <p:nvGrpSpPr>
          <p:cNvPr id="53" name="Group 52">
            <a:extLst>
              <a:ext uri="{FF2B5EF4-FFF2-40B4-BE49-F238E27FC236}">
                <a16:creationId xmlns:a16="http://schemas.microsoft.com/office/drawing/2014/main" id="{9FB957DD-EE62-EA19-65BE-A7640F400702}"/>
              </a:ext>
            </a:extLst>
          </p:cNvPr>
          <p:cNvGrpSpPr/>
          <p:nvPr/>
        </p:nvGrpSpPr>
        <p:grpSpPr>
          <a:xfrm rot="20534909">
            <a:off x="15479329" y="2648752"/>
            <a:ext cx="328320" cy="329400"/>
            <a:chOff x="5825589" y="4673309"/>
            <a:chExt cx="328320" cy="329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8">
              <p14:nvContentPartPr>
                <p14:cNvPr id="54" name="Ink 53">
                  <a:extLst>
                    <a:ext uri="{FF2B5EF4-FFF2-40B4-BE49-F238E27FC236}">
                      <a16:creationId xmlns:a16="http://schemas.microsoft.com/office/drawing/2014/main" id="{D53308FD-E901-5256-C591-606CDB94A027}"/>
                    </a:ext>
                  </a:extLst>
                </p14:cNvPr>
                <p14:cNvContentPartPr/>
                <p14:nvPr/>
              </p14:nvContentPartPr>
              <p14:xfrm>
                <a:off x="5825589" y="4788869"/>
                <a:ext cx="328320" cy="177840"/>
              </p14:xfrm>
            </p:contentPart>
          </mc:Choice>
          <mc:Fallback xmlns="">
            <p:pic>
              <p:nvPicPr>
                <p:cNvPr id="54" name="Ink 53">
                  <a:extLst>
                    <a:ext uri="{FF2B5EF4-FFF2-40B4-BE49-F238E27FC236}">
                      <a16:creationId xmlns:a16="http://schemas.microsoft.com/office/drawing/2014/main" id="{D53308FD-E901-5256-C591-606CDB94A027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5789549" y="4752869"/>
                  <a:ext cx="400039" cy="249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9">
              <p14:nvContentPartPr>
                <p14:cNvPr id="55" name="Ink 54">
                  <a:extLst>
                    <a:ext uri="{FF2B5EF4-FFF2-40B4-BE49-F238E27FC236}">
                      <a16:creationId xmlns:a16="http://schemas.microsoft.com/office/drawing/2014/main" id="{BBCD548F-216F-59B4-C992-58AC9FAAA96F}"/>
                    </a:ext>
                  </a:extLst>
                </p14:cNvPr>
                <p14:cNvContentPartPr/>
                <p14:nvPr/>
              </p14:nvContentPartPr>
              <p14:xfrm>
                <a:off x="5892549" y="4673309"/>
                <a:ext cx="192960" cy="329400"/>
              </p14:xfrm>
            </p:contentPart>
          </mc:Choice>
          <mc:Fallback xmlns="">
            <p:pic>
              <p:nvPicPr>
                <p:cNvPr id="55" name="Ink 54">
                  <a:extLst>
                    <a:ext uri="{FF2B5EF4-FFF2-40B4-BE49-F238E27FC236}">
                      <a16:creationId xmlns:a16="http://schemas.microsoft.com/office/drawing/2014/main" id="{BBCD548F-216F-59B4-C992-58AC9FAAA96F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856549" y="4637309"/>
                  <a:ext cx="264600" cy="4010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EC7ED212-0EFE-8C18-5024-59BBDBB97EC2}"/>
                  </a:ext>
                </a:extLst>
              </p:cNvPr>
              <p:cNvSpPr txBox="1"/>
              <p:nvPr/>
            </p:nvSpPr>
            <p:spPr>
              <a:xfrm>
                <a:off x="12505495" y="6781767"/>
                <a:ext cx="5129005" cy="30469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/>
                  <a:t>Since the </a:t>
                </a:r>
                <a14:m>
                  <m:oMath xmlns:m="http://schemas.openxmlformats.org/officeDocument/2006/math">
                    <m:r>
                      <a:rPr lang="en-US" sz="3200" i="1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US" sz="3200" dirty="0"/>
                  <a:t> is in all equations , we must find it first then use one of the equations to find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rgbClr val="A347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sz="3200" b="0" i="1" smtClean="0">
                        <a:solidFill>
                          <a:srgbClr val="A347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US" sz="3200" dirty="0"/>
                  <a:t> </a:t>
                </a:r>
              </a:p>
              <a:p>
                <a:r>
                  <a:rPr lang="en-US" sz="3200" dirty="0"/>
                  <a:t>We use the second equation to find </a:t>
                </a:r>
                <a14:m>
                  <m:oMath xmlns:m="http://schemas.openxmlformats.org/officeDocument/2006/math">
                    <m:r>
                      <a:rPr lang="en-US" sz="3200" i="1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US" sz="3200" dirty="0"/>
                  <a:t> </a:t>
                </a:r>
                <a:endParaRPr lang="en-AE" sz="3200" dirty="0"/>
              </a:p>
            </p:txBody>
          </p:sp>
        </mc:Choice>
        <mc:Fallback xmlns="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EC7ED212-0EFE-8C18-5024-59BBDBB97E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05495" y="6781767"/>
                <a:ext cx="5129005" cy="3046988"/>
              </a:xfrm>
              <a:prstGeom prst="rect">
                <a:avLst/>
              </a:prstGeom>
              <a:blipFill>
                <a:blip r:embed="rId30"/>
                <a:stretch>
                  <a:fillRect l="-2969" t="-2400" r="-4394" b="-5800"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F8C9C00F-E5F4-BBE5-78DA-8F50DEDFD27E}"/>
                  </a:ext>
                </a:extLst>
              </p:cNvPr>
              <p:cNvSpPr txBox="1"/>
              <p:nvPr/>
            </p:nvSpPr>
            <p:spPr>
              <a:xfrm>
                <a:off x="6669031" y="2547360"/>
                <a:ext cx="1312924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=??</m:t>
                      </m:r>
                    </m:oMath>
                  </m:oMathPara>
                </a14:m>
                <a:endParaRPr lang="en-AE" sz="36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F8C9C00F-E5F4-BBE5-78DA-8F50DEDFD27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9031" y="2547360"/>
                <a:ext cx="1312924" cy="553998"/>
              </a:xfrm>
              <a:prstGeom prst="rect">
                <a:avLst/>
              </a:prstGeom>
              <a:blipFill>
                <a:blip r:embed="rId3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C62B4063-DCC9-736A-6465-64AD0D709E18}"/>
                  </a:ext>
                </a:extLst>
              </p:cNvPr>
              <p:cNvSpPr txBox="1"/>
              <p:nvPr/>
            </p:nvSpPr>
            <p:spPr>
              <a:xfrm>
                <a:off x="3057338" y="3195108"/>
                <a:ext cx="3003643" cy="57361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  <m:sup>
                          <m: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3200" i="1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3200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200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200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sz="3200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3200" i="1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32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2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2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</m:oMath>
                  </m:oMathPara>
                </a14:m>
                <a:endParaRPr lang="en-AE" sz="3200" b="1" dirty="0"/>
              </a:p>
            </p:txBody>
          </p:sp>
        </mc:Choice>
        <mc:Fallback xmlns="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C62B4063-DCC9-736A-6465-64AD0D709E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7338" y="3195108"/>
                <a:ext cx="3003643" cy="573619"/>
              </a:xfrm>
              <a:prstGeom prst="rect">
                <a:avLst/>
              </a:prstGeom>
              <a:blipFill>
                <a:blip r:embed="rId3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2E8A1553-1FD7-F3AF-67DF-4A498D1FB7D2}"/>
              </a:ext>
            </a:extLst>
          </p:cNvPr>
          <p:cNvCxnSpPr>
            <a:cxnSpLocks/>
          </p:cNvCxnSpPr>
          <p:nvPr/>
        </p:nvCxnSpPr>
        <p:spPr>
          <a:xfrm>
            <a:off x="2926924" y="5737669"/>
            <a:ext cx="9381027" cy="194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CFFAADC-535C-FF97-D8FF-92F6942DA7D5}"/>
              </a:ext>
            </a:extLst>
          </p:cNvPr>
          <p:cNvGrpSpPr/>
          <p:nvPr/>
        </p:nvGrpSpPr>
        <p:grpSpPr>
          <a:xfrm>
            <a:off x="14941728" y="5310430"/>
            <a:ext cx="2162216" cy="303579"/>
            <a:chOff x="14678303" y="5577130"/>
            <a:chExt cx="2162216" cy="303579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3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08FA81F0-0CAE-42F8-10C7-5FB5BB7B6E4E}"/>
                    </a:ext>
                  </a:extLst>
                </p14:cNvPr>
                <p14:cNvContentPartPr/>
                <p14:nvPr/>
              </p14:nvContentPartPr>
              <p14:xfrm>
                <a:off x="16531286" y="5586702"/>
                <a:ext cx="309233" cy="294007"/>
              </p14:xfrm>
            </p:contentPart>
          </mc:Choice>
          <mc:Fallback xmlns=""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08FA81F0-0CAE-42F8-10C7-5FB5BB7B6E4E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6495329" y="5550716"/>
                  <a:ext cx="380788" cy="365619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26E41A81-99B4-EF5A-1E1D-2BF543771A12}"/>
                    </a:ext>
                  </a:extLst>
                </p14:cNvPr>
                <p14:cNvContentPartPr/>
                <p14:nvPr/>
              </p14:nvContentPartPr>
              <p14:xfrm>
                <a:off x="14678303" y="5577130"/>
                <a:ext cx="309233" cy="294007"/>
              </p14:xfrm>
            </p:contentPart>
          </mc:Choice>
          <mc:Fallback xmlns=""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26E41A81-99B4-EF5A-1E1D-2BF543771A12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4642346" y="5541144"/>
                  <a:ext cx="380788" cy="365619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25" name="Group 224">
            <a:extLst>
              <a:ext uri="{FF2B5EF4-FFF2-40B4-BE49-F238E27FC236}">
                <a16:creationId xmlns:a16="http://schemas.microsoft.com/office/drawing/2014/main" id="{989C1C9F-BBF2-6945-13E7-337733A459DC}"/>
              </a:ext>
            </a:extLst>
          </p:cNvPr>
          <p:cNvGrpSpPr/>
          <p:nvPr/>
        </p:nvGrpSpPr>
        <p:grpSpPr>
          <a:xfrm>
            <a:off x="12587621" y="2565381"/>
            <a:ext cx="5046879" cy="4063172"/>
            <a:chOff x="12587621" y="2565381"/>
            <a:chExt cx="5046879" cy="4063172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4C2C4906-9BD2-8E8E-BC93-457232AA1608}"/>
                </a:ext>
              </a:extLst>
            </p:cNvPr>
            <p:cNvSpPr/>
            <p:nvPr/>
          </p:nvSpPr>
          <p:spPr>
            <a:xfrm>
              <a:off x="12587621" y="5058892"/>
              <a:ext cx="5046879" cy="1569661"/>
            </a:xfrm>
            <a:prstGeom prst="rect">
              <a:avLst/>
            </a:prstGeom>
            <a:noFill/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F50B1C82-D3F2-009F-22D3-26E5E727363A}"/>
                </a:ext>
              </a:extLst>
            </p:cNvPr>
            <p:cNvSpPr/>
            <p:nvPr/>
          </p:nvSpPr>
          <p:spPr>
            <a:xfrm>
              <a:off x="12726662" y="2565381"/>
              <a:ext cx="4782683" cy="1277807"/>
            </a:xfrm>
            <a:prstGeom prst="rect">
              <a:avLst/>
            </a:prstGeom>
            <a:noFill/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4EA7A5AD-01B4-E2E8-94FA-6517AA470383}"/>
                  </a:ext>
                </a:extLst>
              </p:cNvPr>
              <p:cNvSpPr txBox="1"/>
              <p:nvPr/>
            </p:nvSpPr>
            <p:spPr>
              <a:xfrm>
                <a:off x="2959054" y="3944308"/>
                <a:ext cx="4507709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32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25</m:t>
                          </m:r>
                        </m:e>
                        <m:sup>
                          <m:r>
                            <a:rPr lang="en-US" sz="32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200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320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15</m:t>
                          </m:r>
                        </m:e>
                        <m:sup>
                          <m:r>
                            <a:rPr lang="en-US" sz="32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200" i="1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sz="32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2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sz="3200" i="1" smtClean="0">
                          <a:solidFill>
                            <a:srgbClr val="FC4AE7"/>
                          </a:solidFill>
                          <a:latin typeface="Cambria Math" panose="02040503050406030204" pitchFamily="18" charset="0"/>
                        </a:rPr>
                        <m:t>125</m:t>
                      </m:r>
                    </m:oMath>
                  </m:oMathPara>
                </a14:m>
                <a:endParaRPr lang="en-AE" sz="3200" b="1" dirty="0"/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4EA7A5AD-01B4-E2E8-94FA-6517AA4703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9054" y="3944308"/>
                <a:ext cx="4507709" cy="492443"/>
              </a:xfrm>
              <a:prstGeom prst="rect">
                <a:avLst/>
              </a:prstGeom>
              <a:blipFill>
                <a:blip r:embed="rId3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12649CA5-3CA3-88D4-1EAB-1BEAE7D3207E}"/>
                  </a:ext>
                </a:extLst>
              </p:cNvPr>
              <p:cNvSpPr txBox="1"/>
              <p:nvPr/>
            </p:nvSpPr>
            <p:spPr>
              <a:xfrm>
                <a:off x="3056987" y="4675355"/>
                <a:ext cx="3879267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625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32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250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sz="32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en-AE" sz="3200" b="1" dirty="0"/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12649CA5-3CA3-88D4-1EAB-1BEAE7D3207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6987" y="4675355"/>
                <a:ext cx="3879267" cy="492443"/>
              </a:xfrm>
              <a:prstGeom prst="rect">
                <a:avLst/>
              </a:prstGeom>
              <a:blipFill>
                <a:blip r:embed="rId3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985EAFA1-BFC4-87F2-A2DA-94F9CD2F9B10}"/>
                  </a:ext>
                </a:extLst>
              </p:cNvPr>
              <p:cNvSpPr txBox="1"/>
              <p:nvPr/>
            </p:nvSpPr>
            <p:spPr>
              <a:xfrm>
                <a:off x="8063884" y="3197021"/>
                <a:ext cx="3879267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625−</m:t>
                      </m:r>
                      <m:r>
                        <a:rPr lang="en-US" sz="3200" i="1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225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250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sz="32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en-AE" sz="3200" b="1" dirty="0"/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985EAFA1-BFC4-87F2-A2DA-94F9CD2F9B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63884" y="3197021"/>
                <a:ext cx="3879267" cy="492443"/>
              </a:xfrm>
              <a:prstGeom prst="rect">
                <a:avLst/>
              </a:prstGeom>
              <a:blipFill>
                <a:blip r:embed="rId3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D8D316BC-FC67-D381-44C7-F0157A6F58CE}"/>
                  </a:ext>
                </a:extLst>
              </p:cNvPr>
              <p:cNvSpPr txBox="1"/>
              <p:nvPr/>
            </p:nvSpPr>
            <p:spPr>
              <a:xfrm>
                <a:off x="8766637" y="3831900"/>
                <a:ext cx="2707857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400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=250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sz="32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en-AE" sz="3200" b="1" dirty="0"/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D8D316BC-FC67-D381-44C7-F0157A6F58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66637" y="3831900"/>
                <a:ext cx="2707857" cy="492443"/>
              </a:xfrm>
              <a:prstGeom prst="rect">
                <a:avLst/>
              </a:prstGeom>
              <a:blipFill>
                <a:blip r:embed="rId3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E4ED8A7A-9554-D55A-B0AF-9CCA9DCC01A9}"/>
              </a:ext>
            </a:extLst>
          </p:cNvPr>
          <p:cNvCxnSpPr/>
          <p:nvPr/>
        </p:nvCxnSpPr>
        <p:spPr>
          <a:xfrm>
            <a:off x="8786633" y="4372342"/>
            <a:ext cx="81614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F1AF1165-8770-6848-D883-42D0B23B11AC}"/>
              </a:ext>
            </a:extLst>
          </p:cNvPr>
          <p:cNvCxnSpPr>
            <a:cxnSpLocks/>
          </p:cNvCxnSpPr>
          <p:nvPr/>
        </p:nvCxnSpPr>
        <p:spPr>
          <a:xfrm>
            <a:off x="10016827" y="4372342"/>
            <a:ext cx="147427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7" name="TextBox 196">
                <a:extLst>
                  <a:ext uri="{FF2B5EF4-FFF2-40B4-BE49-F238E27FC236}">
                    <a16:creationId xmlns:a16="http://schemas.microsoft.com/office/drawing/2014/main" id="{3BEAACE5-79FE-79C7-B593-C84D6542A38B}"/>
                  </a:ext>
                </a:extLst>
              </p:cNvPr>
              <p:cNvSpPr txBox="1"/>
              <p:nvPr/>
            </p:nvSpPr>
            <p:spPr>
              <a:xfrm>
                <a:off x="10191346" y="4355906"/>
                <a:ext cx="914400" cy="5847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250</m:t>
                      </m:r>
                    </m:oMath>
                  </m:oMathPara>
                </a14:m>
                <a:endParaRPr lang="en-AE" dirty="0"/>
              </a:p>
            </p:txBody>
          </p:sp>
        </mc:Choice>
        <mc:Fallback xmlns="">
          <p:sp>
            <p:nvSpPr>
              <p:cNvPr id="197" name="TextBox 196">
                <a:extLst>
                  <a:ext uri="{FF2B5EF4-FFF2-40B4-BE49-F238E27FC236}">
                    <a16:creationId xmlns:a16="http://schemas.microsoft.com/office/drawing/2014/main" id="{3BEAACE5-79FE-79C7-B593-C84D6542A3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91346" y="4355906"/>
                <a:ext cx="914400" cy="584775"/>
              </a:xfrm>
              <a:prstGeom prst="rect">
                <a:avLst/>
              </a:prstGeom>
              <a:blipFill>
                <a:blip r:embed="rId3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8" name="TextBox 197">
                <a:extLst>
                  <a:ext uri="{FF2B5EF4-FFF2-40B4-BE49-F238E27FC236}">
                    <a16:creationId xmlns:a16="http://schemas.microsoft.com/office/drawing/2014/main" id="{C5791F22-A6F9-3B36-21FF-8378B9719823}"/>
                  </a:ext>
                </a:extLst>
              </p:cNvPr>
              <p:cNvSpPr txBox="1"/>
              <p:nvPr/>
            </p:nvSpPr>
            <p:spPr>
              <a:xfrm>
                <a:off x="8711147" y="4377815"/>
                <a:ext cx="914400" cy="5847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250</m:t>
                      </m:r>
                    </m:oMath>
                  </m:oMathPara>
                </a14:m>
                <a:endParaRPr lang="en-AE" dirty="0"/>
              </a:p>
            </p:txBody>
          </p:sp>
        </mc:Choice>
        <mc:Fallback xmlns="">
          <p:sp>
            <p:nvSpPr>
              <p:cNvPr id="198" name="TextBox 197">
                <a:extLst>
                  <a:ext uri="{FF2B5EF4-FFF2-40B4-BE49-F238E27FC236}">
                    <a16:creationId xmlns:a16="http://schemas.microsoft.com/office/drawing/2014/main" id="{C5791F22-A6F9-3B36-21FF-8378B971982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11147" y="4377815"/>
                <a:ext cx="914400" cy="584775"/>
              </a:xfrm>
              <a:prstGeom prst="rect">
                <a:avLst/>
              </a:prstGeom>
              <a:blipFill>
                <a:blip r:embed="rId4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9" name="TextBox 198">
                <a:extLst>
                  <a:ext uri="{FF2B5EF4-FFF2-40B4-BE49-F238E27FC236}">
                    <a16:creationId xmlns:a16="http://schemas.microsoft.com/office/drawing/2014/main" id="{1106FE5E-2B06-C819-0981-5C2395EA2F01}"/>
                  </a:ext>
                </a:extLst>
              </p:cNvPr>
              <p:cNvSpPr txBox="1"/>
              <p:nvPr/>
            </p:nvSpPr>
            <p:spPr>
              <a:xfrm>
                <a:off x="8842756" y="5015304"/>
                <a:ext cx="2358979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2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=1.6</m:t>
                      </m:r>
                      <m:r>
                        <a:rPr lang="en-US" sz="32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2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sSup>
                        <m:sSupPr>
                          <m:ctrlPr>
                            <a:rPr lang="en-US" sz="32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n-US" sz="32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E" sz="32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199" name="TextBox 198">
                <a:extLst>
                  <a:ext uri="{FF2B5EF4-FFF2-40B4-BE49-F238E27FC236}">
                    <a16:creationId xmlns:a16="http://schemas.microsoft.com/office/drawing/2014/main" id="{1106FE5E-2B06-C819-0981-5C2395EA2F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42756" y="5015304"/>
                <a:ext cx="2358979" cy="492443"/>
              </a:xfrm>
              <a:prstGeom prst="rect">
                <a:avLst/>
              </a:prstGeom>
              <a:blipFill>
                <a:blip r:embed="rId4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0" name="TextBox 199">
                <a:extLst>
                  <a:ext uri="{FF2B5EF4-FFF2-40B4-BE49-F238E27FC236}">
                    <a16:creationId xmlns:a16="http://schemas.microsoft.com/office/drawing/2014/main" id="{FB7B0A25-9A03-BE72-5DFB-BF70E035719A}"/>
                  </a:ext>
                </a:extLst>
              </p:cNvPr>
              <p:cNvSpPr txBox="1"/>
              <p:nvPr/>
            </p:nvSpPr>
            <p:spPr>
              <a:xfrm>
                <a:off x="144142" y="5232862"/>
                <a:ext cx="2647456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=1.6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sSup>
                        <m:sSupPr>
                          <m:ctrlP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E" sz="36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200" name="TextBox 199">
                <a:extLst>
                  <a:ext uri="{FF2B5EF4-FFF2-40B4-BE49-F238E27FC236}">
                    <a16:creationId xmlns:a16="http://schemas.microsoft.com/office/drawing/2014/main" id="{FB7B0A25-9A03-BE72-5DFB-BF70E03571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142" y="5232862"/>
                <a:ext cx="2647456" cy="553998"/>
              </a:xfrm>
              <a:prstGeom prst="rect">
                <a:avLst/>
              </a:prstGeom>
              <a:blipFill>
                <a:blip r:embed="rId4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D977E0C2-E17D-26F1-90D1-B18FC3B7E0EF}"/>
              </a:ext>
            </a:extLst>
          </p:cNvPr>
          <p:cNvCxnSpPr>
            <a:cxnSpLocks/>
          </p:cNvCxnSpPr>
          <p:nvPr/>
        </p:nvCxnSpPr>
        <p:spPr>
          <a:xfrm>
            <a:off x="7762565" y="3267333"/>
            <a:ext cx="0" cy="23097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9" name="TextBox 208">
                <a:extLst>
                  <a:ext uri="{FF2B5EF4-FFF2-40B4-BE49-F238E27FC236}">
                    <a16:creationId xmlns:a16="http://schemas.microsoft.com/office/drawing/2014/main" id="{56C77AAD-8307-7DBF-D166-BCBF63387B43}"/>
                  </a:ext>
                </a:extLst>
              </p:cNvPr>
              <p:cNvSpPr txBox="1"/>
              <p:nvPr/>
            </p:nvSpPr>
            <p:spPr>
              <a:xfrm>
                <a:off x="2908450" y="7393919"/>
                <a:ext cx="4389126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25−</m:t>
                      </m:r>
                      <m:r>
                        <a:rPr lang="en-US" sz="3600" i="1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15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1.6</m:t>
                      </m:r>
                      <m:r>
                        <a:rPr lang="en-US" sz="36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sz="3600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kumimoji="0" lang="en-AE" sz="360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cs typeface="+mn-cs"/>
                </a:endParaRPr>
              </a:p>
            </p:txBody>
          </p:sp>
        </mc:Choice>
        <mc:Fallback xmlns="">
          <p:sp>
            <p:nvSpPr>
              <p:cNvPr id="209" name="TextBox 208">
                <a:extLst>
                  <a:ext uri="{FF2B5EF4-FFF2-40B4-BE49-F238E27FC236}">
                    <a16:creationId xmlns:a16="http://schemas.microsoft.com/office/drawing/2014/main" id="{56C77AAD-8307-7DBF-D166-BCBF63387B4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8450" y="7393919"/>
                <a:ext cx="4389126" cy="646331"/>
              </a:xfrm>
              <a:prstGeom prst="rect">
                <a:avLst/>
              </a:prstGeom>
              <a:blipFill>
                <a:blip r:embed="rId4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1" name="TextBox 210">
                <a:extLst>
                  <a:ext uri="{FF2B5EF4-FFF2-40B4-BE49-F238E27FC236}">
                    <a16:creationId xmlns:a16="http://schemas.microsoft.com/office/drawing/2014/main" id="{33151E87-1E19-F616-262C-7A7C4DE480E7}"/>
                  </a:ext>
                </a:extLst>
              </p:cNvPr>
              <p:cNvSpPr txBox="1"/>
              <p:nvPr/>
            </p:nvSpPr>
            <p:spPr>
              <a:xfrm>
                <a:off x="8093910" y="6072996"/>
                <a:ext cx="3425449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10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1.6</m:t>
                      </m:r>
                      <m:r>
                        <a:rPr lang="en-US" sz="36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sz="3600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kumimoji="0" lang="en-AE" sz="360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cs typeface="+mn-cs"/>
                </a:endParaRPr>
              </a:p>
            </p:txBody>
          </p:sp>
        </mc:Choice>
        <mc:Fallback xmlns="">
          <p:sp>
            <p:nvSpPr>
              <p:cNvPr id="211" name="TextBox 210">
                <a:extLst>
                  <a:ext uri="{FF2B5EF4-FFF2-40B4-BE49-F238E27FC236}">
                    <a16:creationId xmlns:a16="http://schemas.microsoft.com/office/drawing/2014/main" id="{33151E87-1E19-F616-262C-7A7C4DE480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93910" y="6072996"/>
                <a:ext cx="3425449" cy="646331"/>
              </a:xfrm>
              <a:prstGeom prst="rect">
                <a:avLst/>
              </a:prstGeom>
              <a:blipFill>
                <a:blip r:embed="rId4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2" name="Straight Connector 211">
            <a:extLst>
              <a:ext uri="{FF2B5EF4-FFF2-40B4-BE49-F238E27FC236}">
                <a16:creationId xmlns:a16="http://schemas.microsoft.com/office/drawing/2014/main" id="{DD3FCDEE-7F05-9941-7475-DE61E377B629}"/>
              </a:ext>
            </a:extLst>
          </p:cNvPr>
          <p:cNvCxnSpPr>
            <a:cxnSpLocks/>
          </p:cNvCxnSpPr>
          <p:nvPr/>
        </p:nvCxnSpPr>
        <p:spPr>
          <a:xfrm>
            <a:off x="8288127" y="6689629"/>
            <a:ext cx="75935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4" name="Straight Connector 213">
            <a:extLst>
              <a:ext uri="{FF2B5EF4-FFF2-40B4-BE49-F238E27FC236}">
                <a16:creationId xmlns:a16="http://schemas.microsoft.com/office/drawing/2014/main" id="{82BFC7C5-6BA9-B65F-6CDF-941DFFB5E52B}"/>
              </a:ext>
            </a:extLst>
          </p:cNvPr>
          <p:cNvCxnSpPr>
            <a:cxnSpLocks/>
          </p:cNvCxnSpPr>
          <p:nvPr/>
        </p:nvCxnSpPr>
        <p:spPr>
          <a:xfrm flipV="1">
            <a:off x="9732167" y="6689629"/>
            <a:ext cx="1500549" cy="152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1" name="TextBox 220">
                <a:extLst>
                  <a:ext uri="{FF2B5EF4-FFF2-40B4-BE49-F238E27FC236}">
                    <a16:creationId xmlns:a16="http://schemas.microsoft.com/office/drawing/2014/main" id="{D007FD58-B74B-A937-5387-1E741B667FEE}"/>
                  </a:ext>
                </a:extLst>
              </p:cNvPr>
              <p:cNvSpPr txBox="1"/>
              <p:nvPr/>
            </p:nvSpPr>
            <p:spPr>
              <a:xfrm>
                <a:off x="8293694" y="6591058"/>
                <a:ext cx="696118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1.6</m:t>
                      </m:r>
                    </m:oMath>
                  </m:oMathPara>
                </a14:m>
                <a:endParaRPr lang="en-AE" dirty="0"/>
              </a:p>
            </p:txBody>
          </p:sp>
        </mc:Choice>
        <mc:Fallback xmlns="">
          <p:sp>
            <p:nvSpPr>
              <p:cNvPr id="221" name="TextBox 220">
                <a:extLst>
                  <a:ext uri="{FF2B5EF4-FFF2-40B4-BE49-F238E27FC236}">
                    <a16:creationId xmlns:a16="http://schemas.microsoft.com/office/drawing/2014/main" id="{D007FD58-B74B-A937-5387-1E741B667F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93694" y="6591058"/>
                <a:ext cx="696118" cy="646331"/>
              </a:xfrm>
              <a:prstGeom prst="rect">
                <a:avLst/>
              </a:prstGeom>
              <a:blipFill>
                <a:blip r:embed="rId4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2" name="TextBox 221">
                <a:extLst>
                  <a:ext uri="{FF2B5EF4-FFF2-40B4-BE49-F238E27FC236}">
                    <a16:creationId xmlns:a16="http://schemas.microsoft.com/office/drawing/2014/main" id="{B26F38C9-226B-1E36-CF6F-D963134A96E5}"/>
                  </a:ext>
                </a:extLst>
              </p:cNvPr>
              <p:cNvSpPr txBox="1"/>
              <p:nvPr/>
            </p:nvSpPr>
            <p:spPr>
              <a:xfrm>
                <a:off x="10003517" y="6610653"/>
                <a:ext cx="696118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1.6</m:t>
                      </m:r>
                    </m:oMath>
                  </m:oMathPara>
                </a14:m>
                <a:endParaRPr lang="en-AE" dirty="0"/>
              </a:p>
            </p:txBody>
          </p:sp>
        </mc:Choice>
        <mc:Fallback xmlns="">
          <p:sp>
            <p:nvSpPr>
              <p:cNvPr id="222" name="TextBox 221">
                <a:extLst>
                  <a:ext uri="{FF2B5EF4-FFF2-40B4-BE49-F238E27FC236}">
                    <a16:creationId xmlns:a16="http://schemas.microsoft.com/office/drawing/2014/main" id="{B26F38C9-226B-1E36-CF6F-D963134A96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03517" y="6610653"/>
                <a:ext cx="696118" cy="646331"/>
              </a:xfrm>
              <a:prstGeom prst="rect">
                <a:avLst/>
              </a:prstGeom>
              <a:blipFill>
                <a:blip r:embed="rId4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3" name="TextBox 222">
                <a:extLst>
                  <a:ext uri="{FF2B5EF4-FFF2-40B4-BE49-F238E27FC236}">
                    <a16:creationId xmlns:a16="http://schemas.microsoft.com/office/drawing/2014/main" id="{2F2A5625-5378-1335-5FA7-CF221D10F780}"/>
                  </a:ext>
                </a:extLst>
              </p:cNvPr>
              <p:cNvSpPr txBox="1"/>
              <p:nvPr/>
            </p:nvSpPr>
            <p:spPr>
              <a:xfrm>
                <a:off x="8477696" y="7486252"/>
                <a:ext cx="2357953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E" sz="360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=6.25 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AE" sz="36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223" name="TextBox 222">
                <a:extLst>
                  <a:ext uri="{FF2B5EF4-FFF2-40B4-BE49-F238E27FC236}">
                    <a16:creationId xmlns:a16="http://schemas.microsoft.com/office/drawing/2014/main" id="{2F2A5625-5378-1335-5FA7-CF221D10F7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77696" y="7486252"/>
                <a:ext cx="2357953" cy="553998"/>
              </a:xfrm>
              <a:prstGeom prst="rect">
                <a:avLst/>
              </a:prstGeom>
              <a:blipFill>
                <a:blip r:embed="rId4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4" name="Straight Connector 223">
            <a:extLst>
              <a:ext uri="{FF2B5EF4-FFF2-40B4-BE49-F238E27FC236}">
                <a16:creationId xmlns:a16="http://schemas.microsoft.com/office/drawing/2014/main" id="{54F06E38-AC3E-5227-5AD2-01E7026A3656}"/>
              </a:ext>
            </a:extLst>
          </p:cNvPr>
          <p:cNvCxnSpPr>
            <a:cxnSpLocks/>
          </p:cNvCxnSpPr>
          <p:nvPr/>
        </p:nvCxnSpPr>
        <p:spPr>
          <a:xfrm>
            <a:off x="7762565" y="5871137"/>
            <a:ext cx="0" cy="23097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6" name="Group 225">
            <a:extLst>
              <a:ext uri="{FF2B5EF4-FFF2-40B4-BE49-F238E27FC236}">
                <a16:creationId xmlns:a16="http://schemas.microsoft.com/office/drawing/2014/main" id="{9D4CE4E3-0D80-5C1E-E75A-12CD189F5BC0}"/>
              </a:ext>
            </a:extLst>
          </p:cNvPr>
          <p:cNvGrpSpPr/>
          <p:nvPr/>
        </p:nvGrpSpPr>
        <p:grpSpPr>
          <a:xfrm>
            <a:off x="15431742" y="2597611"/>
            <a:ext cx="1267619" cy="3112819"/>
            <a:chOff x="15601246" y="4006173"/>
            <a:chExt cx="1267619" cy="3112819"/>
          </a:xfrm>
        </p:grpSpPr>
        <p:grpSp>
          <p:nvGrpSpPr>
            <p:cNvPr id="227" name="Group 226">
              <a:extLst>
                <a:ext uri="{FF2B5EF4-FFF2-40B4-BE49-F238E27FC236}">
                  <a16:creationId xmlns:a16="http://schemas.microsoft.com/office/drawing/2014/main" id="{A7ED7948-0B1A-F7AB-5FCC-C9DCAC605897}"/>
                </a:ext>
              </a:extLst>
            </p:cNvPr>
            <p:cNvGrpSpPr/>
            <p:nvPr/>
          </p:nvGrpSpPr>
          <p:grpSpPr>
            <a:xfrm>
              <a:off x="15601246" y="4006173"/>
              <a:ext cx="505995" cy="505995"/>
              <a:chOff x="8820722" y="8618127"/>
              <a:chExt cx="505995" cy="505995"/>
            </a:xfrm>
          </p:grpSpPr>
          <p:sp>
            <p:nvSpPr>
              <p:cNvPr id="231" name="Rectangle 230">
                <a:extLst>
                  <a:ext uri="{FF2B5EF4-FFF2-40B4-BE49-F238E27FC236}">
                    <a16:creationId xmlns:a16="http://schemas.microsoft.com/office/drawing/2014/main" id="{D855FC06-6E06-28D6-71EF-FE8E448940BF}"/>
                  </a:ext>
                </a:extLst>
              </p:cNvPr>
              <p:cNvSpPr/>
              <p:nvPr/>
            </p:nvSpPr>
            <p:spPr>
              <a:xfrm>
                <a:off x="8820722" y="8618127"/>
                <a:ext cx="505995" cy="505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E"/>
              </a:p>
            </p:txBody>
          </p:sp>
          <mc:AlternateContent xmlns:mc="http://schemas.openxmlformats.org/markup-compatibility/2006" xmlns:p14="http://schemas.microsoft.com/office/powerpoint/2010/main">
            <mc:Choice Requires="p14">
              <p:contentPart p14:bwMode="auto" r:id="rId48">
                <p14:nvContentPartPr>
                  <p14:cNvPr id="232" name="Ink 231">
                    <a:extLst>
                      <a:ext uri="{FF2B5EF4-FFF2-40B4-BE49-F238E27FC236}">
                        <a16:creationId xmlns:a16="http://schemas.microsoft.com/office/drawing/2014/main" id="{23638C0F-1420-AFA7-875A-852374465DF3}"/>
                      </a:ext>
                    </a:extLst>
                  </p14:cNvPr>
                  <p14:cNvContentPartPr/>
                  <p14:nvPr/>
                </p14:nvContentPartPr>
                <p14:xfrm>
                  <a:off x="8944342" y="8757023"/>
                  <a:ext cx="309233" cy="294007"/>
                </p14:xfrm>
              </p:contentPart>
            </mc:Choice>
            <mc:Fallback xmlns="">
              <p:pic>
                <p:nvPicPr>
                  <p:cNvPr id="232" name="Ink 231">
                    <a:extLst>
                      <a:ext uri="{FF2B5EF4-FFF2-40B4-BE49-F238E27FC236}">
                        <a16:creationId xmlns:a16="http://schemas.microsoft.com/office/drawing/2014/main" id="{23638C0F-1420-AFA7-875A-852374465DF3}"/>
                      </a:ext>
                    </a:extLst>
                  </p:cNvPr>
                  <p:cNvPicPr/>
                  <p:nvPr/>
                </p:nvPicPr>
                <p:blipFill>
                  <a:blip r:embed="rId14"/>
                  <a:stretch>
                    <a:fillRect/>
                  </a:stretch>
                </p:blipFill>
                <p:spPr>
                  <a:xfrm>
                    <a:off x="8908385" y="8721037"/>
                    <a:ext cx="380788" cy="365619"/>
                  </a:xfrm>
                  <a:prstGeom prst="rect">
                    <a:avLst/>
                  </a:prstGeom>
                </p:spPr>
              </p:pic>
            </mc:Fallback>
          </mc:AlternateContent>
        </p:grpSp>
        <p:grpSp>
          <p:nvGrpSpPr>
            <p:cNvPr id="228" name="Group 227">
              <a:extLst>
                <a:ext uri="{FF2B5EF4-FFF2-40B4-BE49-F238E27FC236}">
                  <a16:creationId xmlns:a16="http://schemas.microsoft.com/office/drawing/2014/main" id="{B6197D14-FC0E-A981-A77E-2F4365C82B30}"/>
                </a:ext>
              </a:extLst>
            </p:cNvPr>
            <p:cNvGrpSpPr/>
            <p:nvPr/>
          </p:nvGrpSpPr>
          <p:grpSpPr>
            <a:xfrm>
              <a:off x="16362870" y="6612997"/>
              <a:ext cx="505995" cy="505995"/>
              <a:chOff x="9326776" y="9759988"/>
              <a:chExt cx="505995" cy="505995"/>
            </a:xfrm>
          </p:grpSpPr>
          <p:sp>
            <p:nvSpPr>
              <p:cNvPr id="229" name="Rectangle 228">
                <a:extLst>
                  <a:ext uri="{FF2B5EF4-FFF2-40B4-BE49-F238E27FC236}">
                    <a16:creationId xmlns:a16="http://schemas.microsoft.com/office/drawing/2014/main" id="{14938D0E-8910-C8AD-E6DD-D4A3CF53CD5D}"/>
                  </a:ext>
                </a:extLst>
              </p:cNvPr>
              <p:cNvSpPr/>
              <p:nvPr/>
            </p:nvSpPr>
            <p:spPr>
              <a:xfrm>
                <a:off x="9326776" y="9759988"/>
                <a:ext cx="505995" cy="505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E"/>
              </a:p>
            </p:txBody>
          </p:sp>
          <mc:AlternateContent xmlns:mc="http://schemas.openxmlformats.org/markup-compatibility/2006" xmlns:p14="http://schemas.microsoft.com/office/powerpoint/2010/main">
            <mc:Choice Requires="p14">
              <p:contentPart p14:bwMode="auto" r:id="rId49">
                <p14:nvContentPartPr>
                  <p14:cNvPr id="230" name="Ink 229">
                    <a:extLst>
                      <a:ext uri="{FF2B5EF4-FFF2-40B4-BE49-F238E27FC236}">
                        <a16:creationId xmlns:a16="http://schemas.microsoft.com/office/drawing/2014/main" id="{D1C67B06-3C47-71C7-11BF-A9D46B0EB026}"/>
                      </a:ext>
                    </a:extLst>
                  </p14:cNvPr>
                  <p14:cNvContentPartPr/>
                  <p14:nvPr/>
                </p14:nvContentPartPr>
                <p14:xfrm>
                  <a:off x="9475402" y="9868071"/>
                  <a:ext cx="309233" cy="294007"/>
                </p14:xfrm>
              </p:contentPart>
            </mc:Choice>
            <mc:Fallback xmlns="">
              <p:pic>
                <p:nvPicPr>
                  <p:cNvPr id="230" name="Ink 229">
                    <a:extLst>
                      <a:ext uri="{FF2B5EF4-FFF2-40B4-BE49-F238E27FC236}">
                        <a16:creationId xmlns:a16="http://schemas.microsoft.com/office/drawing/2014/main" id="{D1C67B06-3C47-71C7-11BF-A9D46B0EB026}"/>
                      </a:ext>
                    </a:extLst>
                  </p:cNvPr>
                  <p:cNvPicPr/>
                  <p:nvPr/>
                </p:nvPicPr>
                <p:blipFill>
                  <a:blip r:embed="rId14"/>
                  <a:stretch>
                    <a:fillRect/>
                  </a:stretch>
                </p:blipFill>
                <p:spPr>
                  <a:xfrm>
                    <a:off x="9439445" y="9832085"/>
                    <a:ext cx="380788" cy="365619"/>
                  </a:xfrm>
                  <a:prstGeom prst="rect">
                    <a:avLst/>
                  </a:prstGeom>
                </p:spPr>
              </p:pic>
            </mc:Fallback>
          </mc:AlternateContent>
        </p:grpSp>
      </p:grpSp>
    </p:spTree>
    <p:extLst>
      <p:ext uri="{BB962C8B-B14F-4D97-AF65-F5344CB8AC3E}">
        <p14:creationId xmlns:p14="http://schemas.microsoft.com/office/powerpoint/2010/main" val="1704767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8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8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1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45" grpId="0"/>
      <p:bldP spid="46" grpId="0"/>
      <p:bldP spid="57" grpId="0"/>
      <p:bldP spid="58" grpId="0"/>
      <p:bldP spid="32" grpId="0"/>
      <p:bldP spid="33" grpId="0"/>
      <p:bldP spid="42" grpId="0"/>
      <p:bldP spid="47" grpId="0"/>
      <p:bldP spid="197" grpId="0"/>
      <p:bldP spid="198" grpId="0"/>
      <p:bldP spid="199" grpId="0"/>
      <p:bldP spid="200" grpId="0"/>
      <p:bldP spid="209" grpId="0"/>
      <p:bldP spid="211" grpId="0"/>
      <p:bldP spid="221" grpId="0"/>
      <p:bldP spid="222" grpId="0"/>
      <p:bldP spid="22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8191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DF57BAB-8930-0F89-238E-A1389811E4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565" y="961876"/>
            <a:ext cx="9329496" cy="5848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4895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Rectangle 234">
            <a:extLst>
              <a:ext uri="{FF2B5EF4-FFF2-40B4-BE49-F238E27FC236}">
                <a16:creationId xmlns:a16="http://schemas.microsoft.com/office/drawing/2014/main" id="{0AB251E2-279B-330A-21C8-ED4AC1ACD4A1}"/>
              </a:ext>
            </a:extLst>
          </p:cNvPr>
          <p:cNvSpPr/>
          <p:nvPr/>
        </p:nvSpPr>
        <p:spPr>
          <a:xfrm>
            <a:off x="9733120" y="3288581"/>
            <a:ext cx="6638555" cy="574947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sp>
        <p:nvSpPr>
          <p:cNvPr id="234" name="Rectangle 233">
            <a:extLst>
              <a:ext uri="{FF2B5EF4-FFF2-40B4-BE49-F238E27FC236}">
                <a16:creationId xmlns:a16="http://schemas.microsoft.com/office/drawing/2014/main" id="{32ECF094-6ED9-F5A7-114A-54EE7AA5EEB0}"/>
              </a:ext>
            </a:extLst>
          </p:cNvPr>
          <p:cNvSpPr/>
          <p:nvPr/>
        </p:nvSpPr>
        <p:spPr>
          <a:xfrm>
            <a:off x="5001727" y="3288581"/>
            <a:ext cx="4725826" cy="574947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CBEA51B4-5A87-6FDE-7220-219B3ABDD1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135" y="594159"/>
            <a:ext cx="15335290" cy="254472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5772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7703979-0F37-4AC4-5FDA-05F8C91908EE}"/>
              </a:ext>
            </a:extLst>
          </p:cNvPr>
          <p:cNvSpPr/>
          <p:nvPr/>
        </p:nvSpPr>
        <p:spPr>
          <a:xfrm>
            <a:off x="10664894" y="1451267"/>
            <a:ext cx="2599388" cy="328001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1A9E07-8EA5-122F-4911-FF2C8D3152CA}"/>
              </a:ext>
            </a:extLst>
          </p:cNvPr>
          <p:cNvSpPr txBox="1"/>
          <p:nvPr/>
        </p:nvSpPr>
        <p:spPr>
          <a:xfrm>
            <a:off x="958980" y="3202948"/>
            <a:ext cx="247931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b="1" u="sng" dirty="0">
                <a:solidFill>
                  <a:srgbClr val="00B050"/>
                </a:solidFill>
              </a:rPr>
              <a:t>Knowns: </a:t>
            </a:r>
          </a:p>
          <a:p>
            <a:endParaRPr lang="en-US" sz="3600" b="0" i="0" dirty="0">
              <a:solidFill>
                <a:srgbClr val="00B050"/>
              </a:solidFill>
              <a:latin typeface="Cambria Math" panose="02040503050406030204" pitchFamily="18" charset="0"/>
            </a:endParaRPr>
          </a:p>
          <a:p>
            <a:pPr algn="l"/>
            <a:endParaRPr lang="en-US" sz="3600" dirty="0"/>
          </a:p>
          <a:p>
            <a:pPr algn="l"/>
            <a:endParaRPr lang="en-US" sz="3600" dirty="0"/>
          </a:p>
          <a:p>
            <a:pPr algn="l"/>
            <a:endParaRPr lang="en-US" sz="3600" dirty="0"/>
          </a:p>
          <a:p>
            <a:pPr algn="l"/>
            <a:endParaRPr lang="en-US" sz="3600" b="1" u="sng" dirty="0">
              <a:solidFill>
                <a:srgbClr val="FF0000"/>
              </a:solidFill>
            </a:endParaRPr>
          </a:p>
          <a:p>
            <a:pPr algn="l"/>
            <a:r>
              <a:rPr lang="en-US" sz="3600" b="1" u="sng" dirty="0">
                <a:solidFill>
                  <a:srgbClr val="FF0000"/>
                </a:solidFill>
              </a:rPr>
              <a:t>Unknown:</a:t>
            </a:r>
          </a:p>
          <a:p>
            <a:endParaRPr lang="en-US" sz="3600" b="1" u="sng" dirty="0">
              <a:solidFill>
                <a:srgbClr val="FF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CE59263-1F52-E60A-869F-DCAED92E6BAA}"/>
              </a:ext>
            </a:extLst>
          </p:cNvPr>
          <p:cNvSpPr/>
          <p:nvPr/>
        </p:nvSpPr>
        <p:spPr>
          <a:xfrm>
            <a:off x="9180807" y="1853918"/>
            <a:ext cx="4308563" cy="342867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266148D-53A2-2E74-157E-EFB1E1D53CEA}"/>
              </a:ext>
            </a:extLst>
          </p:cNvPr>
          <p:cNvSpPr/>
          <p:nvPr/>
        </p:nvSpPr>
        <p:spPr>
          <a:xfrm>
            <a:off x="5284348" y="2652594"/>
            <a:ext cx="8205015" cy="384074"/>
          </a:xfrm>
          <a:prstGeom prst="rect">
            <a:avLst/>
          </a:prstGeom>
          <a:solidFill>
            <a:srgbClr val="FF000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C4B506ED-D2B1-0B9E-9BA4-F5E3CAEE1554}"/>
                  </a:ext>
                </a:extLst>
              </p:cNvPr>
              <p:cNvSpPr txBox="1"/>
              <p:nvPr/>
            </p:nvSpPr>
            <p:spPr>
              <a:xfrm>
                <a:off x="791449" y="3820149"/>
                <a:ext cx="2681503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en-US" sz="36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=25  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AE" sz="36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C4B506ED-D2B1-0B9E-9BA4-F5E3CAEE15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1449" y="3820149"/>
                <a:ext cx="2681503" cy="55399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5AC74DD-D55F-55C3-6069-6A070D1D7DDB}"/>
                  </a:ext>
                </a:extLst>
              </p:cNvPr>
              <p:cNvSpPr txBox="1"/>
              <p:nvPr/>
            </p:nvSpPr>
            <p:spPr>
              <a:xfrm>
                <a:off x="791449" y="7173265"/>
                <a:ext cx="2763512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6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sz="36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n-US" sz="36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𝒕𝒐𝒕𝒂𝒍</m:t>
                          </m:r>
                        </m:sub>
                      </m:sSub>
                      <m:r>
                        <a:rPr lang="en-US" sz="3600" i="1">
                          <a:solidFill>
                            <a:srgbClr val="FC4A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3600" i="1">
                          <a:solidFill>
                            <a:srgbClr val="FC4AE7"/>
                          </a:solidFill>
                          <a:latin typeface="Cambria Math" panose="02040503050406030204" pitchFamily="18" charset="0"/>
                        </a:rPr>
                        <m:t>= ???</m:t>
                      </m:r>
                    </m:oMath>
                  </m:oMathPara>
                </a14:m>
                <a:endParaRPr lang="en-AE" sz="3600" dirty="0">
                  <a:solidFill>
                    <a:srgbClr val="FC4AE7"/>
                  </a:solidFill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5AC74DD-D55F-55C3-6069-6A070D1D7D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1449" y="7173265"/>
                <a:ext cx="2763512" cy="55399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5AC52C6-860A-E5C9-87B6-63BA8EEB9C69}"/>
                  </a:ext>
                </a:extLst>
              </p:cNvPr>
              <p:cNvSpPr txBox="1"/>
              <p:nvPr/>
            </p:nvSpPr>
            <p:spPr>
              <a:xfrm>
                <a:off x="747717" y="5775068"/>
                <a:ext cx="2389757" cy="6065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=0 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AE" sz="36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5AC52C6-860A-E5C9-87B6-63BA8EEB9C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7717" y="5775068"/>
                <a:ext cx="2389757" cy="60651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2B9E350-5E52-BC12-D0ED-A19673F48CD9}"/>
                  </a:ext>
                </a:extLst>
              </p:cNvPr>
              <p:cNvSpPr txBox="1"/>
              <p:nvPr/>
            </p:nvSpPr>
            <p:spPr>
              <a:xfrm>
                <a:off x="659116" y="4470295"/>
                <a:ext cx="3129575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AE" sz="3600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sz="3600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𝑟𝑒𝑎𝑐𝑡</m:t>
                          </m:r>
                        </m:sub>
                      </m:sSub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=0.45 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AE" sz="36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2B9E350-5E52-BC12-D0ED-A19673F48C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116" y="4470295"/>
                <a:ext cx="3129575" cy="55399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0" name="TextBox 199">
                <a:extLst>
                  <a:ext uri="{FF2B5EF4-FFF2-40B4-BE49-F238E27FC236}">
                    <a16:creationId xmlns:a16="http://schemas.microsoft.com/office/drawing/2014/main" id="{FB7B0A25-9A03-BE72-5DFB-BF70E035719A}"/>
                  </a:ext>
                </a:extLst>
              </p:cNvPr>
              <p:cNvSpPr txBox="1"/>
              <p:nvPr/>
            </p:nvSpPr>
            <p:spPr>
              <a:xfrm>
                <a:off x="677358" y="5141965"/>
                <a:ext cx="3093090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=−8.5 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sSup>
                        <m:sSupPr>
                          <m:ctrlP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E" sz="36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200" name="TextBox 199">
                <a:extLst>
                  <a:ext uri="{FF2B5EF4-FFF2-40B4-BE49-F238E27FC236}">
                    <a16:creationId xmlns:a16="http://schemas.microsoft.com/office/drawing/2014/main" id="{FB7B0A25-9A03-BE72-5DFB-BF70E03571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358" y="5141965"/>
                <a:ext cx="3093090" cy="55399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Rectangle 43">
            <a:extLst>
              <a:ext uri="{FF2B5EF4-FFF2-40B4-BE49-F238E27FC236}">
                <a16:creationId xmlns:a16="http://schemas.microsoft.com/office/drawing/2014/main" id="{6511F1FC-1EAB-C323-3251-EB476B02C0C5}"/>
              </a:ext>
            </a:extLst>
          </p:cNvPr>
          <p:cNvSpPr/>
          <p:nvPr/>
        </p:nvSpPr>
        <p:spPr>
          <a:xfrm>
            <a:off x="5024321" y="2236815"/>
            <a:ext cx="6251394" cy="436561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884F57C3-85C1-9AC5-500D-02FE615DB0D5}"/>
              </a:ext>
            </a:extLst>
          </p:cNvPr>
          <p:cNvSpPr/>
          <p:nvPr/>
        </p:nvSpPr>
        <p:spPr>
          <a:xfrm>
            <a:off x="2766936" y="2640162"/>
            <a:ext cx="2535249" cy="321883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cxnSp>
        <p:nvCxnSpPr>
          <p:cNvPr id="195" name="Straight Connector 194">
            <a:extLst>
              <a:ext uri="{FF2B5EF4-FFF2-40B4-BE49-F238E27FC236}">
                <a16:creationId xmlns:a16="http://schemas.microsoft.com/office/drawing/2014/main" id="{16D340A3-6ADD-E59E-558C-D694EDF64CDF}"/>
              </a:ext>
            </a:extLst>
          </p:cNvPr>
          <p:cNvCxnSpPr>
            <a:cxnSpLocks/>
          </p:cNvCxnSpPr>
          <p:nvPr/>
        </p:nvCxnSpPr>
        <p:spPr>
          <a:xfrm>
            <a:off x="5001726" y="4464685"/>
            <a:ext cx="10905268" cy="0"/>
          </a:xfrm>
          <a:prstGeom prst="line">
            <a:avLst/>
          </a:prstGeom>
          <a:ln w="5715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7" name="TextBox 236">
            <a:extLst>
              <a:ext uri="{FF2B5EF4-FFF2-40B4-BE49-F238E27FC236}">
                <a16:creationId xmlns:a16="http://schemas.microsoft.com/office/drawing/2014/main" id="{DEC1CEA6-B328-E309-602D-3507F2EE2234}"/>
              </a:ext>
            </a:extLst>
          </p:cNvPr>
          <p:cNvSpPr txBox="1"/>
          <p:nvPr/>
        </p:nvSpPr>
        <p:spPr>
          <a:xfrm>
            <a:off x="6029136" y="3287163"/>
            <a:ext cx="27193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i="1" dirty="0">
                <a:solidFill>
                  <a:schemeClr val="accent6">
                    <a:lumMod val="75000"/>
                  </a:schemeClr>
                </a:solidFill>
              </a:rPr>
              <a:t>constant velocity </a:t>
            </a:r>
            <a:endParaRPr lang="en-AE" sz="2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38" name="TextBox 237">
            <a:extLst>
              <a:ext uri="{FF2B5EF4-FFF2-40B4-BE49-F238E27FC236}">
                <a16:creationId xmlns:a16="http://schemas.microsoft.com/office/drawing/2014/main" id="{427DACE4-A2B0-C258-60AF-9D04BA597CC7}"/>
              </a:ext>
            </a:extLst>
          </p:cNvPr>
          <p:cNvSpPr txBox="1"/>
          <p:nvPr/>
        </p:nvSpPr>
        <p:spPr>
          <a:xfrm>
            <a:off x="11933787" y="3316987"/>
            <a:ext cx="2019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i="1" dirty="0">
                <a:solidFill>
                  <a:srgbClr val="FF0000"/>
                </a:solidFill>
              </a:rPr>
              <a:t>deceleration</a:t>
            </a:r>
            <a:endParaRPr lang="en-AE" sz="2800" i="1" dirty="0">
              <a:solidFill>
                <a:srgbClr val="FF0000"/>
              </a:solidFill>
            </a:endParaRPr>
          </a:p>
        </p:txBody>
      </p:sp>
      <p:grpSp>
        <p:nvGrpSpPr>
          <p:cNvPr id="352" name="Group 351">
            <a:extLst>
              <a:ext uri="{FF2B5EF4-FFF2-40B4-BE49-F238E27FC236}">
                <a16:creationId xmlns:a16="http://schemas.microsoft.com/office/drawing/2014/main" id="{B8F45580-1361-BDC6-9EEE-6C7EA2321C4F}"/>
              </a:ext>
            </a:extLst>
          </p:cNvPr>
          <p:cNvGrpSpPr/>
          <p:nvPr/>
        </p:nvGrpSpPr>
        <p:grpSpPr>
          <a:xfrm>
            <a:off x="4990066" y="4703896"/>
            <a:ext cx="4687471" cy="430887"/>
            <a:chOff x="4042815" y="4628845"/>
            <a:chExt cx="4687471" cy="430887"/>
          </a:xfrm>
        </p:grpSpPr>
        <p:cxnSp>
          <p:nvCxnSpPr>
            <p:cNvPr id="240" name="Straight Arrow Connector 239">
              <a:extLst>
                <a:ext uri="{FF2B5EF4-FFF2-40B4-BE49-F238E27FC236}">
                  <a16:creationId xmlns:a16="http://schemas.microsoft.com/office/drawing/2014/main" id="{E02AAF19-999C-F6EA-177A-AE55348FB1C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42815" y="4639144"/>
              <a:ext cx="4687471" cy="0"/>
            </a:xfrm>
            <a:prstGeom prst="straightConnector1">
              <a:avLst/>
            </a:prstGeom>
            <a:ln w="38100">
              <a:solidFill>
                <a:schemeClr val="accent6">
                  <a:lumMod val="7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5" name="TextBox 244">
                  <a:extLst>
                    <a:ext uri="{FF2B5EF4-FFF2-40B4-BE49-F238E27FC236}">
                      <a16:creationId xmlns:a16="http://schemas.microsoft.com/office/drawing/2014/main" id="{80BC68DD-753F-E6CA-2613-8969E21C15BE}"/>
                    </a:ext>
                  </a:extLst>
                </p:cNvPr>
                <p:cNvSpPr txBox="1"/>
                <p:nvPr/>
              </p:nvSpPr>
              <p:spPr>
                <a:xfrm>
                  <a:off x="6536465" y="4628845"/>
                  <a:ext cx="673710" cy="43088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algn="l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AE" sz="2800" b="1" i="1" smtClean="0">
                                <a:solidFill>
                                  <a:srgbClr val="FC4AE7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AE" sz="2800" b="1" i="1" smtClean="0">
                                <a:solidFill>
                                  <a:srgbClr val="FC4AE7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en-US" sz="2800" b="1" i="1" smtClean="0">
                                <a:solidFill>
                                  <a:srgbClr val="FC4AE7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𝒙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FC4AE7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oMath>
                    </m:oMathPara>
                  </a14:m>
                  <a:endParaRPr lang="en-AE" sz="2800" b="1" dirty="0">
                    <a:solidFill>
                      <a:srgbClr val="FC4AE7"/>
                    </a:solidFill>
                  </a:endParaRPr>
                </a:p>
              </p:txBody>
            </p:sp>
          </mc:Choice>
          <mc:Fallback xmlns="">
            <p:sp>
              <p:nvSpPr>
                <p:cNvPr id="245" name="TextBox 244">
                  <a:extLst>
                    <a:ext uri="{FF2B5EF4-FFF2-40B4-BE49-F238E27FC236}">
                      <a16:creationId xmlns:a16="http://schemas.microsoft.com/office/drawing/2014/main" id="{80BC68DD-753F-E6CA-2613-8969E21C15B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536465" y="4628845"/>
                  <a:ext cx="673710" cy="430887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E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49" name="Group 348">
            <a:extLst>
              <a:ext uri="{FF2B5EF4-FFF2-40B4-BE49-F238E27FC236}">
                <a16:creationId xmlns:a16="http://schemas.microsoft.com/office/drawing/2014/main" id="{44DC4BB9-A7D6-8DCA-646B-BBE5B2F21E22}"/>
              </a:ext>
            </a:extLst>
          </p:cNvPr>
          <p:cNvGrpSpPr/>
          <p:nvPr/>
        </p:nvGrpSpPr>
        <p:grpSpPr>
          <a:xfrm>
            <a:off x="9553346" y="3655055"/>
            <a:ext cx="718274" cy="622107"/>
            <a:chOff x="8606095" y="3580004"/>
            <a:chExt cx="718274" cy="622107"/>
          </a:xfrm>
        </p:grpSpPr>
        <p:grpSp>
          <p:nvGrpSpPr>
            <p:cNvPr id="233" name="Group 232">
              <a:extLst>
                <a:ext uri="{FF2B5EF4-FFF2-40B4-BE49-F238E27FC236}">
                  <a16:creationId xmlns:a16="http://schemas.microsoft.com/office/drawing/2014/main" id="{EBA4F122-A796-8E36-F462-97097348E2BD}"/>
                </a:ext>
              </a:extLst>
            </p:cNvPr>
            <p:cNvGrpSpPr/>
            <p:nvPr/>
          </p:nvGrpSpPr>
          <p:grpSpPr>
            <a:xfrm>
              <a:off x="8730286" y="3580004"/>
              <a:ext cx="437146" cy="283400"/>
              <a:chOff x="10219998" y="3215764"/>
              <a:chExt cx="437146" cy="283400"/>
            </a:xfrm>
          </p:grpSpPr>
          <p:pic>
            <p:nvPicPr>
              <p:cNvPr id="219" name="Graphic 218" descr="Exclamation mark with solid fill">
                <a:extLst>
                  <a:ext uri="{FF2B5EF4-FFF2-40B4-BE49-F238E27FC236}">
                    <a16:creationId xmlns:a16="http://schemas.microsoft.com/office/drawing/2014/main" id="{7841585D-63B7-4521-578C-495CD0235A4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 rot="928008">
                <a:off x="10384591" y="3226611"/>
                <a:ext cx="272553" cy="272553"/>
              </a:xfrm>
              <a:prstGeom prst="rect">
                <a:avLst/>
              </a:prstGeom>
            </p:spPr>
          </p:pic>
          <p:pic>
            <p:nvPicPr>
              <p:cNvPr id="220" name="Graphic 219" descr="Exclamation mark with solid fill">
                <a:extLst>
                  <a:ext uri="{FF2B5EF4-FFF2-40B4-BE49-F238E27FC236}">
                    <a16:creationId xmlns:a16="http://schemas.microsoft.com/office/drawing/2014/main" id="{5EDC9F39-ECA7-973F-180F-626FC2959F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10219998" y="3215764"/>
                <a:ext cx="272553" cy="272553"/>
              </a:xfrm>
              <a:prstGeom prst="rect">
                <a:avLst/>
              </a:prstGeom>
            </p:spPr>
          </p:pic>
        </p:grpSp>
        <p:sp>
          <p:nvSpPr>
            <p:cNvPr id="246" name="TextBox 245">
              <a:extLst>
                <a:ext uri="{FF2B5EF4-FFF2-40B4-BE49-F238E27FC236}">
                  <a16:creationId xmlns:a16="http://schemas.microsoft.com/office/drawing/2014/main" id="{300B1D72-03C7-307A-B161-60D424F49A6F}"/>
                </a:ext>
              </a:extLst>
            </p:cNvPr>
            <p:cNvSpPr txBox="1"/>
            <p:nvPr/>
          </p:nvSpPr>
          <p:spPr>
            <a:xfrm>
              <a:off x="8606095" y="3802001"/>
              <a:ext cx="7182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en-US" sz="2000" dirty="0">
                  <a:solidFill>
                    <a:srgbClr val="FF0000"/>
                  </a:solidFill>
                </a:rPr>
                <a:t>react</a:t>
              </a:r>
              <a:endParaRPr lang="en-AE" sz="2000" dirty="0">
                <a:solidFill>
                  <a:srgbClr val="FF0000"/>
                </a:solidFill>
              </a:endParaRPr>
            </a:p>
          </p:txBody>
        </p:sp>
      </p:grpSp>
      <p:pic>
        <p:nvPicPr>
          <p:cNvPr id="250" name="Graphic 249" descr="Man with solid fill">
            <a:extLst>
              <a:ext uri="{FF2B5EF4-FFF2-40B4-BE49-F238E27FC236}">
                <a16:creationId xmlns:a16="http://schemas.microsoft.com/office/drawing/2014/main" id="{45A7513B-3A93-9AE8-2D95-04081CC8283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5436218" y="3914515"/>
            <a:ext cx="540971" cy="540971"/>
          </a:xfrm>
          <a:prstGeom prst="rect">
            <a:avLst/>
          </a:prstGeom>
        </p:spPr>
      </p:pic>
      <p:grpSp>
        <p:nvGrpSpPr>
          <p:cNvPr id="348" name="Group 347">
            <a:extLst>
              <a:ext uri="{FF2B5EF4-FFF2-40B4-BE49-F238E27FC236}">
                <a16:creationId xmlns:a16="http://schemas.microsoft.com/office/drawing/2014/main" id="{A83BF616-5963-9E7B-B9E1-41F0E3F9E416}"/>
              </a:ext>
            </a:extLst>
          </p:cNvPr>
          <p:cNvGrpSpPr/>
          <p:nvPr/>
        </p:nvGrpSpPr>
        <p:grpSpPr>
          <a:xfrm>
            <a:off x="5341431" y="4329331"/>
            <a:ext cx="4387870" cy="25850"/>
            <a:chOff x="4394180" y="4254280"/>
            <a:chExt cx="4387870" cy="2585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279" name="Ink 278">
                  <a:extLst>
                    <a:ext uri="{FF2B5EF4-FFF2-40B4-BE49-F238E27FC236}">
                      <a16:creationId xmlns:a16="http://schemas.microsoft.com/office/drawing/2014/main" id="{CEFD3A30-1B55-D4FC-7690-E7AF89E5B3B8}"/>
                    </a:ext>
                  </a:extLst>
                </p14:cNvPr>
                <p14:cNvContentPartPr/>
                <p14:nvPr/>
              </p14:nvContentPartPr>
              <p14:xfrm>
                <a:off x="4394180" y="4254280"/>
                <a:ext cx="360" cy="360"/>
              </p14:xfrm>
            </p:contentPart>
          </mc:Choice>
          <mc:Fallback xmlns="">
            <p:pic>
              <p:nvPicPr>
                <p:cNvPr id="279" name="Ink 278">
                  <a:extLst>
                    <a:ext uri="{FF2B5EF4-FFF2-40B4-BE49-F238E27FC236}">
                      <a16:creationId xmlns:a16="http://schemas.microsoft.com/office/drawing/2014/main" id="{CEFD3A30-1B55-D4FC-7690-E7AF89E5B3B8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4331180" y="4191280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280" name="Ink 279">
                  <a:extLst>
                    <a:ext uri="{FF2B5EF4-FFF2-40B4-BE49-F238E27FC236}">
                      <a16:creationId xmlns:a16="http://schemas.microsoft.com/office/drawing/2014/main" id="{99F8A94F-1DA2-0174-AE76-127AE9F1A3EC}"/>
                    </a:ext>
                  </a:extLst>
                </p14:cNvPr>
                <p14:cNvContentPartPr/>
                <p14:nvPr/>
              </p14:nvContentPartPr>
              <p14:xfrm>
                <a:off x="5905290" y="4260330"/>
                <a:ext cx="360" cy="360"/>
              </p14:xfrm>
            </p:contentPart>
          </mc:Choice>
          <mc:Fallback xmlns="">
            <p:pic>
              <p:nvPicPr>
                <p:cNvPr id="280" name="Ink 279">
                  <a:extLst>
                    <a:ext uri="{FF2B5EF4-FFF2-40B4-BE49-F238E27FC236}">
                      <a16:creationId xmlns:a16="http://schemas.microsoft.com/office/drawing/2014/main" id="{99F8A94F-1DA2-0174-AE76-127AE9F1A3EC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5842650" y="4197690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281" name="Ink 280">
                  <a:extLst>
                    <a:ext uri="{FF2B5EF4-FFF2-40B4-BE49-F238E27FC236}">
                      <a16:creationId xmlns:a16="http://schemas.microsoft.com/office/drawing/2014/main" id="{5CA2BA83-AE46-84ED-4766-F9036CB7A4EC}"/>
                    </a:ext>
                  </a:extLst>
                </p14:cNvPr>
                <p14:cNvContentPartPr/>
                <p14:nvPr/>
              </p14:nvContentPartPr>
              <p14:xfrm>
                <a:off x="7302090" y="4266810"/>
                <a:ext cx="360" cy="360"/>
              </p14:xfrm>
            </p:contentPart>
          </mc:Choice>
          <mc:Fallback xmlns="">
            <p:pic>
              <p:nvPicPr>
                <p:cNvPr id="281" name="Ink 280">
                  <a:extLst>
                    <a:ext uri="{FF2B5EF4-FFF2-40B4-BE49-F238E27FC236}">
                      <a16:creationId xmlns:a16="http://schemas.microsoft.com/office/drawing/2014/main" id="{5CA2BA83-AE46-84ED-4766-F9036CB7A4EC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7239450" y="4204170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282" name="Ink 281">
                  <a:extLst>
                    <a:ext uri="{FF2B5EF4-FFF2-40B4-BE49-F238E27FC236}">
                      <a16:creationId xmlns:a16="http://schemas.microsoft.com/office/drawing/2014/main" id="{91C4DD6C-6DA5-45DB-2794-2C971DF95865}"/>
                    </a:ext>
                  </a:extLst>
                </p14:cNvPr>
                <p14:cNvContentPartPr/>
                <p14:nvPr/>
              </p14:nvContentPartPr>
              <p14:xfrm>
                <a:off x="8781690" y="4279770"/>
                <a:ext cx="360" cy="360"/>
              </p14:xfrm>
            </p:contentPart>
          </mc:Choice>
          <mc:Fallback xmlns="">
            <p:pic>
              <p:nvPicPr>
                <p:cNvPr id="282" name="Ink 281">
                  <a:extLst>
                    <a:ext uri="{FF2B5EF4-FFF2-40B4-BE49-F238E27FC236}">
                      <a16:creationId xmlns:a16="http://schemas.microsoft.com/office/drawing/2014/main" id="{91C4DD6C-6DA5-45DB-2794-2C971DF95865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8719050" y="4216770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53" name="Group 352">
            <a:extLst>
              <a:ext uri="{FF2B5EF4-FFF2-40B4-BE49-F238E27FC236}">
                <a16:creationId xmlns:a16="http://schemas.microsoft.com/office/drawing/2014/main" id="{855ED4EE-9969-6802-FCE3-DD9FE3B43F02}"/>
              </a:ext>
            </a:extLst>
          </p:cNvPr>
          <p:cNvGrpSpPr/>
          <p:nvPr/>
        </p:nvGrpSpPr>
        <p:grpSpPr>
          <a:xfrm>
            <a:off x="9764748" y="4686683"/>
            <a:ext cx="5941955" cy="430887"/>
            <a:chOff x="8817497" y="4611632"/>
            <a:chExt cx="5941955" cy="430887"/>
          </a:xfrm>
        </p:grpSpPr>
        <p:cxnSp>
          <p:nvCxnSpPr>
            <p:cNvPr id="289" name="Straight Arrow Connector 288">
              <a:extLst>
                <a:ext uri="{FF2B5EF4-FFF2-40B4-BE49-F238E27FC236}">
                  <a16:creationId xmlns:a16="http://schemas.microsoft.com/office/drawing/2014/main" id="{6A8CCED5-9AEE-51DF-F956-197D40D41CD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817497" y="4648193"/>
              <a:ext cx="5941955" cy="4370"/>
            </a:xfrm>
            <a:prstGeom prst="straightConnector1">
              <a:avLst/>
            </a:prstGeom>
            <a:ln w="38100">
              <a:solidFill>
                <a:schemeClr val="accent2">
                  <a:lumMod val="7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0" name="TextBox 289">
                  <a:extLst>
                    <a:ext uri="{FF2B5EF4-FFF2-40B4-BE49-F238E27FC236}">
                      <a16:creationId xmlns:a16="http://schemas.microsoft.com/office/drawing/2014/main" id="{2693AE76-CE3C-D969-9180-9449090C82DF}"/>
                    </a:ext>
                  </a:extLst>
                </p:cNvPr>
                <p:cNvSpPr txBox="1"/>
                <p:nvPr/>
              </p:nvSpPr>
              <p:spPr>
                <a:xfrm>
                  <a:off x="11627487" y="4611632"/>
                  <a:ext cx="673711" cy="43088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algn="l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AE" sz="2800" b="1" i="1" smtClean="0">
                                <a:solidFill>
                                  <a:srgbClr val="FC4AE7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AE" sz="2800" b="1" i="1" smtClean="0">
                                <a:solidFill>
                                  <a:srgbClr val="FC4AE7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en-US" sz="2800" b="1" i="1" smtClean="0">
                                <a:solidFill>
                                  <a:srgbClr val="FC4AE7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𝒙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FC4AE7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</m:oMath>
                    </m:oMathPara>
                  </a14:m>
                  <a:endParaRPr lang="en-AE" sz="2800" b="1" dirty="0">
                    <a:solidFill>
                      <a:srgbClr val="FC4AE7"/>
                    </a:solidFill>
                  </a:endParaRPr>
                </a:p>
              </p:txBody>
            </p:sp>
          </mc:Choice>
          <mc:Fallback xmlns="">
            <p:sp>
              <p:nvSpPr>
                <p:cNvPr id="290" name="TextBox 289">
                  <a:extLst>
                    <a:ext uri="{FF2B5EF4-FFF2-40B4-BE49-F238E27FC236}">
                      <a16:creationId xmlns:a16="http://schemas.microsoft.com/office/drawing/2014/main" id="{2693AE76-CE3C-D969-9180-9449090C82D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627487" y="4611632"/>
                  <a:ext cx="673711" cy="430887"/>
                </a:xfrm>
                <a:prstGeom prst="rect">
                  <a:avLst/>
                </a:prstGeom>
                <a:blipFill>
                  <a:blip r:embed="rId1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E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54" name="Group 353">
            <a:extLst>
              <a:ext uri="{FF2B5EF4-FFF2-40B4-BE49-F238E27FC236}">
                <a16:creationId xmlns:a16="http://schemas.microsoft.com/office/drawing/2014/main" id="{B318097B-60EE-112F-F895-B22931737665}"/>
              </a:ext>
            </a:extLst>
          </p:cNvPr>
          <p:cNvGrpSpPr/>
          <p:nvPr/>
        </p:nvGrpSpPr>
        <p:grpSpPr>
          <a:xfrm>
            <a:off x="5088021" y="5039609"/>
            <a:ext cx="2072980" cy="874282"/>
            <a:chOff x="4140770" y="4964558"/>
            <a:chExt cx="2072980" cy="874282"/>
          </a:xfrm>
        </p:grpSpPr>
        <p:sp>
          <p:nvSpPr>
            <p:cNvPr id="340" name="Rectangle 339">
              <a:extLst>
                <a:ext uri="{FF2B5EF4-FFF2-40B4-BE49-F238E27FC236}">
                  <a16:creationId xmlns:a16="http://schemas.microsoft.com/office/drawing/2014/main" id="{11986A0E-887B-368F-E5C9-355AB5305CC1}"/>
                </a:ext>
              </a:extLst>
            </p:cNvPr>
            <p:cNvSpPr/>
            <p:nvPr/>
          </p:nvSpPr>
          <p:spPr>
            <a:xfrm>
              <a:off x="4161673" y="4964558"/>
              <a:ext cx="2052077" cy="874101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3" name="TextBox 292">
                  <a:extLst>
                    <a:ext uri="{FF2B5EF4-FFF2-40B4-BE49-F238E27FC236}">
                      <a16:creationId xmlns:a16="http://schemas.microsoft.com/office/drawing/2014/main" id="{033148FD-F05F-359D-B259-EA8EEFB76442}"/>
                    </a:ext>
                  </a:extLst>
                </p:cNvPr>
                <p:cNvSpPr txBox="1"/>
                <p:nvPr/>
              </p:nvSpPr>
              <p:spPr>
                <a:xfrm>
                  <a:off x="4181463" y="4977829"/>
                  <a:ext cx="1966051" cy="43088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algn="l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  <m:r>
                          <a:rPr lang="en-U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=25  </m:t>
                        </m:r>
                        <m:r>
                          <a:rPr lang="en-U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/</m:t>
                        </m:r>
                        <m:r>
                          <a:rPr lang="en-U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oMath>
                    </m:oMathPara>
                  </a14:m>
                  <a:endParaRPr lang="en-AE" sz="2800" dirty="0">
                    <a:solidFill>
                      <a:srgbClr val="00B050"/>
                    </a:solidFill>
                  </a:endParaRPr>
                </a:p>
              </p:txBody>
            </p:sp>
          </mc:Choice>
          <mc:Fallback xmlns="">
            <p:sp>
              <p:nvSpPr>
                <p:cNvPr id="293" name="TextBox 292">
                  <a:extLst>
                    <a:ext uri="{FF2B5EF4-FFF2-40B4-BE49-F238E27FC236}">
                      <a16:creationId xmlns:a16="http://schemas.microsoft.com/office/drawing/2014/main" id="{033148FD-F05F-359D-B259-EA8EEFB7644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81463" y="4977829"/>
                  <a:ext cx="1966051" cy="430887"/>
                </a:xfrm>
                <a:prstGeom prst="rect">
                  <a:avLst/>
                </a:prstGeom>
                <a:blipFill>
                  <a:blip r:embed="rId1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E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4" name="TextBox 293">
                  <a:extLst>
                    <a:ext uri="{FF2B5EF4-FFF2-40B4-BE49-F238E27FC236}">
                      <a16:creationId xmlns:a16="http://schemas.microsoft.com/office/drawing/2014/main" id="{A125AA9A-BB13-63CE-6F1B-F5519B21A8DB}"/>
                    </a:ext>
                  </a:extLst>
                </p:cNvPr>
                <p:cNvSpPr txBox="1"/>
                <p:nvPr/>
              </p:nvSpPr>
              <p:spPr>
                <a:xfrm>
                  <a:off x="4140770" y="5407953"/>
                  <a:ext cx="1833131" cy="43088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800" b="0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sz="2800" b="0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en-US" sz="2800" b="0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</a:rPr>
                          <m:t>=0.45 </m:t>
                        </m:r>
                        <m:r>
                          <a:rPr lang="en-US" sz="2800" b="0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oMath>
                    </m:oMathPara>
                  </a14:m>
                  <a:endParaRPr lang="en-AE" sz="2800" dirty="0">
                    <a:solidFill>
                      <a:srgbClr val="00B0F0"/>
                    </a:solidFill>
                  </a:endParaRPr>
                </a:p>
              </p:txBody>
            </p:sp>
          </mc:Choice>
          <mc:Fallback xmlns="">
            <p:sp>
              <p:nvSpPr>
                <p:cNvPr id="294" name="TextBox 293">
                  <a:extLst>
                    <a:ext uri="{FF2B5EF4-FFF2-40B4-BE49-F238E27FC236}">
                      <a16:creationId xmlns:a16="http://schemas.microsoft.com/office/drawing/2014/main" id="{A125AA9A-BB13-63CE-6F1B-F5519B21A8D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40770" y="5407953"/>
                  <a:ext cx="1833131" cy="430887"/>
                </a:xfrm>
                <a:prstGeom prst="rect">
                  <a:avLst/>
                </a:prstGeom>
                <a:blipFill>
                  <a:blip r:embed="rId2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E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95" name="TextBox 294">
                <a:extLst>
                  <a:ext uri="{FF2B5EF4-FFF2-40B4-BE49-F238E27FC236}">
                    <a16:creationId xmlns:a16="http://schemas.microsoft.com/office/drawing/2014/main" id="{15E060F9-700C-368B-1EA2-0F57EB49451E}"/>
                  </a:ext>
                </a:extLst>
              </p:cNvPr>
              <p:cNvSpPr txBox="1"/>
              <p:nvPr/>
            </p:nvSpPr>
            <p:spPr>
              <a:xfrm>
                <a:off x="6290204" y="5910328"/>
                <a:ext cx="1989967" cy="92519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n-US" sz="32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   =  </m:t>
                      </m:r>
                      <m:f>
                        <m:fPr>
                          <m:ctrlPr>
                            <a:rPr lang="en-US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AE" sz="3200" b="1" i="1">
                                  <a:solidFill>
                                    <a:srgbClr val="FC4AE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AE" sz="3200" b="1" i="1">
                                  <a:solidFill>
                                    <a:srgbClr val="FC4AE7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a:rPr lang="en-US" sz="3200" b="1" i="1">
                                  <a:solidFill>
                                    <a:srgbClr val="FC4AE7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en-US" sz="3200" b="1" i="1">
                                  <a:solidFill>
                                    <a:srgbClr val="FC4AE7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</m:num>
                        <m:den>
                          <m:r>
                            <a:rPr lang="en-US" sz="3200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sz="3200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en-AE" sz="3200" dirty="0"/>
              </a:p>
            </p:txBody>
          </p:sp>
        </mc:Choice>
        <mc:Fallback xmlns="">
          <p:sp>
            <p:nvSpPr>
              <p:cNvPr id="295" name="TextBox 294">
                <a:extLst>
                  <a:ext uri="{FF2B5EF4-FFF2-40B4-BE49-F238E27FC236}">
                    <a16:creationId xmlns:a16="http://schemas.microsoft.com/office/drawing/2014/main" id="{15E060F9-700C-368B-1EA2-0F57EB4945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0204" y="5910328"/>
                <a:ext cx="1989967" cy="925190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55" name="Group 354">
            <a:extLst>
              <a:ext uri="{FF2B5EF4-FFF2-40B4-BE49-F238E27FC236}">
                <a16:creationId xmlns:a16="http://schemas.microsoft.com/office/drawing/2014/main" id="{90EC1725-060A-F2B2-812A-5554A9F86ED8}"/>
              </a:ext>
            </a:extLst>
          </p:cNvPr>
          <p:cNvGrpSpPr/>
          <p:nvPr/>
        </p:nvGrpSpPr>
        <p:grpSpPr>
          <a:xfrm>
            <a:off x="5362178" y="6117747"/>
            <a:ext cx="3911442" cy="553372"/>
            <a:chOff x="4414927" y="6042696"/>
            <a:chExt cx="3911442" cy="55337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6" name="TextBox 295">
                  <a:extLst>
                    <a:ext uri="{FF2B5EF4-FFF2-40B4-BE49-F238E27FC236}">
                      <a16:creationId xmlns:a16="http://schemas.microsoft.com/office/drawing/2014/main" id="{1C3F361A-3412-6F59-3A52-B72749C4F246}"/>
                    </a:ext>
                  </a:extLst>
                </p:cNvPr>
                <p:cNvSpPr txBox="1"/>
                <p:nvPr/>
              </p:nvSpPr>
              <p:spPr>
                <a:xfrm>
                  <a:off x="7431700" y="6042696"/>
                  <a:ext cx="894669" cy="49244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E" sz="32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×∆</m:t>
                        </m:r>
                        <m:r>
                          <a:rPr lang="en-US" sz="32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en-AE" sz="3200" dirty="0">
                    <a:solidFill>
                      <a:srgbClr val="0070C0"/>
                    </a:solidFill>
                  </a:endParaRPr>
                </a:p>
              </p:txBody>
            </p:sp>
          </mc:Choice>
          <mc:Fallback xmlns="">
            <p:sp>
              <p:nvSpPr>
                <p:cNvPr id="296" name="TextBox 295">
                  <a:extLst>
                    <a:ext uri="{FF2B5EF4-FFF2-40B4-BE49-F238E27FC236}">
                      <a16:creationId xmlns:a16="http://schemas.microsoft.com/office/drawing/2014/main" id="{1C3F361A-3412-6F59-3A52-B72749C4F24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431700" y="6042696"/>
                  <a:ext cx="894669" cy="492443"/>
                </a:xfrm>
                <a:prstGeom prst="rect">
                  <a:avLst/>
                </a:prstGeom>
                <a:blipFill>
                  <a:blip r:embed="rId2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E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7" name="TextBox 296">
                  <a:extLst>
                    <a:ext uri="{FF2B5EF4-FFF2-40B4-BE49-F238E27FC236}">
                      <a16:creationId xmlns:a16="http://schemas.microsoft.com/office/drawing/2014/main" id="{3167E8A3-F95B-5CEE-63D7-E3A9B236FDA2}"/>
                    </a:ext>
                  </a:extLst>
                </p:cNvPr>
                <p:cNvSpPr txBox="1"/>
                <p:nvPr/>
              </p:nvSpPr>
              <p:spPr>
                <a:xfrm>
                  <a:off x="4414927" y="6103625"/>
                  <a:ext cx="894669" cy="49244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E" sz="3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sz="3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en-AE" sz="32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</m:oMath>
                    </m:oMathPara>
                  </a14:m>
                  <a:endParaRPr lang="en-AE" sz="3200" dirty="0">
                    <a:solidFill>
                      <a:srgbClr val="0070C0"/>
                    </a:solidFill>
                  </a:endParaRPr>
                </a:p>
              </p:txBody>
            </p:sp>
          </mc:Choice>
          <mc:Fallback xmlns="">
            <p:sp>
              <p:nvSpPr>
                <p:cNvPr id="297" name="TextBox 296">
                  <a:extLst>
                    <a:ext uri="{FF2B5EF4-FFF2-40B4-BE49-F238E27FC236}">
                      <a16:creationId xmlns:a16="http://schemas.microsoft.com/office/drawing/2014/main" id="{3167E8A3-F95B-5CEE-63D7-E3A9B236FDA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414927" y="6103625"/>
                  <a:ext cx="894669" cy="492443"/>
                </a:xfrm>
                <a:prstGeom prst="rect">
                  <a:avLst/>
                </a:prstGeom>
                <a:blipFill>
                  <a:blip r:embed="rId2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E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56" name="Group 355">
            <a:extLst>
              <a:ext uri="{FF2B5EF4-FFF2-40B4-BE49-F238E27FC236}">
                <a16:creationId xmlns:a16="http://schemas.microsoft.com/office/drawing/2014/main" id="{6D47460C-72C6-240A-A656-60258E5B718A}"/>
              </a:ext>
            </a:extLst>
          </p:cNvPr>
          <p:cNvGrpSpPr/>
          <p:nvPr/>
        </p:nvGrpSpPr>
        <p:grpSpPr>
          <a:xfrm>
            <a:off x="7547695" y="6154750"/>
            <a:ext cx="1734597" cy="755418"/>
            <a:chOff x="6600444" y="6079699"/>
            <a:chExt cx="1734597" cy="755418"/>
          </a:xfrm>
        </p:grpSpPr>
        <p:cxnSp>
          <p:nvCxnSpPr>
            <p:cNvPr id="299" name="Straight Connector 298">
              <a:extLst>
                <a:ext uri="{FF2B5EF4-FFF2-40B4-BE49-F238E27FC236}">
                  <a16:creationId xmlns:a16="http://schemas.microsoft.com/office/drawing/2014/main" id="{EE1D8509-2811-E026-2A0E-5509F4A096D3}"/>
                </a:ext>
              </a:extLst>
            </p:cNvPr>
            <p:cNvCxnSpPr>
              <a:cxnSpLocks/>
            </p:cNvCxnSpPr>
            <p:nvPr/>
          </p:nvCxnSpPr>
          <p:spPr>
            <a:xfrm>
              <a:off x="7788644" y="6079699"/>
              <a:ext cx="546397" cy="43634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1" name="Straight Connector 300">
              <a:extLst>
                <a:ext uri="{FF2B5EF4-FFF2-40B4-BE49-F238E27FC236}">
                  <a16:creationId xmlns:a16="http://schemas.microsoft.com/office/drawing/2014/main" id="{504C6163-F3F7-915B-0EA2-2514C7753528}"/>
                </a:ext>
              </a:extLst>
            </p:cNvPr>
            <p:cNvCxnSpPr>
              <a:cxnSpLocks/>
            </p:cNvCxnSpPr>
            <p:nvPr/>
          </p:nvCxnSpPr>
          <p:spPr>
            <a:xfrm>
              <a:off x="6600444" y="6416824"/>
              <a:ext cx="603681" cy="418293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06" name="TextBox 305">
                <a:extLst>
                  <a:ext uri="{FF2B5EF4-FFF2-40B4-BE49-F238E27FC236}">
                    <a16:creationId xmlns:a16="http://schemas.microsoft.com/office/drawing/2014/main" id="{C8BDB51A-392A-5B8B-4AF6-42C060E1AC89}"/>
                  </a:ext>
                </a:extLst>
              </p:cNvPr>
              <p:cNvSpPr txBox="1"/>
              <p:nvPr/>
            </p:nvSpPr>
            <p:spPr>
              <a:xfrm>
                <a:off x="5932759" y="7107581"/>
                <a:ext cx="2319994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200" b="1" i="1" smtClean="0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AE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n-US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3200" b="0" i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i="1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n-AE" sz="32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×∆</m:t>
                      </m:r>
                      <m:r>
                        <a:rPr lang="en-US" sz="32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AE" sz="32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06" name="TextBox 305">
                <a:extLst>
                  <a:ext uri="{FF2B5EF4-FFF2-40B4-BE49-F238E27FC236}">
                    <a16:creationId xmlns:a16="http://schemas.microsoft.com/office/drawing/2014/main" id="{C8BDB51A-392A-5B8B-4AF6-42C060E1AC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2759" y="7107581"/>
                <a:ext cx="2319994" cy="492443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8" name="TextBox 307">
                <a:extLst>
                  <a:ext uri="{FF2B5EF4-FFF2-40B4-BE49-F238E27FC236}">
                    <a16:creationId xmlns:a16="http://schemas.microsoft.com/office/drawing/2014/main" id="{12C762DD-C71E-CFBC-90AC-771AC94A5749}"/>
                  </a:ext>
                </a:extLst>
              </p:cNvPr>
              <p:cNvSpPr txBox="1"/>
              <p:nvPr/>
            </p:nvSpPr>
            <p:spPr>
              <a:xfrm>
                <a:off x="5858132" y="7786971"/>
                <a:ext cx="2891048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200" b="1" i="1" smtClean="0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AE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n-US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3200" b="0" i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i="1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AE" sz="32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sz="3200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0.45</m:t>
                      </m:r>
                    </m:oMath>
                  </m:oMathPara>
                </a14:m>
                <a:endParaRPr lang="en-AE" sz="32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08" name="TextBox 307">
                <a:extLst>
                  <a:ext uri="{FF2B5EF4-FFF2-40B4-BE49-F238E27FC236}">
                    <a16:creationId xmlns:a16="http://schemas.microsoft.com/office/drawing/2014/main" id="{12C762DD-C71E-CFBC-90AC-771AC94A57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58132" y="7786971"/>
                <a:ext cx="2891048" cy="492443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9" name="TextBox 308">
                <a:extLst>
                  <a:ext uri="{FF2B5EF4-FFF2-40B4-BE49-F238E27FC236}">
                    <a16:creationId xmlns:a16="http://schemas.microsoft.com/office/drawing/2014/main" id="{399D8E32-5246-F63F-0BCB-008E39352C7F}"/>
                  </a:ext>
                </a:extLst>
              </p:cNvPr>
              <p:cNvSpPr txBox="1"/>
              <p:nvPr/>
            </p:nvSpPr>
            <p:spPr>
              <a:xfrm>
                <a:off x="5897147" y="8379259"/>
                <a:ext cx="2629118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200" b="1" i="1" smtClean="0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AE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n-US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3200" b="0" i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11.45 </m:t>
                      </m:r>
                      <m:r>
                        <a:rPr lang="en-US" sz="32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en-AE" sz="32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09" name="TextBox 308">
                <a:extLst>
                  <a:ext uri="{FF2B5EF4-FFF2-40B4-BE49-F238E27FC236}">
                    <a16:creationId xmlns:a16="http://schemas.microsoft.com/office/drawing/2014/main" id="{399D8E32-5246-F63F-0BCB-008E39352C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7147" y="8379259"/>
                <a:ext cx="2629118" cy="492443"/>
              </a:xfrm>
              <a:prstGeom prst="rect">
                <a:avLst/>
              </a:prstGeom>
              <a:blipFill>
                <a:blip r:embed="rId2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57" name="Group 356">
            <a:extLst>
              <a:ext uri="{FF2B5EF4-FFF2-40B4-BE49-F238E27FC236}">
                <a16:creationId xmlns:a16="http://schemas.microsoft.com/office/drawing/2014/main" id="{4FE8828F-2866-E0DC-742E-A495599D4015}"/>
              </a:ext>
            </a:extLst>
          </p:cNvPr>
          <p:cNvGrpSpPr/>
          <p:nvPr/>
        </p:nvGrpSpPr>
        <p:grpSpPr>
          <a:xfrm>
            <a:off x="9892012" y="5096622"/>
            <a:ext cx="5107106" cy="1076746"/>
            <a:chOff x="8944761" y="5021571"/>
            <a:chExt cx="5107106" cy="1076746"/>
          </a:xfrm>
        </p:grpSpPr>
        <p:sp>
          <p:nvSpPr>
            <p:cNvPr id="341" name="Rectangle 340">
              <a:extLst>
                <a:ext uri="{FF2B5EF4-FFF2-40B4-BE49-F238E27FC236}">
                  <a16:creationId xmlns:a16="http://schemas.microsoft.com/office/drawing/2014/main" id="{4E7AEF0B-D0D8-7A1F-BCFE-1115A7E75926}"/>
                </a:ext>
              </a:extLst>
            </p:cNvPr>
            <p:cNvSpPr/>
            <p:nvPr/>
          </p:nvSpPr>
          <p:spPr>
            <a:xfrm>
              <a:off x="8944761" y="5097347"/>
              <a:ext cx="5107106" cy="100097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0" name="TextBox 309">
                  <a:extLst>
                    <a:ext uri="{FF2B5EF4-FFF2-40B4-BE49-F238E27FC236}">
                      <a16:creationId xmlns:a16="http://schemas.microsoft.com/office/drawing/2014/main" id="{99618C39-7F65-0FAB-90EE-049A2E22CDD9}"/>
                    </a:ext>
                  </a:extLst>
                </p:cNvPr>
                <p:cNvSpPr txBox="1"/>
                <p:nvPr/>
              </p:nvSpPr>
              <p:spPr>
                <a:xfrm>
                  <a:off x="9034504" y="5021571"/>
                  <a:ext cx="2087431" cy="43088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algn="l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AE" sz="2800" b="1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𝒊</m:t>
                            </m:r>
                          </m:sub>
                        </m:sSub>
                        <m:r>
                          <a:rPr lang="en-U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=25  </m:t>
                        </m:r>
                        <m:r>
                          <a:rPr lang="en-U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/</m:t>
                        </m:r>
                        <m:r>
                          <a:rPr lang="en-U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oMath>
                    </m:oMathPara>
                  </a14:m>
                  <a:endParaRPr lang="en-AE" sz="2800" dirty="0">
                    <a:solidFill>
                      <a:srgbClr val="00B050"/>
                    </a:solidFill>
                  </a:endParaRPr>
                </a:p>
              </p:txBody>
            </p:sp>
          </mc:Choice>
          <mc:Fallback xmlns="">
            <p:sp>
              <p:nvSpPr>
                <p:cNvPr id="310" name="TextBox 309">
                  <a:extLst>
                    <a:ext uri="{FF2B5EF4-FFF2-40B4-BE49-F238E27FC236}">
                      <a16:creationId xmlns:a16="http://schemas.microsoft.com/office/drawing/2014/main" id="{99618C39-7F65-0FAB-90EE-049A2E22CDD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034504" y="5021571"/>
                  <a:ext cx="2087431" cy="430887"/>
                </a:xfrm>
                <a:prstGeom prst="rect">
                  <a:avLst/>
                </a:prstGeom>
                <a:blipFill>
                  <a:blip r:embed="rId2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E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1" name="TextBox 310">
                  <a:extLst>
                    <a:ext uri="{FF2B5EF4-FFF2-40B4-BE49-F238E27FC236}">
                      <a16:creationId xmlns:a16="http://schemas.microsoft.com/office/drawing/2014/main" id="{25D79C79-344A-A1E6-0358-696A0D786542}"/>
                    </a:ext>
                  </a:extLst>
                </p:cNvPr>
                <p:cNvSpPr txBox="1"/>
                <p:nvPr/>
              </p:nvSpPr>
              <p:spPr>
                <a:xfrm>
                  <a:off x="9034504" y="5473762"/>
                  <a:ext cx="1859803" cy="471732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AE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𝒇</m:t>
                            </m:r>
                          </m:sub>
                        </m:sSub>
                        <m:r>
                          <a:rPr lang="en-US" sz="28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=0 </m:t>
                        </m:r>
                        <m:r>
                          <a:rPr lang="en-US" sz="28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sz="28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/</m:t>
                        </m:r>
                        <m:r>
                          <a:rPr lang="en-US" sz="28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oMath>
                    </m:oMathPara>
                  </a14:m>
                  <a:endParaRPr lang="en-AE" sz="2800" dirty="0">
                    <a:solidFill>
                      <a:srgbClr val="FF0000"/>
                    </a:solidFill>
                  </a:endParaRPr>
                </a:p>
              </p:txBody>
            </p:sp>
          </mc:Choice>
          <mc:Fallback xmlns="">
            <p:sp>
              <p:nvSpPr>
                <p:cNvPr id="311" name="TextBox 310">
                  <a:extLst>
                    <a:ext uri="{FF2B5EF4-FFF2-40B4-BE49-F238E27FC236}">
                      <a16:creationId xmlns:a16="http://schemas.microsoft.com/office/drawing/2014/main" id="{25D79C79-344A-A1E6-0358-696A0D78654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034504" y="5473762"/>
                  <a:ext cx="1859803" cy="471732"/>
                </a:xfrm>
                <a:prstGeom prst="rect">
                  <a:avLst/>
                </a:prstGeom>
                <a:blipFill>
                  <a:blip r:embed="rId2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E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2" name="TextBox 311">
                  <a:extLst>
                    <a:ext uri="{FF2B5EF4-FFF2-40B4-BE49-F238E27FC236}">
                      <a16:creationId xmlns:a16="http://schemas.microsoft.com/office/drawing/2014/main" id="{FE3A418F-2AFD-D36D-5AA0-436FB4AE2ECD}"/>
                    </a:ext>
                  </a:extLst>
                </p:cNvPr>
                <p:cNvSpPr txBox="1"/>
                <p:nvPr/>
              </p:nvSpPr>
              <p:spPr>
                <a:xfrm>
                  <a:off x="11467685" y="5356136"/>
                  <a:ext cx="2408801" cy="43088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8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sz="28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=−8.5 </m:t>
                        </m:r>
                        <m:r>
                          <a:rPr lang="en-US" sz="28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sz="28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/</m:t>
                        </m:r>
                        <m:sSup>
                          <m:sSupPr>
                            <m:ctrlPr>
                              <a:rPr lang="en-US" sz="2800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  <m:sup>
                            <m:r>
                              <a:rPr lang="en-US" sz="2800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oMath>
                    </m:oMathPara>
                  </a14:m>
                  <a:endParaRPr lang="en-AE" sz="2800" dirty="0">
                    <a:solidFill>
                      <a:srgbClr val="7030A0"/>
                    </a:solidFill>
                  </a:endParaRPr>
                </a:p>
              </p:txBody>
            </p:sp>
          </mc:Choice>
          <mc:Fallback xmlns="">
            <p:sp>
              <p:nvSpPr>
                <p:cNvPr id="312" name="TextBox 311">
                  <a:extLst>
                    <a:ext uri="{FF2B5EF4-FFF2-40B4-BE49-F238E27FC236}">
                      <a16:creationId xmlns:a16="http://schemas.microsoft.com/office/drawing/2014/main" id="{FE3A418F-2AFD-D36D-5AA0-436FB4AE2EC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467685" y="5356136"/>
                  <a:ext cx="2408801" cy="430887"/>
                </a:xfrm>
                <a:prstGeom prst="rect">
                  <a:avLst/>
                </a:prstGeom>
                <a:blipFill>
                  <a:blip r:embed="rId2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E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13" name="TextBox 312">
                <a:extLst>
                  <a:ext uri="{FF2B5EF4-FFF2-40B4-BE49-F238E27FC236}">
                    <a16:creationId xmlns:a16="http://schemas.microsoft.com/office/drawing/2014/main" id="{76A17CF3-51CC-8A10-2303-703482509C4A}"/>
                  </a:ext>
                </a:extLst>
              </p:cNvPr>
              <p:cNvSpPr txBox="1"/>
              <p:nvPr/>
            </p:nvSpPr>
            <p:spPr>
              <a:xfrm>
                <a:off x="11228843" y="6322115"/>
                <a:ext cx="2895088" cy="50180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8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  <m:sup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2800" i="1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2800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800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sz="2800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2800" i="1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28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sSub>
                        <m:sSubPr>
                          <m:ctrlPr>
                            <a:rPr lang="en-AE" sz="28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AE" sz="28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sz="28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n-US" sz="2800" b="1" i="1" smtClean="0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en-AE" sz="2800" b="1" dirty="0"/>
              </a:p>
            </p:txBody>
          </p:sp>
        </mc:Choice>
        <mc:Fallback xmlns="">
          <p:sp>
            <p:nvSpPr>
              <p:cNvPr id="313" name="TextBox 312">
                <a:extLst>
                  <a:ext uri="{FF2B5EF4-FFF2-40B4-BE49-F238E27FC236}">
                    <a16:creationId xmlns:a16="http://schemas.microsoft.com/office/drawing/2014/main" id="{76A17CF3-51CC-8A10-2303-703482509C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28843" y="6322115"/>
                <a:ext cx="2895088" cy="501804"/>
              </a:xfrm>
              <a:prstGeom prst="rect">
                <a:avLst/>
              </a:prstGeom>
              <a:blipFill>
                <a:blip r:embed="rId3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4" name="TextBox 313">
                <a:extLst>
                  <a:ext uri="{FF2B5EF4-FFF2-40B4-BE49-F238E27FC236}">
                    <a16:creationId xmlns:a16="http://schemas.microsoft.com/office/drawing/2014/main" id="{56D93635-2BE2-ED77-47A0-873EC460BA67}"/>
                  </a:ext>
                </a:extLst>
              </p:cNvPr>
              <p:cNvSpPr txBox="1"/>
              <p:nvPr/>
            </p:nvSpPr>
            <p:spPr>
              <a:xfrm>
                <a:off x="11196412" y="7040030"/>
                <a:ext cx="4268604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sup>
                          <m:r>
                            <a:rPr lang="en-US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2800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  <m:sup>
                          <m:r>
                            <a:rPr lang="en-US" sz="28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1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sz="28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−8.5</m:t>
                      </m:r>
                      <m:r>
                        <a:rPr lang="en-US" sz="28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en-AE" sz="28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AE" sz="28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sz="28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en-AE" sz="2800" b="1" dirty="0"/>
              </a:p>
            </p:txBody>
          </p:sp>
        </mc:Choice>
        <mc:Fallback xmlns="">
          <p:sp>
            <p:nvSpPr>
              <p:cNvPr id="314" name="TextBox 313">
                <a:extLst>
                  <a:ext uri="{FF2B5EF4-FFF2-40B4-BE49-F238E27FC236}">
                    <a16:creationId xmlns:a16="http://schemas.microsoft.com/office/drawing/2014/main" id="{56D93635-2BE2-ED77-47A0-873EC460BA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96412" y="7040030"/>
                <a:ext cx="4268604" cy="430887"/>
              </a:xfrm>
              <a:prstGeom prst="rect">
                <a:avLst/>
              </a:prstGeom>
              <a:blipFill>
                <a:blip r:embed="rId3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5" name="TextBox 314">
                <a:extLst>
                  <a:ext uri="{FF2B5EF4-FFF2-40B4-BE49-F238E27FC236}">
                    <a16:creationId xmlns:a16="http://schemas.microsoft.com/office/drawing/2014/main" id="{1141EB15-ACA3-0E42-2827-4B1846690578}"/>
                  </a:ext>
                </a:extLst>
              </p:cNvPr>
              <p:cNvSpPr txBox="1"/>
              <p:nvPr/>
            </p:nvSpPr>
            <p:spPr>
              <a:xfrm>
                <a:off x="10778636" y="7591091"/>
                <a:ext cx="3086229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−625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−17</m:t>
                      </m:r>
                      <m:r>
                        <a:rPr lang="en-US" sz="28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en-AE" sz="28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AE" sz="28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sz="28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en-AE" sz="2800" b="1" dirty="0"/>
              </a:p>
            </p:txBody>
          </p:sp>
        </mc:Choice>
        <mc:Fallback xmlns="">
          <p:sp>
            <p:nvSpPr>
              <p:cNvPr id="315" name="TextBox 314">
                <a:extLst>
                  <a:ext uri="{FF2B5EF4-FFF2-40B4-BE49-F238E27FC236}">
                    <a16:creationId xmlns:a16="http://schemas.microsoft.com/office/drawing/2014/main" id="{1141EB15-ACA3-0E42-2827-4B18466905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78636" y="7591091"/>
                <a:ext cx="3086229" cy="430887"/>
              </a:xfrm>
              <a:prstGeom prst="rect">
                <a:avLst/>
              </a:prstGeom>
              <a:blipFill>
                <a:blip r:embed="rId3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7" name="Straight Connector 316">
            <a:extLst>
              <a:ext uri="{FF2B5EF4-FFF2-40B4-BE49-F238E27FC236}">
                <a16:creationId xmlns:a16="http://schemas.microsoft.com/office/drawing/2014/main" id="{97195939-824A-4594-FCFD-38EED287D54E}"/>
              </a:ext>
            </a:extLst>
          </p:cNvPr>
          <p:cNvCxnSpPr>
            <a:cxnSpLocks/>
          </p:cNvCxnSpPr>
          <p:nvPr/>
        </p:nvCxnSpPr>
        <p:spPr>
          <a:xfrm>
            <a:off x="10716300" y="8041934"/>
            <a:ext cx="98132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8" name="Straight Connector 317">
            <a:extLst>
              <a:ext uri="{FF2B5EF4-FFF2-40B4-BE49-F238E27FC236}">
                <a16:creationId xmlns:a16="http://schemas.microsoft.com/office/drawing/2014/main" id="{768AAB4C-578C-C5B5-2B14-BE2D1E01FBA8}"/>
              </a:ext>
            </a:extLst>
          </p:cNvPr>
          <p:cNvCxnSpPr>
            <a:cxnSpLocks/>
          </p:cNvCxnSpPr>
          <p:nvPr/>
        </p:nvCxnSpPr>
        <p:spPr>
          <a:xfrm>
            <a:off x="12207070" y="8070962"/>
            <a:ext cx="165779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3" name="TextBox 322">
                <a:extLst>
                  <a:ext uri="{FF2B5EF4-FFF2-40B4-BE49-F238E27FC236}">
                    <a16:creationId xmlns:a16="http://schemas.microsoft.com/office/drawing/2014/main" id="{503346A8-F545-1B0E-19D8-75D389640C52}"/>
                  </a:ext>
                </a:extLst>
              </p:cNvPr>
              <p:cNvSpPr txBox="1"/>
              <p:nvPr/>
            </p:nvSpPr>
            <p:spPr>
              <a:xfrm>
                <a:off x="12500872" y="8006564"/>
                <a:ext cx="900305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−17</m:t>
                      </m:r>
                    </m:oMath>
                  </m:oMathPara>
                </a14:m>
                <a:endParaRPr lang="en-AE" sz="2800" dirty="0"/>
              </a:p>
            </p:txBody>
          </p:sp>
        </mc:Choice>
        <mc:Fallback xmlns="">
          <p:sp>
            <p:nvSpPr>
              <p:cNvPr id="323" name="TextBox 322">
                <a:extLst>
                  <a:ext uri="{FF2B5EF4-FFF2-40B4-BE49-F238E27FC236}">
                    <a16:creationId xmlns:a16="http://schemas.microsoft.com/office/drawing/2014/main" id="{503346A8-F545-1B0E-19D8-75D389640C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00872" y="8006564"/>
                <a:ext cx="900305" cy="523220"/>
              </a:xfrm>
              <a:prstGeom prst="rect">
                <a:avLst/>
              </a:prstGeom>
              <a:blipFill>
                <a:blip r:embed="rId3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4" name="TextBox 323">
                <a:extLst>
                  <a:ext uri="{FF2B5EF4-FFF2-40B4-BE49-F238E27FC236}">
                    <a16:creationId xmlns:a16="http://schemas.microsoft.com/office/drawing/2014/main" id="{D207C44D-AD64-1898-6A1E-688E655AA26F}"/>
                  </a:ext>
                </a:extLst>
              </p:cNvPr>
              <p:cNvSpPr txBox="1"/>
              <p:nvPr/>
            </p:nvSpPr>
            <p:spPr>
              <a:xfrm>
                <a:off x="10862030" y="8057468"/>
                <a:ext cx="900305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−17</m:t>
                      </m:r>
                    </m:oMath>
                  </m:oMathPara>
                </a14:m>
                <a:endParaRPr lang="en-AE" sz="2800" dirty="0"/>
              </a:p>
            </p:txBody>
          </p:sp>
        </mc:Choice>
        <mc:Fallback xmlns="">
          <p:sp>
            <p:nvSpPr>
              <p:cNvPr id="324" name="TextBox 323">
                <a:extLst>
                  <a:ext uri="{FF2B5EF4-FFF2-40B4-BE49-F238E27FC236}">
                    <a16:creationId xmlns:a16="http://schemas.microsoft.com/office/drawing/2014/main" id="{D207C44D-AD64-1898-6A1E-688E655AA2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62030" y="8057468"/>
                <a:ext cx="900305" cy="523220"/>
              </a:xfrm>
              <a:prstGeom prst="rect">
                <a:avLst/>
              </a:prstGeom>
              <a:blipFill>
                <a:blip r:embed="rId3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51" name="Group 350">
            <a:extLst>
              <a:ext uri="{FF2B5EF4-FFF2-40B4-BE49-F238E27FC236}">
                <a16:creationId xmlns:a16="http://schemas.microsoft.com/office/drawing/2014/main" id="{DA3480B7-E5CA-D429-367C-049DB13E9417}"/>
              </a:ext>
            </a:extLst>
          </p:cNvPr>
          <p:cNvGrpSpPr/>
          <p:nvPr/>
        </p:nvGrpSpPr>
        <p:grpSpPr>
          <a:xfrm>
            <a:off x="5358756" y="4335711"/>
            <a:ext cx="9845515" cy="21307"/>
            <a:chOff x="4411505" y="4260660"/>
            <a:chExt cx="9845515" cy="21307"/>
          </a:xfrm>
        </p:grpSpPr>
        <p:cxnSp>
          <p:nvCxnSpPr>
            <p:cNvPr id="252" name="Straight Arrow Connector 251">
              <a:extLst>
                <a:ext uri="{FF2B5EF4-FFF2-40B4-BE49-F238E27FC236}">
                  <a16:creationId xmlns:a16="http://schemas.microsoft.com/office/drawing/2014/main" id="{1F76B6C5-E54A-A875-82B2-93576CB4E66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411505" y="4263500"/>
              <a:ext cx="951552" cy="6134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Arrow Connector 256">
              <a:extLst>
                <a:ext uri="{FF2B5EF4-FFF2-40B4-BE49-F238E27FC236}">
                  <a16:creationId xmlns:a16="http://schemas.microsoft.com/office/drawing/2014/main" id="{214DFEB1-4B1D-D93D-3BAB-DD979577EBB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249161" y="4264279"/>
              <a:ext cx="666176" cy="1768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Arrow Connector 257">
              <a:extLst>
                <a:ext uri="{FF2B5EF4-FFF2-40B4-BE49-F238E27FC236}">
                  <a16:creationId xmlns:a16="http://schemas.microsoft.com/office/drawing/2014/main" id="{1F656815-8807-2309-6E9E-07ADE85F7FCC}"/>
                </a:ext>
              </a:extLst>
            </p:cNvPr>
            <p:cNvCxnSpPr>
              <a:cxnSpLocks/>
            </p:cNvCxnSpPr>
            <p:nvPr/>
          </p:nvCxnSpPr>
          <p:spPr>
            <a:xfrm>
              <a:off x="11278292" y="4272182"/>
              <a:ext cx="534347" cy="1921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Arrow Connector 259">
              <a:extLst>
                <a:ext uri="{FF2B5EF4-FFF2-40B4-BE49-F238E27FC236}">
                  <a16:creationId xmlns:a16="http://schemas.microsoft.com/office/drawing/2014/main" id="{0B746B80-6C9E-811A-A915-5B4C517D6459}"/>
                </a:ext>
              </a:extLst>
            </p:cNvPr>
            <p:cNvCxnSpPr>
              <a:cxnSpLocks/>
            </p:cNvCxnSpPr>
            <p:nvPr/>
          </p:nvCxnSpPr>
          <p:spPr>
            <a:xfrm>
              <a:off x="12197017" y="4273304"/>
              <a:ext cx="327814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Arrow Connector 261">
              <a:extLst>
                <a:ext uri="{FF2B5EF4-FFF2-40B4-BE49-F238E27FC236}">
                  <a16:creationId xmlns:a16="http://schemas.microsoft.com/office/drawing/2014/main" id="{6A6D5C92-5EA0-324E-1618-014001AE9F0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2767654" y="4267170"/>
              <a:ext cx="225877" cy="2901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Straight Arrow Connector 275">
              <a:extLst>
                <a:ext uri="{FF2B5EF4-FFF2-40B4-BE49-F238E27FC236}">
                  <a16:creationId xmlns:a16="http://schemas.microsoft.com/office/drawing/2014/main" id="{C8234D64-5955-FA7C-09EF-98424E0E8D0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902300" y="4273057"/>
              <a:ext cx="951552" cy="6134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Straight Arrow Connector 276">
              <a:extLst>
                <a:ext uri="{FF2B5EF4-FFF2-40B4-BE49-F238E27FC236}">
                  <a16:creationId xmlns:a16="http://schemas.microsoft.com/office/drawing/2014/main" id="{4D312104-908C-361D-9E5A-AAF67DB3AA5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361518" y="4264279"/>
              <a:ext cx="951552" cy="6134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Arrow Connector 277">
              <a:extLst>
                <a:ext uri="{FF2B5EF4-FFF2-40B4-BE49-F238E27FC236}">
                  <a16:creationId xmlns:a16="http://schemas.microsoft.com/office/drawing/2014/main" id="{66C31831-9C05-8FAA-A469-612BF65F048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817497" y="4262574"/>
              <a:ext cx="951552" cy="6134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Arrow Connector 266">
              <a:extLst>
                <a:ext uri="{FF2B5EF4-FFF2-40B4-BE49-F238E27FC236}">
                  <a16:creationId xmlns:a16="http://schemas.microsoft.com/office/drawing/2014/main" id="{E2C81A83-5E44-F21F-03B2-6B010B323EEB}"/>
                </a:ext>
              </a:extLst>
            </p:cNvPr>
            <p:cNvCxnSpPr>
              <a:cxnSpLocks/>
            </p:cNvCxnSpPr>
            <p:nvPr/>
          </p:nvCxnSpPr>
          <p:spPr>
            <a:xfrm>
              <a:off x="13162747" y="4267170"/>
              <a:ext cx="241598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0" name="Straight Arrow Connector 329">
              <a:extLst>
                <a:ext uri="{FF2B5EF4-FFF2-40B4-BE49-F238E27FC236}">
                  <a16:creationId xmlns:a16="http://schemas.microsoft.com/office/drawing/2014/main" id="{9FB41003-A7E5-17FD-DDFC-24C5B86CD796}"/>
                </a:ext>
              </a:extLst>
            </p:cNvPr>
            <p:cNvCxnSpPr>
              <a:cxnSpLocks/>
            </p:cNvCxnSpPr>
            <p:nvPr/>
          </p:nvCxnSpPr>
          <p:spPr>
            <a:xfrm>
              <a:off x="13541774" y="4260660"/>
              <a:ext cx="241598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Straight Arrow Connector 334">
              <a:extLst>
                <a:ext uri="{FF2B5EF4-FFF2-40B4-BE49-F238E27FC236}">
                  <a16:creationId xmlns:a16="http://schemas.microsoft.com/office/drawing/2014/main" id="{19D91DDE-3FB9-A1E1-7EC0-DB0BE37798F2}"/>
                </a:ext>
              </a:extLst>
            </p:cNvPr>
            <p:cNvCxnSpPr>
              <a:cxnSpLocks/>
            </p:cNvCxnSpPr>
            <p:nvPr/>
          </p:nvCxnSpPr>
          <p:spPr>
            <a:xfrm>
              <a:off x="14118084" y="4267170"/>
              <a:ext cx="138936" cy="648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0" name="Group 349">
            <a:extLst>
              <a:ext uri="{FF2B5EF4-FFF2-40B4-BE49-F238E27FC236}">
                <a16:creationId xmlns:a16="http://schemas.microsoft.com/office/drawing/2014/main" id="{7A1EB02C-CBF3-2075-87A2-4E929A4FCB92}"/>
              </a:ext>
            </a:extLst>
          </p:cNvPr>
          <p:cNvGrpSpPr/>
          <p:nvPr/>
        </p:nvGrpSpPr>
        <p:grpSpPr>
          <a:xfrm>
            <a:off x="11170501" y="4340705"/>
            <a:ext cx="4265717" cy="14476"/>
            <a:chOff x="10223250" y="4265654"/>
            <a:chExt cx="4265717" cy="14476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5">
              <p14:nvContentPartPr>
                <p14:cNvPr id="283" name="Ink 282">
                  <a:extLst>
                    <a:ext uri="{FF2B5EF4-FFF2-40B4-BE49-F238E27FC236}">
                      <a16:creationId xmlns:a16="http://schemas.microsoft.com/office/drawing/2014/main" id="{44EC4027-F73D-7F3C-AA3C-D46604318B9E}"/>
                    </a:ext>
                  </a:extLst>
                </p14:cNvPr>
                <p14:cNvContentPartPr/>
                <p14:nvPr/>
              </p14:nvContentPartPr>
              <p14:xfrm>
                <a:off x="10223250" y="4279770"/>
                <a:ext cx="360" cy="360"/>
              </p14:xfrm>
            </p:contentPart>
          </mc:Choice>
          <mc:Fallback xmlns="">
            <p:pic>
              <p:nvPicPr>
                <p:cNvPr id="283" name="Ink 282">
                  <a:extLst>
                    <a:ext uri="{FF2B5EF4-FFF2-40B4-BE49-F238E27FC236}">
                      <a16:creationId xmlns:a16="http://schemas.microsoft.com/office/drawing/2014/main" id="{44EC4027-F73D-7F3C-AA3C-D46604318B9E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0160250" y="4216770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6">
              <p14:nvContentPartPr>
                <p14:cNvPr id="284" name="Ink 283">
                  <a:extLst>
                    <a:ext uri="{FF2B5EF4-FFF2-40B4-BE49-F238E27FC236}">
                      <a16:creationId xmlns:a16="http://schemas.microsoft.com/office/drawing/2014/main" id="{F60CE8EE-72B4-95E3-0D73-BDE05C5D5153}"/>
                    </a:ext>
                  </a:extLst>
                </p14:cNvPr>
                <p14:cNvContentPartPr/>
                <p14:nvPr/>
              </p14:nvContentPartPr>
              <p14:xfrm>
                <a:off x="11242035" y="4266810"/>
                <a:ext cx="360" cy="360"/>
              </p14:xfrm>
            </p:contentPart>
          </mc:Choice>
          <mc:Fallback xmlns="">
            <p:pic>
              <p:nvPicPr>
                <p:cNvPr id="284" name="Ink 283">
                  <a:extLst>
                    <a:ext uri="{FF2B5EF4-FFF2-40B4-BE49-F238E27FC236}">
                      <a16:creationId xmlns:a16="http://schemas.microsoft.com/office/drawing/2014/main" id="{F60CE8EE-72B4-95E3-0D73-BDE05C5D5153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1179035" y="4204170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7">
              <p14:nvContentPartPr>
                <p14:cNvPr id="285" name="Ink 284">
                  <a:extLst>
                    <a:ext uri="{FF2B5EF4-FFF2-40B4-BE49-F238E27FC236}">
                      <a16:creationId xmlns:a16="http://schemas.microsoft.com/office/drawing/2014/main" id="{93EA8614-5247-C8CE-EC97-A697A258866C}"/>
                    </a:ext>
                  </a:extLst>
                </p14:cNvPr>
                <p14:cNvContentPartPr/>
                <p14:nvPr/>
              </p14:nvContentPartPr>
              <p14:xfrm>
                <a:off x="12141838" y="4273290"/>
                <a:ext cx="360" cy="360"/>
              </p14:xfrm>
            </p:contentPart>
          </mc:Choice>
          <mc:Fallback xmlns="">
            <p:pic>
              <p:nvPicPr>
                <p:cNvPr id="285" name="Ink 284">
                  <a:extLst>
                    <a:ext uri="{FF2B5EF4-FFF2-40B4-BE49-F238E27FC236}">
                      <a16:creationId xmlns:a16="http://schemas.microsoft.com/office/drawing/2014/main" id="{93EA8614-5247-C8CE-EC97-A697A258866C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2078838" y="4210290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8">
              <p14:nvContentPartPr>
                <p14:cNvPr id="286" name="Ink 285">
                  <a:extLst>
                    <a:ext uri="{FF2B5EF4-FFF2-40B4-BE49-F238E27FC236}">
                      <a16:creationId xmlns:a16="http://schemas.microsoft.com/office/drawing/2014/main" id="{AA829680-027C-A06A-C77D-A36A55AF5739}"/>
                    </a:ext>
                  </a:extLst>
                </p14:cNvPr>
                <p14:cNvContentPartPr/>
                <p14:nvPr/>
              </p14:nvContentPartPr>
              <p14:xfrm>
                <a:off x="12690081" y="4273290"/>
                <a:ext cx="360" cy="360"/>
              </p14:xfrm>
            </p:contentPart>
          </mc:Choice>
          <mc:Fallback xmlns="">
            <p:pic>
              <p:nvPicPr>
                <p:cNvPr id="286" name="Ink 285">
                  <a:extLst>
                    <a:ext uri="{FF2B5EF4-FFF2-40B4-BE49-F238E27FC236}">
                      <a16:creationId xmlns:a16="http://schemas.microsoft.com/office/drawing/2014/main" id="{AA829680-027C-A06A-C77D-A36A55AF5739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2627441" y="4210290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9">
              <p14:nvContentPartPr>
                <p14:cNvPr id="287" name="Ink 286">
                  <a:extLst>
                    <a:ext uri="{FF2B5EF4-FFF2-40B4-BE49-F238E27FC236}">
                      <a16:creationId xmlns:a16="http://schemas.microsoft.com/office/drawing/2014/main" id="{E73A8DA7-902F-444B-9EA0-4D2649F09C9F}"/>
                    </a:ext>
                  </a:extLst>
                </p14:cNvPr>
                <p14:cNvContentPartPr/>
                <p14:nvPr/>
              </p14:nvContentPartPr>
              <p14:xfrm>
                <a:off x="13162747" y="4266450"/>
                <a:ext cx="360" cy="360"/>
              </p14:xfrm>
            </p:contentPart>
          </mc:Choice>
          <mc:Fallback xmlns="">
            <p:pic>
              <p:nvPicPr>
                <p:cNvPr id="287" name="Ink 286">
                  <a:extLst>
                    <a:ext uri="{FF2B5EF4-FFF2-40B4-BE49-F238E27FC236}">
                      <a16:creationId xmlns:a16="http://schemas.microsoft.com/office/drawing/2014/main" id="{E73A8DA7-902F-444B-9EA0-4D2649F09C9F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3100107" y="4203450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0">
              <p14:nvContentPartPr>
                <p14:cNvPr id="288" name="Ink 287">
                  <a:extLst>
                    <a:ext uri="{FF2B5EF4-FFF2-40B4-BE49-F238E27FC236}">
                      <a16:creationId xmlns:a16="http://schemas.microsoft.com/office/drawing/2014/main" id="{FD2BB88E-457A-3B7A-5393-1E9054FD83B6}"/>
                    </a:ext>
                  </a:extLst>
                </p14:cNvPr>
                <p14:cNvContentPartPr/>
                <p14:nvPr/>
              </p14:nvContentPartPr>
              <p14:xfrm>
                <a:off x="13541774" y="4265654"/>
                <a:ext cx="360" cy="360"/>
              </p14:xfrm>
            </p:contentPart>
          </mc:Choice>
          <mc:Fallback xmlns="">
            <p:pic>
              <p:nvPicPr>
                <p:cNvPr id="288" name="Ink 287">
                  <a:extLst>
                    <a:ext uri="{FF2B5EF4-FFF2-40B4-BE49-F238E27FC236}">
                      <a16:creationId xmlns:a16="http://schemas.microsoft.com/office/drawing/2014/main" id="{FD2BB88E-457A-3B7A-5393-1E9054FD83B6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3479134" y="4202654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1">
              <p14:nvContentPartPr>
                <p14:cNvPr id="332" name="Ink 331">
                  <a:extLst>
                    <a:ext uri="{FF2B5EF4-FFF2-40B4-BE49-F238E27FC236}">
                      <a16:creationId xmlns:a16="http://schemas.microsoft.com/office/drawing/2014/main" id="{4A62CDDA-74B4-1390-8B3C-C6EA7C428B21}"/>
                    </a:ext>
                  </a:extLst>
                </p14:cNvPr>
                <p14:cNvContentPartPr/>
                <p14:nvPr/>
              </p14:nvContentPartPr>
              <p14:xfrm>
                <a:off x="13845919" y="4266154"/>
                <a:ext cx="360" cy="360"/>
              </p14:xfrm>
            </p:contentPart>
          </mc:Choice>
          <mc:Fallback xmlns="">
            <p:pic>
              <p:nvPicPr>
                <p:cNvPr id="332" name="Ink 331">
                  <a:extLst>
                    <a:ext uri="{FF2B5EF4-FFF2-40B4-BE49-F238E27FC236}">
                      <a16:creationId xmlns:a16="http://schemas.microsoft.com/office/drawing/2014/main" id="{4A62CDDA-74B4-1390-8B3C-C6EA7C428B21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3783279" y="4203154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2">
              <p14:nvContentPartPr>
                <p14:cNvPr id="333" name="Ink 332">
                  <a:extLst>
                    <a:ext uri="{FF2B5EF4-FFF2-40B4-BE49-F238E27FC236}">
                      <a16:creationId xmlns:a16="http://schemas.microsoft.com/office/drawing/2014/main" id="{87F0A410-0ED3-3EC2-E06E-A48600441EC5}"/>
                    </a:ext>
                  </a:extLst>
                </p14:cNvPr>
                <p14:cNvContentPartPr/>
                <p14:nvPr/>
              </p14:nvContentPartPr>
              <p14:xfrm>
                <a:off x="14051867" y="4274244"/>
                <a:ext cx="360" cy="360"/>
              </p14:xfrm>
            </p:contentPart>
          </mc:Choice>
          <mc:Fallback xmlns="">
            <p:pic>
              <p:nvPicPr>
                <p:cNvPr id="333" name="Ink 332">
                  <a:extLst>
                    <a:ext uri="{FF2B5EF4-FFF2-40B4-BE49-F238E27FC236}">
                      <a16:creationId xmlns:a16="http://schemas.microsoft.com/office/drawing/2014/main" id="{87F0A410-0ED3-3EC2-E06E-A48600441EC5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3989227" y="4211244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3">
              <p14:nvContentPartPr>
                <p14:cNvPr id="337" name="Ink 336">
                  <a:extLst>
                    <a:ext uri="{FF2B5EF4-FFF2-40B4-BE49-F238E27FC236}">
                      <a16:creationId xmlns:a16="http://schemas.microsoft.com/office/drawing/2014/main" id="{EB72FB7F-A75F-AF8D-0281-08978B85CFDA}"/>
                    </a:ext>
                  </a:extLst>
                </p14:cNvPr>
                <p14:cNvContentPartPr/>
                <p14:nvPr/>
              </p14:nvContentPartPr>
              <p14:xfrm>
                <a:off x="14319031" y="4273290"/>
                <a:ext cx="360" cy="360"/>
              </p14:xfrm>
            </p:contentPart>
          </mc:Choice>
          <mc:Fallback xmlns="">
            <p:pic>
              <p:nvPicPr>
                <p:cNvPr id="337" name="Ink 336">
                  <a:extLst>
                    <a:ext uri="{FF2B5EF4-FFF2-40B4-BE49-F238E27FC236}">
                      <a16:creationId xmlns:a16="http://schemas.microsoft.com/office/drawing/2014/main" id="{EB72FB7F-A75F-AF8D-0281-08978B85CFDA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4256391" y="4210290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4">
              <p14:nvContentPartPr>
                <p14:cNvPr id="339" name="Ink 338">
                  <a:extLst>
                    <a:ext uri="{FF2B5EF4-FFF2-40B4-BE49-F238E27FC236}">
                      <a16:creationId xmlns:a16="http://schemas.microsoft.com/office/drawing/2014/main" id="{331BA283-2BB8-F6F7-7AA7-131B66B8EC1C}"/>
                    </a:ext>
                  </a:extLst>
                </p14:cNvPr>
                <p14:cNvContentPartPr/>
                <p14:nvPr/>
              </p14:nvContentPartPr>
              <p14:xfrm>
                <a:off x="14488607" y="4266810"/>
                <a:ext cx="360" cy="360"/>
              </p14:xfrm>
            </p:contentPart>
          </mc:Choice>
          <mc:Fallback xmlns="">
            <p:pic>
              <p:nvPicPr>
                <p:cNvPr id="339" name="Ink 338">
                  <a:extLst>
                    <a:ext uri="{FF2B5EF4-FFF2-40B4-BE49-F238E27FC236}">
                      <a16:creationId xmlns:a16="http://schemas.microsoft.com/office/drawing/2014/main" id="{331BA283-2BB8-F6F7-7AA7-131B66B8EC1C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4425967" y="4203810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42" name="TextBox 341">
                <a:extLst>
                  <a:ext uri="{FF2B5EF4-FFF2-40B4-BE49-F238E27FC236}">
                    <a16:creationId xmlns:a16="http://schemas.microsoft.com/office/drawing/2014/main" id="{25D902B3-6D6F-3FD6-8BA5-7214D550DE8E}"/>
                  </a:ext>
                </a:extLst>
              </p:cNvPr>
              <p:cNvSpPr txBox="1"/>
              <p:nvPr/>
            </p:nvSpPr>
            <p:spPr>
              <a:xfrm>
                <a:off x="11210938" y="8580688"/>
                <a:ext cx="2286716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2800" b="1" i="1" smtClean="0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AE" sz="2800" b="1" i="1" smtClean="0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sz="28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2800" b="1" i="1" smtClean="0">
                          <a:solidFill>
                            <a:srgbClr val="FC4A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2800" b="0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36.76 </m:t>
                      </m:r>
                      <m:r>
                        <m:rPr>
                          <m:sty m:val="p"/>
                        </m:rPr>
                        <a:rPr lang="en-US" sz="2800" b="0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en-AE" sz="2800" dirty="0"/>
              </a:p>
            </p:txBody>
          </p:sp>
        </mc:Choice>
        <mc:Fallback xmlns="">
          <p:sp>
            <p:nvSpPr>
              <p:cNvPr id="342" name="TextBox 341">
                <a:extLst>
                  <a:ext uri="{FF2B5EF4-FFF2-40B4-BE49-F238E27FC236}">
                    <a16:creationId xmlns:a16="http://schemas.microsoft.com/office/drawing/2014/main" id="{25D902B3-6D6F-3FD6-8BA5-7214D550DE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10938" y="8580688"/>
                <a:ext cx="2286716" cy="430887"/>
              </a:xfrm>
              <a:prstGeom prst="rect">
                <a:avLst/>
              </a:prstGeom>
              <a:blipFill>
                <a:blip r:embed="rId4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5" name="TextBox 344">
                <a:extLst>
                  <a:ext uri="{FF2B5EF4-FFF2-40B4-BE49-F238E27FC236}">
                    <a16:creationId xmlns:a16="http://schemas.microsoft.com/office/drawing/2014/main" id="{F28BA87C-351D-BBEC-5E05-B26030D9565E}"/>
                  </a:ext>
                </a:extLst>
              </p:cNvPr>
              <p:cNvSpPr txBox="1"/>
              <p:nvPr/>
            </p:nvSpPr>
            <p:spPr>
              <a:xfrm>
                <a:off x="6754231" y="9192610"/>
                <a:ext cx="6783717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600" b="1" i="1" smtClean="0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sz="36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n-US" sz="36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𝒕𝒐𝒕𝒂𝒍</m:t>
                          </m:r>
                        </m:sub>
                      </m:sSub>
                      <m:r>
                        <a:rPr lang="en-US" sz="3600" i="1">
                          <a:solidFill>
                            <a:srgbClr val="FC4A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3600" i="1">
                          <a:solidFill>
                            <a:srgbClr val="FC4AE7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11.45</m:t>
                      </m:r>
                      <m:r>
                        <a:rPr lang="en-US" sz="3600" b="0" i="1" smtClean="0">
                          <a:solidFill>
                            <a:srgbClr val="FC4AE7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36.76</m:t>
                      </m:r>
                      <m:r>
                        <a:rPr lang="en-US" sz="3600" b="0" i="1" smtClean="0">
                          <a:solidFill>
                            <a:srgbClr val="FC4AE7"/>
                          </a:solidFill>
                          <a:latin typeface="Cambria Math" panose="02040503050406030204" pitchFamily="18" charset="0"/>
                        </a:rPr>
                        <m:t>=48.2 </m:t>
                      </m:r>
                      <m:r>
                        <a:rPr lang="en-US" sz="3600" b="0" i="1" smtClean="0">
                          <a:solidFill>
                            <a:srgbClr val="FC4AE7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en-AE" sz="3600" dirty="0">
                  <a:solidFill>
                    <a:srgbClr val="FC4AE7"/>
                  </a:solidFill>
                </a:endParaRPr>
              </a:p>
            </p:txBody>
          </p:sp>
        </mc:Choice>
        <mc:Fallback xmlns="">
          <p:sp>
            <p:nvSpPr>
              <p:cNvPr id="345" name="TextBox 344">
                <a:extLst>
                  <a:ext uri="{FF2B5EF4-FFF2-40B4-BE49-F238E27FC236}">
                    <a16:creationId xmlns:a16="http://schemas.microsoft.com/office/drawing/2014/main" id="{F28BA87C-351D-BBEC-5E05-B26030D956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54231" y="9192610"/>
                <a:ext cx="6783717" cy="553998"/>
              </a:xfrm>
              <a:prstGeom prst="rect">
                <a:avLst/>
              </a:prstGeom>
              <a:blipFill>
                <a:blip r:embed="rId4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19855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3000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3000"/>
                                        <p:tgtEl>
                                          <p:spTgt spid="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60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5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5" dur="20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" grpId="0" animBg="1"/>
      <p:bldP spid="234" grpId="0" animBg="1"/>
      <p:bldP spid="3" grpId="0" animBg="1"/>
      <p:bldP spid="6" grpId="0" animBg="1"/>
      <p:bldP spid="10" grpId="0" animBg="1"/>
      <p:bldP spid="11" grpId="0"/>
      <p:bldP spid="12" grpId="0"/>
      <p:bldP spid="13" grpId="0"/>
      <p:bldP spid="14" grpId="0"/>
      <p:bldP spid="200" grpId="0"/>
      <p:bldP spid="44" grpId="0" animBg="1"/>
      <p:bldP spid="51" grpId="0" animBg="1"/>
      <p:bldP spid="237" grpId="0"/>
      <p:bldP spid="238" grpId="0"/>
      <p:bldP spid="295" grpId="0"/>
      <p:bldP spid="306" grpId="0"/>
      <p:bldP spid="308" grpId="0"/>
      <p:bldP spid="309" grpId="0"/>
      <p:bldP spid="313" grpId="0"/>
      <p:bldP spid="314" grpId="0"/>
      <p:bldP spid="315" grpId="0"/>
      <p:bldP spid="323" grpId="0"/>
      <p:bldP spid="324" grpId="0"/>
      <p:bldP spid="342" grpId="0"/>
      <p:bldP spid="34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E2A2EF67-75E1-9AD0-28CB-C8C99841625E}"/>
              </a:ext>
            </a:extLst>
          </p:cNvPr>
          <p:cNvSpPr/>
          <p:nvPr/>
        </p:nvSpPr>
        <p:spPr>
          <a:xfrm>
            <a:off x="4201204" y="3121888"/>
            <a:ext cx="6227775" cy="593174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36A4479-597B-310D-338B-7BF025502E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7824" y="755908"/>
            <a:ext cx="15742537" cy="1876054"/>
          </a:xfrm>
          <a:prstGeom prst="rect">
            <a:avLst/>
          </a:prstGeom>
        </p:spPr>
      </p:pic>
      <p:sp>
        <p:nvSpPr>
          <p:cNvPr id="234" name="Rectangle 233">
            <a:extLst>
              <a:ext uri="{FF2B5EF4-FFF2-40B4-BE49-F238E27FC236}">
                <a16:creationId xmlns:a16="http://schemas.microsoft.com/office/drawing/2014/main" id="{32ECF094-6ED9-F5A7-114A-54EE7AA5EEB0}"/>
              </a:ext>
            </a:extLst>
          </p:cNvPr>
          <p:cNvSpPr/>
          <p:nvPr/>
        </p:nvSpPr>
        <p:spPr>
          <a:xfrm>
            <a:off x="10495216" y="3121432"/>
            <a:ext cx="6904268" cy="593174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5772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102361" y="142727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7703979-0F37-4AC4-5FDA-05F8C91908EE}"/>
              </a:ext>
            </a:extLst>
          </p:cNvPr>
          <p:cNvSpPr/>
          <p:nvPr/>
        </p:nvSpPr>
        <p:spPr>
          <a:xfrm>
            <a:off x="1942594" y="1258412"/>
            <a:ext cx="6208781" cy="407417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1A9E07-8EA5-122F-4911-FF2C8D3152CA}"/>
              </a:ext>
            </a:extLst>
          </p:cNvPr>
          <p:cNvSpPr txBox="1"/>
          <p:nvPr/>
        </p:nvSpPr>
        <p:spPr>
          <a:xfrm>
            <a:off x="888346" y="2687942"/>
            <a:ext cx="2479317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b="1" u="sng" dirty="0">
                <a:solidFill>
                  <a:srgbClr val="00B050"/>
                </a:solidFill>
              </a:rPr>
              <a:t>Knowns: </a:t>
            </a:r>
          </a:p>
          <a:p>
            <a:endParaRPr lang="en-US" sz="3600" b="0" i="0" dirty="0">
              <a:solidFill>
                <a:srgbClr val="00B050"/>
              </a:solidFill>
              <a:latin typeface="Cambria Math" panose="02040503050406030204" pitchFamily="18" charset="0"/>
            </a:endParaRPr>
          </a:p>
          <a:p>
            <a:pPr algn="l"/>
            <a:endParaRPr lang="en-US" sz="3600" dirty="0"/>
          </a:p>
          <a:p>
            <a:pPr algn="l"/>
            <a:endParaRPr lang="en-US" sz="3600" dirty="0"/>
          </a:p>
          <a:p>
            <a:pPr algn="l"/>
            <a:endParaRPr lang="en-US" sz="3600" dirty="0"/>
          </a:p>
          <a:p>
            <a:pPr algn="l"/>
            <a:endParaRPr lang="en-US" sz="3600" dirty="0"/>
          </a:p>
          <a:p>
            <a:pPr algn="l"/>
            <a:endParaRPr lang="en-US" sz="3600" b="1" u="sng" dirty="0">
              <a:solidFill>
                <a:srgbClr val="FF0000"/>
              </a:solidFill>
            </a:endParaRPr>
          </a:p>
          <a:p>
            <a:pPr algn="l"/>
            <a:endParaRPr lang="en-US" sz="3600" b="1" u="sng" dirty="0">
              <a:solidFill>
                <a:srgbClr val="FF0000"/>
              </a:solidFill>
            </a:endParaRPr>
          </a:p>
          <a:p>
            <a:pPr algn="l"/>
            <a:endParaRPr lang="en-US" sz="3600" b="1" u="sng" dirty="0">
              <a:solidFill>
                <a:srgbClr val="FF0000"/>
              </a:solidFill>
            </a:endParaRPr>
          </a:p>
          <a:p>
            <a:pPr algn="l"/>
            <a:r>
              <a:rPr lang="en-US" sz="3600" b="1" u="sng" dirty="0">
                <a:solidFill>
                  <a:srgbClr val="FF0000"/>
                </a:solidFill>
              </a:rPr>
              <a:t>Unknown:</a:t>
            </a:r>
          </a:p>
          <a:p>
            <a:endParaRPr lang="en-US" sz="3600" b="1" u="sng" dirty="0">
              <a:solidFill>
                <a:srgbClr val="FF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CE59263-1F52-E60A-869F-DCAED92E6BAA}"/>
              </a:ext>
            </a:extLst>
          </p:cNvPr>
          <p:cNvSpPr/>
          <p:nvPr/>
        </p:nvSpPr>
        <p:spPr>
          <a:xfrm>
            <a:off x="4766870" y="1688709"/>
            <a:ext cx="1987361" cy="502118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266148D-53A2-2E74-157E-EFB1E1D53CEA}"/>
              </a:ext>
            </a:extLst>
          </p:cNvPr>
          <p:cNvSpPr/>
          <p:nvPr/>
        </p:nvSpPr>
        <p:spPr>
          <a:xfrm>
            <a:off x="6112546" y="2195326"/>
            <a:ext cx="10767815" cy="463610"/>
          </a:xfrm>
          <a:prstGeom prst="rect">
            <a:avLst/>
          </a:prstGeom>
          <a:solidFill>
            <a:srgbClr val="FF000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C4B506ED-D2B1-0B9E-9BA4-F5E3CAEE1554}"/>
                  </a:ext>
                </a:extLst>
              </p:cNvPr>
              <p:cNvSpPr txBox="1"/>
              <p:nvPr/>
            </p:nvSpPr>
            <p:spPr>
              <a:xfrm>
                <a:off x="720815" y="3305143"/>
                <a:ext cx="2426626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en-US" sz="36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=0  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AE" sz="36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C4B506ED-D2B1-0B9E-9BA4-F5E3CAEE15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815" y="3305143"/>
                <a:ext cx="2426626" cy="55399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5AC74DD-D55F-55C3-6069-6A070D1D7DDB}"/>
                  </a:ext>
                </a:extLst>
              </p:cNvPr>
              <p:cNvSpPr txBox="1"/>
              <p:nvPr/>
            </p:nvSpPr>
            <p:spPr>
              <a:xfrm>
                <a:off x="882664" y="8148013"/>
                <a:ext cx="2763512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6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sz="36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n-US" sz="36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𝒕𝒐𝒕𝒂𝒍</m:t>
                          </m:r>
                        </m:sub>
                      </m:sSub>
                      <m:r>
                        <a:rPr lang="en-US" sz="3600" i="1">
                          <a:solidFill>
                            <a:srgbClr val="FC4A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3600" i="1">
                          <a:solidFill>
                            <a:srgbClr val="FC4AE7"/>
                          </a:solidFill>
                          <a:latin typeface="Cambria Math" panose="02040503050406030204" pitchFamily="18" charset="0"/>
                        </a:rPr>
                        <m:t>= ???</m:t>
                      </m:r>
                    </m:oMath>
                  </m:oMathPara>
                </a14:m>
                <a:endParaRPr lang="en-AE" sz="3600" dirty="0">
                  <a:solidFill>
                    <a:srgbClr val="FC4AE7"/>
                  </a:solidFill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5AC74DD-D55F-55C3-6069-6A070D1D7D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2664" y="8148013"/>
                <a:ext cx="2763512" cy="55399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5AC52C6-860A-E5C9-87B6-63BA8EEB9C69}"/>
                  </a:ext>
                </a:extLst>
              </p:cNvPr>
              <p:cNvSpPr txBox="1"/>
              <p:nvPr/>
            </p:nvSpPr>
            <p:spPr>
              <a:xfrm>
                <a:off x="761879" y="4494992"/>
                <a:ext cx="2644634" cy="6065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=18 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AE" sz="36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5AC52C6-860A-E5C9-87B6-63BA8EEB9C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1879" y="4494992"/>
                <a:ext cx="2644634" cy="60651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2B9E350-5E52-BC12-D0ED-A19673F48CD9}"/>
                  </a:ext>
                </a:extLst>
              </p:cNvPr>
              <p:cNvSpPr txBox="1"/>
              <p:nvPr/>
            </p:nvSpPr>
            <p:spPr>
              <a:xfrm>
                <a:off x="107298" y="6516686"/>
                <a:ext cx="2335511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AE" sz="3600" i="1">
                        <a:solidFill>
                          <a:srgbClr val="00B0F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sz="3600" i="1">
                        <a:solidFill>
                          <a:srgbClr val="00B0F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US" sz="3600" b="0" i="1" smtClean="0">
                        <a:solidFill>
                          <a:srgbClr val="00B0F0"/>
                        </a:solidFill>
                        <a:latin typeface="Cambria Math" panose="02040503050406030204" pitchFamily="18" charset="0"/>
                      </a:rPr>
                      <m:t>=1 </m:t>
                    </m:r>
                    <m:r>
                      <a:rPr lang="en-US" sz="3600" b="0" i="1" smtClean="0">
                        <a:solidFill>
                          <a:srgbClr val="00B0F0"/>
                        </a:solidFill>
                        <a:latin typeface="Cambria Math" panose="02040503050406030204" pitchFamily="18" charset="0"/>
                      </a:rPr>
                      <m:t>𝑚𝑖𝑛</m:t>
                    </m:r>
                  </m:oMath>
                </a14:m>
                <a:r>
                  <a:rPr lang="en-AE" sz="3600" dirty="0">
                    <a:solidFill>
                      <a:srgbClr val="00B0F0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2B9E350-5E52-BC12-D0ED-A19673F48C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298" y="6516686"/>
                <a:ext cx="2335511" cy="55399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0" name="TextBox 199">
                <a:extLst>
                  <a:ext uri="{FF2B5EF4-FFF2-40B4-BE49-F238E27FC236}">
                    <a16:creationId xmlns:a16="http://schemas.microsoft.com/office/drawing/2014/main" id="{FB7B0A25-9A03-BE72-5DFB-BF70E035719A}"/>
                  </a:ext>
                </a:extLst>
              </p:cNvPr>
              <p:cNvSpPr txBox="1"/>
              <p:nvPr/>
            </p:nvSpPr>
            <p:spPr>
              <a:xfrm>
                <a:off x="796607" y="3947560"/>
                <a:ext cx="2398990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=2 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sSup>
                        <m:sSupPr>
                          <m:ctrlP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E" sz="36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200" name="TextBox 199">
                <a:extLst>
                  <a:ext uri="{FF2B5EF4-FFF2-40B4-BE49-F238E27FC236}">
                    <a16:creationId xmlns:a16="http://schemas.microsoft.com/office/drawing/2014/main" id="{FB7B0A25-9A03-BE72-5DFB-BF70E03571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6607" y="3947560"/>
                <a:ext cx="2398990" cy="55399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7" name="TextBox 236">
            <a:extLst>
              <a:ext uri="{FF2B5EF4-FFF2-40B4-BE49-F238E27FC236}">
                <a16:creationId xmlns:a16="http://schemas.microsoft.com/office/drawing/2014/main" id="{DEC1CEA6-B328-E309-602D-3507F2EE2234}"/>
              </a:ext>
            </a:extLst>
          </p:cNvPr>
          <p:cNvSpPr txBox="1"/>
          <p:nvPr/>
        </p:nvSpPr>
        <p:spPr>
          <a:xfrm>
            <a:off x="12435261" y="5872187"/>
            <a:ext cx="3479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i="1" dirty="0">
                <a:solidFill>
                  <a:schemeClr val="accent6">
                    <a:lumMod val="75000"/>
                  </a:schemeClr>
                </a:solidFill>
              </a:rPr>
              <a:t>constant velocity </a:t>
            </a:r>
            <a:endParaRPr lang="en-AE" sz="32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38" name="TextBox 237">
            <a:extLst>
              <a:ext uri="{FF2B5EF4-FFF2-40B4-BE49-F238E27FC236}">
                <a16:creationId xmlns:a16="http://schemas.microsoft.com/office/drawing/2014/main" id="{427DACE4-A2B0-C258-60AF-9D04BA597CC7}"/>
              </a:ext>
            </a:extLst>
          </p:cNvPr>
          <p:cNvSpPr txBox="1"/>
          <p:nvPr/>
        </p:nvSpPr>
        <p:spPr>
          <a:xfrm>
            <a:off x="5674714" y="5058542"/>
            <a:ext cx="2510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i="1" dirty="0">
                <a:solidFill>
                  <a:srgbClr val="FF0000"/>
                </a:solidFill>
              </a:rPr>
              <a:t>acceleration</a:t>
            </a:r>
            <a:endParaRPr lang="en-AE" sz="3200" i="1" dirty="0">
              <a:solidFill>
                <a:srgbClr val="FF0000"/>
              </a:solidFill>
            </a:endParaRPr>
          </a:p>
        </p:txBody>
      </p:sp>
      <p:grpSp>
        <p:nvGrpSpPr>
          <p:cNvPr id="352" name="Group 351">
            <a:extLst>
              <a:ext uri="{FF2B5EF4-FFF2-40B4-BE49-F238E27FC236}">
                <a16:creationId xmlns:a16="http://schemas.microsoft.com/office/drawing/2014/main" id="{B8F45580-1361-BDC6-9EEE-6C7EA2321C4F}"/>
              </a:ext>
            </a:extLst>
          </p:cNvPr>
          <p:cNvGrpSpPr/>
          <p:nvPr/>
        </p:nvGrpSpPr>
        <p:grpSpPr>
          <a:xfrm>
            <a:off x="4197385" y="3432753"/>
            <a:ext cx="6220618" cy="1893662"/>
            <a:chOff x="-9531587" y="3462474"/>
            <a:chExt cx="6220618" cy="1893662"/>
          </a:xfrm>
        </p:grpSpPr>
        <p:cxnSp>
          <p:nvCxnSpPr>
            <p:cNvPr id="240" name="Straight Arrow Connector 239">
              <a:extLst>
                <a:ext uri="{FF2B5EF4-FFF2-40B4-BE49-F238E27FC236}">
                  <a16:creationId xmlns:a16="http://schemas.microsoft.com/office/drawing/2014/main" id="{E02AAF19-999C-F6EA-177A-AE55348FB1C4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-9531587" y="3462474"/>
              <a:ext cx="6220618" cy="1893662"/>
            </a:xfrm>
            <a:prstGeom prst="straightConnector1">
              <a:avLst/>
            </a:prstGeom>
            <a:ln w="38100">
              <a:solidFill>
                <a:schemeClr val="accent6">
                  <a:lumMod val="7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5" name="TextBox 244">
                  <a:extLst>
                    <a:ext uri="{FF2B5EF4-FFF2-40B4-BE49-F238E27FC236}">
                      <a16:creationId xmlns:a16="http://schemas.microsoft.com/office/drawing/2014/main" id="{80BC68DD-753F-E6CA-2613-8969E21C15BE}"/>
                    </a:ext>
                  </a:extLst>
                </p:cNvPr>
                <p:cNvSpPr txBox="1"/>
                <p:nvPr/>
              </p:nvSpPr>
              <p:spPr>
                <a:xfrm>
                  <a:off x="-6951844" y="4467266"/>
                  <a:ext cx="673710" cy="43088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algn="l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AE" sz="2800" b="1" i="1" smtClean="0">
                                <a:solidFill>
                                  <a:srgbClr val="FC4AE7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AE" sz="2800" b="1" i="1" smtClean="0">
                                <a:solidFill>
                                  <a:srgbClr val="FC4AE7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en-US" sz="2800" b="1" i="1" smtClean="0">
                                <a:solidFill>
                                  <a:srgbClr val="FC4AE7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𝒙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FC4AE7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oMath>
                    </m:oMathPara>
                  </a14:m>
                  <a:endParaRPr lang="en-AE" sz="2800" b="1" dirty="0">
                    <a:solidFill>
                      <a:srgbClr val="FC4AE7"/>
                    </a:solidFill>
                  </a:endParaRPr>
                </a:p>
              </p:txBody>
            </p:sp>
          </mc:Choice>
          <mc:Fallback xmlns="">
            <p:sp>
              <p:nvSpPr>
                <p:cNvPr id="245" name="TextBox 244">
                  <a:extLst>
                    <a:ext uri="{FF2B5EF4-FFF2-40B4-BE49-F238E27FC236}">
                      <a16:creationId xmlns:a16="http://schemas.microsoft.com/office/drawing/2014/main" id="{80BC68DD-753F-E6CA-2613-8969E21C15B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6951844" y="4467266"/>
                  <a:ext cx="673710" cy="430887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E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53" name="Group 352">
            <a:extLst>
              <a:ext uri="{FF2B5EF4-FFF2-40B4-BE49-F238E27FC236}">
                <a16:creationId xmlns:a16="http://schemas.microsoft.com/office/drawing/2014/main" id="{855ED4EE-9969-6802-FCE3-DD9FE3B43F02}"/>
              </a:ext>
            </a:extLst>
          </p:cNvPr>
          <p:cNvGrpSpPr/>
          <p:nvPr/>
        </p:nvGrpSpPr>
        <p:grpSpPr>
          <a:xfrm>
            <a:off x="10473586" y="5324840"/>
            <a:ext cx="6874613" cy="458714"/>
            <a:chOff x="8817497" y="4648193"/>
            <a:chExt cx="6874613" cy="458714"/>
          </a:xfrm>
        </p:grpSpPr>
        <p:cxnSp>
          <p:nvCxnSpPr>
            <p:cNvPr id="289" name="Straight Arrow Connector 288">
              <a:extLst>
                <a:ext uri="{FF2B5EF4-FFF2-40B4-BE49-F238E27FC236}">
                  <a16:creationId xmlns:a16="http://schemas.microsoft.com/office/drawing/2014/main" id="{6A8CCED5-9AEE-51DF-F956-197D40D41CD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817497" y="4648193"/>
              <a:ext cx="6874613" cy="47047"/>
            </a:xfrm>
            <a:prstGeom prst="straightConnector1">
              <a:avLst/>
            </a:prstGeom>
            <a:ln w="38100">
              <a:solidFill>
                <a:schemeClr val="accent2">
                  <a:lumMod val="7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0" name="TextBox 289">
                  <a:extLst>
                    <a:ext uri="{FF2B5EF4-FFF2-40B4-BE49-F238E27FC236}">
                      <a16:creationId xmlns:a16="http://schemas.microsoft.com/office/drawing/2014/main" id="{2693AE76-CE3C-D969-9180-9449090C82DF}"/>
                    </a:ext>
                  </a:extLst>
                </p:cNvPr>
                <p:cNvSpPr txBox="1"/>
                <p:nvPr/>
              </p:nvSpPr>
              <p:spPr>
                <a:xfrm>
                  <a:off x="12250658" y="4676020"/>
                  <a:ext cx="673711" cy="43088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algn="l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AE" sz="2800" b="1" i="1" smtClean="0">
                                <a:solidFill>
                                  <a:srgbClr val="FC4AE7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AE" sz="2800" b="1" i="1" smtClean="0">
                                <a:solidFill>
                                  <a:srgbClr val="FC4AE7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en-US" sz="2800" b="1" i="1" smtClean="0">
                                <a:solidFill>
                                  <a:srgbClr val="FC4AE7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𝒙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FC4AE7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</m:oMath>
                    </m:oMathPara>
                  </a14:m>
                  <a:endParaRPr lang="en-AE" sz="2800" b="1" dirty="0">
                    <a:solidFill>
                      <a:srgbClr val="FC4AE7"/>
                    </a:solidFill>
                  </a:endParaRPr>
                </a:p>
              </p:txBody>
            </p:sp>
          </mc:Choice>
          <mc:Fallback xmlns="">
            <p:sp>
              <p:nvSpPr>
                <p:cNvPr id="290" name="TextBox 289">
                  <a:extLst>
                    <a:ext uri="{FF2B5EF4-FFF2-40B4-BE49-F238E27FC236}">
                      <a16:creationId xmlns:a16="http://schemas.microsoft.com/office/drawing/2014/main" id="{2693AE76-CE3C-D969-9180-9449090C82D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250658" y="4676020"/>
                  <a:ext cx="673711" cy="430887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E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06" name="TextBox 305">
                <a:extLst>
                  <a:ext uri="{FF2B5EF4-FFF2-40B4-BE49-F238E27FC236}">
                    <a16:creationId xmlns:a16="http://schemas.microsoft.com/office/drawing/2014/main" id="{C8BDB51A-392A-5B8B-4AF6-42C060E1AC89}"/>
                  </a:ext>
                </a:extLst>
              </p:cNvPr>
              <p:cNvSpPr txBox="1"/>
              <p:nvPr/>
            </p:nvSpPr>
            <p:spPr>
              <a:xfrm>
                <a:off x="12700317" y="6566347"/>
                <a:ext cx="2319994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200" b="1" i="1" smtClean="0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AE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n-US" sz="3200" b="1" i="1" smtClean="0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3200" b="0" i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i="1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n-AE" sz="32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×∆</m:t>
                      </m:r>
                      <m:r>
                        <a:rPr lang="en-US" sz="32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AE" sz="32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06" name="TextBox 305">
                <a:extLst>
                  <a:ext uri="{FF2B5EF4-FFF2-40B4-BE49-F238E27FC236}">
                    <a16:creationId xmlns:a16="http://schemas.microsoft.com/office/drawing/2014/main" id="{C8BDB51A-392A-5B8B-4AF6-42C060E1AC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00317" y="6566347"/>
                <a:ext cx="2319994" cy="49244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2" name="Straight Arrow Connector 251">
            <a:extLst>
              <a:ext uri="{FF2B5EF4-FFF2-40B4-BE49-F238E27FC236}">
                <a16:creationId xmlns:a16="http://schemas.microsoft.com/office/drawing/2014/main" id="{1F76B6C5-E54A-A875-82B2-93576CB4E662}"/>
              </a:ext>
            </a:extLst>
          </p:cNvPr>
          <p:cNvCxnSpPr>
            <a:cxnSpLocks/>
          </p:cNvCxnSpPr>
          <p:nvPr/>
        </p:nvCxnSpPr>
        <p:spPr>
          <a:xfrm>
            <a:off x="5349668" y="3117560"/>
            <a:ext cx="611106" cy="21761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6" name="Straight Arrow Connector 275">
            <a:extLst>
              <a:ext uri="{FF2B5EF4-FFF2-40B4-BE49-F238E27FC236}">
                <a16:creationId xmlns:a16="http://schemas.microsoft.com/office/drawing/2014/main" id="{C8234D64-5955-FA7C-09EF-98424E0E8D0D}"/>
              </a:ext>
            </a:extLst>
          </p:cNvPr>
          <p:cNvCxnSpPr>
            <a:cxnSpLocks/>
          </p:cNvCxnSpPr>
          <p:nvPr/>
        </p:nvCxnSpPr>
        <p:spPr>
          <a:xfrm>
            <a:off x="6153170" y="3399599"/>
            <a:ext cx="1247016" cy="37268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7" name="Straight Arrow Connector 276">
            <a:extLst>
              <a:ext uri="{FF2B5EF4-FFF2-40B4-BE49-F238E27FC236}">
                <a16:creationId xmlns:a16="http://schemas.microsoft.com/office/drawing/2014/main" id="{4D312104-908C-361D-9E5A-AAF67DB3AA50}"/>
              </a:ext>
            </a:extLst>
          </p:cNvPr>
          <p:cNvCxnSpPr>
            <a:cxnSpLocks/>
          </p:cNvCxnSpPr>
          <p:nvPr/>
        </p:nvCxnSpPr>
        <p:spPr>
          <a:xfrm>
            <a:off x="7973675" y="3953025"/>
            <a:ext cx="1878853" cy="55626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5" name="TextBox 344">
                <a:extLst>
                  <a:ext uri="{FF2B5EF4-FFF2-40B4-BE49-F238E27FC236}">
                    <a16:creationId xmlns:a16="http://schemas.microsoft.com/office/drawing/2014/main" id="{F28BA87C-351D-BBEC-5E05-B26030D9565E}"/>
                  </a:ext>
                </a:extLst>
              </p:cNvPr>
              <p:cNvSpPr txBox="1"/>
              <p:nvPr/>
            </p:nvSpPr>
            <p:spPr>
              <a:xfrm>
                <a:off x="7069219" y="9146378"/>
                <a:ext cx="6245108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600" b="1" i="1" smtClean="0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sz="36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n-US" sz="36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𝒕𝒐𝒕𝒂𝒍</m:t>
                          </m:r>
                        </m:sub>
                      </m:sSub>
                      <m:r>
                        <a:rPr lang="en-US" sz="3600" i="1">
                          <a:solidFill>
                            <a:srgbClr val="FC4A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3600" i="1">
                          <a:solidFill>
                            <a:srgbClr val="FC4AE7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60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81</m:t>
                      </m:r>
                      <m:r>
                        <a:rPr lang="en-US" sz="3600" b="0" i="1" smtClean="0">
                          <a:solidFill>
                            <a:srgbClr val="FC4AE7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60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1080</m:t>
                      </m:r>
                      <m:r>
                        <a:rPr lang="en-US" sz="3600" b="0" i="1" smtClean="0">
                          <a:solidFill>
                            <a:srgbClr val="FC4AE7"/>
                          </a:solidFill>
                          <a:latin typeface="Cambria Math" panose="02040503050406030204" pitchFamily="18" charset="0"/>
                        </a:rPr>
                        <m:t>=1161 </m:t>
                      </m:r>
                      <m:r>
                        <a:rPr lang="en-US" sz="3600" b="0" i="1" smtClean="0">
                          <a:solidFill>
                            <a:srgbClr val="FC4AE7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en-AE" sz="3600" dirty="0">
                  <a:solidFill>
                    <a:srgbClr val="FC4AE7"/>
                  </a:solidFill>
                </a:endParaRPr>
              </a:p>
            </p:txBody>
          </p:sp>
        </mc:Choice>
        <mc:Fallback xmlns="">
          <p:sp>
            <p:nvSpPr>
              <p:cNvPr id="345" name="TextBox 344">
                <a:extLst>
                  <a:ext uri="{FF2B5EF4-FFF2-40B4-BE49-F238E27FC236}">
                    <a16:creationId xmlns:a16="http://schemas.microsoft.com/office/drawing/2014/main" id="{F28BA87C-351D-BBEC-5E05-B26030D956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69219" y="9146378"/>
                <a:ext cx="6245108" cy="55399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>
            <a:extLst>
              <a:ext uri="{FF2B5EF4-FFF2-40B4-BE49-F238E27FC236}">
                <a16:creationId xmlns:a16="http://schemas.microsoft.com/office/drawing/2014/main" id="{53527F1E-FA6B-A3C8-E06D-23E2A21E95C2}"/>
              </a:ext>
            </a:extLst>
          </p:cNvPr>
          <p:cNvSpPr/>
          <p:nvPr/>
        </p:nvSpPr>
        <p:spPr>
          <a:xfrm>
            <a:off x="8374172" y="1633848"/>
            <a:ext cx="5097910" cy="502118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F4AC3A3-1E25-CC9D-3B93-D2339667865A}"/>
              </a:ext>
            </a:extLst>
          </p:cNvPr>
          <p:cNvSpPr/>
          <p:nvPr/>
        </p:nvSpPr>
        <p:spPr>
          <a:xfrm>
            <a:off x="3855137" y="2033348"/>
            <a:ext cx="2173999" cy="502118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D19C6F0-FB64-A6FC-9CAC-06BA3C690E0D}"/>
              </a:ext>
            </a:extLst>
          </p:cNvPr>
          <p:cNvCxnSpPr>
            <a:cxnSpLocks/>
          </p:cNvCxnSpPr>
          <p:nvPr/>
        </p:nvCxnSpPr>
        <p:spPr>
          <a:xfrm>
            <a:off x="4197385" y="3151545"/>
            <a:ext cx="6297831" cy="18760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89DADAA-3C5B-0859-59C9-EB900A503F9B}"/>
              </a:ext>
            </a:extLst>
          </p:cNvPr>
          <p:cNvCxnSpPr>
            <a:cxnSpLocks/>
          </p:cNvCxnSpPr>
          <p:nvPr/>
        </p:nvCxnSpPr>
        <p:spPr>
          <a:xfrm>
            <a:off x="10495216" y="5027599"/>
            <a:ext cx="6856186" cy="400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Graphic 23" descr="Cycling with solid fill">
            <a:extLst>
              <a:ext uri="{FF2B5EF4-FFF2-40B4-BE49-F238E27FC236}">
                <a16:creationId xmlns:a16="http://schemas.microsoft.com/office/drawing/2014/main" id="{37B93088-DA14-6E66-D161-025902B575C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 rot="929542">
            <a:off x="4415343" y="2673866"/>
            <a:ext cx="703052" cy="703052"/>
          </a:xfrm>
          <a:prstGeom prst="rect">
            <a:avLst/>
          </a:prstGeom>
        </p:spPr>
      </p:pic>
      <p:pic>
        <p:nvPicPr>
          <p:cNvPr id="25" name="Graphic 24" descr="Cycling with solid fill">
            <a:extLst>
              <a:ext uri="{FF2B5EF4-FFF2-40B4-BE49-F238E27FC236}">
                <a16:creationId xmlns:a16="http://schemas.microsoft.com/office/drawing/2014/main" id="{A8632207-A9A3-263B-5C16-763BD449229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 rot="929542">
            <a:off x="5008149" y="2830864"/>
            <a:ext cx="703052" cy="703052"/>
          </a:xfrm>
          <a:prstGeom prst="rect">
            <a:avLst/>
          </a:prstGeom>
        </p:spPr>
      </p:pic>
      <p:pic>
        <p:nvPicPr>
          <p:cNvPr id="26" name="Graphic 25" descr="Cycling with solid fill">
            <a:extLst>
              <a:ext uri="{FF2B5EF4-FFF2-40B4-BE49-F238E27FC236}">
                <a16:creationId xmlns:a16="http://schemas.microsoft.com/office/drawing/2014/main" id="{76DA9A21-337B-9BAC-F731-41AE59EA1B1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 rot="929542">
            <a:off x="5864715" y="3085368"/>
            <a:ext cx="703052" cy="703052"/>
          </a:xfrm>
          <a:prstGeom prst="rect">
            <a:avLst/>
          </a:prstGeom>
        </p:spPr>
      </p:pic>
      <p:pic>
        <p:nvPicPr>
          <p:cNvPr id="27" name="Graphic 26" descr="Cycling with solid fill">
            <a:extLst>
              <a:ext uri="{FF2B5EF4-FFF2-40B4-BE49-F238E27FC236}">
                <a16:creationId xmlns:a16="http://schemas.microsoft.com/office/drawing/2014/main" id="{4069A33A-F26B-7748-6146-258541343BE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 rot="929542">
            <a:off x="7721483" y="3653369"/>
            <a:ext cx="703052" cy="703052"/>
          </a:xfrm>
          <a:prstGeom prst="rect">
            <a:avLst/>
          </a:prstGeom>
        </p:spPr>
      </p:pic>
      <p:pic>
        <p:nvPicPr>
          <p:cNvPr id="28" name="Graphic 27" descr="Cycling with solid fill">
            <a:extLst>
              <a:ext uri="{FF2B5EF4-FFF2-40B4-BE49-F238E27FC236}">
                <a16:creationId xmlns:a16="http://schemas.microsoft.com/office/drawing/2014/main" id="{72D2FF13-2C66-A058-E62A-837FD87DBFC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 rot="929542">
            <a:off x="10036071" y="4370432"/>
            <a:ext cx="703052" cy="703052"/>
          </a:xfrm>
          <a:prstGeom prst="rect">
            <a:avLst/>
          </a:prstGeom>
        </p:spPr>
      </p:pic>
      <p:pic>
        <p:nvPicPr>
          <p:cNvPr id="29" name="Graphic 28" descr="Cycling with solid fill">
            <a:extLst>
              <a:ext uri="{FF2B5EF4-FFF2-40B4-BE49-F238E27FC236}">
                <a16:creationId xmlns:a16="http://schemas.microsoft.com/office/drawing/2014/main" id="{23A6F144-6D18-5E2F-417A-21E7451DAB9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2371794" y="4377671"/>
            <a:ext cx="703052" cy="703052"/>
          </a:xfrm>
          <a:prstGeom prst="rect">
            <a:avLst/>
          </a:prstGeom>
        </p:spPr>
      </p:pic>
      <p:pic>
        <p:nvPicPr>
          <p:cNvPr id="30" name="Graphic 29" descr="Cycling with solid fill">
            <a:extLst>
              <a:ext uri="{FF2B5EF4-FFF2-40B4-BE49-F238E27FC236}">
                <a16:creationId xmlns:a16="http://schemas.microsoft.com/office/drawing/2014/main" id="{EE73E866-15C1-7365-235F-42E6C50DF63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4624437" y="4398453"/>
            <a:ext cx="703052" cy="703052"/>
          </a:xfrm>
          <a:prstGeom prst="rect">
            <a:avLst/>
          </a:prstGeom>
        </p:spPr>
      </p:pic>
      <p:pic>
        <p:nvPicPr>
          <p:cNvPr id="32" name="Graphic 31" descr="Cycling with solid fill">
            <a:extLst>
              <a:ext uri="{FF2B5EF4-FFF2-40B4-BE49-F238E27FC236}">
                <a16:creationId xmlns:a16="http://schemas.microsoft.com/office/drawing/2014/main" id="{5C8FA463-C91D-17B5-3D83-E9ABC38CE09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6710085" y="4384701"/>
            <a:ext cx="703052" cy="703052"/>
          </a:xfrm>
          <a:prstGeom prst="rect">
            <a:avLst/>
          </a:prstGeom>
        </p:spPr>
      </p:pic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35060E1B-8388-58AB-B2C9-EBB63E9BCD83}"/>
              </a:ext>
            </a:extLst>
          </p:cNvPr>
          <p:cNvCxnSpPr>
            <a:cxnSpLocks/>
          </p:cNvCxnSpPr>
          <p:nvPr/>
        </p:nvCxnSpPr>
        <p:spPr>
          <a:xfrm flipV="1">
            <a:off x="10408721" y="4695806"/>
            <a:ext cx="1748643" cy="936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5ADB8404-35CD-AB98-9727-409027A1C54E}"/>
              </a:ext>
            </a:extLst>
          </p:cNvPr>
          <p:cNvCxnSpPr>
            <a:cxnSpLocks/>
          </p:cNvCxnSpPr>
          <p:nvPr/>
        </p:nvCxnSpPr>
        <p:spPr>
          <a:xfrm>
            <a:off x="12702538" y="4695806"/>
            <a:ext cx="1720044" cy="936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A16671DC-99B7-1A8E-8EBE-287A13EAC759}"/>
              </a:ext>
            </a:extLst>
          </p:cNvPr>
          <p:cNvCxnSpPr>
            <a:cxnSpLocks/>
          </p:cNvCxnSpPr>
          <p:nvPr/>
        </p:nvCxnSpPr>
        <p:spPr>
          <a:xfrm>
            <a:off x="14839915" y="4705175"/>
            <a:ext cx="1723194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CD34B703-3822-49A4-BC0C-3A2F83104FC8}"/>
                  </a:ext>
                </a:extLst>
              </p:cNvPr>
              <p:cNvSpPr txBox="1"/>
              <p:nvPr/>
            </p:nvSpPr>
            <p:spPr>
              <a:xfrm>
                <a:off x="724934" y="5874269"/>
                <a:ext cx="2424190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=18 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AE" sz="36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CD34B703-3822-49A4-BC0C-3A2F83104F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4934" y="5874269"/>
                <a:ext cx="2424190" cy="553998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8884C22A-BC18-B69C-46ED-AD9A2C261607}"/>
                  </a:ext>
                </a:extLst>
              </p:cNvPr>
              <p:cNvSpPr txBox="1"/>
              <p:nvPr/>
            </p:nvSpPr>
            <p:spPr>
              <a:xfrm>
                <a:off x="5606487" y="5725914"/>
                <a:ext cx="3200235" cy="57361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  <m:sup>
                          <m: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3200" i="1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3200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200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200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sz="3200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3200" i="1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32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sSub>
                        <m:sSubPr>
                          <m:ctrlPr>
                            <a:rPr lang="en-AE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AE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n-US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en-AE" sz="3200" b="1" dirty="0"/>
              </a:p>
            </p:txBody>
          </p:sp>
        </mc:Choice>
        <mc:Fallback xmlns="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8884C22A-BC18-B69C-46ED-AD9A2C2616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6487" y="5725914"/>
                <a:ext cx="3200235" cy="573619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0A6DF196-A186-A9D3-892A-640B84E44894}"/>
                  </a:ext>
                </a:extLst>
              </p:cNvPr>
              <p:cNvSpPr txBox="1"/>
              <p:nvPr/>
            </p:nvSpPr>
            <p:spPr>
              <a:xfrm>
                <a:off x="5453680" y="6430421"/>
                <a:ext cx="4264694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18</m:t>
                          </m:r>
                        </m:e>
                        <m:sup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200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320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sup>
                          <m:r>
                            <a:rPr lang="en-US" sz="32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200" i="1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sz="32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32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en-AE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AE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n-US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en-AE" sz="3200" b="1" dirty="0"/>
              </a:p>
            </p:txBody>
          </p:sp>
        </mc:Choice>
        <mc:Fallback xmlns="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0A6DF196-A186-A9D3-892A-640B84E448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3680" y="6430421"/>
                <a:ext cx="4264694" cy="492443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7D7AB6FA-B3F0-8F80-12E4-0C9F0D38F3E1}"/>
                  </a:ext>
                </a:extLst>
              </p:cNvPr>
              <p:cNvSpPr txBox="1"/>
              <p:nvPr/>
            </p:nvSpPr>
            <p:spPr>
              <a:xfrm>
                <a:off x="5409615" y="7084875"/>
                <a:ext cx="2692468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 smtClean="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24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4</m:t>
                      </m:r>
                      <m:r>
                        <a:rPr lang="en-US" sz="320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en-AE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AE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n-US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en-AE" sz="3200" b="1" dirty="0"/>
              </a:p>
            </p:txBody>
          </p:sp>
        </mc:Choice>
        <mc:Fallback xmlns="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7D7AB6FA-B3F0-8F80-12E4-0C9F0D38F3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9615" y="7084875"/>
                <a:ext cx="2692468" cy="492443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42CABE56-7C8A-D279-1304-EF01D372A283}"/>
              </a:ext>
            </a:extLst>
          </p:cNvPr>
          <p:cNvCxnSpPr>
            <a:cxnSpLocks/>
          </p:cNvCxnSpPr>
          <p:nvPr/>
        </p:nvCxnSpPr>
        <p:spPr>
          <a:xfrm>
            <a:off x="5453680" y="7567373"/>
            <a:ext cx="643467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641EF90B-3948-7128-0981-CF5F4680585D}"/>
              </a:ext>
            </a:extLst>
          </p:cNvPr>
          <p:cNvCxnSpPr>
            <a:cxnSpLocks/>
          </p:cNvCxnSpPr>
          <p:nvPr/>
        </p:nvCxnSpPr>
        <p:spPr>
          <a:xfrm>
            <a:off x="6647847" y="7571382"/>
            <a:ext cx="142411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7" name="TextBox 196">
                <a:extLst>
                  <a:ext uri="{FF2B5EF4-FFF2-40B4-BE49-F238E27FC236}">
                    <a16:creationId xmlns:a16="http://schemas.microsoft.com/office/drawing/2014/main" id="{EBA28CF5-4A8B-DED0-5854-79F32D3BD1D5}"/>
                  </a:ext>
                </a:extLst>
              </p:cNvPr>
              <p:cNvSpPr txBox="1"/>
              <p:nvPr/>
            </p:nvSpPr>
            <p:spPr>
              <a:xfrm>
                <a:off x="5523206" y="7523795"/>
                <a:ext cx="560735" cy="5847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4</m:t>
                      </m:r>
                    </m:oMath>
                  </m:oMathPara>
                </a14:m>
                <a:endParaRPr lang="en-AE" sz="2000" dirty="0"/>
              </a:p>
            </p:txBody>
          </p:sp>
        </mc:Choice>
        <mc:Fallback xmlns="">
          <p:sp>
            <p:nvSpPr>
              <p:cNvPr id="197" name="TextBox 196">
                <a:extLst>
                  <a:ext uri="{FF2B5EF4-FFF2-40B4-BE49-F238E27FC236}">
                    <a16:creationId xmlns:a16="http://schemas.microsoft.com/office/drawing/2014/main" id="{EBA28CF5-4A8B-DED0-5854-79F32D3BD1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3206" y="7523795"/>
                <a:ext cx="560735" cy="584775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8" name="TextBox 197">
                <a:extLst>
                  <a:ext uri="{FF2B5EF4-FFF2-40B4-BE49-F238E27FC236}">
                    <a16:creationId xmlns:a16="http://schemas.microsoft.com/office/drawing/2014/main" id="{BF1E5BD5-37DB-399D-2760-9F7662E715C5}"/>
                  </a:ext>
                </a:extLst>
              </p:cNvPr>
              <p:cNvSpPr txBox="1"/>
              <p:nvPr/>
            </p:nvSpPr>
            <p:spPr>
              <a:xfrm>
                <a:off x="6825651" y="7520175"/>
                <a:ext cx="560735" cy="5847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4</m:t>
                      </m:r>
                    </m:oMath>
                  </m:oMathPara>
                </a14:m>
                <a:endParaRPr lang="en-AE" sz="2000" dirty="0"/>
              </a:p>
            </p:txBody>
          </p:sp>
        </mc:Choice>
        <mc:Fallback xmlns="">
          <p:sp>
            <p:nvSpPr>
              <p:cNvPr id="198" name="TextBox 197">
                <a:extLst>
                  <a:ext uri="{FF2B5EF4-FFF2-40B4-BE49-F238E27FC236}">
                    <a16:creationId xmlns:a16="http://schemas.microsoft.com/office/drawing/2014/main" id="{BF1E5BD5-37DB-399D-2760-9F7662E715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5651" y="7520175"/>
                <a:ext cx="560735" cy="584775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9" name="TextBox 198">
                <a:extLst>
                  <a:ext uri="{FF2B5EF4-FFF2-40B4-BE49-F238E27FC236}">
                    <a16:creationId xmlns:a16="http://schemas.microsoft.com/office/drawing/2014/main" id="{6CBC572C-4679-D7C7-36D2-5CBA1BA2810F}"/>
                  </a:ext>
                </a:extLst>
              </p:cNvPr>
              <p:cNvSpPr txBox="1"/>
              <p:nvPr/>
            </p:nvSpPr>
            <p:spPr>
              <a:xfrm>
                <a:off x="5518858" y="8140141"/>
                <a:ext cx="2078711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200" b="1" i="1" smtClean="0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AE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n-US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3200" b="1" i="1" smtClean="0">
                          <a:solidFill>
                            <a:srgbClr val="FC4A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3200" b="0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81 </m:t>
                      </m:r>
                      <m:r>
                        <m:rPr>
                          <m:sty m:val="p"/>
                        </m:rPr>
                        <a:rPr lang="en-US" sz="3200" b="0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en-AE" sz="3200" dirty="0"/>
              </a:p>
            </p:txBody>
          </p:sp>
        </mc:Choice>
        <mc:Fallback xmlns="">
          <p:sp>
            <p:nvSpPr>
              <p:cNvPr id="199" name="TextBox 198">
                <a:extLst>
                  <a:ext uri="{FF2B5EF4-FFF2-40B4-BE49-F238E27FC236}">
                    <a16:creationId xmlns:a16="http://schemas.microsoft.com/office/drawing/2014/main" id="{6CBC572C-4679-D7C7-36D2-5CBA1BA281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8858" y="8140141"/>
                <a:ext cx="2078711" cy="492443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3" name="TextBox 202">
                <a:extLst>
                  <a:ext uri="{FF2B5EF4-FFF2-40B4-BE49-F238E27FC236}">
                    <a16:creationId xmlns:a16="http://schemas.microsoft.com/office/drawing/2014/main" id="{CAB80C35-5697-456D-3666-2955BD757E78}"/>
                  </a:ext>
                </a:extLst>
              </p:cNvPr>
              <p:cNvSpPr txBox="1"/>
              <p:nvPr/>
            </p:nvSpPr>
            <p:spPr>
              <a:xfrm>
                <a:off x="12700317" y="7119396"/>
                <a:ext cx="2578463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200" b="1" i="1" smtClean="0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AE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n-US" sz="3200" b="1" i="1" smtClean="0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3200" b="0" i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18</m:t>
                      </m:r>
                      <m:r>
                        <a:rPr lang="en-AE" sz="32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sz="32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60</m:t>
                      </m:r>
                    </m:oMath>
                  </m:oMathPara>
                </a14:m>
                <a:endParaRPr lang="en-AE" sz="32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03" name="TextBox 202">
                <a:extLst>
                  <a:ext uri="{FF2B5EF4-FFF2-40B4-BE49-F238E27FC236}">
                    <a16:creationId xmlns:a16="http://schemas.microsoft.com/office/drawing/2014/main" id="{CAB80C35-5697-456D-3666-2955BD757E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00317" y="7119396"/>
                <a:ext cx="2578463" cy="492443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4" name="TextBox 203">
                <a:extLst>
                  <a:ext uri="{FF2B5EF4-FFF2-40B4-BE49-F238E27FC236}">
                    <a16:creationId xmlns:a16="http://schemas.microsoft.com/office/drawing/2014/main" id="{99412292-FF9C-14EE-024B-B8421C8D9D0C}"/>
                  </a:ext>
                </a:extLst>
              </p:cNvPr>
              <p:cNvSpPr txBox="1"/>
              <p:nvPr/>
            </p:nvSpPr>
            <p:spPr>
              <a:xfrm>
                <a:off x="2355482" y="6516686"/>
                <a:ext cx="1269450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E" sz="360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60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AE" sz="36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204" name="TextBox 203">
                <a:extLst>
                  <a:ext uri="{FF2B5EF4-FFF2-40B4-BE49-F238E27FC236}">
                    <a16:creationId xmlns:a16="http://schemas.microsoft.com/office/drawing/2014/main" id="{99412292-FF9C-14EE-024B-B8421C8D9D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5482" y="6516686"/>
                <a:ext cx="1269450" cy="553998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5" name="TextBox 204">
                <a:extLst>
                  <a:ext uri="{FF2B5EF4-FFF2-40B4-BE49-F238E27FC236}">
                    <a16:creationId xmlns:a16="http://schemas.microsoft.com/office/drawing/2014/main" id="{9C7C527C-CDA5-15AE-D77A-ECFB248E465B}"/>
                  </a:ext>
                </a:extLst>
              </p:cNvPr>
              <p:cNvSpPr txBox="1"/>
              <p:nvPr/>
            </p:nvSpPr>
            <p:spPr>
              <a:xfrm>
                <a:off x="162881" y="7070684"/>
                <a:ext cx="2109487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E" sz="360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=60 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AE" sz="36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205" name="TextBox 204">
                <a:extLst>
                  <a:ext uri="{FF2B5EF4-FFF2-40B4-BE49-F238E27FC236}">
                    <a16:creationId xmlns:a16="http://schemas.microsoft.com/office/drawing/2014/main" id="{9C7C527C-CDA5-15AE-D77A-ECFB248E465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881" y="7070684"/>
                <a:ext cx="2109487" cy="553998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6" name="TextBox 205">
                <a:extLst>
                  <a:ext uri="{FF2B5EF4-FFF2-40B4-BE49-F238E27FC236}">
                    <a16:creationId xmlns:a16="http://schemas.microsoft.com/office/drawing/2014/main" id="{1B8E60F2-6C09-CBA6-4EE6-0483C95304A3}"/>
                  </a:ext>
                </a:extLst>
              </p:cNvPr>
              <p:cNvSpPr txBox="1"/>
              <p:nvPr/>
            </p:nvSpPr>
            <p:spPr>
              <a:xfrm>
                <a:off x="12797449" y="8086285"/>
                <a:ext cx="2544158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200" b="1" i="1" smtClean="0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AE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sz="3200" b="1" i="1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n-US" sz="3200" b="1" i="1" smtClean="0">
                              <a:solidFill>
                                <a:srgbClr val="FC4AE7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3200" b="0" i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0" i="0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1080 </m:t>
                      </m:r>
                      <m:r>
                        <m:rPr>
                          <m:sty m:val="p"/>
                        </m:rPr>
                        <a:rPr lang="en-US" sz="3200" b="0" i="0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en-AE" sz="32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06" name="TextBox 205">
                <a:extLst>
                  <a:ext uri="{FF2B5EF4-FFF2-40B4-BE49-F238E27FC236}">
                    <a16:creationId xmlns:a16="http://schemas.microsoft.com/office/drawing/2014/main" id="{1B8E60F2-6C09-CBA6-4EE6-0483C95304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97449" y="8086285"/>
                <a:ext cx="2544158" cy="492443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60976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20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34" grpId="0" animBg="1"/>
      <p:bldP spid="3" grpId="0" animBg="1"/>
      <p:bldP spid="6" grpId="0" animBg="1"/>
      <p:bldP spid="10" grpId="0" animBg="1"/>
      <p:bldP spid="11" grpId="0"/>
      <p:bldP spid="12" grpId="0"/>
      <p:bldP spid="13" grpId="0"/>
      <p:bldP spid="14" grpId="0"/>
      <p:bldP spid="200" grpId="0"/>
      <p:bldP spid="237" grpId="0"/>
      <p:bldP spid="238" grpId="0"/>
      <p:bldP spid="306" grpId="0"/>
      <p:bldP spid="345" grpId="0"/>
      <p:bldP spid="8" grpId="0" animBg="1"/>
      <p:bldP spid="9" grpId="0" animBg="1"/>
      <p:bldP spid="52" grpId="0"/>
      <p:bldP spid="54" grpId="0"/>
      <p:bldP spid="55" grpId="0"/>
      <p:bldP spid="56" grpId="0"/>
      <p:bldP spid="199" grpId="0"/>
      <p:bldP spid="203" grpId="0"/>
      <p:bldP spid="204" grpId="0"/>
      <p:bldP spid="205" grpId="0"/>
      <p:bldP spid="20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5772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0" y="24993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3DE6AF-BE32-0927-B33D-A7FB48977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4760"/>
            <a:ext cx="17610138" cy="3405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66327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5772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0" y="24993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BA9463-4A8E-1E37-04F9-1B066DEC1F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7355"/>
          <a:stretch/>
        </p:blipFill>
        <p:spPr>
          <a:xfrm>
            <a:off x="0" y="609768"/>
            <a:ext cx="17610138" cy="1298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165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5772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0" y="24993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BA9463-4A8E-1E37-04F9-1B066DEC1F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0034"/>
          <a:stretch/>
        </p:blipFill>
        <p:spPr>
          <a:xfrm>
            <a:off x="0" y="634760"/>
            <a:ext cx="17610138" cy="1825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82424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5772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0" y="24993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1A9E07-8EA5-122F-4911-FF2C8D3152CA}"/>
              </a:ext>
            </a:extLst>
          </p:cNvPr>
          <p:cNvSpPr txBox="1"/>
          <p:nvPr/>
        </p:nvSpPr>
        <p:spPr>
          <a:xfrm>
            <a:off x="8834942" y="724180"/>
            <a:ext cx="247931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b="1" u="sng" dirty="0">
                <a:solidFill>
                  <a:srgbClr val="00B050"/>
                </a:solidFill>
              </a:rPr>
              <a:t>Known: </a:t>
            </a:r>
          </a:p>
          <a:p>
            <a:endParaRPr lang="en-US" sz="3600" b="0" i="0" dirty="0">
              <a:solidFill>
                <a:srgbClr val="00B050"/>
              </a:solidFill>
              <a:latin typeface="Cambria Math" panose="02040503050406030204" pitchFamily="18" charset="0"/>
            </a:endParaRPr>
          </a:p>
          <a:p>
            <a:pPr algn="l"/>
            <a:endParaRPr lang="en-US" sz="3600" dirty="0"/>
          </a:p>
          <a:p>
            <a:pPr algn="l"/>
            <a:endParaRPr lang="en-US" sz="3600" b="1" u="sng" dirty="0">
              <a:solidFill>
                <a:srgbClr val="FF0000"/>
              </a:solidFill>
            </a:endParaRPr>
          </a:p>
          <a:p>
            <a:pPr algn="l"/>
            <a:r>
              <a:rPr lang="en-US" sz="3600" b="1" u="sng" dirty="0">
                <a:solidFill>
                  <a:srgbClr val="FF0000"/>
                </a:solidFill>
              </a:rPr>
              <a:t>Unknown:</a:t>
            </a:r>
          </a:p>
          <a:p>
            <a:endParaRPr lang="en-US" sz="3600" b="1" u="sng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C4B506ED-D2B1-0B9E-9BA4-F5E3CAEE1554}"/>
                  </a:ext>
                </a:extLst>
              </p:cNvPr>
              <p:cNvSpPr txBox="1"/>
              <p:nvPr/>
            </p:nvSpPr>
            <p:spPr>
              <a:xfrm>
                <a:off x="8834942" y="1258397"/>
                <a:ext cx="2426626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en-US" sz="36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=0  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AE" sz="36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C4B506ED-D2B1-0B9E-9BA4-F5E3CAEE15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34942" y="1258397"/>
                <a:ext cx="2426626" cy="553998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5AC74DD-D55F-55C3-6069-6A070D1D7DDB}"/>
                  </a:ext>
                </a:extLst>
              </p:cNvPr>
              <p:cNvSpPr txBox="1"/>
              <p:nvPr/>
            </p:nvSpPr>
            <p:spPr>
              <a:xfrm>
                <a:off x="8904591" y="3568650"/>
                <a:ext cx="1953612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1" smtClean="0">
                          <a:solidFill>
                            <a:srgbClr val="FC4A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1" i="1" smtClean="0">
                          <a:solidFill>
                            <a:srgbClr val="FC4A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US" sz="3600" i="1">
                          <a:solidFill>
                            <a:srgbClr val="FC4AE7"/>
                          </a:solidFill>
                          <a:latin typeface="Cambria Math" panose="02040503050406030204" pitchFamily="18" charset="0"/>
                        </a:rPr>
                        <m:t>= ???</m:t>
                      </m:r>
                    </m:oMath>
                  </m:oMathPara>
                </a14:m>
                <a:endParaRPr lang="en-AE" sz="3600" dirty="0">
                  <a:solidFill>
                    <a:srgbClr val="FC4AE7"/>
                  </a:solidFill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5AC74DD-D55F-55C3-6069-6A070D1D7D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04591" y="3568650"/>
                <a:ext cx="1953612" cy="55399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5AC52C6-860A-E5C9-87B6-63BA8EEB9C69}"/>
                  </a:ext>
                </a:extLst>
              </p:cNvPr>
              <p:cNvSpPr txBox="1"/>
              <p:nvPr/>
            </p:nvSpPr>
            <p:spPr>
              <a:xfrm>
                <a:off x="8969572" y="4177500"/>
                <a:ext cx="1803314" cy="6065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=???</m:t>
                      </m:r>
                    </m:oMath>
                  </m:oMathPara>
                </a14:m>
                <a:endParaRPr lang="en-AE" sz="36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5AC52C6-860A-E5C9-87B6-63BA8EEB9C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69572" y="4177500"/>
                <a:ext cx="1803314" cy="60651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0" name="TextBox 199">
                <a:extLst>
                  <a:ext uri="{FF2B5EF4-FFF2-40B4-BE49-F238E27FC236}">
                    <a16:creationId xmlns:a16="http://schemas.microsoft.com/office/drawing/2014/main" id="{FB7B0A25-9A03-BE72-5DFB-BF70E035719A}"/>
                  </a:ext>
                </a:extLst>
              </p:cNvPr>
              <p:cNvSpPr txBox="1"/>
              <p:nvPr/>
            </p:nvSpPr>
            <p:spPr>
              <a:xfrm>
                <a:off x="8893864" y="1825061"/>
                <a:ext cx="2398990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=3 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sSup>
                        <m:sSupPr>
                          <m:ctrlP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n-US" sz="36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E" sz="36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200" name="TextBox 199">
                <a:extLst>
                  <a:ext uri="{FF2B5EF4-FFF2-40B4-BE49-F238E27FC236}">
                    <a16:creationId xmlns:a16="http://schemas.microsoft.com/office/drawing/2014/main" id="{FB7B0A25-9A03-BE72-5DFB-BF70E03571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3864" y="1825061"/>
                <a:ext cx="2398990" cy="55399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5" name="TextBox 204">
                <a:extLst>
                  <a:ext uri="{FF2B5EF4-FFF2-40B4-BE49-F238E27FC236}">
                    <a16:creationId xmlns:a16="http://schemas.microsoft.com/office/drawing/2014/main" id="{9C7C527C-CDA5-15AE-D77A-ECFB248E465B}"/>
                  </a:ext>
                </a:extLst>
              </p:cNvPr>
              <p:cNvSpPr txBox="1"/>
              <p:nvPr/>
            </p:nvSpPr>
            <p:spPr>
              <a:xfrm>
                <a:off x="8809879" y="2416059"/>
                <a:ext cx="2109487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E" sz="360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=30 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AE" sz="36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205" name="TextBox 204">
                <a:extLst>
                  <a:ext uri="{FF2B5EF4-FFF2-40B4-BE49-F238E27FC236}">
                    <a16:creationId xmlns:a16="http://schemas.microsoft.com/office/drawing/2014/main" id="{9C7C527C-CDA5-15AE-D77A-ECFB248E465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09879" y="2416059"/>
                <a:ext cx="2109487" cy="55399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Picture 14">
            <a:extLst>
              <a:ext uri="{FF2B5EF4-FFF2-40B4-BE49-F238E27FC236}">
                <a16:creationId xmlns:a16="http://schemas.microsoft.com/office/drawing/2014/main" id="{F393B5A9-DE94-35F2-2C1D-5B987F4F749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796" y="626424"/>
            <a:ext cx="8653271" cy="6622402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4801CC8B-43A2-54CB-77A8-1CD226607ABD}"/>
              </a:ext>
            </a:extLst>
          </p:cNvPr>
          <p:cNvSpPr/>
          <p:nvPr/>
        </p:nvSpPr>
        <p:spPr>
          <a:xfrm>
            <a:off x="799595" y="1216849"/>
            <a:ext cx="800606" cy="584775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B59C01A-F1F2-5439-D77B-393E3034E95F}"/>
              </a:ext>
            </a:extLst>
          </p:cNvPr>
          <p:cNvSpPr/>
          <p:nvPr/>
        </p:nvSpPr>
        <p:spPr>
          <a:xfrm>
            <a:off x="2219863" y="1105200"/>
            <a:ext cx="4991427" cy="584775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FF9AB28-2544-5735-0964-0AEEA8DD18DC}"/>
              </a:ext>
            </a:extLst>
          </p:cNvPr>
          <p:cNvSpPr/>
          <p:nvPr/>
        </p:nvSpPr>
        <p:spPr>
          <a:xfrm>
            <a:off x="799595" y="1654196"/>
            <a:ext cx="1735787" cy="584775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3D4401E-C2B6-BDB1-B160-EA33537F0401}"/>
              </a:ext>
            </a:extLst>
          </p:cNvPr>
          <p:cNvSpPr/>
          <p:nvPr/>
        </p:nvSpPr>
        <p:spPr>
          <a:xfrm>
            <a:off x="2995662" y="1689975"/>
            <a:ext cx="1181483" cy="584775"/>
          </a:xfrm>
          <a:prstGeom prst="rect">
            <a:avLst/>
          </a:prstGeom>
          <a:solidFill>
            <a:srgbClr val="00B05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FC5CCF6-7321-6E59-BE58-38E97965FFF4}"/>
              </a:ext>
            </a:extLst>
          </p:cNvPr>
          <p:cNvSpPr/>
          <p:nvPr/>
        </p:nvSpPr>
        <p:spPr>
          <a:xfrm>
            <a:off x="1218100" y="2344243"/>
            <a:ext cx="6965319" cy="443723"/>
          </a:xfrm>
          <a:prstGeom prst="rect">
            <a:avLst/>
          </a:prstGeom>
          <a:solidFill>
            <a:srgbClr val="FF000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EF43085-6BDD-9E45-2BFD-FCA429355927}"/>
              </a:ext>
            </a:extLst>
          </p:cNvPr>
          <p:cNvSpPr/>
          <p:nvPr/>
        </p:nvSpPr>
        <p:spPr>
          <a:xfrm>
            <a:off x="1199898" y="2912690"/>
            <a:ext cx="6965319" cy="443723"/>
          </a:xfrm>
          <a:prstGeom prst="rect">
            <a:avLst/>
          </a:prstGeom>
          <a:solidFill>
            <a:srgbClr val="FF000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778E4FF2-ADE6-96B0-2413-18AEA8CCBA15}"/>
                  </a:ext>
                </a:extLst>
              </p:cNvPr>
              <p:cNvSpPr txBox="1"/>
              <p:nvPr/>
            </p:nvSpPr>
            <p:spPr>
              <a:xfrm>
                <a:off x="12491182" y="747216"/>
                <a:ext cx="4389126" cy="112947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1" i="1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US" sz="36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3600" b="1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1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n-US" sz="3600" b="1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n-US" sz="3600" b="1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sz="3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3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3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3600" b="1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𝒂</m:t>
                      </m:r>
                      <m:r>
                        <a:rPr lang="en-US" sz="3600" b="1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p>
                        <m:sSupPr>
                          <m:ctrlPr>
                            <a:rPr lang="en-US" sz="3600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US" sz="3600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778E4FF2-ADE6-96B0-2413-18AEA8CCBA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91182" y="747216"/>
                <a:ext cx="4389126" cy="112947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AAD16A74-146F-0737-11F4-1835E03BA39E}"/>
                  </a:ext>
                </a:extLst>
              </p:cNvPr>
              <p:cNvSpPr txBox="1"/>
              <p:nvPr/>
            </p:nvSpPr>
            <p:spPr>
              <a:xfrm>
                <a:off x="11784867" y="1896956"/>
                <a:ext cx="5635512" cy="112947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US" sz="36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600" b="1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US" sz="3600" b="1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sz="3600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30</m:t>
                      </m:r>
                      <m:r>
                        <a:rPr lang="en-US" sz="3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3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3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sz="36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𝟑</m:t>
                      </m:r>
                      <m:r>
                        <a:rPr lang="en-US" sz="36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en-US" sz="360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30</m:t>
                          </m:r>
                        </m:e>
                        <m:sup>
                          <m:r>
                            <a:rPr lang="en-US" sz="36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AAD16A74-146F-0737-11F4-1835E03BA39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84867" y="1896956"/>
                <a:ext cx="5635512" cy="112947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2F778EA3-B7E5-7C89-F4DF-6C6EFC46E897}"/>
                  </a:ext>
                </a:extLst>
              </p:cNvPr>
              <p:cNvSpPr txBox="1"/>
              <p:nvPr/>
            </p:nvSpPr>
            <p:spPr>
              <a:xfrm>
                <a:off x="13029706" y="3250471"/>
                <a:ext cx="3246073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1" i="1" smtClean="0">
                          <a:solidFill>
                            <a:srgbClr val="F719E7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US" sz="36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1350</m:t>
                      </m:r>
                      <m:r>
                        <a:rPr lang="en-US" sz="3600" b="0" i="0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3600" b="0" i="0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2F778EA3-B7E5-7C89-F4DF-6C6EFC46E8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29706" y="3250471"/>
                <a:ext cx="3246073" cy="64633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396E9CEF-07DC-2400-A829-DE3EB160965B}"/>
              </a:ext>
            </a:extLst>
          </p:cNvPr>
          <p:cNvCxnSpPr/>
          <p:nvPr/>
        </p:nvCxnSpPr>
        <p:spPr>
          <a:xfrm>
            <a:off x="12332265" y="4021106"/>
            <a:ext cx="492703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B7673968-38AE-54B5-570C-6E6E53563A70}"/>
                  </a:ext>
                </a:extLst>
              </p:cNvPr>
              <p:cNvSpPr txBox="1"/>
              <p:nvPr/>
            </p:nvSpPr>
            <p:spPr>
              <a:xfrm>
                <a:off x="13191714" y="4200774"/>
                <a:ext cx="3178739" cy="69070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B7673968-38AE-54B5-570C-6E6E53563A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91714" y="4200774"/>
                <a:ext cx="3178739" cy="69070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A1190AAB-9F31-7C5F-7D39-6682015D9B24}"/>
                  </a:ext>
                </a:extLst>
              </p:cNvPr>
              <p:cNvSpPr txBox="1"/>
              <p:nvPr/>
            </p:nvSpPr>
            <p:spPr>
              <a:xfrm>
                <a:off x="12930353" y="5047570"/>
                <a:ext cx="3440100" cy="69070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6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US" sz="36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sz="3600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30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A1190AAB-9F31-7C5F-7D39-6682015D9B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30353" y="5047570"/>
                <a:ext cx="3440100" cy="69070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8D4D23C7-5C6C-C532-742B-1C67BA981C2D}"/>
                  </a:ext>
                </a:extLst>
              </p:cNvPr>
              <p:cNvSpPr txBox="1"/>
              <p:nvPr/>
            </p:nvSpPr>
            <p:spPr>
              <a:xfrm>
                <a:off x="13029706" y="5919598"/>
                <a:ext cx="3440100" cy="69070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E" sz="36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=90 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AE" sz="3600" dirty="0"/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8D4D23C7-5C6C-C532-742B-1C67BA981C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29706" y="5919598"/>
                <a:ext cx="3440100" cy="690702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84923481-E2E5-9710-97D1-26F1E48C8159}"/>
              </a:ext>
            </a:extLst>
          </p:cNvPr>
          <p:cNvCxnSpPr>
            <a:cxnSpLocks/>
          </p:cNvCxnSpPr>
          <p:nvPr/>
        </p:nvCxnSpPr>
        <p:spPr>
          <a:xfrm>
            <a:off x="11572676" y="626424"/>
            <a:ext cx="0" cy="52915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094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200" grpId="0"/>
      <p:bldP spid="205" grpId="0"/>
      <p:bldP spid="17" grpId="0" animBg="1"/>
      <p:bldP spid="19" grpId="0" animBg="1"/>
      <p:bldP spid="21" grpId="0" animBg="1"/>
      <p:bldP spid="22" grpId="0" animBg="1"/>
      <p:bldP spid="23" grpId="0" animBg="1"/>
      <p:bldP spid="31" grpId="0" animBg="1"/>
      <p:bldP spid="33" grpId="0"/>
      <p:bldP spid="34" grpId="0"/>
      <p:bldP spid="35" grpId="0"/>
      <p:bldP spid="39" grpId="0"/>
      <p:bldP spid="41" grpId="0"/>
      <p:bldP spid="4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5772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0" y="24993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D31B6B-74C1-9DB1-6E2A-43FF89CDB3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394" y="790782"/>
            <a:ext cx="9471446" cy="6155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4618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5772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0" y="24993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8D07D9-9FEA-8613-1586-1D99A95C0C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7218"/>
            <a:ext cx="8686700" cy="4909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1174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5772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0" y="24993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pic>
        <p:nvPicPr>
          <p:cNvPr id="278" name="Picture 277">
            <a:extLst>
              <a:ext uri="{FF2B5EF4-FFF2-40B4-BE49-F238E27FC236}">
                <a16:creationId xmlns:a16="http://schemas.microsoft.com/office/drawing/2014/main" id="{C8C8F6EF-7755-A5F1-A234-C9556F4592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437" y="1973041"/>
            <a:ext cx="16736116" cy="5799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5136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5772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0" y="24993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EC7DC2-ACAD-8903-C03A-1476DDA43E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072" y="1337976"/>
            <a:ext cx="17444066" cy="6642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7414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5772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0" y="24993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pic>
        <p:nvPicPr>
          <p:cNvPr id="251" name="Picture 250">
            <a:extLst>
              <a:ext uri="{FF2B5EF4-FFF2-40B4-BE49-F238E27FC236}">
                <a16:creationId xmlns:a16="http://schemas.microsoft.com/office/drawing/2014/main" id="{6E54E1ED-5C29-454F-3DD6-124133B73D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878" y="1848504"/>
            <a:ext cx="16290922" cy="6175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6507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0D983-BCF8-7A00-4307-F536E5381A7E}"/>
              </a:ext>
            </a:extLst>
          </p:cNvPr>
          <p:cNvSpPr/>
          <p:nvPr/>
        </p:nvSpPr>
        <p:spPr>
          <a:xfrm>
            <a:off x="0" y="1"/>
            <a:ext cx="17610138" cy="5772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sz="1097" dirty="0">
              <a:solidFill>
                <a:srgbClr val="FF0000"/>
              </a:solidFill>
            </a:endParaRP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B00988AF-309B-000C-F763-819E873946BD}"/>
              </a:ext>
            </a:extLst>
          </p:cNvPr>
          <p:cNvSpPr txBox="1"/>
          <p:nvPr/>
        </p:nvSpPr>
        <p:spPr>
          <a:xfrm>
            <a:off x="0" y="24993"/>
            <a:ext cx="8081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3.2 motion with constant acceleration </a:t>
            </a:r>
            <a:endParaRPr lang="en-AE" sz="3200" b="1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E9B37E-2552-406C-3570-0326F5C6DF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69749"/>
            <a:ext cx="17145000" cy="6367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24708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TextBox 246">
            <a:extLst>
              <a:ext uri="{FF2B5EF4-FFF2-40B4-BE49-F238E27FC236}">
                <a16:creationId xmlns:a16="http://schemas.microsoft.com/office/drawing/2014/main" id="{CB1E03E1-A927-F194-D95C-BF9B3707E132}"/>
              </a:ext>
            </a:extLst>
          </p:cNvPr>
          <p:cNvSpPr txBox="1"/>
          <p:nvPr/>
        </p:nvSpPr>
        <p:spPr>
          <a:xfrm>
            <a:off x="1001884" y="2990233"/>
            <a:ext cx="5600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b="1" dirty="0"/>
              <a:t>Lesson objectives: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75EFDDC-8CF8-5918-0959-CFED5FD58CB1}"/>
              </a:ext>
            </a:extLst>
          </p:cNvPr>
          <p:cNvSpPr txBox="1"/>
          <p:nvPr/>
        </p:nvSpPr>
        <p:spPr>
          <a:xfrm>
            <a:off x="0" y="122963"/>
            <a:ext cx="50000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Section 2.1 picturing motion</a:t>
            </a:r>
            <a:endParaRPr lang="en-AE" sz="3200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927D19-F298-B56B-584A-6CB4A7999696}"/>
              </a:ext>
            </a:extLst>
          </p:cNvPr>
          <p:cNvSpPr txBox="1"/>
          <p:nvPr/>
        </p:nvSpPr>
        <p:spPr>
          <a:xfrm>
            <a:off x="1210697" y="3636564"/>
            <a:ext cx="1591067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37" indent="-285737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B050"/>
                </a:solidFill>
                <a:latin typeface="Signika"/>
              </a:rPr>
              <a:t>Analyze velocity time graphs for uniform and nonuniform motion.</a:t>
            </a:r>
          </a:p>
          <a:p>
            <a:pPr marL="285737" indent="-285737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B050"/>
                </a:solidFill>
                <a:latin typeface="Signika"/>
              </a:rPr>
              <a:t>Define  and Calculate acceleration </a:t>
            </a:r>
          </a:p>
          <a:p>
            <a:pPr marL="285737" indent="-285737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B050"/>
                </a:solidFill>
                <a:latin typeface="Signika"/>
              </a:rPr>
              <a:t>Find the average acceleration from a velocity –time  graph. </a:t>
            </a:r>
          </a:p>
          <a:p>
            <a:pPr marL="285737" indent="-285737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B050"/>
                </a:solidFill>
                <a:latin typeface="Signika"/>
              </a:rPr>
              <a:t>Find the direction of acceleration from a motion diagram. </a:t>
            </a:r>
          </a:p>
          <a:p>
            <a:pPr marL="285737" indent="-285737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B050"/>
                </a:solidFill>
                <a:latin typeface="Signika"/>
              </a:rPr>
              <a:t>Find the instantaneous acceleration from a velocity time graph.</a:t>
            </a:r>
            <a:endParaRPr lang="en-AE" sz="4400" dirty="0"/>
          </a:p>
          <a:p>
            <a:pPr marL="285737" indent="-285737">
              <a:buFont typeface="Arial" panose="020B0604020202020204" pitchFamily="34" charset="0"/>
              <a:buChar char="•"/>
            </a:pPr>
            <a:endParaRPr lang="en-US" sz="4000" dirty="0">
              <a:solidFill>
                <a:srgbClr val="444444"/>
              </a:solidFill>
              <a:latin typeface="Signika"/>
            </a:endParaRP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4315AA7-A915-EBD3-CB38-8DD87D7396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CA256-E6C5-40D4-87B5-EE9CAB94C1CD}" type="datetime2">
              <a:rPr lang="en-US" smtClean="0"/>
              <a:t>Thursday, November 9, 2023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3B154B60-6378-7317-8711-00ED4E878A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9F85A-0706-43E2-B38D-463AB12FE9D3}" type="slidenum">
              <a:rPr lang="en-US" smtClean="0"/>
              <a:t>41</a:t>
            </a:fld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185E360-F158-4948-5F7F-575D63FDF7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7610139" cy="2055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2971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>
        <a:spAutoFit/>
      </a:bodyPr>
      <a:lstStyle>
        <a:defPPr algn="l">
          <a:defRPr sz="2800"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134388</TotalTime>
  <Words>2590</Words>
  <Application>Microsoft Office PowerPoint</Application>
  <PresentationFormat>Custom</PresentationFormat>
  <Paragraphs>527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Arial</vt:lpstr>
      <vt:lpstr>Calibri</vt:lpstr>
      <vt:lpstr>Calibri Light</vt:lpstr>
      <vt:lpstr>Cambria Math</vt:lpstr>
      <vt:lpstr>Comic Sans MS</vt:lpstr>
      <vt:lpstr>Signika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Lina Hani Mohammad AburabiE</dc:creator>
  <cp:lastModifiedBy>Lina Hani   Mohammad</cp:lastModifiedBy>
  <cp:revision>762</cp:revision>
  <dcterms:created xsi:type="dcterms:W3CDTF">2021-09-14T06:26:28Z</dcterms:created>
  <dcterms:modified xsi:type="dcterms:W3CDTF">2023-11-09T10:45:02Z</dcterms:modified>
</cp:coreProperties>
</file>