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5:46:44.0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22994 5507 0,'0'0'109,"0"0"-94,-25 0 32,0 0-31,-24 0-16,24 0 15,0 0-15,0 0 16,1 0-16,-1 0 16,-25 0-16,25 0 15,0 0-15,-24-25 16,-1 25-16,25 0 15,-49 0-15,24 0 16,1 0-16,-26 0 16,51 0-16,-1 0 15,-25 0-15,1 0 16,-1 0-16,-24 0 15,-1 0-15,-24 0 16,25 0-16,-26 0 16,26 0-16,-25 0 15,24 0 1,26 0-16,-26 0 15,26 0-15,-26 0 16,1 0-16,-1 0 16,1 0-16,-25 0 15,-50 0-15,74 0 16,1 0-16,-25 0 15,49 0-15,1 0 16,-26 0-16,1-25 16,-1 0-16,-24 0 15,25 25-15,-50-24 16,74 24-16,-24 0 15,-1 0-15,26 0 16,-1 0-16,-24 0 16,-1 0-16,26 0 15,-26 0-15,26 0 16,24 0-16,-25 0 15,25 0-15,1 0 16,24 0 0,-25 0-16,25 0 31,-50 0-16,50 0-15,-25 0 16,-24 0-16,24 24 16,-25-24-1,1 0-15,24 0 16,-25 0-16,-24 25 15,0-25-15,24 0 16,0 0-16,1 0 16,24 0-16,-25 0 15,25 0-15,1 0 63,-1 0-63,0 0 15,-25 0-15,-24 25 16,-25-25-16,0 25 15,-50 0-15,50-25 16,-50 0-16,-25 0 16,50 0-16,25 0 15,-25 0 1,49 0-16,51 0 15,-1 0-15,0 0 32</inkml:trace>
  <inkml:trace contextRef="#ctx0" brushRef="#br0" timeOffset="141053.06">8632 11112 0,'0'25'359,"25"-25"-359,24 0 15,-24 0 1,0 0-16,-25 0 16,50 0 249,-50 0-265,24 0 15,-24 0 1,25 0-16,0 0 16,0 0-16,-25 0 15,25 0-15,-1 0 406</inkml:trace>
  <inkml:trace contextRef="#ctx0" brushRef="#br0" timeOffset="203956.66">9426 11410 0,'0'0'187,"25"0"-187,-1 0 16,1 0-16,0 0 15,0 0-15,-25 0 16,25 0-16,-1 0 234,1 0-219,0 0-15,0 0 16,24 0-16,-49 0 16</inkml:trace>
  <inkml:trace contextRef="#ctx0" brushRef="#br0" timeOffset="205804.77">9525 11261 0,'0'0'31,"50"0"-15,-50 25-16,49 0 16,-49 0-1,0-25-15,0 25 16,0 24-1,0-49 1,25 50-16,-25-50 16,25 25-1,-25 24 48</inkml:trace>
  <inkml:trace contextRef="#ctx0" brushRef="#br0" timeOffset="208264.91">9971 11212 0,'0'0'93,"0"0"-77,0 25-16,0-1 16,0-24-16,0 25 15,0 0-15,0 0 16,0-25-16,0 25 15,0-1-15,0 1 16,0 0-16,0-25 16,0 25-16,0-25 15,0 25 313,0-25-313,25 0-15,-25 0 16,25 0-16,25 0 156,-50-25-156,25 25 16,-1-25-1,-24 0 1,25 25-1,-25-25 17,25 25-17,0-24 1,-25-1 233,0 25-233,0-25 15,0 0-15,0 25 311,0 0-327,0 25 16,0 0-16,0 0 16,0-25-16,0 24 15,0-24 1,0 25 15,0 0-31,0-25 16,0 25-1,0-25 1,0 25-16,0-25 15,0 24 1,0 1 0,0-25 15,0 25 94,0-25-110,0 25 157</inkml:trace>
  <inkml:trace contextRef="#ctx0" brushRef="#br0" timeOffset="209507.98">11038 11336 0,'0'0'141,"25"0"-141,-25 0 15,25 0 1,-25 0 62,24 0-78,-24 0 16,25 0-1,0 0 1,-25 0-16,25 0 15,-25 0 1,25 0-16,0 0 16,-25 0 46,24 0-62,-24 0 16,25 0-1</inkml:trace>
  <inkml:trace contextRef="#ctx0" brushRef="#br0" timeOffset="210388.03">11187 11237 0,'0'0'47,"0"0"-47,0 24 15,0-24-15,0 25 16,0 0-16,0-25 16,0 25-16,0-25 15,0 25 1,0-25-1,0 24 1,0 1 0,0-25-16,0 25 15,0-25 1</inkml:trace>
  <inkml:trace contextRef="#ctx0" brushRef="#br0" timeOffset="212551.15">11460 11212 0,'0'0'93,"25"0"-77,-1 0-16,-24 0 16,0 25-16,0-1 15,0 1-15,0 0 16,0 25-16,0-50 15,0 24-15,0 1 16,0 0-16,0 0 16,0-25-1,0 25 16,0-25 141,25 0-156,-25 0-1,50 0 1,-25-25 15,-1 25-15,-24-25-1,25 25 1,-25 0-16,50 0 15,-50-25 219,0 25-218,0-25-16,0 25 16,0-49-16,0 49 31,0-25-31,0 25 249,0 0-233,0 25-16,0-25 0,0 25 16,0-1-16,0-24 15,0 25 1,0-25-1,0 25 17,0-25-17,0 25 1,0 0-1,0-25 1,0 49 0,0-49 15,0 25-16,0-25 17,0 25-17,0-25 16</inkml:trace>
  <inkml:trace contextRef="#ctx0" brushRef="#br0" timeOffset="-213100.36">8310 12427 0,'0'0'78,"0"25"-78,0-25 15,0 25-15,0 0 16,0-1-1,0-24-15,0 25 16,0-25-16,0 50 16,0-25-16,0-25 15,0 24-15,0 1 16,0 0-16,0-25 15,0 50-15,0-50 32,0 24-32,0 1 15,0 0-15,0-25 31,0 25 1,24 0-17</inkml:trace>
  <inkml:trace contextRef="#ctx0" brushRef="#br0" timeOffset="-211940.29">8657 12477 0,'-25'0'62,"25"0"-46,0 25-16,0-25 16,0 24-16,0 1 15,0 0 1,0-25-1,0 25-15,0-25 16,0 25 0,0-1-16,0-24 15,0 25 1,0-25-16,0 25 15,0-25-15,0 25 16,0 0-16,0-1 16,0-24-1,0 25-15,0 0 16,0-25-16,0 25 15,0-25 1,0 25-16,0-1 218,0-24-202,0 25-16,-25-25 16</inkml:trace>
  <inkml:trace contextRef="#ctx0" brushRef="#br0" timeOffset="-210836.23">8806 12576 0,'0'0'16,"0"0"-1,24 25-15,1-25 16,0 25-1,0-1 1,-25-24 0,25 25-16,-25-25 15,24 25-15,-24 0 16,25-25-16,0 25 31,0-25-31,-25 24 0,25 1 16,0-25-16,-1 25 15,-24-25 1,25 25-16,0 0 15,-25-25 17,0 0 155</inkml:trace>
  <inkml:trace contextRef="#ctx0" brushRef="#br0" timeOffset="-210021.18">9079 12526 0,'0'25'16,"0"-25"-1,0 25 1,0 0-16,0-25 16,-25 25-16,25-25 15,0 24-15,0 1 16,0-25-16,0 25 15,-25 25-15,25-50 16,-25 24 0,25 1-1,0-25-15,0 25 16,0-25-1,0 25 1,0-25-16,-25 25 16,25-1-16,0-24 15,0 25-15,0-25 31</inkml:trace>
  <inkml:trace contextRef="#ctx0" brushRef="#br0" timeOffset="-208477.09">9897 12477 0,'0'0'16,"25"0"-16,-25 0 16,25 25-16,24-25 62,-49 0-46,50 0-16,-25 0 15,0 0-15,-1 0 16,-24 0-16,50 0 15,-25 0-15,-25 0 16,25 0-16,-1 0 16,-24 0-1,25 0-15,-25 0 16,25 0 31,0 0-47,-25 0 15,25 0 1,-1 0-16,1 0 15,-25 0-15,25 0 16,-25 0-16,25 0 16,-25 0-16,25 0 31</inkml:trace>
  <inkml:trace contextRef="#ctx0" brushRef="#br0" timeOffset="-207303.03">9996 12700 0,'25'0'0,"0"0"16,0 0-16,0 0 15,-25 0-15,24 0 32,-24 0-17,25 0 1,-25 0-1,25 0-15,0 0 16,-25 0 31,25 0-47,-25 0 15,24 0-15,1 0 16,-25 0 31,25 0-32,-25 0-15,25 0 16,-25 0-16</inkml:trace>
  <inkml:trace contextRef="#ctx0" brushRef="#br0" timeOffset="-199228.56">10939 12303 0,'49'-25'125,"-49"25"-109,25 0-1,-25 0 1,25 0-16,-25 0 234,0 25-234,0-25 31,0 25-15,0 0-1,0-25 32,0 25 0,0-25-32,0 24-15,0-24 16,0 25 0,-25 0-16,25-25 15,-25 25-15,1-25 16,24 25 15,-25-1-15,25-24 93,0 0 47,0 0-141,0 0-15,25 0 16,-1 0-16,1 0 16,-25 0 77,25 0-77,0 0 15,0 0 0,-25 0 0,24 25 32,1-25-32,-25 50 0,0-50 16,0 25-31,25-1-1,-25 1 1,0-25-1,0 25 1,0-25-16,0 25 31,-25-25-15,25 25-1,-49-25 1,49 0 0,-25 24-16,25-24 15,-50 0-15,50 0 94,-25 0-79,1 0-15,-1 0 16,25 25-16,-25-25 16</inkml:trace>
  <inkml:trace contextRef="#ctx0" brushRef="#br0" timeOffset="-196587.41">11435 12278 0,'0'0'109,"0"0"-78,25 0-15,-25 0 31,25 0-32,-25 25 1,24-25 15,-24 25-15,25-25-1,0 25-15,-25-25 16,0 25-1,25-1-15,-25-24 47,0 25-16,0-25-15,0 25 0,0 0 46,0-25-46,0 25-1,0-25-15,0 24 16,-25-24-1,0 0 1,0 25-16,1-25 16,-1 25-16,0-25 15,0 0-15,25 0 16,-25 0-16,50 0 312,-25 0-297,25 0-15,25 0 16,-26 0 31,1 25-32,-25 0 1,25-25 0,-25 0 62,25 24-63,0-24 16,-25 25 47,0-25 0,0 25-62,0 0 0,0-25-1,0 25-15,0-1 47,0 1-47,-25-25 16,25 25-1,-25-25 16,25 25 1,-50 0-17,50-25 1,-24 0 15,24 0-15,-50 24 15,50-24-16,-25 0 1,25 0 0,-25 0-16,1 0 109,24 25 94</inkml:trace>
  <inkml:trace contextRef="#ctx0" brushRef="#br0" timeOffset="-176476.26">7962 13295 0,'0'0'172,"25"0"-156,0 0-1,0 0-15,0 0 16,-25 0-16,24 0 15,-24 25 1,25-25 62,0 0-78,-25 0 16,25 0-16,-25 0 15,25 0-15,-1 0 16,1 0-16,-25 0 15,25 0-15,-25 0 16,25 0-16,0 0 16,-25 0-16,24 0 15,-24 0 1,25 0-16,0 0 15,-25 0-15,25 0 16,0 0-16,-1 0 16,-24 0-16,25 0 15,-25 0-15,25 0 16,-25 0-16,25 0 15,0 0-15,-25 0 47,24 0-31,-24 0-16,25 0 15,0 0 1</inkml:trace>
  <inkml:trace contextRef="#ctx0" brushRef="#br0" timeOffset="-175661.22">8260 13568 0,'0'25'31,"0"-25"-31,0 25 16,25-25-16,-25 25 15,0-25-15,0 49 16,0-49-1,0 25-15,25-25 16,-25 25-16,0 0 16,24-1-16,-24-24 15,0 50-15,0-50 16,0 25-16,0 0 15,0-1 1,0-24 0</inkml:trace>
  <inkml:trace contextRef="#ctx0" brushRef="#br0" timeOffset="-174894.17">8533 13543 0,'0'25'15,"0"-25"-15,0 25 16,0-25-1,0 25-15,0-25 16,0 25-16,0-1 16,0 1-16,0 0 15,0 0-15,0 0 16,0-1-16,0-24 15,25 25-15,-25-25 16,0 25 0,0-25-1,24 25 1</inkml:trace>
  <inkml:trace contextRef="#ctx0" brushRef="#br0" timeOffset="-173652.1">10939 13345 0,'0'0'15,"25"0"1,24 0-16,-24 0 16,0 0-16,24 0 15,-49 0-15,25 0 16,25 0-16,-25 0 15,0 0-15,24 0 16,-24 0-16,0 0 16,0 0-16,-1 0 15,-24 0-15,25 0 31,-25 0-31,25 0 16,0 0-16,0 0 16,24 0-16,-49 0 15,25 0-15,-25 0 16,25 0-1,0 0-15,-25 0 16,24 0 0,-24 0-1,25 0 32,0 0-47,-25 0 16,25 25-1,24-25-15,-49 0 16</inkml:trace>
  <inkml:trace contextRef="#ctx0" brushRef="#br0" timeOffset="-172824.05">11361 13543 0,'0'25'16,"0"0"-16,0 0 15,0 0-15,24 24 16,-24-49-16,25 50 16,-25-25-16,0-1 15,0 1 1,0-25-16,0 25 15,0 0-15,0 0 16,0-25 0,0 49-1</inkml:trace>
  <inkml:trace contextRef="#ctx0" brushRef="#br0" timeOffset="-171925">11559 13543 0,'0'0'15,"0"25"1,0-25 0,0 25-16,0-25 15,25 50 1,-25-50-1,0 24 1,0-24-16,25 25 16,-25 0-16,0-25 15,0 25 1,0-25-1,24 25-15,-24-1 16,0-24-16,0 25 16,0-25-16,0 25 31,25-25-31,-25 25 62</inkml:trace>
  <inkml:trace contextRef="#ctx0" brushRef="#br0" timeOffset="-170250.91">8607 14684 0,'0'0'47,"0"0"-47,0 0 15,0 50 1,0-50-16,0 25 16,25 0-16,-25-1 31,0-24-31,0 50 15,0-50-15,0 25 16,0 24-16,0-49 16,0 50-16,0-25 15,0-25-15,0 49 16,0-49-16,0 25 15,0 0-15,0 0 16,0-25-16,0 25 16,0-25-1</inkml:trace>
  <inkml:trace contextRef="#ctx0" brushRef="#br0" timeOffset="-169048.84">8409 14883 0,'25'25'16,"-1"-25"-1,1 0 1,-25 0-16,25 0 16,-25 24-16,25-24 15,0 25 1,-1 0-16,26 0 15,-50 0 1,25-25 0,0 24 30,-1-24-30,-24 0-16,25 25 16,0-25-16,-25 25 31,25 0-16,-25-25 1,25 0 15</inkml:trace>
  <inkml:trace contextRef="#ctx0" brushRef="#br0" timeOffset="-168179.79">9376 14858 0,'25'0'15,"25"0"-15,-1 0 16,1 0-16,24 0 15,-49 0-15,49 0 16,-49 25-16,0-25 16,-25 0-1,25 0 1,-25 0-1,25 0 1,-1 25 0,1-25 30,-25 0-30,25 0 0</inkml:trace>
  <inkml:trace contextRef="#ctx0" brushRef="#br0" timeOffset="-167276.75">9451 15156 0,'24'0'47,"1"0"-47,-25 0 16,25 0-1,0 0-15,-25 0 16,25 0-16,-25 0 16,24 0-16,1 0 15,25 0-15,-50 0 16,25 0-16,-1 0 15,1 0 1,-25 0 0,25 0-1,-25 0 1,25 0-16,-25 0 15,25 0 1,-1 0-16,-24 0 78</inkml:trace>
  <inkml:trace contextRef="#ctx0" brushRef="#br0" timeOffset="-164844.6">10691 14709 0,'0'0'93,"25"0"-93,-1 0 16,-24 0 0,25 0-1,-25 0-15,25 0 16,-25 0-1,25 0-15,0 0 16,-1 0-16,1 0 16,0 0-1,-25 0 1,0 25-1,25 0 1,-25 0 0,25-25-16,-25 24 15,0 1-15,0-25 16,0 25-1,0-25 1,0 25 0,-25-25-16,25 25 15,-25-1 1,25-24-16,-25 25 15,0-25-15,1 25 16,24 0 0,-25-25-16,0 0 15,25 25-15,-25-25 16,0 0 46,1 24 32,24-24 15,24 0-93,1 0-16,-25 0 15,25 0 48,0 0-48,0 0 1,-25 25 46,24-25-62,1 25 16,0-25 46,-25 25-31,0 0 32,0-25-48,0 24 17,0-24-1,0 50 0,0-50-15,0 25-1,-25-25 94,0 0-109,-24 25 16,49-25-16,-25 24 16,25-24-16,-25 0 15,0 25-15,25-25 16,-24 0-1,24 0 1</inkml:trace>
  <inkml:trace contextRef="#ctx0" brushRef="#br0" timeOffset="-152934.92">17983 11361 0,'0'0'47,"0"24"-47,0 26 15,-24-25-15,24 24 16,0 1-16,-25-25 16,25 0-16,-25 49 15,0-49-15,25 24 16,-49 26-16,24-50 15,25 24 1,-25 1-16,0-1 16,25-24-16,-25 25 15,1-25-15,24-1 16,0 1-16,-25 0 15,0 0 1</inkml:trace>
  <inkml:trace contextRef="#ctx0" brushRef="#br0" timeOffset="-150910.8">18231 11509 0,'0'0'62,"0"0"-62,0 50 16,0-25-1,0 24-15,0 1 16,-24-25-16,-1 0 16,25 24-16,0-49 15,-25 50-15,25-25 16,0-25-16,0 49 15,-25-24-15,25 0 16,-25 0-16,25-1 16,0 26-16,-24-25 15,24 0-15,-25 49 16,25-49-16,0 0 15,0 0-15,0-1 16,0 1-16,0-25 16,0 25-16,0-25 15,-25 25-15</inkml:trace>
  <inkml:trace contextRef="#ctx0" brushRef="#br0" timeOffset="-148899.72">18703 11683 0,'-25'25'15,"0"0"-15,25-25 16,-25 49-16,1 1 16,-1-1-16,0 1 15,25-25-15,-25 24 16,0-24-1,25 25-15,0-50 16,0 25-16,-25-25 16,1 49-16,24-24 15,-25 0 1,0 25-16,25-26 15,-25 26-15,25-50 16,-25 25-16,25-25 16</inkml:trace>
  <inkml:trace contextRef="#ctx0" brushRef="#br0" timeOffset="-148207.65">18479 11807 0,'25'0'16,"0"25"-1,0 0 1,0 24-16,0-49 15,-25 25-15,49 0 16,-49 0-16,25-1 16,0 26-16,0-50 15,-25 25-15,0-25 16,24 25-16,1-1 15,-25-24 1,0 25 0</inkml:trace>
  <inkml:trace contextRef="#ctx0" brushRef="#br0" timeOffset="-146628.56">19199 11708 0,'0'0'32,"0"0"-17,25 0-15,-1 0 16,-24 0-16,50 25 15,-50-25 1,25 24 0,-25-24-1,25 25 1,-1 0 15,-24 0-15,0-25-1,0 25 1,0-1-16,25 1 15,-25-25 17,0 25-32,0 0 15,0-25 1,-25 25-1,25-1-15,-24 1 32,24-25-1,-25 0 0,25 0 156,74 0-171,-24 0-16,-1 0 15,-24 0 1,0 25 46,-25 0-62,0-25 47,0 25-31,0-25 15,0 24-15,0-24-1,0 25 1,0 0-1,0-25 1,0 0 0,-25 25-1,25-25 1,-49 0-16,49 25 15,-50-25-15,50 25 16,-25-25 0</inkml:trace>
  <inkml:trace contextRef="#ctx0" brushRef="#br0" timeOffset="-145378.48">20513 11881 0,'0'0'0,"0"0"15,0 0-15,50 0 16,-25 25-16,0-25 15,-25 0-15,24 25 16,-24-25 15,25 0-15,0 0-16,25 0 15,-50 0-15,25 0 16,-25 0-16,49 0 16,-49 0-1,25 0-15,-25 0 16,25 0-16,-25 0 15,25 0-15,-1 0 16,-24 0-16,50 0 62,-25 0-46,-25 0-16,25 0 16,-1-25 15</inkml:trace>
  <inkml:trace contextRef="#ctx0" brushRef="#br0" timeOffset="-143208.36">21555 11559 0,'-25'0'0,"25"0"16,-24 0 0,24 25-1,0 0-15,0 24 16,0-24-16,0 0 15,0-25 1,0 49-16,-25-24 0,0 0 16,25 25-1,-25-1-15,0-24 16,25 0-1,0 0 1,0-1-16,0-24 16,0 25-16,-24-25 15,24 25-15,0-25 187,0 0-187,24 0 16,-24-25 0,50 25-1,24 0-15,-74 0 16,25 0-16,-25 0 15,50-25-15,-50 25 32,25 0-17,-25 0 1,24 0-16,1-24 15,0 24 1,0-25 0,0 25-1,24-25 1,-49 25-1,25 0 48,0 0-63,-25 0 15,25-25 1,0 25 46,-1-25-30,-24 1-17,0 24 1,0-25-1,0 0 1,0 0 0,0 0-16,0 25 15,0-24-15,0 24 250,0 24-250,0 26 15,0-25-15,0 0 16,0-1-16,0 1 16,0 25-16,0-50 15,0 25-15,0-1 16,0 1-16,0-25 15,0 25 1,0-25 0,0 25 15,0-25 0,0 25 63,0-1-79,0-24 1,0 25-1,0-25 17,25 25-1,-25 0 0,25-25-31</inkml:trace>
  <inkml:trace contextRef="#ctx0" brushRef="#br0" timeOffset="-141404.28">22671 11881 0,'50'0'0,"-25"0"16,-25 0-16,50 0 15,24 0-15,-49 0 16,49 0 0,25 0-16,-24 0 15,-1 0-15,1 0 16,-26 0-16,-24 0 15,0 0-15</inkml:trace>
  <inkml:trace contextRef="#ctx0" brushRef="#br0" timeOffset="-140381.22">22969 12229 0,'0'0'16,"0"0"-16,25 0 15,0 0-15,0 0 16,-1 0-16,1 0 15,50 0-15,-51 0 16,1 0-16,25 0 16,-50 0-1,25 0 219,-1 0-218</inkml:trace>
  <inkml:trace contextRef="#ctx0" brushRef="#br0" timeOffset="-137517.03">23788 11683 0,'0'-25'16,"24"0"0,-24 25-16,50 0 15,-50 0-15,50-24 16,-25 24-16,-25 0 15,49 0-15,-24-25 16,0 25 78,0 0-94,-1 0 15,26 0-15,-50 0 16,25 25-1,-25-25 1,0 24-16,0 1 16,25 25-16,-25-25 15,0-1-15,0 1 16,0-25-16,0 50 15,0-50-15,0 25 16,0-25-16,0 49 16,-25-24-16,-25 25 15,25-26-15,-24 1 16,-1 0-16,50 0 15,-25-25-15,25 0 16,-24 25-16,24-25 328,24 0-328,1 0 15,25 0-15,-25 0 16,-25 0 62,24 0-63,1 0-15,-25 0 16,25 0-16,0 0 16,0 0-16,24 0 15,-49 0 1,25 0-16,-25 0 15</inkml:trace>
  <inkml:trace contextRef="#ctx0" brushRef="#br0" timeOffset="-135581.92">25251 11559 0,'0'-25'47,"0"25"-47,-25-25 15,-24 1 1,49 24 0,-25 0-16,0 0 15,25 0-15,-25 0 16,1 0-16,-1 0 15,25 0-15,-25 0 16,25 0 0,-25 0-16,25 0 15,-49 0-15,24 0 16,0 24-1,0-24 1,0 25-16,0 0 47,1-25-47,24 25 31,0-25-15,0 49-16,-25-24 15,25 0 1,0-25-16,0 25 15,0-25-15,0 25 32,0-25-32,0 24 15,0 1 1,25 0-16,-1 0 15,-24-25 1,25 0-16,-25 0 16,25 0-16,-25 25 15,25-25 1,0 0-16,24 0 15,-24-25-15,25 0 16,-25 25-16,-1-50 16,1 50-16,-25-24 15,25 24-15,0-25 16,-25 25-1,0-25 95,25 0-110,-25 0 15,0 1 1,0-1-1,0 25-15,0-25 16,0 0-16,0 25 16,0-25-16,0 25 15,0-24-15,0 24 16,0 0 171,0 0-171,0 49-16,0-24 15,0 0-15,0 0 16,0 24-16,0-24 15,0 25-15,-25-1 16,0-24-16,0 25 16,25-1-16,-49 1 15,49-25-15,-25-1 16,25 1-16,-25 0 15,25 0 1,-25 0 0,0-25-1,1 49 1,-1-49-16,25 25 15,-25 0-15,0-25 16,0 25-16,0-25 16,25 25-16</inkml:trace>
  <inkml:trace contextRef="#ctx0" brushRef="#br0" timeOffset="-134342.85">26343 11733 0,'0'24'78,"0"1"-63,0 25-15,0-1 16,0 1-16,0 0 15,0-1-15,0 1 16,0 24-16,0-24 16,0-25-16,0 49 15,-25-24-15,25-25 16,0-1-16,0 1 15,0-25 1,0 0 93,49-25-109,-24-24 16,74-50-16,1-1 15,48-49-15,1 1 16,0 48-16,-50 51 16,75-75-16,-75 74 15,-24-24-15,24-1 16,50-24-16,-50 50 15,50-26-15,0 1 16,-50 24-16,99-24 16,-123 24-16,-1 25 15,25-24-15,-74 24 16,0 25-16,0-25 15</inkml:trace>
  <inkml:trace contextRef="#ctx0" brushRef="#br0" timeOffset="-129659.59">17239 13146 0,'25'0'0,"49"0"16,75 0-16,-49 0 15,24 0-15,-25 0 16,25 0-16,-75 0 16,26-24-16,-26 24 15,-24 0-15,0 0 16,0 0-16,74 0 15,0 0-15,25 0 16,75 0-16,-26 0 16,51 24-16,-51 1 15,1 0-15,0 0 16,-1 0-16,1 0 15,-1-1-15,-24 26 16,0 0-16,-50-26 16,25-24-16,-24 25 15,-1-25-15,50 25 16,-1-25-16,51 0 15,-26 0-15,1 0 16,25 0-16,-51 0 16,26 0-1,-25-74-15,-100 74 16,51 0-16,-1-25 15,-50 0-15,-24 25 16,25 0-16,24-25 16,1 25-16,-1 0 15,1 0-15,-1 0 16,-24 0-16,-1 0 15,1 0-15,24-25 16,-24 25-16,-1 0 16,51-24-16,-26 24 15,0 0-15,50-25 16,-24 0-16,-26 0 15,75 25-15,-75 0 16,1-25-16,24 25 16,25-25-16,-50 25 15,50-24-15,50 24 16,-75 0-16,1 0 15,-26 0-15,-24 0 16,-50 0-16,49-25 296,-49 25-249,25-25-16,-25 25-15,25-25-16</inkml:trace>
  <inkml:trace contextRef="#ctx0" brushRef="#br0" timeOffset="-15750.07">14982 5507 0,'-25'0'46,"25"0"-30,-25 0-16,1 0 16,-1 0-16,-25 0 15,-24 0-15,-1 0 16,-49 0-16,25 0 15,-75 0-15,-24 0 16,0 0-16,-26 0 16,1 0-16,25 0 15,24 0-15,0 0 16,1 0-16,-1 0 15,75 0-15,0 0 16,-50 0-16,50 0 16,-25 0-16,24 24 15,-73 1-15,24-25 16,25 25-16,-25 0 15,0 0-15,50-1 16,25-24-16,-50 25 16,74-25-16,-24 0 15,49 0 1,-25 0-16,1 0 15,-1-25-15,0 25 16,1 0-16,-50-24 16,49-1-16,-49-25 15,0 50-15,-26-25 16,-48-24-16,-1 24 15,1 0-15,-1 0 16,0 1-16,25 24 16,50 0-16,0-25 15,-25 25-15,50 0 16,-26 0-16,51 0 15,-26 0-15,1 0 16,24 0-16,-24 0 16,24 0-16,-24 0 15,24 0-15,1 0 16,-51 0-16,26 0 15,0 0-15,-26 0 16,-48 0-16,48 0 16,1 0-1,-25 0-15,25 0 16,0 0-16,24 0 15,26 0-15,-26 0 16,1 0-16,24 0 16,-24 0-16,-1 0 15,-24 0-15,0 0 16,0 0-16,-25 0 15,25 0-15,24 0 16,-24 0-16,49 0 16,1 0-16,24 0 15</inkml:trace>
  <inkml:trace contextRef="#ctx0" brushRef="#br0" timeOffset="-10427.77">13097 11088 0,'0'0'31,"25"0"-31,-1 0 15,-24 0-15,25 0 16,-25 0-16,50 0 16,-50 0-16,25 0 15,-25 0-15,49 0 16,-24 0-16,0 0 15,25 0-15,-1 24 16,-24-24-16,0 0 16,24 0-16,-49 0 15,50 0-15,-25 0 16,0 0-16,24 0 15,1 0-15,-25 0 16,-1 0-16</inkml:trace>
  <inkml:trace contextRef="#ctx0" brushRef="#br0" timeOffset="-9309.72">13841 10790 0,'0'25'15,"0"-25"17,25 25-32,-25-25 46,25 24-46,-1-24 16,-24 0 0,25 0-16,0 25 31,0-25-16,-25 25 1,49 0 0,-49 0-16,25-25 15,-25 24-15,25 1 16,-25-25 140,0 25-141,0-25-15,-25 25 16,25-25-16,-49 25 16,49-1-1,-50 1 1,50 0-16,-25-25 15,25 25-15,-25-25 16,1 0 0,24 25-16,-25 0 15,0-25-15,0 24 16,-24-24-1</inkml:trace>
  <inkml:trace contextRef="#ctx0" brushRef="#br0" timeOffset="-8441.65">14486 10716 0,'25'0'47,"-25"24"-32,0-24 1,0 25-16,25 0 16,-25 0-16,24-25 15,-24 25-15,0-1 16,0 26-16,0 0 15,0-26-15,0 26 16,0-25-16,25 24 16,-25-49-16,0 50 15,0-50-15,0 25 16,0 0-16,0 0 15,25-25 110</inkml:trace>
  <inkml:trace contextRef="#ctx0" brushRef="#br0" timeOffset="-6749.56">12874 12973 0,'24'0'0,"1"0"15,0 0-15,-25 0 16,25 0-16,0 0 16,-25 0-16,24 0 15,1 0-15,0 0 16,0 0-16,0 0 15,-1 0-15,26 0 16,-25 0-16,0 0 16,0 0-16,-1 0 15,-24 0 1,25 0 15,-25 0-31,25 0 16,-25 0-1,25 0 1,0-25-16,-1 25 125,-24 0-110,25 0-15,0 0 16,-25 0-16</inkml:trace>
  <inkml:trace contextRef="#ctx0" brushRef="#br0" timeOffset="-5749.5">13395 12675 0,'0'0'15,"0"0"16,24 25-15,-24 0 0,25-25-16,0 25 15,0-25-15,0 49 16,-1-49-16,-24 0 15,25 25-15,-25 0 16,25-25 0,0 25-16,-25-25 15,25 24 1,-25-24-16,24 25 15,-24 0-15,25-25 32,-25 25-1,0-25 0,0 25-15,0-1-1,0-24 16,0 25 1,0-25-17,-25 25 1,25-25-16,-24 0 15,24 0-15,-25 25 16,0 0-16,-25-25 16,50 24-1,-24-24 1,24 0-16,-25 25 15</inkml:trace>
  <inkml:trace contextRef="#ctx0" brushRef="#br0" timeOffset="-3861.4">14139 12874 0,'0'0'46,"0"0"-30,0-25-16,0 0 16,0 25-16,0-25 15,24 0-15,-24 1 16,25-26-16,0 25 15,0-24-15,0 24 16,24-25-16,-24 50 16,0-25-16,-25 1 15,25 24 110,0 0-109,-25 0-16,24 24 15,-24-24-15,25 25 16,-25 0-1,25 25-15,-25-50 16,0 24 0,0 1-16,0 0 15,0 0-15,0 0 16,0-1-16,0 26 15,-25-25-15,25 0 16,-25-25-16,1 49 16,-1-24-16,0 0 15,25 0-15,-25-1 16,25-24-16,-25 25 15,0 0-15,25 0 16,-24 0-16,24-1 16,-25-24-16,0 25 15,25-25-15,-25 50 16,25-50-1,0 0 266,0 0-265,25 0-1,0 0-15,-25 0 47,25 0-31,-25 0-1,49 25 1,-49-25 0,25 25 15,-25-1-16,25-24 1,-25 25 0</inkml:trace>
  <inkml:trace contextRef="#ctx0" brushRef="#br0" timeOffset="-2534.33">16793 10170 0,'0'0'15,"0"25"-15,0 24 16,0 26-16,0 49 16,0-25-16,0 25 15,0 0-15,0 50 16,0-26-16,0 26 15,0 49-15,0 1 16,0-26-16,0-24 16,0 24-16,0-49 15,-25 49-15,25-24 16,0 0-16,-50-1 15,50-49-15,-24 0 16,24 25-16,-25 0 16,0-50-16,25 50 15,-25-50-15,0 25 16,25-49-1,-24 24-15,-1 0 16,0 25-16,0 25 16,25-75-16,-25 26 15,25-1-15,0 25 16,-24 0-16,-1 0 15,0-25-15,25 0 16,-25 1-16,25-26 16,-25 25-16,25-49 15,0 24-15,0-24 16,0-1-16,0 26 15,0-50 1,0-1-16,0 26 0,0-50 16,0 25-16,0 0 15,0-1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5:54:34.2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2480 5308 0,'0'0'15,"0"-25"-15,0 1 16,0-26 0,25 50-16,-25-50 15,25 26-15,25-1 16,-26 0-16,1 0 15,0 0-15,0 1 16,0-1-16,0 0 16,-25 25-1,24-25 110,-48 0-94,-26-24-15,50 49-16,-50-50 15,-24 25-15,49 0 16,-25 1-16,1-1 16,24 25-16,0-25 15,0 25-15,1 0 125,24 0-125,-25 0 16,25 0-1,-25 0 1,0 0-16,25 25 15,-25-25 1,25 25 0,0-1-1,0 1-15,0-25 16,0 25-16,0 0 15,0-25-15,0 50 16,0-50-16,0 24 16,0-24-16,0 50 15,0-50-15,0 25 16,0-25-16,0 25 15,0-1-15,25 1 16,-25-25-16,25 25 16,-25 0-16,25-25 15,-25 25 1,25-25-1,-1 24-15,-24 1 16,25-25 0,0 25 15,0-25 0,0 25-31,-25 0 16,24-25-16,1 24 15,0 1-15,0 0 16,0-25-16,-1 25 15,-24 0 1,25-25-16,-25 24 31,0-24-31,0 25 16,25-25-16,-25 25 15,0 0-15,0-25 16,25 49-16,-25-24 16,0 0-1,0 0-15,0-25 16,0 25-16,-25-25 15,25 24-15,0 1 16,-25-25 0,25 25-1,-25-25 1,1 0-1,24 0 1,-25 0-16,-25 0 16,25 0-16,1 0 15,-26 0-15,25 0 16,0-25-16,1 25 15,-1-25 1,0 1 0,25 24-1,-25-25-15,0 25 16,25-25-16,-24 25 15,24-25-15,-25 0 16,25 1 0,0 24-1,0-25-15,0 0 16,0 25-16,0-25 15,0 25 1,0-25 0,0 1-16,0-1 15,25 0 1,-1 25 15,-24 0-15,25 0-16,-25 0 15,25 0-15,0 0 16,-25 0-1,25 0 32,-25 0-31,24 0 15</inkml:trace>
  <inkml:trace contextRef="#ctx0" brushRef="#br0" timeOffset="2560.14">3646 4961 0,'0'0'32,"0"0"-32,0 25 15,0-25 1,0 25-16,-25-1 15,1 26 1,24-50-16,0 25 16,-25 24-16,0-24 15,25 0-15,0 0 16,-25 24-16,0-24 15,25 0-15,0 0 16,0-25-16,0 49 16,-24-49-16,24 25 15,0 0-15,-25 0 16,25 0-16,0-25 15,-25 24-15</inkml:trace>
  <inkml:trace contextRef="#ctx0" brushRef="#br0" timeOffset="3207.18">3373 5035 0,'25'50'0,"0"-25"15,0 24-15,-25-49 16,25 50-16,24 0 15,-24-26-15,0 1 16,24 0-16,-24 0 16,25 24-16,0-49 15,-26 25-15,1 0 16,-25-25-16,25 25 15,0-25 1,0 25 0</inkml:trace>
  <inkml:trace contextRef="#ctx0" brushRef="#br0" timeOffset="4510.25">4043 5159 0,'25'0'31,"0"25"-15,0-25-1,24 0-15,-24 0 16,-25 0-16,50 0 16,24 25-16,-49-25 15,74 0-15,25 25 16,-50 0-16,26-25 15,-1 24-15,0-24 16,-24 0-16,-26 0 16,-24 0-16,0 0 15,0 0-15,-1 0 16,-24 0-16,25 0 93,25 0-93,24 0 16,-24 0-16,49 0 16,-49 0-16,-1 0 15,26 0-15,-1 0 16,-24 0-16,24 0 15,-24 0-15,24 0 16,-24 0-16,24 0 16,-49 0-16,0-24 15,0 24-15,-1 0 219,1 0-204,25 0-15,24 0 16,25 0-16,-49 0 15,0 0-15,24 0 16,-74 0-16</inkml:trace>
  <inkml:trace contextRef="#ctx0" brushRef="#br0" timeOffset="6960.39">4837 4490 0,'-25'0'140,"0"0"-124,0 0-16,-49 0 16,24 0-16,26 0 15,-26 0-15,-24 0 16,24 0-16,25 0 15,0 0-15,25 0 16,-24 0 62,24 0-78,-25 24 16,25 1-16,0 0 15,0 0-15,0-25 16,0 25-16,0-25 15,0 49-15,0-49 16,0 25-16,0 0 16,0 0-16,0-1 15,0 1-15,25-25 16,-25 25-16,24-25 15,1 25 1,-25 0 0,25 0-16,0-1 31,0-24 0,-25 0-15,24 0-16,-24 0 15,25-24-15,0-1 16,0 0-16,24 0 15,-24 0-15,-25 25 16,25-25 0,-25 25-1,0-24 1,0 24-1,25-50 1,-25 50 0,0-50-1,0 50 1,0-24-1,25-1-15,-25 0 32,0 25-17,0-25 1,0 25-1,0-25 1,0 1 0,0 24 186,0 49-186,0-24-16,0 0 16,0 24-16,-25-24 15,25 0-15,0 0 16,0 0-16,-25-1 15,25 1-15,0-25 16,0 25 0,0 0-1,0-25 16,0 25-15,0-25 15,0 25-15,0-25-1,25 24 17,-25-24 46,25 0-78,-25 0 15,24 0 1,1 0 31,-25 0-32,25 0 1,0 0 15</inkml:trace>
  <inkml:trace contextRef="#ctx0" brushRef="#br0" timeOffset="7892.45">5184 4738 0,'50'0'16,"24"0"-16,1 0 16,-1 0-16,-24 0 15,49 0-15,-50 24 16,26-24-16,-75 0 15,25 0 32,-25 25-31</inkml:trace>
  <inkml:trace contextRef="#ctx0" brushRef="#br0" timeOffset="8602.49">5482 4564 0,'0'25'15,"0"0"-15,0-25 16,0 49-16,0-24 15,0 0-15,0 0 16,0-1-16,0 26 16,0-25-16,0-25 15,0 25-15,0 0 16,0-1-16,0 1 15,0 0-15,0 0 16,0 0-16,0-25 31</inkml:trace>
  <inkml:trace contextRef="#ctx0" brushRef="#br0" timeOffset="10271.58">6102 4514 0,'25'0'16,"24"0"-16,1 0 15,0 0-15,24 0 16,0 0-16,-24 0 16,24 0-16,1 0 15,-50 0-15,-25 0 265,-25 0-265,0 0 16,-25 0-16,26 0 16,-26 0-16,0 25 15,26 0-15,24-25 16,-25 0-1,0 25 1,25-25-16,-25 0 16,0 25-16,1-1 15,24-24-15,-25 25 16,25-25-16,-25 25 15,0 0 1,25-25-16,-25 25 16,25-1 46,-24 1 0,-1-25-46,25 50 187,-25-50-188,25 25 1,-50 0-16,50-1 31,-24 1-15</inkml:trace>
  <inkml:trace contextRef="#ctx0" brushRef="#br0" timeOffset="12421.71">4986 6052 0,'0'-24'0,"25"24"16,-1-25-1,1 0 1,0-25-16,0 26 15,0-1-15,-1 0 16,1 25-16,0-25 16,-25 0-16,25 25 15,-25-25 1,25 25-1,-25-24-15,0-1 16,0 25 0,0-25-1,0 25 1,0-25-16,0 0 15,0 25-15,0-24 16,0 24 0,0-25-1,0 25-15,-25 0 16,0 0-16,0 0 15,0 0-15,-24 0 16,49 0-16,-50 0 16,50 0-16,-25 0 15,1 0 1,-1 0-1,25 0 1,-25 0-16,25 0 16,-25 0-16,25 25 46,-25-25-30,25 24 0,-24 1-16,24 0 15,0 0 1,0 0-16,0-1 15,0 1 1,0 0 0,0 0-1,24 0 1,-24-25-16,0 25 15,25-25-15,-25 24 16,25 1 15,0 0-15,-25 0-1,25-25 1,-25 25 15,24-25 0,-24 24 1,0 1-17,0 0 1,0-25-1,0 50-15,0-50 16,0 24-16,0 26 16,0-50-1,0 25-15,-24 0 16,-1-25-1,0 0 1,25 0 0,-25 0-16,0 0 15,1 0-15,-1 0 16,0 0-16,25 0 15,-25 0 1,25 0 0,-25 0-16,0 0 31,1 0-31,24-25 15,-25 25 1,0-25-16,25 25 31,0-25-15,0 0-1,0 25 1,0-24 0,0-1-1,25 0 1,-25 25-1,25-25 1,-25 25-16,24 0 16,1 0-16,0 0 15,-25 0 16,25-25-15,0 25 0,24 0-16,-49 0 15,25 0-15,-25 0 31,25 0-31,0 0 16,0 0 109</inkml:trace>
  <inkml:trace contextRef="#ctx0" brushRef="#br0" timeOffset="13414.76">7441 4986 0,'0'25'0,"25"-25"0,0 0 16,0 0-16,24 0 15,1 0 1,-25 0-16,0 0 15,24 24-15,-49-24 47,25 0-31,0 0-16,0 0 15,-25 0 1,24 0 46</inkml:trace>
  <inkml:trace contextRef="#ctx0" brushRef="#br0" timeOffset="14429.82">7342 5358 0,'0'0'16,"25"25"0,25-25-16,-1 0 15,-24 0 1,49 0-16,-24 0 0,49 0 15,-49 24-15</inkml:trace>
  <inkml:trace contextRef="#ctx0" brushRef="#br0" timeOffset="17115.97">8830 5184 0,'0'0'16,"0"0"-1,25 0 16,-25 0-15,25-25 0,0 1-1,-25-1-15,0 25 16,25-50-1,-25 25 1,0 25 0,0-49-16,24 24 15,-24 0-15,0-24 16,0 49-16,0-25 15,0 0-15,0 0 16,0 0-16,0 0 16,0 1-1,-24 24 1,24-25-1,-25 0 1,-25 25 0,50-25-16,-49 25 15,49 0-15,-25 0 16,25 0-16,-25 0 15,0 0 1,25 0 0,-25 0-1,1 0-15,-1 0 16,0 25-16,25 0 15,-50 0-15,26-1 16,-1-24 0,25 25-16,-50-25 15,50 25 1,-25 0-1,25-25 17,0 25-32,25 0 15,0-1 1,-25-24-1,25 25 1,-25-25-16,49 25 16,-49 0-16,50-25 15,-25 25-15,0-1 16,-1-24-16,1 25 15,0 0 1,0-25 0,0 0 15,-25 25-31,24-25 47,1 49-32,-25-49 1,0 25-1,0-25-15,0 25 16,0 0-16,25-25 16,-25 25-1,0-25 1,0 24-1,0-24 1,-25 50-16,25-25 16,-25 0-1,25-1-15,-24 1 16,-1 0-16,0-25 15,0 25-15,25 0 16,-25-1 0,25-24 30,-24 0-30,24-24 0,-25 24-16,0 0 15,25-25-15,-25 0 16,25 25-16,-49-25 15,49 0 1,-25 1-16,0-1 16,25 0-1,0 25-15,0-25 16,0 25-1,0-49 1,25 49 15,-25 0-15,25 0-16,-25 0 15,49 0-15,-24 0 16,0 0-16,-25 0 16,25 0-16,-1 0 15,1 0-15,-25 0 16,25 0-16,0 0 15,0 0 1,-25 0 31</inkml:trace>
  <inkml:trace contextRef="#ctx0" brushRef="#br0" timeOffset="18016.03">9624 4787 0,'0'0'0,"0"25"15,0 0-15,-25-25 16,25 50-16,0-50 16,-49 49-16,49-49 15,0 25-15,-25 25 16,25-50-1,-25 49-15,25-49 16,-25 25-16,25 0 16,-24 24-16,-1-24 15,25 0 1,0-25-16,-25 25 15,0 49 1,25-49 0,-25 0-16,1 24 15,24-49 1,0 25 15</inkml:trace>
  <inkml:trace contextRef="#ctx0" brushRef="#br0" timeOffset="18640.06">9401 4986 0,'25'25'16,"0"-1"-1,-1-24-15,-24 0 16,25 25-16,0-25 16,0 25-1,-25-25 1,25 25-1,-1 0-15,1-1 16,0 1-16,0 0 16,-25-25-1,0 25-15,0 0 16,25-1-16,-1-24 31</inkml:trace>
  <inkml:trace contextRef="#ctx0" brushRef="#br0" timeOffset="20720.18">10542 4812 0,'0'0'63,"0"0"-48,0 0-15,-25 0 16,-24 0-16,24 0 15,-25 0-15,1 0 16,24 0-16,0 0 16,-25 25-16,26-25 15,-1 25-15,25-25 16,-50 0-16,50 0 31,-25 25 125,25-1-140,0 1-1,0 0-15,0 0 16,25 0-16,-25-1 15,25 1-15,-25-25 16,0 25-16,0 0 16,0 0-16,0-25 15,25 49-15,-25-49 16,0 25-16,0 0 15,0 0 1,0 24-16,0-49 16,0 25-16,25-25 171,-25-25-171,0-24 16,0 24-16,0 25 15,24-25-15,-24 25 16,0-25 46,25 25-30,-25 0-17,25 0-15,25 0 16,-26 0-16,26 50 15,-25-50-15,0 25 16,24-1-16,1 1 16,-25 0 15,-25 0 0,0-25-15,0 25-1,0-1-15,0-24 16,0 25-16,0 0 15,0 0-15,0-25 16,0 25-16,-25-1 16,0-24-16,25 25 15,-25-25 1,25 25-16,-25 0 31,1-25-31,24 25 16,-25-25-1,25 24 16,-25-24 1</inkml:trace>
  <inkml:trace contextRef="#ctx0" brushRef="#br0" timeOffset="42687.44">3249 2753 0,'0'0'187,"0"25"-172,0 0-15,0-25 16,0 25-16,0-25 16,0 25-1,0-25 1,0 24-1,0 1 1,0-25 0,0 25-1,0-25-15,0 25 16,0 0-16,0-25 15,0 24-15,0-24 16,0 25-16,0-25 16,0 25-1,0 0-15,0-25 16,0 25-1,0-1 1,25 1 0,-25 0 15,0-25-31,0 25 15,0 0-15,0-25 16,25 24 0,0 1-1,-25 0 1,0-25-1,0 25-15,25-25 16,-25 25-16,24-1 16,1 26-1,-25-50-15,25 25 16,-25-25-1,0 49 1,25-49 0,0 25-1,-25-25 1,24 25-1,-24 0 1,25-25 0,-25 25 15,25-25 0,0 24 0,-25 1-15,25-25-1,-25 0-15,49 25 16,-24-25 0,0 0 15,-25 0-16,25 0-15,0 0 16,-1 0-16,1 0 16,0 0-1,0 0-15,0 0 16,-1 0-16,1 0 15,-25 0 1,25 0-16,-25 0 16,25 0-16,0 0 15,-1 0-15,26 0 16,-25 0-1,0 0-15,-25 0 16,24 0 0,1-25-16,0 25 15,-25 0 1,50-25-16,-50 25 15,24 0-15,-24 0 16,25 0-16,0 0 16,-25-24-16,25 24 15,0 0 1,-1-25-1,1 25 1,-25-25 0,50 25 15,-50-25-16,25 0 1,-25 25-16,0-24 16,24 24-1,-24-25 1,0 25-16,0-25 15,0 0-15,0 25 16,0-25-16,0 1 16,0-1-16,0 0 15,0 25-15,0-50 16,0 26-16,0-1 15,0 0-15,0 25 16,0-50-16,0 1 16,0 49-1,0-25-15,0 25 16,0-25-1,0 0-15,0 25 16,-24-24 31,24 24-32,-25-25 1,25 25 0,-25-25-16,0 0 31,25 25 0,-25-25-31,25 25 16,-24-24-1,-1-1-15,25 25 16,-25-25-1,25 25 1,-25 0-16,25-25 16,-25 25-1,1 0-15,24-25 16,-25 25 15,25-24 0,-50 24-15,50-25-1,-25 25-15,1-25 16,-1 25 62,25 0-62,-25 0-16,25-25 15,-50 25-15,26 0 16,-1-25-16,0 25 15,25 0-15,-50-25 16,50 25-16,-49 0 16,49 0 108,-25 0-124,-49 0 16,24 0-16,25 0 16,-25 0-16,1 0 15,24 0-15,0 0 16,0 25 62,1-25-78,-1 0 15,25 25 1,-25-25 0,0 25-16,25-25 31,-49 50 94,49-50-110,-25 0-15,25 24 16,-25-24-1,25 25 1</inkml:trace>
  <inkml:trace contextRef="#ctx0" brushRef="#br0" timeOffset="60767.47">3026 4663 0,'-49'50'15,"49"-50"-15,-25 25 16,0 24-16,0-49 16,25 25-16,-25 0 15,1 25-15,-1-50 16,0 49-16,0 26 15,-24-26-15,-1-24 16,25 25-16,-49-1 16,49 1-16,-50-1 15,1 1-15,24-25 16,26 0-1,-1-25-15,-25 49 16,25-49 15</inkml:trace>
  <inkml:trace contextRef="#ctx0" brushRef="#br0" timeOffset="61890.54">5383 5655 0,'0'0'16,"-50"25"-16,25 0 15,0 0-15,1 0 16,-1 24-1,-25-24-15,50-25 0,-49 50 16,49-50 0,-50 0-1,25 25 1,0-25 15,25 24-31,-24 1 16,24-25-16,-50 25 15,25 0-15,0-25 16,-24 25-16,24-1 15,0-24 1</inkml:trace>
  <inkml:trace contextRef="#ctx0" brushRef="#br0" timeOffset="65575.75">6300 6747 0,'-24'-25'0,"24"0"16,-25 25-16,0 0 15,-25-25-15,26 1 16,-1 24 46,0 0-46,25 0-16,-50 0 15,26 0-15,-1 0 16,0 0 0,25 0-1,-50 0 1,50 24-1,-49 1 1,49 0 0,-25-25-16,25 25 15,0-25 1,0 25-16,0-1 15,0 1-15,0-25 16,0 25-16,0 0 16,0 0-16,0 0 15,0-1-15,0-24 16,0 25-1,0 0-15,0 0 16,0-25-16,0 25 16,25-25-16,0 24 15,-1 1-15,1 0 16,-25-25-1,25 25 1,-25-25 15,25 0-15,-25 0-16,49-25 15,1 0-15,-25 0 16,24 1-16,-24-26 16,0 50-16,0-50 15,0 26-15,-1-1 16,1 25-16,-25-50 31,0 50 0,0-25-31,0 25 16,0-25-1,0 25 1,0-24-16,0-1 47,-25 25 0,25-25-16,0 25 0,-24-25-15,24 25 124,0 25-140,0-25 16,0 25-16,0 0 15,0-25-15,0 24 16,0-24-16,0 25 15,0 0-15,0-25 16,0 25 0,0-25-16,0 25 15,0-25-15,0 25 16,0-1-16,0-24 31,0 25-15,0-25-1,0 25 1,0 0-1,0-25-15,0 25 16,0-25 15,24 24-15,1-24-1,-25 25 1,25 0 0,-25-25-1,25 0 48,0 0-63,-25 0 15,24 0 1,-24 0-1,25 0 157</inkml:trace>
  <inkml:trace contextRef="#ctx0" brushRef="#br0" timeOffset="66766.81">6871 6796 0,'0'0'32,"25"0"-17,49 0-15,1 0 16,24 0-16,0 0 15,-25 0-15,-24 0 16,-25 0-16,0 0 16,-1 0-16</inkml:trace>
  <inkml:trace contextRef="#ctx0" brushRef="#br0" timeOffset="67580.86">7243 6499 0,'0'25'16,"0"-1"-16,0-24 15,0 25-15,0 0 16,-25 0-16,25-25 16,0 49-1,0-49-15,0 25 16,0-25-16,0 50 15,0-50-15,-25 25 16,25-1-16,0 1 16,0 0-16,0 0 15,0 0-15,0 0 16,-24-25-16,24 24 15,0 1-15,0-25 16,0 25-16,0-25 16,0 25-1</inkml:trace>
  <inkml:trace contextRef="#ctx0" brushRef="#br0" timeOffset="69334.95">7813 6424 0,'25'0'15,"-25"0"1,25 0-16,0 0 15,24 0-15,1 25 16,0-25 0,24 0-16,25 0 15,-24 0-15,-26 0 16,26 0-16,-75 0 15,25 25 438,-25-25-453,0 25 15,0 0 1,-25-1-16,0 1 16,25 25-16,-50-1 15,50-49-15,-24 50 16,-1 0-16,0-26 15,25 1-15,-25 0 16,0 25 0,25-50-16,0 25 15,-24-1-15,-1 1 16,25 0-16,0-25 15,-25 25-15,25 0 16,-25-25-16,25 24 16,0-24-1,-25 25 157,1 0-157,24-25 1,-50 25 0,50 24-1,-25-49 1,25 50-16</inkml:trace>
  <inkml:trace contextRef="#ctx0" brushRef="#br0" timeOffset="70202">9376 6697 0,'25'0'16,"49"0"-16,-24 0 15,24 0-15,26 0 16,24 0-16,-25 0 16,-50 0-16,-24 0 15,0 0 204</inkml:trace>
  <inkml:trace contextRef="#ctx0" brushRef="#br0" timeOffset="71136.06">9624 6945 0,'25'25'63,"49"-25"-63,1 0 15,-1 0-15,1 0 16,-1 0-16,-24 0 16,24 0-16,-74 0 15</inkml:trace>
  <inkml:trace contextRef="#ctx0" brushRef="#br0" timeOffset="73392.19">10840 6424 0,'0'0'93,"0"50"-93,0-25 16,0-25-16,0 49 15,0-49 1,0 50-16,0-25 16,0-25-16,0 49 15,0-24-15,0 0 16,0-25-16,0 25 15,-25 0-15,0-1 16,25 26 0,0-50-16,0 25 15,0 0-15,0-25 16,0 0 218,0 0-219,0 0-15,25 0 16,0 0-16,-25 0 16,24 0 30,1 0-30,0 0-16,0 0 16,-25 25-16,25-25 15,-1 0 1,-24 0-16,25 0 15,25-25 17,-25 0-1,-1 0-16,1 25 1,-25-25-16,25 25 16,-25-25-16,25 25 15,0 0-15,0-24 16,-25 24-1,24-25 1,-24 25 0,0-25-16,0 0 15,25-24 1,-25 24-1,0 0 17,0 25-17,0-25 1,0 25-16,0 0 234,0 0-219,0 0-15,0 25 16,0 0-16,-25 0 16,25-1-1,0 1-15,0-25 16,0 25-16,0 0 15,0 0-15,-24 24 16,24-49-16,0 50 16,0-50-16,0 25 15,0-25-15,0 25 16,0-1-1,0 1 1,0-25-16,0 25 16,0 0-1,0 0 1,0-25-1,0 24 1,0 1 0,0-25 15</inkml:trace>
  <inkml:trace contextRef="#ctx0" brushRef="#br0" timeOffset="75191.3">11658 6697 0,'-25'0'0,"25"0"15,-24 25 16,24 0-15,0-25 0,-25 25-16,25-1 15,-25 1 1,25 0-1,0-25 1,0 25-16,0 0 16,0-25-16,0 25 15,0-25-15,0 24 16,0 1-16,0 0 15,0-25-15,0 25 16,0-25 0,0 25-16,0-1 15,0-24-15,0 25 16,0 0 15,0 0-15,25-25-1,-25 0 48,49 0-63,1 0 15,-25 0-15,-25 0 16,49 0-16,-49 0 15,50-25-15,-50 25 16,25-25 0,0 0-16,-1 1 15,-24 24-15,25-25 16,-25 25 15,25 0-15,0-25-1,-25 0 1,25 25-16,-25-25 31,0 25 16,0-24-32,0 24-15,0-25 16,0 0-16,0 0 16,0 0-1,-25 0-15,25 1 16,-25-1-16,25 25 15,-25-25-15,0 25 16,25-50 0,-24 50-1,24 0 1,-25-24-1,25 24 1,-25 0 0,0 0 62,-24 0-78,49 0 15,-25 0 1,0 0-1,0 0 17,25 24-17,-25-24 16,25 25-15,-24-25 0,-1 0-16,25 0 15</inkml:trace>
  <inkml:trace contextRef="#ctx0" brushRef="#br0" timeOffset="101560.8">7243 7863 0,'0'-25'62,"25"25"-46,-25 0 124,49 0-140,1 0 16,-25 0-16,0 0 15,24 0 1,-49 25-16,25-25 31,-25 0-15,50 0-1</inkml:trace>
  <inkml:trace contextRef="#ctx0" brushRef="#br0" timeOffset="103373.9">8012 7689 0,'0'-24'32,"25"24"-17,-25 0 1,25 0-16,-25 0 15,24 0 1,1 0-16,-25 0 16,25 0-16,0 0 15,0 0-15,-1 0 16,-24 0-16,25 0 15,0 0 1,-25 0 15,25 0 0,-25 24-31,25-24 110,-1 0-79,-24 0-16,25 0-15,0 25 16,0-25 0,-25 0 264,0 25-280,0-25 16,0 50-16,0-50 16,-25 24-16,25-24 15,-25 25 1,25 0-16,0 0 15,-25 0-15,1-1 16,24-24-16,-25 25 16,25 0-16,-25 0 15,-25 0-15,50 0 16,-24 24-16,-1-49 15,0 25-15,0 0 16,0 0-16,25-1 16,-24 1-1,24-25 16,-25 25 1,25 0 14,0-25-30,0 25 0,-25-25-16,25 24 15,-25-24 1</inkml:trace>
  <inkml:trace contextRef="#ctx0" brushRef="#br0" timeOffset="104605.98">10964 7962 0,'0'0'47,"24"0"-47,1 0 16,0 0-1,0 0-15,-25 0 16,25 0-16,-1 0 16,1 0-16,0 0 15,25 0-15,-1 0 16,-24 0-16,25 0 15,-25 0-15,-25 0 78,24 0-78,1 0 16,0 0 0,-25 0-16,25 0 31,0 0-16</inkml:trace>
  <inkml:trace contextRef="#ctx0" brushRef="#br0" timeOffset="106233.07">11807 7615 0,'0'0'47,"25"0"-47,24 0 15,26 0-15,-26 0 16,26 0-16,-1 0 15,26 0-15,-26 0 16,-24 0-16,-26 0 16,1 0-16,-25 0 296,0 0-280,0 25-1,0 0 1,-25-1-16,1 1 15,-26 25-15,50-50 16,-25 25-16,25-1 16,-25-24-16,25 25 15,-24 0 1,-1 0-1,25-25-15,-25 25 16,25-25 0,-25 24-16,0 1 15,25 0 1,-25-25-16,25 50 15,-24-50 1,-1 25-16,0-1 16,25 1-1,-25 0 1,0 0-16,25-25 15,-24 25 1,24-25 0,-25 24 30,25-24-30,-25 25-16,25 0 47,0-25 31,0 25-63,0-25-15,0 25 16,0-25 124</inkml:trace>
  <inkml:trace contextRef="#ctx0" brushRef="#br0" timeOffset="109087.23">7243 9723 0,'0'-24'15,"0"24"1,-25-25 0,25 25 15,-49 0-16,-1 0-15,25 0 16,-24 0-16,-1 0 16,0 0-16,50 0 15,-24 0 1,24 0-16,-50 0 0,50 0 15,-25 0 1,25 0-16,-50 0 16,50 0-1,-24 25 1,24-25-16,-25 24 15,0 1-15,25 25 16,-25-50-16,25 25 16,-25-1-16,25 1 15,0 0-15,0 0 16,0-25-16,0 25 15,0 24-15,0-49 16,0 25-16,0-25 16,0 25-16,0 0 15,0-25-15,0 25 16,25 24-1,-25-49-15,25 25 16,-25 0-16,25-25 16,0 0-16,-25 0 15,24 0-15,-24 0 31,25 0-31,25 0 16,-25 0-16,24 0 16,1 0-16,-25 0 15,0 0-15,49-25 16,-74 0-1,25 25-15,-25-25 16,25 25 0,-1 0-16,1-24 15,-25 24-15,50-25 16,-50 25-1,25-25 1,-25 25 15,24-50-31,-24 50 16,25-25-1,-25 25 1,0-24-16,0-1 16,0 25-16,0-25 15,0 25-15,0-25 16,0 0-1,0 1-15,0 24 32,0-25-17,0 25 32,0-25-31,0 0-1,0 25 1,0 0 187,-25 25-188,25 0-15,0 0 16,-24 24-16,24-49 15,0 50-15,0-25 16,-25-25 0,25 24-16,-25-24 31,25 25-16,0 0-15,0 0 16,0-25 0,0 25-1,-25 0-15,25-1 16,0-24-1,0 25 1,0 0 0,0-25-16,0 50 31,0-50 0,25 24-15,0-24 15,0 0-16,-25 0 17,49 25-32,-49-25 15,25 0 48,25 0-63,-26 0 15,1 0-15,0 0 16,0 0-16,-25 0 125</inkml:trace>
  <inkml:trace contextRef="#ctx0" brushRef="#br0" timeOffset="110309.3">8285 9674 0,'25'0'94,"-25"25"-79,24-25 48,1 0-48,0 24-15,-25-24 47,25 0-47,0 0 16,24 0-16,-24 0 15,-25 0-15,25 0 16,0 0-16,-25 0 62,24 0-46,1 0-16,0 0 0,-25 0 15,25 0 48,0 0-48,-1 0 1,-24 0 31,25 0-32,-25 0-15,25 0 16,-25 0-16,25 0 16,0-24 108</inkml:trace>
  <inkml:trace contextRef="#ctx0" brushRef="#br0" timeOffset="111758.39">8285 9947 0,'0'0'16,"0"0"-1,25 0-15,-1 0 16,1 0-1,0 0-15,0 0 16,0 0 0,-25 0 15,24 0-16,1 0 1,-25 0 0,25 0-16,-25 0 15,25 0-15,0 0 16,-1 0-16,1-25 15,0 25-15,0 0 16,-25 0-16,49 0 203,-49 0-125,25 0 109,0 0-187,0 0 16</inkml:trace>
  <inkml:trace contextRef="#ctx0" brushRef="#br0" timeOffset="115245.59">10368 9401 0,'0'-25'94,"25"25"-94,0 0 15,-25 0-15,25 0 16,0 0-16,-25 0 16,24 0-1,-24 25 126,0 0-141,0-25 15,0 25-15,0-25 16,0 24-1,0 1 1,0-25 0,0 25-16,0-25 15,0 25 1,0 0-16,0 24 15,-24-49 1,24 25 0,-25 0-16,25 0 15,0-25-15,-25 24 16,0-24-16,0 25 15,1 0-15,-1-25 16,0 0-16,0 0 16,0 0-16,1 25 15,-1-25 1,25 0 15,-25 25 156,25-25-15,0 24-172,25-24 15,-25 0 1,25 0-16,-25 25 31,24-25-15,1 25 15,-25 0 16,0-25-47,0 49 15,0-24 1,25-25 0,-25 25 124,0-25-124,0 25 15,0 0 0,0 0 0,-25-1-15,0-24-16,25 25 15,-49-25-15,-1 25 16,25 25 0,1-50-16,-1 24 15,0-24 1,25 25-1,-25-25 1,25 0-16,-25 0 16</inkml:trace>
  <inkml:trace contextRef="#ctx0" brushRef="#br0" timeOffset="117670.73">9451 9401 0,'0'0'125,"0"0"-109,24 0-1,26 25 48,-50 0-48,25-1 16,-25-24-15,25 25 0,-1-25 15,-24 25 0,0 0-15,0-25-1,0 25-15,0-25 16,0 24-1,0-24 1,0 25 0,0 0-16,0 0 15,-24-25 16,24 25-15,-25-1 0,25-24-1,-25 0 1,0 0-1,25 25 1,-25-25 15,25 0-15,-24 0-16,-1 25 15,25-25-15,-25 25 16,25-25 187,50 0-188,-26 0-15,51 0 16,-75 0 62,25 25-31,-25-1-16,24-24-15,-24 25-1,0-25 1,0 25 15,25-25-31,-25 50 31,25-50 0,-25 24 16,0-24-31,0 50-1,-25-25 17,0 0-17,25-25 1,-24 25-16,24-1 15,-25-24-15,0 25 16,0-25-16,0 25 16,1-25-16,-1 0 15,0 25-15,25-25 16,-25 0 15,25 0-15</inkml:trace>
  <inkml:trace contextRef="#ctx0" brushRef="#br0" timeOffset="132573.57">4911 1315 0,'0'0'15,"25"0"-15,-25 0 32,25 24-17,-25-24-15,25 0 16,0 0-16,-25 25 15,24 0 1,-24-25 15,25 25-15,-25-25-1,0 49-15,0-49 32,25 25-32,-25-25 15,0 25 1,0-25-16,0 25 15,25 0-15,-25-1 32,0-24-32,0 25 15,0 0 1,0-25-1,0 25-15,0-25 16,0 50 0,0-50-16,0 24 15,0-24-15,0 25 16,0 0-16,0-25 15,0 25 1,0-25 0,0 25 15,0-25-31,0 24 15,0 1 1,0 0 0,-25 0-16,25 0 15,0-25-15,-25 49 16,25-49-1,0 25-15,-25 0 16,1 0-16,24-1 16,0 1-1,0 0 16,-25-25-31,25 50 32,0-50-17</inkml:trace>
  <inkml:trace contextRef="#ctx0" brushRef="#br0" timeOffset="134717.7">2505 1563 0,'-25'-25'125,"25"25"-110,0 0 1,0 25 0,-24-1-16,24-24 15,0 25 1,0-25-16,-25 25 15,25 0-15,-25-25 16,25 25-16,0 0 16,0-25-16,0 49 15,0-24 1,0 0-1,0-25 1,0 25 0,0-25-1,0 24-15,0 1 16,0-25-1,0 25 1,0-25 0,0 25 15,0-25 0,0 25-15,0-1-1,0-24 1,0 25-16,0-25 31,0 50-31,0-50 16,0 25-16,0-25 15,0 49-15,0-49 16,0 25-16,0 0 15,0 0-15,0-1 16,0-24 0,0 25 30,25 0-30,-25-25 46,0 25-46,25-25 15,-25 25 0,0-1-15,0-24 0,24 25-16,1-25 15,-25 25 1,0-25-16,25 25 31,-25 0 141</inkml:trace>
  <inkml:trace contextRef="#ctx0" brushRef="#br0" timeOffset="152141.7">4217 4167 0,'-25'0'93,"0"0"-77,0 25-16,1-25 15,24 50-15,-25-26 16,25 1-16,0 0 16,-25 0-16,0 24 15,25-49 1,-25 50-16,25-25 15,0 0 1,-24-1 0,24-24-16,0 25 15,0 0 1,0 25-16,0-26 15,0-24-15,0 50 16,0-25-16,0 0 16,0 24-16,0-24 15,0 0-15,0 25 16,0-50-16,0 24 15,0 1-15,0 0 16,0 0-16,0 0 16,0-1-16,0-24 15,24 25-15,1 25 16,-25-50-1,0 25-15,25-1 16,-25-24-16,0 25 16</inkml:trace>
  <inkml:trace contextRef="#ctx0" brushRef="#br0" timeOffset="154014.79">6921 4068 0,'0'0'62,"0"0"-46,0 25-1,0 0-15,0-25 16,24 49 0,1-24-1,0 0 1,-25 24-1,0-49 1,0 25-16,0 0 16,25 0-1,-25-25-15,0 25 16,0-1-16,0 1 15,0 0 1,0 0 0,0 0-16,0-1 15,0-24 1,0 25-16,0-25 31,0 25-15,0-25-16,0 25 15,0 0 1,0-25-1,0 24-15,0-24 16,0 25 0,0 0-16,-25 0 31,0-25-16,25 49-15,0-49 16,-25 50-16,1-25 16,24 0-1,-50 49-15,50-74 16,-25 25-16,25-25 15,-25 25-15,25 0 16,-25-1-16</inkml:trace>
  <inkml:trace contextRef="#ctx0" brushRef="#br0" timeOffset="186070.64">14015 6846 0,'0'0'15,"24"0"-15,1 0 16,0 0-16,0 0 16,24 0-1,-24 0-15,25 0 0,-1 0 16,26 0-16,-25 0 15,-1 0-15,26 0 16,-26 0-16,1 0 16,-25 0-1,-1 0-15,1 0 16,-25 0-1,25 0-15,0 0 16,0-25 156,-25 25-172,24 0 15</inkml:trace>
  <inkml:trace contextRef="#ctx0" brushRef="#br0" timeOffset="187126.7">14734 6697 0,'25'0'0,"0"25"16,-25-25-16,49 50 15,-49-50-15,25 24 16,-25-24-16,25 0 16,-25 25-16,25 0 15,-1-25 250,-24 25-249,-24 0-16,-1 0 16,0-25-16,-25 49 15,50-49-15,-24 0 16,24 25-16</inkml:trace>
  <inkml:trace contextRef="#ctx0" brushRef="#br0" timeOffset="188934.8">15304 6821 0,'25'-25'15,"0"1"16,-25-1-15,25 25 0,0 0-1,0-25 1,-25 25-16,24 0 15,1 0-15,-25 0 16,25-25-16,0 25 16,0-25-16,-1 25 15,26 0-15,0-24 16,-26-1-16,26 25 15,-25 0-15,-25 0 16,25 0 46,-25 0-46,49 25 0,-49-25-16,0 24 15,0 1-15,0 0 16,0 0-16,-25 24 15,25-24-15,-24 0 16,-1 0-16,25 0 16,-25-25-16,25 25 15,-25-1 1,0-24-16,25 25 15,-24-25 1,24 25-16,-25 0 16,0-25-1,0 25-15,-24-25 16,49 24-16,-50 1 15,50-25 1,-25 25-16,0-25 16,1 25-16,-1 0 15,25-25 1,-25 24-1,0-24 1,25 25 0,-25 0-1,25-25-15,-25 0 16,1 25-1,24-25 1,-25 25-16,0-1 31,25-24 156,74 0-171,-24-24-16,0-1 16,-25 25-16,-1 0 15,1-25-15,-25 25 16,25 0-1,0 0-15,0 0 16,-1 0 0,-24 0 46,50 0-46,-25 50-16,0-50 15,-1 49-15,1-49 16,-25 25-1,0-25 173</inkml:trace>
  <inkml:trace contextRef="#ctx0" brushRef="#br0" timeOffset="190125.87">11658 4465 0,'25'0'31,"25"0"-15,24 0-16,0 0 0,-24 0 15,0 0-15,-1 0 16,26 0-16,-1 0 16,25 25-16,1-1 15,-1 1-15,0-25 16,-25 25-16,-24-25 15,-25 25-15,0-25 16,-25 0 187,24 0-188,26 0-15,-25 0 16,-25 0-16,25 0 16,-25 0-1</inkml:trace>
  <inkml:trace contextRef="#ctx0" brushRef="#br0" timeOffset="191102.93">12700 4316 0,'0'0'16,"0"25"0,25 24-16,-25-49 15,25 25 1,-25 0-16,24-25 15,1 25-15,-25-25 16,25 25 0,-25-25-16,25 24 15,0 1 1,-25-25-1,24 25 1,-24-25 0,0 25 202,0-25-218,0 49 16,0-24-16,-24 0 15,-1-25-15,0 25 16,-25 0-16,50-25 15,-24 24-15</inkml:trace>
  <inkml:trace contextRef="#ctx0" brushRef="#br0" timeOffset="192559.01">13519 4093 0,'24'0'47,"-24"25"-47,0-1 15,0 1-15,25 0 16,-25 0-16,0 0 15,0 24-15,0-24 16,0 0-16,0 24 16,0-24-16,0-25 15,0 25-15,0 0 16,0-25-16,0 25 15,25-1 313,-25 1-328,0 0 16,25-25-16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5:58:42.2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13866 3522 0,'0'0'141,"0"0"-141,0 50 15,0-25-15,0 24 16,0 1-16,0 0 15,0 24-15,0-24 16,0-1-16,0 26 16,0-26-16,0 26 15,0-26-15,0 1 16,0-1-16,0 1 15,0 24-15,0-24 16,0 24-16,0 1 16,0-1-1,0-24-15,0 24 16,0 1-16,0-1 15,0 1-15,0 24 16,0 25-16,0-25 16,0 0-16,0 50 15,0-50-15,25 25 16,-25-24-16,24-1 15,1 25-15,-25-25 16,0 50-16,25-50 16,0 50-16,-25-25 15,0 25-15,0 0 16,0-50-16,0 0 15,0 50-15,0-25 16,0 25-16,0-25 16,0 24-16,0-48 15,0 49-15,0-25 16,0 24-16,0-48 15,0-1-15,0-25 16,0 25-16,0-24 16,0-1-1,0 1-15,0 24 0,0 0 16,0-24-1,0 24-15,0 0 16,0-49-16,0 49 16,0 25-16,0-50 15,0 1-15,-25-1 16,25 50-16,0-49 15,-25 24-15,25-25 16,-25 1-16,25-1 16,-24 0-16,-1-24 15,25 49-15,0-24 16,-25-26-16,0 26 15,25-1-15,-25 25 16,1 25-16,-26 25 16,50-50-16,-50 25 15,50-24-15,-49 24 16,24-50-16,0 0 15,0 26-15,25-26 16,-24 25-16,-26-24 16,25-26-1,25 75-15,0-74 16,-25 49-16,-24-24 0,24-1 15,25-24 1,-25 24-16,25 0 16,-25-24-16,1 49 15,24-49-15,-25 0 16,25-1-16,0 1 15,0 24-15,-25-24 16,0-1-16,25-24 16,0 50-16,-25-26 15,25 1-15,0-1 16,-25 26-16,1 24 15,-1-49-15,25 49 16,-25-50-16,25 1 16,0 24-16,0-49 15,0 0-15,-25 0 16,25-25-16,0 25 15,0 0-15,0-25 16,0 24-16</inkml:trace>
  <inkml:trace contextRef="#ctx0" brushRef="#br0" timeOffset="13720.78">7193 4266 0,'0'0'141,"0"0"-126,50 0-15,-25 0 16,0 0-16,-1 0 16,-24 0-1,25 0 16,0 0 1,-25 0-17,25 0-15,-25 0 16,49 0-16,-49 0 15,25 0-15,25 0 16,-25 0-16,-1 0 16,26 0-16,-50 0 15,25 0 1,-25 0-16,25 0 47,-1 0-32,-24 0-15,25 0 16,-25 0-16,25 25 15,0-25 17,0 0-17,-25 0-15,24 0 16,-24 0-16,25 0 15,0 25-15</inkml:trace>
  <inkml:trace contextRef="#ctx0" brushRef="#br0" timeOffset="14815.84">7863 4142 0,'0'0'78,"0"25"-62,25-25-16,0 25 15,-1-25 1,-24 25-1,25 0-15,0-25 16,-25 24 0,0 1-1,25 0 1,-25-25 31,0 25-32,0 0-15,-25-1 16,25-24-1,-25 25 1,25-25 0,-25 25 15,25-25 0,-24 0-15,-1 0 15</inkml:trace>
  <inkml:trace contextRef="#ctx0" brushRef="#br0" timeOffset="16079.91">8434 4242 0,'0'0'94,"0"0"-79,0 24-15,0-24 16,0 25-16,0 0 15,0 0-15,0 0 16,0-25-16,0 24 16,0 1-16,0-25 15,0 25-15,0 0 16,0 0-16,0-25 15,0 24 1,0 1-16,0 0 16,0-25-16,0 25 15,0-25-15,0 25 16,0-25-16</inkml:trace>
  <inkml:trace contextRef="#ctx0" brushRef="#br0" timeOffset="17640">3721 4614 0,'0'-25'78,"25"25"-78,-1 0 15,-24 0-15,25 0 16,0 0-16,0 0 15,-25 0-15,25 0 32,-25 0-32,24 0 15,-24 0-15,25 0 16,0 0-16,-25 0 15,25 0 1,-25 0 46,25 0-62,-1 0 16,-24 0-16,25 0 31,-25 0 0,25 0-15</inkml:trace>
  <inkml:trace contextRef="#ctx0" brushRef="#br0" timeOffset="18396.05">3919 4390 0,'0'0'16,"0"0"-16,0 25 15,0 0-15,0-25 16,0 25-16,-25-25 15,25 25-15,0-25 16,0 24-16,0 1 16,0 0-16,0 0 15,0-25-15,0 25 16,0-25-16,0 24 15,0 1 1,0 0 15,0-25-15</inkml:trace>
  <inkml:trace contextRef="#ctx0" brushRef="#br0" timeOffset="19912.12">4713 4465 0,'-25'-25'0,"0"25"31,0 25-15,25 0-1,-24-25 1,24 24-16,-25 1 15,25-25-15,-25 50 16,0-50-16,0 25 16,1-1-16,-1 1 15,0-25-15,25 25 16,-25-25-16,25 25 31,-25 0-15,25-25-16,-24 24 15,24 1-15,0 0 16,-25 25-16,25-50 15,0 25 1,0-25-16,0 24 16,0 1-16,0-25 31,0 25-31,0-25 31,0 25-31,0 0 16,0-1-1,25-24 1,-1 0 15,-24 0-15,25 25-16,-25-25 15,25 0-15,-25 0 16,25 0-1,0 0 32,-25 0-31,49 0-1,-49 0 1,0 0-16,0-25 16,0 1-16,0 24 15,0-25-15,0 25 16,0-25-1,0 25 1,0-25 0,0 0-16,0 1 15,0 24 1,-25-25-16,1 0 31,-1 25-31,25 0 16,-25 0-16,0 0 15,0 0-15,25 0 94,-24 0-47</inkml:trace>
  <inkml:trace contextRef="#ctx0" brushRef="#br0" timeOffset="21127.2">5556 4738 0,'0'0'47,"25"0"-47,-25 0 15,25 0-15,0 0 16,-1 0-16,26 0 16,-25 0-16,0 0 15,-1 0-15,-24 0 16,25 0 62,0 0 93</inkml:trace>
  <inkml:trace contextRef="#ctx0" brushRef="#br0" timeOffset="22015.25">5631 4539 0,'0'0'16,"0"25"0,0 0 15,0-25-31,0 25 15,0-25 1,24 24-16,-24 1 16,0-25-16,0 25 15,25-25-15,-25 25 16,0 0-16,0-25 15,0 24 1,0-24-16,0 25 16,0-25-1,0 25-15,0 0 16,0-25-1,0 25 17</inkml:trace>
  <inkml:trace contextRef="#ctx0" brushRef="#br0" timeOffset="23815.36">6276 4390 0,'0'0'16,"-25"0"0,25 0-16,-25 0 15,0 0-15,0 25 16,25-25-16,-24 25 15,24-25 1,0 25 0,-25 0-1,0-1-15,25 1 16,-25 0-1,25 0-15,0 0 16,0-25-16,0 24 16,0-24-16,0 25 15,0 0-15,0 0 16,0-25-16,0 25 15,0-1-15,0 1 16,0-25-16,0 25 16,0 0-16,0-25 15,0 25 16,0 24-15,0-49 15,25 25-15,0 0-1,-25-25 1,25 25 15,-25-25 0,24 0-15,1 0-16,-25 0 16,25 0-16,-25 0 15,25 0 1,0 0-1,-1-25 1,-24 25 0,25-25 30,-25 25-14,0-25-32,0 25 15,0-24 1,0-1-1,0 0 1,0 25-16,-25-50 16,1 50-1,24-25 1,-25 25-16,25-24 15,-25-1 1,25 25 0,-50 0 77,50 0-77,-24 0-1</inkml:trace>
  <inkml:trace contextRef="#ctx0" brushRef="#br0" timeOffset="27471.57">2803 5978 0,'0'25'0,"0"-25"47,25 0-31,0-25-1,-25 0 16,24 25-31,-24-49 16,25 24 0,0 25-1,-25-25 1,50 0-16,-50 25 15,24 0 1,-24 0 15,25 0 125,0 0-156,0 0 16,0 0-1,-1 25 17,1-25-17,0 25 1,-25-25-1,0 25 1,0-1 0,0 1-16,0-25 15,0 25-15,0 0 16,0 0-16,0-1 15,0 1-15,0-25 16,0 25 0,0 0-16,0 0 15,0-1-15,-25-24 16,25 25-1,-25 0 1,1 0 0,24-25-1,-25 25-15,25-1 16,-25-24-16,0 25 15,25-25-15,0 25 16,-25 0 0,25-25-16,-24 25 31,24-25-31,-25 24 31,0 1 0,25-25 266,25 0-282,-25 0 16,25 0-31,-25 0 32,24 0-32,-24 0 15,50 25 16,-50-25-31,25 0 16,-25 0-16,25 0 16,-1 0-16,1 25 15,0 0-15,0-25 16,-25 24 15,25-24 0,-25 0-15,24 0-16,-24 0 171</inkml:trace>
  <inkml:trace contextRef="#ctx0" brushRef="#br0" timeOffset="30261.73">3870 6003 0,'-25'-25'125,"25"25"-110,-50 0-15,25 25 16,1-25-16,-1 0 16,0 25-1,0-25 1,25 24-1,-25 1-15,0-25 16,1 50 0,24-50-16,-25 25 15,0-25-15,25 49 16,-25-49-16,25 25 15,0-25 1,-25 25-16,25-25 31,0 25-15,0-1-16,0-24 15,0 25-15,0-25 16,0 25-16,0 0 16,0-25-16,0 25 15,0-25 1,0 24-16,25-24 15,-25 25 1,50 0-16,-50 0 16,0 0-1,25-25 1,-25 0 31,24 0-32,1 0 1,-25 0-16,25 0 15,-25 0 1,25 0 0,0-25-1,0 0-15,-25 0 16,24 25-16,-24-25 15,25 1-15,-25-1 16,25 25 0,-25-25-16,0 0 15,25 0-15,-25 1 16,25-1-1,-25 25 1,0-25-16,0 0 16,0 0-16,0 25 15,0-24-15,0-1 16,0 0-16,0 0 15,0 0-15,0 1 16,0 24 0,0-25 15,0 25-16,0 0 188,0 0-187,0 25-16,0-1 15,0 1-15,0-25 16,0 25 0,0 0-16,0-25 15,0 25 1,0-25-1,0 24 1,0 1 0,0-25-1,0 25-15,0-25 16,0 25-1,0-25-15,0 25 16,0-1-16,0 1 16,0-25-1,0 25-15,0 0 16,0-25-1,0 25 79,0-25-78,24 0 46,-24 0-31,25 24 63,-25-24-79,25 0-15,0 25 16,-25-25 0,25 25-1,-25-25 79,24 0-63</inkml:trace>
  <inkml:trace contextRef="#ctx0" brushRef="#br0" timeOffset="31935.82">4614 6300 0,'24'0'0,"1"0"156,0 0-140,0 0-16,24 0 15,-49 0-15,50 0 16,-25 0 15,25 0 47,-26 0-78,1 0 16,50 0-16,-51 0 15,26-24 1,0 24-16,-26 0 0,-24 0 16</inkml:trace>
  <inkml:trace contextRef="#ctx0" brushRef="#br0" timeOffset="33540.91">4614 6573 0,'0'0'78,"24"25"-63,1-25 141,0 0-156,0 0 16,-25 0-16,49 0 16,-49 0-16,25 0 15,-25 0-15,50 0 16,-50 0-16,25 0 15,0 0-15,-1 0 16,1-25 62,0 25-62,0 0-16,-25 0 15,25 0-15,-25 0 47,24 0-31,1 0-1,-25 0-15</inkml:trace>
  <inkml:trace contextRef="#ctx0" brushRef="#br0" timeOffset="42775.44">5755 6102 0,'-25'0'156,"25"25"-140,0-25-16,0 25 15,0-1-15,0 1 16,0 0-16,0-25 16,0 25-16,0 0 15,0-1-15,0 1 16,0 0-16,0 0 15,0 0-15,0-1 16,0-24-16,0 25 16,0 0-16,-25 0 15,25-25 1,0 25-16,0-1 15,0-24-15,0 25 16,0-25 0,0 50-1,0-50 1,0 25-1,0-1-15,0 1 16,0-25-16,0 25 16,0-25-1,-25 25 1,25-25-1,0 25 1,0-1-16,0 1 16,0-25-16,0 25 15,0 0 1</inkml:trace>
  <inkml:trace contextRef="#ctx0" brushRef="#br0" timeOffset="45533.6">6474 6350 0,'0'-25'94,"0"0"-78,0 25 15,-25 0-16,0 0-15,1 0 16,24 25-16,-25-25 16,0 25-1,0 0 1,0-25-1,1 25 1,24-25 0,-25 24-1,25-24 1,0 25-1,-25 0 1,25 0 0,-25 0-1,25-1 16,0-24 1,0 25-17,0 0 1,0-25-1,0 25-15,0-25 16,0 25 0,0-25-16,0 24 31,0 1-16,0-25 1,25 25 0,-25-25-1,25 25 32,-25-25-31,25 0-16,-1 0 15,-24 0 1,25 0-1,-25 0 17,25 0-17,-25 0 1,25 0-1,0 0 32,-25 0-47,24 0 16,-24 0-16,25 0 15,0 0 1,-25 0 0,25 0 15,0 0-16,-1 0 1,-24-25 0,25 25 15,-25 0-31,25-25 31,-25 0-15,25 25 15,-25-24 0,0 24 47,0-25-62,0 0-16,0 25 15,0-25-15,0 25 31,0-25-15,0 25 15,0-24 16,0-1-16,0 25-15,0-25-1,-25 25-15,25-25 16,0 0-16,-25 25 31,25-24 0,-25-26 63,25 50 156,-24 0-235,24 0-15,-25 0 16,25 0-16,-25 0 62</inkml:trace>
  <inkml:trace contextRef="#ctx0" brushRef="#br0" timeOffset="48054.74">7739 7069 0,'0'0'124,"25"0"-108,49 0-16,-49 0 16,25 0-16,24 0 15,-24 0-15,-1 0 16,-49-24-16,50 24 15,-50 0-15,25 0 16,-25 0 31,49 0-32,-49-25-15,50 25 16,0 0-16,24 0 16,0 0-16,-24 0 15,0-25-15,-1 25 16,-24 0-16,-25 0 15,25-25-15</inkml:trace>
  <inkml:trace contextRef="#ctx0" brushRef="#br0" timeOffset="49167.81">8533 6747 0,'0'0'16,"0"49"-1,0-49 1,25 25-16,-25-25 15,24 25-15,-24-25 16,50 25 0,-50-25-16,25 0 15,-25 25 16,49-25-31,-24 25 16,25-1 0,-50-24-1,25 25 16,-25-25 1,0 50 124,0-50-156,0 25 15,0 24-15,-50-24 16,50 0-1,-25 0-15</inkml:trace>
  <inkml:trace contextRef="#ctx0" brushRef="#br0" timeOffset="50848.9">9004 6945 0,'25'-24'94,"-25"-1"-94,25 25 31,0-25 0,-25 25 0,24-25-15,-24 0 0,25 25-1,-25-25 1,25 25 109,0 0-110,-25 0-15,0 25 16,0 0-16,0-25 15,0 25-15,0 0 16,0 0 0,0-25-16,0 24 15,0-24-15,0 50 16,0 0-1,0-26-15,0 1 16,0-25-16,-25 25 16,25-25-16,-25 25 15,25 0-15,-25-25 16,1 24-16,24-24 15,-25 25-15,25-25 16,-25 25 0,0-25-1,25 0 235,25 0-250,-25 0 15,25 0-15,-25 0 16,25 0-16,-1 0 16,1 0-16,0 0 15,0 0-15,-25 0 94,25 0-47,-25 0-32</inkml:trace>
  <inkml:trace contextRef="#ctx0" brushRef="#br0" timeOffset="52605">9624 4316 0,'50'0'16,"-50"0"-1,25 0 1,-25 0-1,24 25 1,1-25 46,25 0-46,24 25-16,1-25 16,-26 0-16,-24 0 15,25 0-15</inkml:trace>
  <inkml:trace contextRef="#ctx0" brushRef="#br0" timeOffset="53424.05">9922 4242 0,'0'0'47,"0"24"-47,0 1 16,0 0-1,-25 0-15,25 0 0,0-1 16,0 1-16,0 0 15,0-25-15,0 25 16,0 0-16,-25-1 16,25-24-1,0 25-15,0 0 16,0 0-16,0 0 15,0-25 1,0 24 46</inkml:trace>
  <inkml:trace contextRef="#ctx0" brushRef="#br0" timeOffset="54944.14">10790 3795 0,'-25'0'47,"0"0"-32,1 0 1,24 0-16,-25 50 16,25-50-16,-25 25 15,0-1 1,25 26-1,-25-25 1,25 0-16,-24-25 16,24 49-16,-25 1 15,0-50 1,25 25-1,0-25-15,0 49 16,0-49-16,0 25 16,0 25-1,0-26-15,-25 1 16,25 0-16,-25 0 15,25 0-15,0-25 16,0 24 0,0 1-1,0-25 1,0 25-16,25-25 15,-25 25 1,25 0 0,-25-25-16,50 24 15,-26-24 32,-24 0-31,25 0-16,25 0 46,-50 0-46,49 0 16,-49-24 0,0-1-1,0 25-15,0-50 16,0 1 15,0 24-31,0 0 16,0 0-16,0 0 15,0 1-15,0-1 16,0 25-1,-24-25 1,-1 25 93,25 0-109,-25 0 16,25 0 93</inkml:trace>
  <inkml:trace contextRef="#ctx0" brushRef="#br0" timeOffset="56223.21">10319 6772 0,'0'0'0,"25"0"16,-1 0-1,1 0-15,0 0 16,-25 0-16,25 0 15,0 0-15,-1 0 16,26 0-16,0 0 16,-1 0-16,26 0 15,49 0-15,0 0 16,-50 0-16,25 24 15,-24-24-15,-50 0 16,-1 25-16</inkml:trace>
  <inkml:trace contextRef="#ctx0" brushRef="#br0" timeOffset="56783.24">11013 6375 0,'0'0'31,"0"25"-15,0-1 15</inkml:trace>
  <inkml:trace contextRef="#ctx0" brushRef="#br0" timeOffset="57365.28">10765 7466 0</inkml:trace>
  <inkml:trace contextRef="#ctx0" brushRef="#br0" timeOffset="59294.39">11857 6573 0,'0'0'0,"0"-25"47,0 25-31,0-24-1,24 24 79,-24 0-94,25 0 16,-25 0-16,50 0 78,-50 0-63,25 0 1,-25 0-1,24 24 17,1-24-1,-25 25-16,0-25 17,0 25-17,0 0-15,0-25 31,0 25-15,0-25 0,0 24-1,0 1 1,0-25-16,0 25 15,0 0-15,0 0 16,0 24-16,0-49 16,-25 25-16,25 0 15,0 0-15,-24 0 16,-1-1-1,25 1 1,-25 0 0,25 0-16,-25-25 15,0 25 1,25-25-16,-24 0 47,24 24-47,-25 1 15,0-25 1,-25 25-1,50-25-15,-24 0 16,-1 25-16,0 0 16,0-25-1,25 0 157,50 0-172,-25 0 15,-1 0-15,1-25 16,0 25-16,0 0 16,-25 0-1,25 0-15,-1 0 16,1 0-1,0 0-15,0 0 16,-25 25 0,25-25-16,-25 0 15,49 24-15,-24 1 16,0-25-16,0 25 15,-1-25-15,-24 0 16,25 0 15,-25 25-15,25 0 77,-50-50 1,0 25-78</inkml:trace>
  <inkml:trace contextRef="#ctx0" brushRef="#br0" timeOffset="60687.47">10170 6102 0,'0'25'16,"0"-25"-16,0 25 15,-25-1-15,25 1 16,-25 0-16,1 0 15,24 0-15,-25 24 16,25-49-16,0 25 16,0-25-16,-25 50 15,25-1-15,0 1 16,0-1-16,0-24 15,0 50-15,0-26 16,0 1-16,0-25 16,0 24-16,0 26 15,0-1-15,0-24 16,0-1-16,50 26 15,-50-1-15,24-24 16,1 49-16,-25-49 16,25 24-16,0 0 15,49 26-15,-49-51 16,25 26-1,-50-51-15,24 1 16,1 0-16,0 0 16,-25-25-16,25 25 46</inkml:trace>
  <inkml:trace contextRef="#ctx0" brushRef="#br0" timeOffset="61965.54">12502 6152 0,'0'0'31,"0"24"-15,24 1-16,-24 0 15,0 25-15,0-1 16,25 1-16,0-1 15,0 26-15,24-1 16,-24-24-16,-25-1 16,25 1-16,-25-25 15,0 24-15,0 1 16,0-50-16,0 25 15,0 25-15,0-26 16,0 1-16,0 25 16,0-1-16,0-24 15,0 25-15,-25-25 16,0 24-1,25 1-15,-24-1 16,-1-24-16,0 50 16,25-51-16,-50 26 15,50-25-15,0-25 16,-49 25 62,24-25-78,0 0 15,-24 0-15,24 0 16,25 0-16,-50 0 16,50 0-16,-25 0 15</inkml:trace>
  <inkml:trace contextRef="#ctx0" brushRef="#br0" timeOffset="63207.61">9475 3746 0,'-24'0'0,"24"24"15,-25-24-15,25 25 16,-25 0-16,0 0 16,25 0-16,-25-1 15,1 26-15,24-25 16,-25 24-16,25 26 15,0-26-15,-25 1 16,25-25-16,0 24 16,0 1-16,0-25 15,0 0-15,0 24 16,0-24-16,0 0 15,0 49-15,0-49 16,25 0 0,0 24-16,-25-49 15,24 25-15,-24-25 16,50 50-16,-25-25 15,24 24-15,-49-49 16,50 25-16,-50-25 16,25 25-16</inkml:trace>
  <inkml:trace contextRef="#ctx0" brushRef="#br0" timeOffset="64428.68">11187 3522 0,'25'0'0,"-25"50"15,25-25 1,-1-1-16,1 51 15,0-50-15,-25-25 16,0 25-16,0-1 16,0 1-16,0 0 15,0 0-15,0 0 16,25-1-16,-25 51 15,0-50-15,0 24 16,0-24 0,0 25-16,0-50 15,0 49-15,0-24 16,0-25-16,0 50 15,0-26-15,0 1 16,-25 25-16,0-1 16,25-24 15,0-25 31,0 25-46,0 25-16,-49-26 15,49 26-15,-50-25 16,50 0-16,-25 24 16,25-49-1,-25 25 1</inkml:trace>
  <inkml:trace contextRef="#ctx0" brushRef="#br0" timeOffset="68191.89">2456 7243 0,'0'0'63,"24"0"-48,-24 0-15,25 0 16,25 0-16,-50 0 16,49 25-16,-24-25 15,0 0-15,0 0 16,-25 0-16,25 25 15,0-25 1,-25 0-16,24 0 16,1 0-16,0 0 15,25 0-15,-50 0 16,24 0-16,1 0 15,0 0 1</inkml:trace>
  <inkml:trace contextRef="#ctx0" brushRef="#br0" timeOffset="69837.98">2803 7640 0,'25'-25'15,"24"25"94,-49 0-93,25 0-16,-25 0 16,25 0-1,0 0 1,-25 0-16,25 25 31,-25-25-31,24 25 16,-24-1-16,0 1 15,0-25-15,0 25 16,0-25-16,0 50 15,0-50 1,0 24-16,0-24 16,0 50-1,0-50 1,0 25-1,0 0-15,-24-1 16,24-24-16,-50 25 16,0 0-16,1-25 15,-1 25-15,25 0 16,1-25-16,-1 25 15,0-1 1,-25-24-16,50 25 16,0-25 218,0 0-234,25 0 15,0 0-15,-25 0 16,25 0-1,-25 0 1,49 0 0,-49 0-1,25 0 1,-25 0-16,25 0 15,0 0-15,-25 0 16,25 0-16</inkml:trace>
  <inkml:trace contextRef="#ctx0" brushRef="#br0" timeOffset="73084.17">5531 7293 0,'25'0'16,"0"0"-16,0 24 15,49 1-15,-24 0 16,-1-25-16,1 0 16,0 0-16,24 0 15,-49 0-15,25 0 16,-1 0-16,-24 0 15,0 0 48,24 0-63,-49 0 15,25 0-15,-25 0 16,25 0-16,0 0 16,0 0-1,-25 0 1,24 0-1,1 0 1,-25 0 0,25 0-1,-25 0 1,25 0-16,-25 0 15,49 0-15,-24 0 16,0 0 0</inkml:trace>
  <inkml:trace contextRef="#ctx0" brushRef="#br0" timeOffset="75543.32">6003 7863 0,'0'-25'16,"25"25"-16,-25-25 46,0 25-30,24-24 31,1-1-32,0 25 79,0 0-94,0 0 312,-1 0-312,-24 0 16,25 0-1,0 25 1,-25-25 46,0 24-62,0-24 31,0 25-31,0-25 16,0 25-16,0 0 16,0-25-1,0 25 1,0-1-16,0 1 15,0-25-15,0 25 16,0-25-16,0 25 16,0 0-1,0-25 1,0 25-16,-25-1 15,25 1 1,-25 0 0,25-25-16,-24 25 15,-1 0 1,0-25-1,0 24-15,0-24 16,25 25 0,-24 0-1,24-25-15,-25 0 16,0 25-1,0-25 1,0 25-16,1-1 16,24-24-16,-50 25 15,50-25 157,25 0-157,-25 0-15,25-25 16,-1 1 0,26 24 93,-25 0-109,24 0 15,-49 0-15,50 24 16,-50-24-16,25 0 16,0 25 46,-1-25-46,-24 25-16</inkml:trace>
  <inkml:trace contextRef="#ctx0" brushRef="#br0" timeOffset="78103.45">3994 9847 0,'0'-24'0,"0"-1"110,0 0-95,0 25-15,0-50 16,-25 50-16,0-24 15,-25 24 1,26 0 0,-1 0-16,-25-25 15,1 25-15,24 0 16,0 0-16,-25 0 15,50 0-15,-25 0 16,25 0 0,-24 0-1,-1 25 1,0-1-16,25-24 15,-74 50-15,74-50 16,-25 50-16,25-50 16,0 24-1,0-24 1,0 25-1,0 0 1,0-25-16,0 25 16,0-25-1,25 49 1,-25-49-16,24 50 15,-24-25-15,25-25 16,0 25-16,-25-25 16,25 49-16,-25-49 15,25 25-15,-1 0 16,-24-25-16,25 25 15,-25-25 32,25 0-47,0 0 16,0 0-16,0 0 15,-1 0-15,1 0 16,-25 0-16,50 0 16,-50 0-16,49-25 15,-24 25 1,0-25 15,0 25-15,-25-25-1,0 1 1,0 24-16,0-25 15,25-50-15,-25 50 16,0 1-16,0-26 16,0 25-16,0 0 15,0 25 1,0-24-1,0 24 1,0-25 15,-25 25 0,25 0 188,0 0-204,0 0-15,0 25 16,0-1-16,0 1 16,0 0-16,0 0 15,0 0-15,25-25 16,-25 24-1,24 1 17,-24-25 14,25 25-30,-25-25-16,25 25 16,-25 0-16,25-25 15,-25 25 1,25-25-1,-25 24 95,24-24-95,1 0-15,-25 0 16,25 0-16,-25 0 15,25 0-15,-25 0 188</inkml:trace>
  <inkml:trace contextRef="#ctx0" brushRef="#br0" timeOffset="79199.53">4787 9798 0,'0'0'78,"25"0"-78,0 0 15,74 0-15,-74 0 16,0 25-16,24-25 16,-49 24-16,25-24 31,-25 0-16,25 0 17,0 0 30,0 0-46,-1 0-16,1 0 15</inkml:trace>
  <inkml:trace contextRef="#ctx0" brushRef="#br0" timeOffset="79860.56">4688 10096 0,'50'0'78,"-50"24"-78,24-24 16,1 0-16,-25 0 15,25 0-15,0 0 16,-25 0-16,25 0 16,-25 0 15,49 0-31,-49 0 15,50 0-15,-50 0 16,25-24-16,24 24 31,-49-25-31,25 25 16,0 0-16</inkml:trace>
  <inkml:trace contextRef="#ctx0" brushRef="#br0" timeOffset="93461.34">6400 9475 0,'0'0'156,"-50"0"-156,25 0 16,-49 0-16,49 0 16,0 0-1,0 0-15,25 0 31,-24 0-15,-26 25 0,25 0-1,0-25 1,1 0-16,-1 0 47,25 0-47,-25 0 15,25 0-15,-50 25 16,26-25-16,-1 0 15,0 0-15,25 0 16,-25 25 343,25-25-344,0 49-15,0-24 16,0 25-16,0-26 16,0 26-16,0-25 15,0-25-15,0 25 16,0-1-16,0 1 15,0-25-15,0 25 16,0 0 0,0-25-16,0 25 15,0-25 1,-25 24-16,25-24 15,0 25 1,0 0-16,0 0 109,0-25-109,0 25 16,0-25 218,25 0-219,0-25-15,0 0 16,0 0 0,-25 25-1,24-25-15,1 1 16,0 24 218,0 0-219,0 0 1,-1 0-16,1 0 0,-25 0 31,25 0-31,0 0 172,0 24-172,-25-24 31,24 25-15,-24-25-1,25 25 1,0 0 46,-25 0-46,0-25-16,0 25 15,25-1-15,-25-24 16,0 25 0,0 0-16,0 0 15,0-25-15,0 25 16,0-1-1,0 1 48,0-25-48,0 25 17,0 0-17,0 0 16,-25-25-15,0 24 0,-24 1 15,24-25-16,0 0-15,0 25 16,0 0-16,1-25 16,-1 25-16,-25-1 15,25-24-15,1 0 16,24 0-16,-25 25 15</inkml:trace>
  <inkml:trace contextRef="#ctx0" brushRef="#br0" timeOffset="115543.6">13816 3497 0,'25'0'16,"0"0"0,-25 0-1,25-24 16,-25-1-15,24 25 15,-24-25-15,25 25-1,0-25 1,-25 25 0,25 0-1,-25-25 1,49 1-16,-49 24 31,25-25-15,25 0 15,-50 25 62,49 0-93,-49 0 16,25 0-16,0 0 125,0 0-125,24 0 15,-49 25 1,50-25 0,-50 0-16,25 0 15,0 25-15,0-25 16,-1 24-1,1-24 141,-25 25-156,25 25 16,0-25 0,-25 24-16,0-24 15,0 0-15,25-25 16,-25 25-16,0-25 15,0 24-15,0-24 16,0 25 0,0 0-1,0-25 1,24 25-1,-24-25 1,25 25 0,-25 0-1,0-25-15,0 24 16,0-24-1,0 25-15,0-25 16,0 25 0,25 0-1,-25-25 1,0 25-16,0-1 15,0 1 1,0-25-16,0 25 16,0-25-16,25 25 15,-25-25 16,25 25-15,-25-1 15,0-24-15,0 25-1,0-25-15,0 25 16,0 0-16,0-25 16,0 25-16,0-1 15,0 1-15,0 0 16,0-25-1,0 25 1,0 0 0,0-25-1,0 24-15,0-24 16,0 25-16,0-25 15,0 25-15,0 0 16,0-25-16,-25 25 16,25-1-1,0 1 1,-25-25 15,0 50-31,25-50 16,-25 25-1,25-25-15,-24 24 16,24-24-1,-25 25 1,0-25 0,0 25-1,25-25-15,-49 0 16,24 0-1,0 0-15,-25 25 16,50-25-16,-49 25 16,-1-25-16,25 0 15,-24 0-15,24 0 16,-25 24-16,50 1 15,-25-25-15,1 0 16</inkml:trace>
  <inkml:trace contextRef="#ctx0" brushRef="#br0" timeOffset="122107.98">15131 3150 0,'0'0'125,"0"0"-109,-25 25-1,25-25 1,-25 25-1,0 0 1,25-25 0,-24 24-16,24-24 15,0 25-15,0 0 16,0-25-16,-25 25 15,25-25-15,0 25 16,0-1-16,-25 1 16,25-25-1,0 25 16,0-25-31,0 25 16,0 0 0,-25-25-16,25 24 15,0 1-15,0 0 16,0-25-1,0 25-15,0-25 16,0 25-16,0-1 16,0-24-16,0 25 15,0-25 1,0 25-1,25-25 1,-25 25 0,0 0-1,25-25 1,-25 25-1,25-1 110,-25 1-125,24-25 16,-24 50-16,0-50 31,25 25-31</inkml:trace>
  <inkml:trace contextRef="#ctx0" brushRef="#br0" timeOffset="124791.13">16619 2927 0,'25'25'47,"-25"-25"-31,0 25 46,25-1-62,-25-24 47,0 25 31,0-25-78,0 25 15,0-25 17,0 25-32,25 0 15,-25-25-15,0 24 16,0-24-16,0 50 15,0-50-15,0 25 16,0-25-16,0 49 16,0-49-16,0 25 15,0 0-15,0 0 16,0 0-16,24-1 15,-24 1 17,0 0 61,0 0-93,0-25 16,0 25-1,0-25 1,0 24 0,0 1-1,0-25 1,0 25-1,0 0-15,0 0 16,0-1 0,0-24-16,0 25 15,0 0 1,-24 0 77,24-25-77,0 50-16,0-50 16,-25 24-16,25-24 15,-25 50-15,25-50 16,0 25-16,-25 0 15,25-25 141,0 24-140</inkml:trace>
  <inkml:trace contextRef="#ctx0" brushRef="#br0" timeOffset="138070.87">21010 3795 0,'0'0'31,"0"0"-31,0 50 16,0-50-16,-25 25 15,0 49-15,25-49 16,-25 0-1,25-25-15,-25 49 16,25-24-16,-24 25 16,-1-26-16,25 26 15,-25 0-15,0-1 16,0 1-16,25 49 15,-49-49 1,49-1-16,-25 1 16,0-25-16,25-1 15</inkml:trace>
  <inkml:trace contextRef="#ctx0" brushRef="#br0" timeOffset="138982.94">20662 3870 0,'0'0'15,"0"0"-15,0 49 16,25-49 0,-25 25-16,25 0 0,0 0 15,0-25-15,-25 49 16,24-49-16,-24 25 15,25-25-15,0 50 16,-25-26-16,25 1 16,-25 0-16,25-25 15,-1 50-15,1-26 16,0 26-16,0 0 15,0-26-15,-25 1 16,24-25-16,1 50 16,-25-50-16,0 25 15,25-1-15,-25-24 16</inkml:trace>
  <inkml:trace contextRef="#ctx0" brushRef="#br0" timeOffset="140000">21158 4142 0,'25'0'0,"0"25"16,0-25-1,0 0 1,-25 0-16,24 0 16,1 0 62,0 0-78,25 0 15,-26 0-15,1 0 16,0-25-16,-25 25 15,25 0 1,0 0-16,-25 0 16,24-24-16,-24 24 93</inkml:trace>
  <inkml:trace contextRef="#ctx0" brushRef="#br0" timeOffset="142038.12">22126 3870 0,'0'0'15,"0"-50"-15,25 50 16,-25-25-16,24 0 16,1 1-16,-25 24 15,25-25-15,-25 25 16,25 0-1,-25 0 32,49 0-47,-49 0 16,25 0-16,-25 0 15,25 0 32,0 0-31,0 0-1,-25 0 1,24 0-16,-24 25 16,0-25-16,25 24 15,-25 1-15,0 0 16,0 0-1,0 0-15,0-1 16,0 1-16,0 0 16,0-25-16,0 25 15,0 0-15,0-25 16,0 24-1,0 1 17,0 0-17,-25-25-15,1 25 16,24-25-16,-50 25 15,25-25-15,0 24 16,-24-24-16,49 25 16,-25-25-16,0 0 15,25 25 1,-25-25-1,25 0 1,-24 0 0,24 25-1,0-25 266,24 0-281,1 0 16,0 0-16,0 0 15,0 0 48,-25 0-48,24 0 1,1 25-16,-25-1 15,25-24 126,-25 25-126,25-25 32</inkml:trace>
  <inkml:trace contextRef="#ctx0" brushRef="#br0" timeOffset="144894.28">20985 4936 0,'49'0'0,"-24"0"15,0 0-15,25 0 16,24 0-16,-24 0 15,24 0-15,-24 0 16,24 0-16,-24 0 16,24 25-16,-24 0 15,-26-25 1,26 0-16,-25 0 15,0 0-15,24 0 16,26 0-16,-1 0 16,1 0-16,-1 0 15,-24 0-15,24 0 16,-49 0-16,24 0 15,-24 0-15,0 0 16,25 0-16,-1-50 16,1 50-1,-1-25-15,-24 1 16,25 24-16,-1-25 15,-49 0-15,50 0 16,-50 0-16,25 25 16,-25-25-16,25 25 15,-25-49-15,25 24 16,-1 0-1,-24 25-15,0-25 16,0 25-16,25-49 16,0 24-16,-25 0 15,0 0-15,0-24 16,0 24-16,0-25 15,0 26-15,25-26 16,-25 0 0,0 26-16,0-1 15,0-25-15,0 25 16,0 1-16,0-26 15,0 50-15,0-25 16,0-24 0,0 49-16,0-25 15,0 0-15,0 0 16,-25-24-16,0-1 15,25 0-15,0 26 16,-25-26-16,25 25 16,-24 0-16,24 25 15,0-49-15,-25-1 16,25 25-1,-25 0-15,-25 1 16,50-1-16,-49 0 16,-1-25-16,0 50 15,-24-24-15,-50-26 16,-25 0-16,-24 1 15,-1-1-15,0 1 16,50-1-16,0 25 16,50 0-16,24 1 15,25 24-15,1 0 16,24 0-16,-25 0 15,0 0-15,25 0 16,-50 0-16,1 0 16,-26 0-1,1 0-15,0 0 16,24 0-16,25 0 15,-24 0-15,-1 0 16,50 0-16,-25 0 16,0 0-16,0 0 15,25 0-15,-24 0 16,24 24-16,-50-24 15,50 25-15,-50 0 16,50 0-16,-24 0 16,-1-1-16,0 1 15,25 0-15,-25 25 16,25-26-16,-25 1 15,25 0 1,0 0-16,0 24 0,0-24 16,0 0-16,0 0 15,0 0-15,0-1 16,0 26-16,0 0 15,0-1-15,0 1 16,0 0-16,0 24 16,0-49-1,0 0-15,0-1 16,0 26-16,0-50 15,0 25 1,0 0-16,0-1 31,25 1-31,-25 0 16,0 0-16,0 0 15,25 49-15,-25-49 16,25 0-16,-25 24 16,0-24-16,25 0 15,-25 0-15,24-1 16,-24 1-16,0 0 15,0 0-15,25 24 16,0 1-16,-25-25 16,0-25-1,25 49-15,0-24 16,-1 0-1,1 0 1,-25-25-16,25 25 16,-25-1-1,25-24-15,0 25 16,0 0-16,-1 0 15,-24 0 1,25-25 0,-25 0-16,25 25 15,-25-25 16,25 0-31,0 0 16,-25 0 0,24 0-1,1 0 1,0 0-16,-25 0 15,25 0-15,0 0 16,-1 0-16,1 0 16,-25 0 46,0 0 16,0-25-78,0 0 31</inkml:trace>
  <inkml:trace contextRef="#ctx0" brushRef="#br0" timeOffset="145718.31">18802 4266 0,'25'0'31,"-25"0"-31,25 0 16,24 0-16,-24 0 15,25 0-15,-1 0 16,26 0-16,-1 0 16,-24 0-16,-50 0 15,24 0-15,1 0 16</inkml:trace>
  <inkml:trace contextRef="#ctx0" brushRef="#br0" timeOffset="146677.37">19149 4118 0,'0'0'31,"0"0"-15,25 0-16,0 0 16,24 0-16,-49 0 15,25 0-15,-25 0 16,25 0-16,0 0 15,-25 0 17,25 24-17,-25-24-15,24 25 16,1-25 15,-25 25-15,0 0-1,0-25 16,0 25-31,0-25 47,0 24-31,-25 1-1,25-25-15,-24 25 32,24-25-32,-25 0 0,0 25 15,25-25-15,-25 25 16,25-1-1,0-24 95</inkml:trace>
  <inkml:trace contextRef="#ctx0" brushRef="#br0" timeOffset="148207.47">19720 4093 0,'0'0'16,"0"0"30,0 25-30,0-25 0,0 24-16,0 26 15,0-50-15,0 50 16,0-50-16,-25 24 15,25-24 313,0 25-328,0-25 0,0 25 31,0 0-31,0-25 16,0 25-1,0-25 219,0 24-234,0 1 16,0 25 0,0-1-16,0-24 15,0 0-15,0 0 16</inkml:trace>
  <inkml:trace contextRef="#ctx0" brushRef="#br0" timeOffset="151820.68">15032 6449 0,'0'0'78,"24"0"-78,1 0 15,0 0-15,-25-25 16,25 25-16,-25 0 15,25 0 1,-1 0 0,-24 0-1,25 0 1,0 0-1,0 0 1,0 25 0,-1-25 15,1 0-31,-25 0 15,25 0 1,0 0 0,0 0-16,24 0 15,1 0-15,0 0 16,-26 0-16,1 0 15</inkml:trace>
  <inkml:trace contextRef="#ctx0" brushRef="#br0" timeOffset="153718.79">15875 6176 0,'0'-24'16,"0"24"0,25-25-16,0-25 15,-25 50 1,24-25-16,1 25 62,25-24-62,-25 24 16,-1 0-16,1 0 15,25 0-15,-25 0 16,-1 0-16,1 0 16,-25 0-16,50 0 15,-50 0 79,0 0-94,0 49 15,0-49-15,0 50 16,0-50-16,-25 25 16,25-25-1,0 24-15,0 1 16,-25 0 15,25-25-31,-25 25 16,1 0-16,24-25 15,-25 24-15,-25 1 16,1 25-16,-1-25 15,25 24-15,0-49 16,25 25-16,-24-25 16,24 25-16,0-25 78,-25 49-78,25-49 202,0 0-202,49 0 16,-24 0-16,-25 0 16,25 0-16,-25-24 15,50 24 79,-1 0-94,-49 0 15,50 0-15,24 0 16,-49 24-16,25 1 16,-50-25-16,24 25 15</inkml:trace>
  <inkml:trace contextRef="#ctx0" brushRef="#br0" timeOffset="154553.84">17041 5854 0,'0'0'16,"0"25"-16,0 0 15,-25 24 1,25-49 0,0 25 15,0 0-31,0-25 15,0 25 1,-25-1-16,25 1 16,-25 0-16,25-25 15,-24 50-15,-1-26 16,25 26-16,-25 0 15,25-50-15,-25 49 16,25-24-16,0 0 16,0-25-16,0 25 15,-25-1-15,25 1 16,0-25-1,0 25-15,0-25 16,-24 50-16,24-50 47</inkml:trace>
  <inkml:trace contextRef="#ctx0" brushRef="#br0" timeOffset="155662.9">16867 5804 0,'0'25'0,"0"0"16,0 0-16,0-25 15,0 25 1,25-1 0,-25-24 124,0 25-109,25-25 0,-25 25-15,0 0 0,0 0-16,0 24 15,25 1-15,-25-1 16,0 1-16,0 0 15,0-26-15,24 26 16,-24-50-16,0 25 16,25-25-1,-25 25 79,25-25-63,0 0-15,-25 24 46</inkml:trace>
  <inkml:trace contextRef="#ctx0" brushRef="#br0" timeOffset="157682.01">18157 5680 0,'0'0'32,"0"50"-17,0-50 1,0 25-16,0 24 15,0 1 1,0 0-16,0-1 16,0-24-16,0 0 15,0 0-15,0-1 16,0 1-16,25 0 15,-25-25 1,0 25-16,0 0 16,0-25-1,0 24 1,0-24 124,0-49-140,0-1 16,0 1-16,0-1 15,0-24-15,0 49 16,0 0-16,0-25 16,0 50-1,25-25-15,-25 1 16,0-1 15,24 25-15,-24 0 171,25 0-187,-25 0 47,25 25-32,-25-1 1,25 1-16,-25 0 15,0-25 1,0 25-16,25-25 16,-25 25 15,0 0-16,0-1-15,0-24 16,0 50-16,0-50 16,0 50-16,0-26 15,0-24-15,0 25 16,0 0-16,24-25 15,1 25 1,-25-25 0,0 25 186</inkml:trace>
  <inkml:trace contextRef="#ctx0" brushRef="#br0" timeOffset="158703.07">18529 5953 0,'25'0'47,"-25"0"-31,25 0-1,0 0 1,-25 0 62,24 0-78,-24 0 15,25 0 17,-25 0-32,25 0 15,0 0-15,-25 0 16,25 0-16,-1 0 15,1 0 32,0 0-47,0 0 16,0 0-16,-1 0 15,1 25-15,0-25 16</inkml:trace>
  <inkml:trace contextRef="#ctx0" brushRef="#br0" timeOffset="159503.12">18802 5779 0,'0'25'0,"0"-25"31,0 25-31,0-25 16,0 25-1,0 0-15,0-25 16,0 25-16,0-1 15,0-24-15,0 25 16,0 0-16,0-25 16,0 25-16,0 0 15,0-1-15,0 1 16,0 0-16,0 0 15,0-25-15,0 25 16,0-1 156</inkml:trace>
  <inkml:trace contextRef="#ctx0" brushRef="#br0" timeOffset="160460.17">19323 5705 0,'0'0'78,"0"0"-62,0 25-16,0-25 16,0 25-16,0-1 15,0 1-15,0 25 16,0-25-16,0 0 15,0 24-15,0 1 16,-25-25-16,25-1 16,0 26-16,0-50 15,0 25-15,0 0 16,0-1-16,0-24 15</inkml:trace>
  <inkml:trace contextRef="#ctx0" brushRef="#br0" timeOffset="161723.25">19621 6424 0,'0'0'63,"-25"0"-48,-25 0-15,-24 0 16,-1 25-16,50-25 15,-24 0-15,-1 0 16,25 0-16,1 0 16,-1 0-16,0 0 15,0 0-15,25 0 16,-25 0-16,25 0 15,-49 0-15,-26 0 16,26 0-16,24 0 16,-25 0-16,26 0 15,-1 0-15,0 0 16,0 0-16,0 0 15,-24 0 1,-1 0-16,1 0 0,-1 0 16,-25 0-16,26 0 15,-1 0-15,1 0 16,24 0-1,-25 0-15,25 0 16,1 0-16,-26 0 16,25 0-16,0 0 15,1 0-15,24 0 16,-25 0-16</inkml:trace>
  <inkml:trace contextRef="#ctx0" brushRef="#br0" timeOffset="162652.29">18157 7119 0,'0'-25'31,"0"25"-15,0-49-1,25 49-15,0 0 16,24 0-16,1-25 16,-50 25-16,25 0 15,-1 0 63,-24 0-78,25 0 31,-25 0-15,25-25-16,0 25 16,-25 0 46</inkml:trace>
  <inkml:trace contextRef="#ctx0" brushRef="#br0" timeOffset="164380.4">18653 6772 0,'0'-25'31,"0"0"-15,0 25-16,25-25 15,0 25-15,-25-25 31,25 25-15,-25-24 46,49 24-15,-49 0-31,25 24-1,0 1 1,-25 0 0,25-25-16,-25 25 15,0-25 1,0 25-1,24-25-15,-24 24 16,0 1 0,0-25-16,0 25 15,0 0 1,0 0-1,0-25 1,-24 25 0,-1-25-1,0 24 1,25 1-1,-25-25 1,0 25-16,1-25 16,-1 25-16,0 0 15,25-25 16,-25 24 16,25-24-31,-25 25 15,25 0 141,25-25-157,-25 0 1,25-25-1,0 25 32,0 0-47,-25 0 16,49 0-16,-24 0 15,25 25-15,-50-25 32,24 25-32,1-25 249</inkml:trace>
  <inkml:trace contextRef="#ctx0" brushRef="#br0" timeOffset="165780.47">20141 6201 0,'0'0'171,"25"0"-140,0 0-31,0 25 16,-25-25 0,25 0 30,-1 0-14,-24 0 46,25 0-78,-25 0 46,25 0-14,0 0-17,-25 0-15,25 0 94,-1 0-79,1 0 17,-25-25-17,25 25 1,-25 0-16</inkml:trace>
  <inkml:trace contextRef="#ctx0" brushRef="#br0" timeOffset="166742.53">20141 6548 0,'25'0'78,"0"0"-62,-25 0-16,25 0 15,24 0-15,-24 0 78,0 0-62,0 0 0,0 0-1,-25 0 1,24 0-1,1-24 95,0 24-95,-25 0 32</inkml:trace>
  <inkml:trace contextRef="#ctx0" brushRef="#br0" timeOffset="167676.59">21059 5854 0,'0'50'15,"0"-26"1,0 1 0,0 0-16,0 0 15,0-25-15,0 49 16,0-24-16,0 0 15,0 0-15,0 0 16,0-1-16,0 1 16,0 0-16,0 25 15,0-50-15,0 24 16,0 1-16,-25 0 15,25 0-15,0 0 16,0-1-16,0-24 16,-24 50-16</inkml:trace>
  <inkml:trace contextRef="#ctx0" brushRef="#br0" timeOffset="169611.7">21779 6003 0,'0'0'31,"-25"0"-31,25 0 16,-25 0-16,0 0 16,0 0-16,25 0 15,-25 0 1,1 0-1,-1 0 1,0 0-16,0 0 16,-24 25-16,24-25 15,0 0-15,25 0 16,-25 0-16,25 0 93,-25 24 48,25-24-126,0 25-15,0 0 16,0 0-16,0 24 16,0 1-16,0 0 15,0-26-15,0 51 16,0-26-16,0 26 15,0-50-15,0-1 16,0-24 0,0 0 140,0-24-156,25-26 15,-25 0 1,0 50-16,0-24 15,50-1-15,-50 0 47,25 25 0,-25 0-47,24 0 16,1 0-16,-25 0 15,25 0 1,-25 0-16,50 0 15,-50 0 1,24 0 93,-24 50-109,0-26 16,0 1-16,0 0 15,0 0-15,0 0 16,25-1-16,-25 1 16,0-25-1,0 25 1,0-25-1,0 25 1,0-25-16,0 49 16,-25-49-16,25 25 15,-24 0 1,-1 0-16,25-25 15,-25 25-15,25-1 16,0-24 0,-25 25 62</inkml:trace>
  <inkml:trace contextRef="#ctx0" brushRef="#br0" timeOffset="170681.76">22845 6028 0,'-25'24'16,"25"1"-16,-24 0 31,-1-25-31,25 25 16,-25-25-1,25 49 1,-75 1-1,75-25-15,-24-25 16,-1 25-16,0 24 16,0 1-16,25-25 15,-25 24-15,1-24 16,-1 25-16,0-50 15,25 49-15,-25-24 16</inkml:trace>
  <inkml:trace contextRef="#ctx0" brushRef="#br0" timeOffset="171414.8">22448 6127 0,'25'0'16,"0"25"0,-25-25-1,25 24-15,-25 1 16,24 0-1,1-25-15,-25 25 16,25 0-16,-25-1 16,0-24-16,25 25 15,0 25 1,-25-50-16,24 49 15,-24-49-15,0 25 16,25-25-16,0 50 125,-25-25-110,25-1 1,0 1-16,-25 0 16,49 25-16,-49-50 15,25 24-15</inkml:trace>
  <inkml:trace contextRef="#ctx0" brushRef="#br0" timeOffset="172599.87">22920 6400 0,'24'0'218,"-24"0"-202,25 0 0,0 0-16,-25 0 15,25 0-15,-25 0 16,25 0-16,-25 0 31,49 0 16,-24 0-47,0 0 15,24 0 1,1 0-16,0 0 16,-26 0-16,-24 0 15,25 0 63,-25-25 125</inkml:trace>
  <inkml:trace contextRef="#ctx0" brushRef="#br0" timeOffset="175209.02">23837 6176 0,'0'0'0,"0"-24"31,0 24-31,0-25 16,0 25-16,0-25 16,0 0-1,0 25 48,0-25-32,0 25-16,25 0 79,-25 0-78,25 0 62,-25 25-47,25 0-31,-25-25 62,0 25 79,0-25-141,0 25 15,25-25-15,-25 24 16,0 1-16,24 25 15,-24-50-15,25 49 16,-25-49 0,0 25 30,0 0-30,0 0 0,0-25-16,-25 0 15,1 25 1,24-25-1,-25 0-15,25 0 16,-25 0 0,0 24-16,0-24 15,25 25 1,-25-25-1,25 0 1,-24 0-16,-1 0 31,25 25-31,-25-25 47,0 0-31,0 0-16,25 25 31,-24-25 0,24 25 0,-25-1-15,25-24 140,0-24-125,0 24-15,25 0-1,-25 0 1,24 0-16,1 0 15,0 0 1,0 0-16,0 0 16,-25 0-16,24 0 15,-24 0 1,25 0-1,-25 0 1,25 0 0,0 0-16,-25 0 31,25 0 31,-25 0-46,25 0-1,-1 0 63,-24 0-62,25 0 0,-25 0-1,25 24 16</inkml:trace>
  <inkml:trace contextRef="#ctx0" brushRef="#br0" timeOffset="184157.53">17661 5581 0,'25'0'46,"-25"0"-30,0 25 0,-25 0-16,25-25 15,0 24-15,0 1 16,0 0-16,0 25 15,0-1-15,0-24 16,0 0-16,0 25 16,0-26-16,0 1 15,0 25-15,0-50 16,0 49-16,0-49 15,25 25 1,-25 0 15,25 0-15,-25-25-16,24 25 15,1-25-15,-25 24 16,25 1 15,0-25 16,0 0-31,-1 0-16,-24 0 15,50 0-15,-25 0 16</inkml:trace>
  <inkml:trace contextRef="#ctx0" brushRef="#br0" timeOffset="185421.6">19546 5358 0,'25'-25'47,"0"25"-31,-25 0-1,0 50-15,25-26 16,-1 26-16,-24-25 16,25 0-16,-25-1 15,25 1-15,-25 0 16,0-25-16,0 25 15,0 0 1,25-25 0,-25 24-16,0-24 15,0 50-15,0-50 16,0 50-16,0-26 15,0 1-15,0-25 16,0 50-16,0-25 16,0 0-16,0 24 15,0-24-15,0 0 16,0 0 77,0-25-77,0 49-16,0-49 16,0 25-1,0-25 63,0 0-62</inkml:trace>
  <inkml:trace contextRef="#ctx0" brushRef="#br0" timeOffset="187970.75">16545 8384 0,'25'0'15,"-25"0"17,0 0-17,24 50-15,-24-50 16,25 49-16,-25-24 15,0 0-15,25 24 16,0-24-16,-25 0 16,0 0-16,0 24 15,25-24-15,-1 25 16,-24-50-16,0 49 15,0-49-15,0 25 16,0-25-16,25 50 16,-25-50-16,0 25 15,0-1 1,0 1-16,25-25 15,-25 25 1,0-25-16,0 25 16,0-25 124,0-50-124,0 1-16,0 49 15,0-50-15,0 0 16,0 26-16,0-26 15,0 0-15,0 26 16,0-1-16,0-25 16,0 25-16,0 25 15,0-49 1,0 49-16,0-25 15,0 0-15,0 0 16,0 25 0,0-24-16,25-26 15,-25 0 1,49 26-16,-24-1 15,0 25-15,-25-25 16,25 25 46,0 0-46,24 0-16,-49 0 16,25 0-16,-25 0 15,50 25 32,-50-25-31,0 25-1,0-25 1,0 24-16,24 26 15,-24-50-15,0 25 16,25 24-16,-25-24 16,0 25-16,0-25 15,0-1-15,0 26 16,25-25-16,-25 0 15,0-25 1,0 24-16,0-24 31,25 25-15,-25 0 15,0-25-31,0 25 16,0-25-16</inkml:trace>
  <inkml:trace contextRef="#ctx0" brushRef="#br0" timeOffset="188982.8">17686 8657 0,'0'0'47,"25"0"-47,-1 0 16,-24 0-1,25 0-15,0 0 16,-25 0-16,25 0 16,24 0-16,-24 0 15,0 0-15,49 0 16,-49 0-16,-25 0 15,25 0-15,0 0 16,-25 0 0,25 0-1,-25 0-15,24 0 16,1 0-16,0 0 15,-25 0 1,25 0 62,-25 0-62,25 0-16,-1 0 15</inkml:trace>
  <inkml:trace contextRef="#ctx0" brushRef="#br0" timeOffset="189942.86">18033 8483 0,'-25'0'46,"25"25"-14,0-25-17,0 25 16,0 0-15,0-1-16,0 1 16,0 25-1,-25-1-15,25-49 16,0 50-16,-24 24 15,24-74-15,0 25 16,0 0-16,0 0 16,0-25-16,0 25 109</inkml:trace>
  <inkml:trace contextRef="#ctx0" brushRef="#br0" timeOffset="191255.93">18827 8210 0,'0'0'31,"0"0"-31,0 25 16,0-25-1,0 25-15,0 0 16,0 0 0,0-1-16,0 1 15,0 0-15,0 0 16,0 24-16,0-24 15,0 50-15,0-51 16,0 1-16,0 25 16,0-50-16,0 25 15,0-25 1,0 24 93,0-24-62,0 25-32,0 0 1,0-25-16,0 25 16,0-25-16,0 25 15,0-1-15</inkml:trace>
  <inkml:trace contextRef="#ctx0" brushRef="#br0" timeOffset="192198.99">19496 8334 0,'0'0'32,"0"25"-32,25-25 46,0 25-30,0-25 0,25 0-1,-1 0-15,-24 0 16,49 0-16,-24 0 15,0 0-15,-50 0 16,49 0-16,-49 0 31,25 0-31,-25 0 16,25 0-16,0 0 31,-1 0 63</inkml:trace>
  <inkml:trace contextRef="#ctx0" brushRef="#br0" timeOffset="193591.07">19447 8706 0,'0'0'31,"25"0"31,-25 0-62,49 25 16,-49-25-16,50 0 15,-50 0-15,25 0 16,-25 0 0,49 0 46,1 0-62,-50 0 16,25 0-1,0-25-15</inkml:trace>
  <inkml:trace contextRef="#ctx0" brushRef="#br0" timeOffset="195926.2">20439 8558 0,'25'0'47,"0"0"-31,49 0-1,-74 0 1,25 0-16,24 24 93,-49-24-93,25 0 16,0 0-16,-25 0 16,25 0-16,-25 0 15,25 0 1,-25 0 62,49 0-78,-24 0 15,0 0-15,-25 0 16,25 0 15,-25 0 16,25 0-31,-1 0-1</inkml:trace>
  <inkml:trace contextRef="#ctx0" brushRef="#br0" timeOffset="201347.51">21406 8111 0,'0'0'62,"0"25"-46,0-25-1,0 25-15,25-25 16,-25 25-16,25-25 15,-25 24 1,25-24 0,0 25-1,-1-25 1,-24 25-16,25-25 15,-25 25-15,50-25 32,-50 25 14,25 24 48,-25-49-78,0 25-1,0-25-15,0 25 16,0 0-1,0-25-15,0 49 16,0-49 0,-25 25-16,25-25 15,-25 25-15,0-25 31,25 0 16,-25 25-31,25-1-16,-24-24 15,24 0-15,-25 0 16,0 0 15,25 0 172,25 0-141,0 0-46,-25 0 0,49 0-16,-24 25 31,0 0 0,0-25-15,-1 25-1,-24-25 16,25 25-15,-25-25 15,25 24-15,-25 1 15,0-25 0,0 25-15,0-25-16,0 25 15,0 0 1,0-25 0,0 24-16,0-24 15,0 25-15,-50 0 16,50-25-16,-24 0 15,-26 0-15,50 0 16,-25 25-16,25-25 16,-25 0-1,1 0 1,24 0-1,-25 0-15,0 25 16,0-25 0,25 0-16,-25 0 15,25 0 1,-24 24 15,-1 1-31,0-25 16,25 0 30,-25 0 48</inkml:trace>
  <inkml:trace contextRef="#ctx0" brushRef="#br0" timeOffset="203558.64">22275 8384 0,'0'0'0,"-25"0"15,0 0-15,25 0 16,-50 0-16,50 0 15,-24 0-15,24 0 16,-50 0 0,50 0-1,-25 25 1,25 0-1,-25-25 1,1 24-16,24 1 16,-25 0-1,25-25 1,0 25-1,0-25 1,0 25 0,0-25-16,-25 49 15,25-49 1,0 25-1,0 0-15,0 0 32,0-25-17,25 24 16,-25 1-15,25-25 0,-1 25 15,-24-25-16,25 0 1,0 0-16,0 25 16,0-25-16,-1 25 15,1-25 1,-25 0 31,25 0-32,0 0 16,-25 0 1,25-25-17,-25 25 1,0-25-1,24 25 1,-24-25 0,0 25-16,0-25 15,0 1-15,0 24 16,0-25-1,0 25 17,0-25-17,0 0-15,0 25 16,25-25-1,-25 1 48,0-1-32,0 25-31,0-25 16,0 25 30,-25-25-30,25 25 31,-24-25-32,24 25 95,-25 0-95,0 0 1,25 0 31,-25 0-32</inkml:trace>
  <inkml:trace contextRef="#ctx0" brushRef="#br0" timeOffset="-200361.63">17909 9624 0,'0'-25'219,"25"25"-219,-25 0 15,49 0 1,-49 0-16,50 0 16,-25 0-16,24 0 15,1 0-15,-25 25 16,-25-25-16,49 0 15,-49 0 1</inkml:trace>
  <inkml:trace contextRef="#ctx0" brushRef="#br0" timeOffset="-199250.57">18876 9475 0,'0'0'94,"0"25"-94,0-25 16,0 50-16,25-25 15,-25-1 1,0 1-16,0 0 15,0 0-15,0 0 16,0-1-16,0 26 16,0-25-16,0 0 15,0 24-15,0-24 16,0 25-16,0-26 15,0 1 1,0-25-16,0 25 16,0 0-16,0-25 15,0 25-15,0-25 16,0 25-16,25-1 62</inkml:trace>
  <inkml:trace contextRef="#ctx0" brushRef="#br0" timeOffset="-198010.49">20464 9624 0,'25'0'16,"-25"0"-1,24 0 1,1 0-16,0 0 15,25 0-15,-26 0 16,1 0-16,-25 0 16,25 0-1,-25 0 1,25 25-16,-25-25 15,50 25 1,-50-25 0,24 0-1,1 0 16,-25 0-31,25 0 16,-25 0 0,50 0 62,-26 0-78,-24 0 15</inkml:trace>
  <inkml:trace contextRef="#ctx0" brushRef="#br0" timeOffset="-196389.4">21927 9252 0,'-24'0'46,"24"0"-30,-25 25 15,25 0-15,0-25-16,0 25 15,0 24-15,-25-24 16,25 0-16,0 0 16,0-25-16,0 49 15,0-49-15,-25 50 16,25-50-16,0 25 15,0 24 1,0-49-16,0 25 16,0 0-16,-25 24 15,25-49-15,0 25 16,0 25-1,0-25-15,-24-1 0,24 26 16,0-50 0,0 25-16,0-25 15,0 0 204,0 0-219,24 0 15,-24-25 1</inkml:trace>
  <inkml:trace contextRef="#ctx0" brushRef="#br0" timeOffset="-193018.22">17115 10988 0,'25'0'125,"-25"0"-125,0 25 15,0 0-15,0 0 16,0-25-16,0 49 16,0-49-16,25 50 15,-25 0 1,0-25-16,0 24 15,0-24-15,0 0 16,0 0-16,0-1 16,0-24-16,0 50 15,0-50 1,0 25-16,0-25 15,0 25 63,0-25 234,0 0-296,0-25-16,0 0 16,0 0-16,0 0 15,0 1-15,0-26 16,0 25-16,0 0 15,25-24-15,-25-1 16,0 50-16,0-50 16,24 50-16,-24-49 15,25 24-15,-25 25 16,0-50-16,25 26 31,-25-1-31,0 25 16,25-25 15,0 25-16,-25 0 1,24-25 0,-24 25-1,25 0 157,0 0-157,-25 0 1,25 0-16,-25 25 16,0-25-1,25 25-15,-25 0 16,0-25-1,0 24-15,0 1 32,0 0-32,0-25 15,0 25-15,0-25 16,0 25-16,0-25 15,0 24 1,0 1 0,0-25-1,0 25 1,0-25-1,0 25 1,24 0-16,1-25 16,-25 25-16,0-1 15,0 1-15,0 0 16,0 0-16,0 0 15,0-1-15,0-24 16,25 25 31</inkml:trace>
  <inkml:trace contextRef="#ctx0" brushRef="#br0" timeOffset="-191867.14">18976 11088 0,'0'0'94,"49"0"-94,-49 0 16,25 0-16,-25 0 15,25 0-15,0 0 16,24 24-16,-24-24 15,0 0 1,0 0-16,-1 0 94,1 0-79,-25 0-15</inkml:trace>
  <inkml:trace contextRef="#ctx0" brushRef="#br0" timeOffset="-190682.08">18926 11559 0,'25'0'62,"-25"0"-46,25 0 0,-1 0 15,1 0-16,-25 0-15,50 0 16,-1 0-16,-49 0 16,50 0-16,-50 0 15,50 0 126,-26 0-141,-24 0 15,25 0-15,0 0 16,0 0-1,-25 0-15,25 0 16,-1 0 15,1 0-15</inkml:trace>
  <inkml:trace contextRef="#ctx0" brushRef="#br0" timeOffset="-189531.01">19993 11237 0,'0'0'62,"24"0"16,1 0-62,25 0-16,-1 0 15,-49 0-15,25 0 16,-25 0-16,25 0 16,0 0-1,-25 0 94,25 0-109,-25 0 16,24 0 0,-24 0 155,25 0-171,0 0 16,0 0-16</inkml:trace>
  <inkml:trace contextRef="#ctx0" brushRef="#br0" timeOffset="-187993.92">21952 10790 0,'0'0'0,"0"0"15,0 25 1,0-25-1,0 25-15,0-1 16,0 1-16,0-25 16,0 25-16,0 25 15,0-50-15,0 49 16,0 1-16,0-50 15,0 25-15,0-1 16,0 1-16,0-25 16,0 25-16,0-25 15,0 25 1,0-25-16,0 50 15,0-50-15,-25 49 16,25-24-16,0 0 16,0 0-16,0-1 15,0 1-15,0 0 16,0-25-1</inkml:trace>
  <inkml:trace contextRef="#ctx0" brushRef="#br0" timeOffset="-185562.78">20985 10889 0,'0'0'78,"25"0"-63,-1 0 17,26 0-17,-50 0-15,25 25 16,-25-25 77,25 25-93,-25-25 16,24 25 15,1-1 47,-25-24-62,25 25 15,-25 0 16,0 0-47,0-25 15,0 25-15,0-25 16,0 24 0,0-24-1,0 25 1,0 0-16,-25 0 15,25-25 1,-25 25 0,1-25-1,-1 25-15,0-25 156,25 0-140,-25 0-16,0 0 15,25 0-15,-24 0 16,24 0 0,0 0 155,0 0-140,24 0-31,1 0 16,-25 0-16,25 0 16,-25 0-16,25 0 15,0 0-15,-25 0 16,24 0 31,-24 0-32,50 0-15,-50 24 16,25 1 62,-25-25-63,0 25 48,25-25-48,-25 25 17,0-25-32,24 25 15,-24-1 1,0-24-1,0 25 1,-24-25 0,24 25-16,-25-25 15,0 25 1,0-25-1,-49 0-15,74 0 16,-25 0-16,-25 0 16,50 0-16,-49 25 15,49-25-15,-25 24 16,25-24-16,-25 0 15,0 0 63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08:23.22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13097 5184 0,'0'0'78,"25"0"-78,24 25 16,-24-25-16,25 0 15,-1 0-15,1 25 16,0 0-16,-1-25 15,1 0-15,-1 24 16,26-24-16,-50 0 16,24 0-16,-24 0 15,0 0-15,24 25 16,-24-25-16,0 0 15,0 0-15,0 0 16,-1 0-16,26 0 16,-50 0-16,50 0 15,-1 0-15,-24 0 16,0 0-16,24 0 15,26 0 1,-26 0-16,1 0 16,0 0-16,24 0 15,-24 0-15,-1-25 16,1 25-16,24-24 15,-24 24-15,24-25 16,125 25 31,-150-25-47,-24 25 0,25 0 15,-25-25-15,-1 25 16,76 0-16,-26-25 16,-74 25-16,25 0 15,0 0-15,0 0 16,-25 0-16,24 0 15,-24 0-15,25 0 16,0 0-16,25 0 16,24 0-16,0 0 15,-24 0-15,-25 0 16,49 0-16,-24 0 15,-50 0 1,25 0-16,-25 0 125,49 0-125,1 0 15,-25 0-15,-1 0 16,26 0-16,-25 0 16,0 0-16,-1 0 15,1 0-15,-25 0 16,25 0 46,-25 0-46,25 0-16,0 0 15,-1 0 1,1 25-16,-25-25 16,25 0-1,0 0-15,-25 0 31,25 0-15,-25 0-16,25 0 16,-1 0-16,-24 0 15,25 0 32,-25 0-31,25 0-16,-25 0 15,25 0-15,0 25 16,-1-25-1,-24 0 1,25 0 0,0 0-16,-25 25 15,25-25-15,0 0 16,-1 25-16,-24-25 15,25 0 1,-25 0 0,25 24-16,0-24 46,0 25-30,-25-25 62,24 0-62,1 25 15,-25-25 109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08:53.7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17810 5159 0,'-25'0'312,"25"0"-280,0 0-17,25 25 16,0-25 172,24 25-203,1 0 16,-50-25-16,49 0 15,-49 0-15,25 0 16,0 0 0,0 25-16,-25-25 546,0 0-546,-25 0 15,0 0-15,25 0 16,-25 0-16,1 0 93,-1 0-77,25 0 0,-25 24-16,0-24 31,25 0 312,25 0-327,-25 0-1,50 0 48,-26 0-63,-24 0 15,25 0-15,0 0 16,-25 0-16,25 0 15,-25 0-15,25 0 16,-25 0-16,24 0 16,1 0-16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08:56.03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18380 5135 0,'0'0'218,"0"0"-218,25 0 16,0 0-16,-25 0 16,25 0-16,-25 0 15,24 0 1,1 0-1,-25 0 1,25 0 0,-25 0-1,25 0 1,-25 0-1,50 24-15,-50-24 16,49 0-16,-49 0 16,25 0-1,0 0-15,0 0 16,-1 0-16,-24 0 31,25 0-31,0 0 16,-25 0-1,25 25-15,0-25 16,-1 0-1,-24 0 1,25 0-16,-25 0 16,25 25-1,-25-25-15,25 0 16,0 0-16,-1 0 15,1 25-15,-25-25 32,25 0-1,-25 0-31,25 0 15,-25 0 1,25 0 15,-1 0 63,-24 25-79,25-1 1,0-24-16,0 0 16,24 25-16,-24 0 15,0-25 1,-25 0 46,25 0-46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08:57.86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19794 5259 0,'0'0'16,"25"0"-16,0 0 16,24 0-16,-49 0 15,25 0-15,-25 0 16,25 0-16,0 0 15,0 0 1,-1 24-16,1-24 16,-25 0-16,25 0 15,0 0-15,0 0 16,-25 0-1,24 0-15,1 0 16,0 0-16,25 0 16,-26 0-1,-24 0-15,50 0 16,-50 0-16,25 0 15,-25 0-15,25 0 16,-1 0 0,-24 0-16,25 0 15,-25 0-15,25 0 16,0 0-16,-25 0 31,25 0 0,-25 0-31,49 0 16,-49 0-16,25 0 15,0 0-15,0 0 16,-25 0 0,24 0-16,-24 25 15,25-25-15,-25 0 16,50 0-16,-50 0 15,25 0-15,-25 0 16,49 25-16,-49-25 94,25 0-79,0 0 1,-25 0-16,25 0 15,-25 0-15,25 25 16,-25-25 0,24 0-16,1 0 109,-25 0-109,25 0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10:07.0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17487 7813 0,'0'-24'156,"25"24"-156,0 0 16,-25 0 0,50 0-16,-26 0 15,1 0-15,25 0 16,-1 0-16,-24 0 15,0 0-15,0 0 16,0 0 171,-25 0-187,24 0 47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10:09.4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18331 7665 0,'24'0'47,"-24"24"-16,25-24-15,-25 0-16,50 0 15,-25 0-15,-1 0 16,-24 0-16,50 0 16,-25 0-16,25 25 15,-50-25-15,24 0 16,1 0-16,0 0 15,0 0-15,0 0 16,-25 0 0,24 0-16,-24 0 15,50 0 188,0 0-187,24 0-16,-24 0 15,-1 25-15,1 0 16,-1-25-16,-49 0 15,50 0-15,-25 25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10:12.96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19794 7714 0,'25'0'46,"0"0"-30,24 0-16,26 0 16,-26 25-16,-24-25 15,25 0-15,-25 0 16,-1 0-16,26 0 15,-25 25 1,0-25-16,-25 0 16,24 0 62,1 0-63,25 0-15,-25 0 16,-1 0-16,1 0 15,0 0-15,25 0 16,-26 0 0,1 0-16,-25 0 15,25 0-15,0 0 16,-25 0-16,25 0 109,-25 0-109,49 25 31,-49-25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10:45.1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17562 10542 0,'49'0'47,"1"0"-47,0 25 15,-1-25-15,1 0 16,24 0-16,25 0 16,-24 0-16,-1 0 15,50 0 1,-74 0-16,24 0 15,-24 0-15,-25 0 16,24 0-16,-49 0 16,25 0 15,0 0-16,0 0-15,0 0 16,24 0-16,50 0 16,-24-25-16,49 25 15,-50-25-15,1 25 16,24 0-16,-50 0 15,26-25-15,-1 25 16,-24 0-16,-25 0 16,-1 0 46,-24 0-62,50 0 16,0 0-16,74 0 15,-25 0-15,-25 0 16,1 0-1,-1 0-15,1 0 16,-1 0-16,-24 0 16,24 0-16,-24 0 15,-50 0-15,24 0 94,26 0-94,24 0 15,1 0-15,-26 0 16,1 0-16,0 0 16,-1 0-16,26 0 15,49 0-15,-25 0 16,50 0-16,-75 0 15,-24 0-15,-25 0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10:55.73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21282 10889 0,'25'0'16,"-25"-25"15,25 25-15,-25-24-16,25-1 15,0 25-15,-25-25 16,24 0 0,1 0-1,-25 1 1,0-1-16,25-25 15,-25 50-15,25-49 16,-25 24-16,0 0 16,25 0-16,-1 0 15,-24-24-15,0 24 16,25 0-16,-25 0 15,25-24-15,-25 24 16,0 25-16,0-25 16,0-24-16,0 24 15,0 0-15,0-25 16,0-24-16,0 24 15,0 1-15,0 24 16,0-50-16,0 51 16,0-1-16,0-25 15,0 1-15,0-1 16,0 0-16,0 1 15,0-1-15,0-24 16,0 24-16,0 1 16,0-1-16,0 0 15,0 1 1,0-26-16,0 1 15,0 24-15,0-24 16,0-1-16,0 26 16,0-1-16,0-24 15,0 49-15,0 0 16,0-49-16,0 74 15,0-50-15,0 25 16,0-24-16,0 24 16,0 0-16,0-24 15,0 49-15,0-25 16,0 0-16,0 0 15,0-24-15,0 24 16,0 0-16,0-25 16,0-24-16,0 24 15,0 1-15,0-1 16,0 0-16,0 1 15,0-26-15,0 51 16,0-26-16,0 0 16,0 1-16,-25 24 15,0-25 1,25-24-16,0 49 15,-24-24-15,24-1 16,-25 0-16,25 26 16,0-26-16,-25 25 15,25 0-15,-25 1 16,25-1-16,-25-25 15,25 50 1,0-25-16,-24 1 31,24-1-31,-50-25 16,25 25-16,0-24 15,1 24 1,24 0-16,-25 25 16,0-50-16,0 50 15,0-24-15,1-26 16,-1 50-16,0-25 15,25 0-15,-25 25 16,-49-24 109,-25-1-125,-50 25 15,49-25-15,-48 0 16,24 0-16,-25-24 16,0 49-16,-25-75 15,26 75-15,-26-49 16,25 49-16,0-25 15,50 25-15,25-25 16,49 25-16,0 0 16,25 0-1,-25 0-15,0 0 16,25 0-1,-24 0-15,-1 0 16,0 0 0,-49 0-16,74 0 15,-25 0-15,25 0 16,-25 0-1,25 0 1,-25 0-16,0 0 16,25 0-16,-49 0 15,24 0-15,-49 0 16,-1 0-16,1 25 15,-1-25-15,26 25 16,-51 0-16,51-1 16,-26-24-16,26 25 15,-26 0-15,75-25 16,-24 0 77,-26 25-77,25 24 0,-24-49-16,49 25 0,-25 0 15,-25 0 1,25 0-16,-24-25 15,-1 49-15,25-24 16,-24-25-16,49 25 16,-25 0-1,0-25 1,25 24-16,-25-24 15,0 50-15,1-50 16,24 25-16,-25-25 16,25 25-16,-25-25 15,25 24 1,-25 1-16,25 0 15,0 0-15,-25-25 16,25 25-16,0 0 16,-24-25-16,-1 49 15,25-49 1,0 50-1,0-1-15,0-24 16,-25 25-16,25-1 16,-25-24-16,25 25 15,0-25 1,0 49-16,0-49 0,0 0 15,0 49 1,0-24-16,0-1 16,0-24-16,0 25 15,0-1-15,-25 1 16,25-25-16,0 24 15,-24-24-15,24 0 16,0 24-16,-25 1 16,25-25-16,0 25 15,0 24-15,0-49 16,-25 24-16,25-24 15,0 25-15,0-25 16,0-1-16,0 51 16,0-50-16,0-1 15,0 1-15,0 25 16,0-25-16,-25 24 15,0 1-15,25-50 16,0 49-16,0-24 16,0 25-16,0-25 15,0 49-15,0-24 16,0 24-16,0-49 15,0 49 1,0-24-16,0 24 16,0-49-16,0 25 15,0-25-15,0 24 16,0-24-16,0 0 15,0 24-15,25-49 16,-25 50-16,0-25 16,0 0-16,0-1 15,25 1-15,0 25 16,-25-25-16,0-1 15,49 51-15,-24-26 16,0 1-16,-25-25 16,25 24-16,-25-49 15,0 50-15,25-25 16,-25 0-16,0 0 15,49-1-15,-49 1 16,0 0-16,25 25 16,0-1-16,0 1 15,-25-25 1,0-1-16,24 1 15,-24-25 1,25 25 0,-25-25-1,0 25 1,25-25-1,0 25 1,-25-1 0,50 1-1,-26 0 1,1-25-16,-25 25 15,25-25 17,-25 0-32,50 49 31,-26-49-16,-24 0-15,25 0 16,0 0 0,-25 0-16,50 25 15,-1-25-15,26 50 16,-26-50-16,1 0 15,-1 0 1,-24 0-16,-25 0 16,50 0-16,-50 0 15,25 0-15,-25 0 16,24 0-1,1 0 1,0 0-16,25 0 16,-26 0-16,26 0 15,-25 0-15,0 0 16,-1 0-16,26 0 15,25 0-15,-26 0 16,1 0-16,-1 0 16,-24 0-16,0 0 15,-25 0-15,25 0 16,-25 0-16,49 0 15,26 0-15,-50 0 16,-1 0-16,51 0 16,-75 0-16,74 0 15,-24 0 1,24 0-16,-24 0 0,24 0 15,-49 0 1,-25 0-16,25 0 16,0 0-16,24 0 15,1 0-15,0 0 16,-26 0-16,26 0 15,-25 0-15,0 0 16,-1 0-16,51 0 16,-1 0-16,1 0 15,-1 0-15,0 0 16,-49 0-16,0 0 15,0 0-15,0 0 16,24 0-16,-49 0 16,25 0-1,0 0-15,0 0 16,49 0-16,25 0 15,0 0-15,-24 0 16,-1 0-16,-24 0 16,24 0-16,-49 0 15,-25 0-15,25 0 16,0 0-16,0 0 31,24 0 47,50 0-62,1 0-16,24 0 15,0 0-15,-50 0 16,-24 0-16,-50 0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11:04.6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17711 7789 0,'0'0'16,"49"0"-16,-49 0 16,25 0-16,0 0 15,0 0-15,-1 0 16,-24 0-1,25 0-15,0 0 16,-25 0 15,25 0-15,0 0-16,24 0 15,26 0 1,-26 0-16,-24 0 16,0 24-16,49-24 15,-49 0-15,0 0 16,24 0-16,1 0 15,0 0-15,-26 0 16,1 0-16,0 0 16,0 0-16,0 0 31,0 0-31,24 0 0,26 0 15,-1 0-15,25 0 16,-49 0-16,49 0 16,-25 0-16,-24 0 15,0 0-15,-1 0 16,26 0-1,-51 0-15,1 0 16,25 0-16,-25 0 16,-1 0-16,26 0 15,-25 0-15,0 0 16,24 0-16,1 0 15,-25 0-15,49 0 16,1-24-16,-1 24 16,25-25-16,-24 0 15,-26 25-15,26 0 16,-51 0-16,26 0 15,-50 0-15,25-25 32,-25 25-17,25 0 1,-1 0-16,-24 0 15,25 0-15,0 0 16,25 0-16,-26 0 16,26 0-16,-25 0 15,24 0-15,1 0 16,0 0-1,24 0-15,1 0 16,-26 0-16,1 0 16,-25 0-16,-1 0 15,1 0 48,0 0-63,-25 0 15,25 0-15,-25 0 16,25 0-1,-1 0 1,-24 0 0,25-25 15,-25 25 94,50 0-125,-25 0 15,49 0 1,25 0-16,-49 0 15,-1 0-15,-24 0 16,0 0-16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11:16.83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17214 8582 0,'25'0'15,"-25"0"1,25 0-1,0 0 1,0 0-16,-1 0 16,1 0-16,0 0 15,25 0-15,-26 0 16,1 0-16,25 0 15,-25 0-15,24 25 16,1-25-16,0 0 16,24 0-16,25 25 15,-24-25-15,-1 0 16,0 0-16,-24 0 15,24 0-15,-49 0 16,0 0 0,0 0-16,24 0 15,-49 0-15,50 0 16,0 0-16,24 0 15,25 0-15,1 0 16,-1 0-16,50 0 16,-50 0-16,74 0 15,-24 0-15,-25 0 16,-24 0-16,-26 0 15,-24 0-15,-50 0 16,24 0 0,1 0-1,0-25 1,25 25-16,-26 0 15,26-25-15,24 25 16,1 0-16,-26 0 16,1-24-16,0 24 15,-26 0-15,1 0 16,0 0-16,0 0 15,0 0-15,-25 0 16,49-25 0,1 25-16,-50 0 15,25 0-15,-1-25 16,1 25-16,0 0 15,25 0-15,74 0 16,25 0-16,24-25 16,1 0-16,-25 1 15,-25-1-15,0 25 16,-50-25-16,-24 0 15,-25 25-15,-25 0 562,-25 0-562,0 25 16,25 0-1,-25-25 1,0 0-1,25 0-15,-49 25 16,24-25 0,25 0-1,-25 0 1,25 24-16,-25-24 15,0 0-15,1 25 16,24-25-16,-25 0 16,0 0-16,0 0 15,0 0-15,-24 0 16,49 0-16,-25 0 15,0 0-15,-24 0 16,49 0-16,-50 0 16,25 0-1,-24 0-15,24 0 16,0 0-16,-25 0 15,26 0-15,-1 0 16,0 0-16,0 0 16,-24 0-16,-1 0 15,0 0-15,1 0 16,-26 0-16,1 0 15,-1 0-15,-73 0 16,48 0-16,51 0 16,-50-25-16,24 25 15,1 0-15,-1 0 16,-24 0-16,0 0 15,25 0-15,-26 0 16,51 0-16,-26 0 16,26 0-16,24 0 15,0 0-15,-49 0 16,49 0-16,0 0 15,-49 0-15,24 0 16,-24 0 0,-1 0-16,-24-24 0,25-1 15,-26 25 1,-24-25-16,0 0 15,0 25-15,0 0 16,50 0-16,-1 0 16,1 0-16,24 0 15,26 0-15,-1 0 16,0 0 93,25 0-109,-25 0 16,0 0-1,25 0-15,-24 0 16,-26 0-16,25 25 15,0-25-15,1 0 328,-1 0-328,-75 0 16,26 0-16,-75 0 15,75 0 1,24 0-16,1 0 15,24 0-15,50 0 110,-1 0-110,26 0 15,24 0-15,-24 0 16,0 0-16,24 0 15,-74 0-15,50-25 16,-26 25-16,26 0 16,0-25-16,-1 25 15,75 0-15,-49 0 16,24 0-16,0 0 15,25 0-15,0 0 16,0 0-16,25 0 16,-50 0-16,1 0 15,-1 0 1,-25 0-16,-24 0 15,-50 0-15,25 0 16,-1 0-16,-24 0 16,25 0-16,50 0 15,24 0-15,25 0 16,49 0-16,-24 0 15,-25 0-15,75 0 16,-50 0-16,-50 0 16,-25 0-16,-24 0 15,-1 0-15,-49 0 31,25 0-15,0 0 46,0 0-62,-25 0 16,25 0-16,-25 0 16,24 0-16,1 0 15,-25 0 32,50 0-31,99 0-16,24 0 15,51 0-15,-100 0 16,24 0-16,-24 0 15,-74 0-15,0 0 16,-50-24 62,0 24-62,0-25 62,0 0-63,-25 25 1,-25 0-16,1 0 15,-26 0-15,1 0 16,-25 0-16,24 0 16,-49 0-16,25 0 15,0 0-15,24 0 16,-74 0-16,-24-50 15,-26 26-15,-24-1 16,25 0-16,24 25 16,0 0-16,50 0 15,25 0-15,0 0 16,25 0-16,49 0 15,0 0-15,-25 0 16,50 0 0,-24 0 15,-1 0-16,0 0-15,-124 0 16,75 0-16,-25 25 16,-1-25-16,51 0 15,-1 0 1,-24 0-16,74 0 15,-25 0-15,25 0 78,49 0-78,75 0 16,-49 0-16,49 0 16,-74-25-16,49 25 15,50-25-15,-1 25 16,26-25-16,0 1 15,-1 24-15,1-25 16,-100 0-16,-24 25 16,0 0-16,-26 0 15,1-25-15,0 25 16,25 0-1,24 0-15,50 0 16,0 0 0,0 0-16,-25 0 0,-49 0 15,-25 0 1,24 0-16,-49 0 15,25 0-15,0 0 16,0 0-16,-25 0 62,25 0-46,49 0-16,50-25 16,50 25-16,-50 0 15,24 0-15,-73 0 16,-50 0-16,-1 0 15,1 0 1,-25 0 124,-49 25-124,49-25-16,-50 0 16,0 0-16,-49 0 15,25 0-15,-50 0 16,-50 0-16,1 0 15,-51 0-15,-73 0 16,-175 0-16,-24 0 16,25 0-16,-25 0 15,198 0-15,125 50 16,24-25-16,124-25 15,-25 0-15,50 0 16,-24 0 109,-1 0-125,0 0 15,0 0-15,0 0 16,50 0 156,0 0-172,25-25 15,24 0-15,-24 25 16,24 0-16,-24 0 15,-1-25 1,-24 25-16,0 0 109,-25-25-31,0 0-78,-75 25 16,-24 0-16,-25 0 15,25 0-15,0 0 16,-1 0-16,51 0 16,24 0-16,25-24 187,0 24-172,0-25-15,25 0 16,0 0-16,24 0 16,26 25-16,-50-24 15,24-1-15,1 0 16,24 25-16,-24 0 15,-1 0-15,-24 0 16,25-25-16,-50 25 16,25 0-16,24 0 15,-24 0-15,25 0 16,-1 0-16,26 0 15,-1 0 1,0 0-16,-24 0 0,24 0 16,-49 0-1,0 0-15,0 0 16,0 0-1,-25 0-15,25 0 16,-25 0 0,24-25-16,1 25 15,25 0-15,-25 0 16,24 0-16,-24 0 15,49 0-15,26 0 16,-1 0-16,-25 0 16,1 0-16,-51 0 15,26 0-15,-50 0 16,25 0-16,-25-24 31,25 24-15,-1-25-1,1 25-15,0-25 16,25 25-16,-50 0 15,24 0-15,1 0 16,0-25-16,-25 25 16,25 0-1,-25 0-15,25 0 16,0 0-16,74-25 15,25 25-15,-25-24 16,-49-1-16,-1 25 16,26-25-16,-75 25 15,24 0-15,-24 0 16,25 0-16,0 0 62,0 0-46,-25 0-16,25 0 15,-1 0-15,1 0 16,50 0-16,49 0 16,-50 0-16,-24 0 15,-1 0-15,-24 0 16,25 0-16,-50 0 15,25 0-15,-25 0 16,49 0-16,-24 0 16,0 0-1,-25 0 16,25 0-31,-25 0 16,24 0-16,26 25 16,0 0-16,-26-25 15,26 24-15,-25-24 47,0 0-16,-1 25 47,1-25-62,0 0-16,0 25 15,24-25-15,1 0 16,-50 0 15,25 0 78,0 0-109,24 0 16,26 25-16,24-25 16,-74 25-16,49-25 15,-49 0-15,-25 0 312,0 49-265,0-49-31,0 25-1,-50-25-15,50 25 16,-49 0-1,49-25 1,-25 24 15,25-24-15,0 25-16,0 0 15,0-25-15,-25 25 16,0 0-16,25-1 31,0 1-15,0-25-1,-25 25-15,25 0 16,0 0 15,0 0-15,0-25-1,-24 24-15,24-24 16,0 25-16,-25 0 16,25 0-16,0-25 15,0 25-15,0-1 16,0 1-16,0 0 15,0 0-15,0 0 16,-25-1-16,25 1 16,0-25-1,0 25 32,0-25-16,0 25-15,0 0-1,0-25 1,0 24 187,0-24-172,0 25-15,0 0-1,0-25-15,0 25 16,25 0 155,-25-1-155,0-24-16,0 25 31,0-25 63,-50 0-94,-24 25 15,-1 0-15,-24-25 16,50 25-16,-1-25 16,25 0-16,-24 0 15,49 0-15,-25 0 16,0 0-16,0 0 15,25 0-15,-25 24 16,25-24 0,-24 0-16,-1 0 15,0 0-15,-25 0 16,26 0-16,-1 0 15,-25 0-15,25 0 16,0 0-16,-24 0 16,-26 0-1,51 0-15,-1 0 16,0 0-16,0 0 15,0 0-15,1 25 16,-1-25 0,0 0-16,-49 0 15,49 0-15,-25 0 16,1 25-16,-1-25 15,0 25-15,1-25 16,-1 25-16,1-25 16,24 0-16,-25 0 15,-24 24-15,24-24 16,1 0-16,-26 25 15,25-25-15,-24 0 16,0 0-16,-1 0 16,1 0-16,-25 0 15,-1 0-15,-48 0 16,-51 0-16,1 0 15,-1 0-15,1 0 16,24 0-16,25 0 16,25-25-1,25 1-15,49 24 16,-24-25-16,24 25 15,1 0-15,49 0 16,-25 0-16,0 0 16,25 0-1,-25 0 1,25 0 15,-24 0-15,24 0-1,-25 0-15,0 0 16,-25-25-16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11:18.03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17115 8508 0,'0'-25'78,"0"25"-63,0-25-15,0 25 16,0-24-16,0-1 15,0 0-15,0 25 16,25-25-16,-25 0 16,0 25-16,0-24 15,25 24 1,-25-25-16,0 0 15,0 25 1,0-25 15,25 0-15,-25 1-1,24 24 1,1-25 0,-25 25-1,25-50 16,-25 50-15,25-25 15,-25 25-31,25-24 16,-1 24-16,-24-25 15,25 0-15,-25 0 16,50 25 62,-25 0-78,24 25 16,-49 0-16,25 0 15,0-1 79,0-24-94,0 25 15,-1-25 17,1 25-17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11:27.0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33189 5779 0,'0'25'47,"-25"-25"-31,25 0-16,-25 0 15,0 0-15,0 25 16,-24-25-1,24 0-15,0 0 16,-24 25-16,24-25 16,0 0-16,-49 0 15,24 0-15,0 25 16,26-25-16,-1 0 15,0 25-15,-25-25 16,26 0-16,-1 0 16,-25 0-16,25 0 15,-24 0-15,24 0 16,-25 24-16,26-24 15,-26 25-15,25-25 16,0 0-16,0 0 16,-24 0-1,24 25-15,0-25 16,-49 0-16,49 0 15,-25 0-15,1 0 16,-1 0-16,1 0 16,24 0-16,-25 0 15,1 0-15,-1 0 16,25 0-16,-24 0 15,-26 0-15,26 0 16,24 0-16,0 0 16,-25 0-16,26 25 15,-1-25-15,0 0 16,0 0-16,0 25 15,-49-25-15,24 0 16,1 0-16,-1 0 16,-74 0-16,50 0 15,-26 0-15,26 0 16,0 0-16,-26 0 15,26 0-15,-25 0 16,-1 0-16,26 0 16,0 0-16,-1 0 15,1 0 1,49 0-16,0 0 15,25 0-15,-25 0 16,25 0-16,-49 0 16,49 0-16,-75 0 15,26 0-15,-1 0 16,1 0-16,-1 0 15,50 0-15,-25 0 16,25 0-16,-25 0 16,1 0-1,24 0-15,-25 0 47,-25 0-31,1 0-16,24-25 15,-25 25-15,-24 0 16,49-25-16,-25 25 15,1-25-15,24 25 16,-25 0-16,1 0 16,24 0-16,25 0 15,-25 0 1</inkml:trace>
  <inkml:trace contextRef="#ctx0" brushRef="#br0" timeOffset="3301.18">15577 12551 0,'0'0'234,"0"25"-219,0 0-15,0 0 16,0-1-16,0 1 16,0 0-16,0 25 15,0-50-15,0 49 16,0-49-16,0 25 15,0 25-15,0-26 16,0 1-16,0 25 16,25-25-16,-25-1 15,0 1-15,0-25 16,0 25-1,0-25 266,0 0-281,0-25 16,0 0-16,0 1 15,0-1-15,0 0 16,0 0 0,0 25-1,0-25 1,0 25-1,0-24 1,0-1 0,0 25-16,0-25 15,25 0 1,-25 0-1,25 1-15,-25 24 16,0-25 0,25 0-16,-1-49 15,-24 74 1,25-25-1,-25 0 1,25 0 0,0 0 15,-25 25-31,25-24 15,-25 24 188,49 0-187,-49 0-16,25 24 15,-25-24-15,25 25 16,0 0 0,-25-25-1,0 25 16,24-25-15,-24 25 0,0-25-1,0 24-15,0 1 16,0-25-16,0 25 15,0-25 1,0 25-16,0 0 16,0-25-1,0 24 1,0-24 15,0 25-15,0-25-1,0 25 1,0 0-1,0-25 1,0 25 0,0-1-1,0 1 1,0-25-16,0 25 15,0-25 17,0 25-1,0 0-16,0-25 1,0 24 0,0-24 15,0 25-16,0-25-15,0 25 141,0-25-110,25 0-31,-25 0 16,25-25-16</inkml:trace>
  <inkml:trace contextRef="#ctx0" brushRef="#br0" timeOffset="4262.24">16446 12898 0,'0'0'47,"0"0"-47,0 0 15,0 25 1,0 0-16,0 25 16,0-50-16,0 24 15,0 1-15,0 0 16,-25 25-16,25-50 15,0 24-15,0-24 16,0 25-16,0-25 16,-25 50-16,25-50 31,-25 25-16,25-25-15,-25 25 16,25-1-16,-25-24 16,1 25-1,24-25 1</inkml:trace>
  <inkml:trace contextRef="#ctx0" brushRef="#br0" timeOffset="6213.35">16842 12601 0,'0'0'62,"0"25"-62,0-1 16,0 1-16,0 0 15,0 0-15,0 0 16,0 24-16,0-24 16,0 25-16,0-50 15,0 24 1,0 1-16,0 0 15,0-25-15,0 25 16,0 0-16,0-1 16,0-24-1,0 25-15,25-25 16,-25 25-1,0 0 1,25 24 0,-25-49-1,0 25 1,0-25 171,0 0-187,0-49 16,0 24-16,0 0 15,0-49-15,0 49 16,0-25-16,0 25 15,-25-24-15,25-1 16,0 25-16,0 1 16,0-1-16,0 0 15,0 25-15,0-25 16,0 0-16,0 25 15,0-24 1,0-1-16,0 0 16,0 25-1,25-25-15,-25 25 31,0-25-15,0 25-16,25-24 16,-25-1-1,25 25 1,-25 0-16,24 0 15,1 0 1,-25 0 15,25 0-31,0 0 16,0 0-16,-1 0 15,26 0-15,-25 0 16,0 0-16,-25 0 16,24 0-16,1 25 15,-25-25 1,25 24-1,-25-24 1,25 25-16,-25 0 16,0 0-1,0-25-15,0 25 16,0-1-16,0 1 15,0 25-15,0-50 16,0 49-16,0-24 16,0 0-1,0 0-15,25 24 16,-25-49-1,0 25 1,0 0 0,0-25-1,0 25-15,0-25 16,0 49-16,0-49 15,0 25-15,0 0 16,0 0-16,0-25 16,0 25-16,0 24 15</inkml:trace>
  <inkml:trace contextRef="#ctx0" brushRef="#br0" timeOffset="7018.4">17512 12923 0,'0'0'109,"50"0"-93,49 0-1,-25 0-15,-74 0 16,50 0-16,0 0 15,49 0-15,-50 0 16,-49 0-16,0-25 203,0 25-188,0-24-15</inkml:trace>
  <inkml:trace contextRef="#ctx0" brushRef="#br0" timeOffset="7662.42">17760 12725 0,'0'0'0,"0"25"15,0-25-15,0 24 16,0-24-16,0 25 15,0 0-15,0 0 16,0-25-16,0 49 16,0-24-1,0 0-15,0-25 16,0 25-16,0 0 15,0-1-15,0-24 16,0 25-16,0-25 16,0 25-16,0 0 15,0 0-15,-25 24 16,25-49-16,0 25 15,0 0-15,0-25 110</inkml:trace>
  <inkml:trace contextRef="#ctx0" brushRef="#br0" timeOffset="8885.5">18331 12700 0,'0'0'62,"0"25"-46,0-25-1,0 49-15,24-49 16,-24 50-16,0-50 16,0 25-16,0-25 15,0 25-15,25-1 16,-25 1-1,0 0 1,0 0-16,0 24 16,0-24-1,0-25-15,0 50 16,0-50-1</inkml:trace>
  <inkml:trace contextRef="#ctx0" brushRef="#br0" timeOffset="9804.56">18827 12998 0,'0'0'31,"25"0"-15,24 24-16,1 1 16,-50 0-16,25-25 15,-25 50-15,0-50 16,0 49-16,24 1 15,-24 0-15,0-50 16,0 49-16,0-49 16,0 25 15,0 0-16,-24 0 1,24-25-16,-25 24 16,-25-24-16,25 25 15,-24 0-15,-1 0 16,25 0-1,25-1-15,-24-24 16,-1 25 0,0-25-1</inkml:trace>
  <inkml:trace contextRef="#ctx0" brushRef="#br0" timeOffset="11524.65">19521 12824 0,'0'0'31,"0"0"-31,0 25 16,0 0-16,0 24 15,0-24-15,0 0 16,0 24-16,0 1 16,0 0-16,0-26 15,0 26-15,0-50 16,0 25-16,0 25 15,0-50-15,0 24 16,0-24-16,0 25 16,0 0-16,0-25 62,0 25-46,0-25 93,0-50-109,0 1 15,0-1-15,0 0 16,0-24-16,0 49 16,0-25-16,0 26 15,0-26-15,0 25 16,0 0-16,25 25 15,-25-24 1,0 24-16,0-25 16,0 0-16,25 0 15,-25 25-15,0-25 16,25 1-1,0 24-15,-25-25 16,24 25 15,-24-25-31,25 25 16,0-25-1,-25 0-15,25 25 16,0-24-16,-1 24 78,-24 0-62,25 0-1,-25 0-15,25 0 16,-25 24-1,0 1 1,25 25-16,-25-50 16,25 25-16,-25 24 15,0 1-15,0-50 16,0 49-1,0-49-15,0 50 16,0-25-16,0-25 16,0 25-1,0-1-15,0 1 16,0 0-16,0 0 15,0 0-15,0-1 16,0 1-16,0 0 16,0 0-16,0 0 15,0-25-15,0 25 16,0-1-16,0 1 15,0-25-15,0 25 16</inkml:trace>
  <inkml:trace contextRef="#ctx0" brushRef="#br0" timeOffset="12646.72">20092 13146 0,'25'0'47,"-1"0"-31,1 0-16,25 0 15,99 0-15,49 0 16,-49 0-16,0 0 16,-75-24-16,-49 24 15,25-25-15,-1 25 16,-49 0-1,25-25 173,-25 25-173</inkml:trace>
  <inkml:trace contextRef="#ctx0" brushRef="#br0" timeOffset="13390.76">20662 12973 0,'-25'0'0,"25"0"15,0 49-15,0-24 16,0 0-16,-24 25 15,24-26-15,0 1 16,0 25-16,0-50 16,0 25-16,0 24 15,0-24-15,0 0 16,0 0-16,0-25 15,0 25-15,0-1 16</inkml:trace>
  <inkml:trace contextRef="#ctx0" brushRef="#br0" timeOffset="15126.84">21431 12799 0,'0'-25'0,"0"25"31,25-24-15,0 24 15,0 0-31,24 0 16,1 0-16,-25 0 15,-1 0-15,1 0 16,0 0-16,25 0 93,-50 0-93,25 24 16,-1-24 15,1 25-31,-25-25 31,0 25-15,0-25 0,0 50-16,0-50 15,0 49-15,0-24 16,0 0-16,-25 24 15,1-24-15,-1 0 16,0 25-16,-25-26 16,25 26-16,1-50 15,-1 0-15,25 25 16,-25 0-16,25-25 15,-25 0 1,25 0 0,-25 0-1,1 0 1,24 0-1,-25 0 1,25 0 202,49 0-218,-24 0 16,0 0 62,-25 25-78,50-25 16,-50 24-1,24-24 1,-24 25-1,50-25 1</inkml:trace>
  <inkml:trace contextRef="#ctx0" brushRef="#br0" timeOffset="15984.91">22374 13246 0,'0'0'32,"-25"0"-17,25 49 1,0-49-16,0 25 15,0 0-15,0 0 16,0 24-16,0-24 16,0-25-16,0 50 15,0-50-15,-25 25 16,0-25-16,25 24 15,0 1-15,0 0 16,-24-25-16,24 50 16,-50-26-16,25 51 15,-24-50-15,24 24 16,0 1-16,-25-25 15,50-1 1,0-24-16,0 0 109</inkml:trace>
  <inkml:trace contextRef="#ctx0" brushRef="#br0" timeOffset="17943.02">23068 12973 0,'0'0'0,"0"49"16,0-49-16,0 50 15,0-25-15,0 49 16,0-24-16,0-25 16,-24 24-16,24 1 15,0-25-15,-25 24 16,25 1-1,0 24-15,0 1 0,0-50 16,0 49 0,0-49-16,0 0 15,0-25 1,0 0 109,0-50-110,0 0-15,-25 1 16,25-1-16,0 50 15,0-49-15,0 24 16,0 0-16,0-25 16,0 26-16,0-1 15,0 0-15,0 0 16,0 0-1,0 25 1,0-24 0,0 24-16,0-25 15,0 0-15,0 25 16,25-25-16,-25-25 31,25 50 0,-1 0-31,1-24 16,25-1-16,-25 25 15,74-25-15,-25 25 16,-49 0-16,0 0 16,0 0-16,-25 0 15,24 0 48,1 0-48,-25 0-15,25 0 16,-25 0-1,25 25 1,-25-25 0,25 25-16,-1-25 15,-24 24-15,25 1 16,-25 0-16,0-25 15,0 25-15,0 0 16,0 0-16,0-25 16,25 24-16,-25 1 15,0-25-15,0 25 16,25 0-16,-25 0 15,0-1-15,0-24 16,0 50 0,0-50-16,0 25 15,0-25 1,0 25-1,0-1-15,-25-24 16,25 25 15,0 0-15,0 0-1,0 0 1,0-1-16,0 1 16,0 0-16,0 0 15,0-25-15,0 25 16,0-25-16,0 24 15,0-24 110</inkml:trace>
  <inkml:trace contextRef="#ctx0" brushRef="#br0" timeOffset="18833.07">24209 13444 0,'0'0'62,"0"0"-46,0 0-16,25-25 16,0 25-16,49 0 15,1 0-15,-1 0 16,1 0-16,73 0 15,-24 0-15,-24 0 16,-26 0-16,-49 0 16,-25 0 171</inkml:trace>
  <inkml:trace contextRef="#ctx0" brushRef="#br0" timeOffset="19465.09">24581 13171 0,'0'25'0,"0"0"15,0 0 1,0 0-16,0 24 15,25 1-15,-25-25 0,25-1 16,-25 1-16,0 25 16,0-1-16,0 1 15,0 0-15,0-26 16,0 51-16,0-50 15,0-25 1,0 24-16,0 1 16</inkml:trace>
  <inkml:trace contextRef="#ctx0" brushRef="#br0" timeOffset="21222.21">25202 13122 0,'24'-25'78,"1"25"-62,0 0-16,0 0 16,0 0-1,-25 0-15,24 0 16,-24 0-16,50 0 15,-25 0-15,49 0 16,-24 0-16,-1 25 16,-24-25-16,0 0 15,0 0-15,-25 0 47,25 24-31,-25-24-1,0 25-15,24 0 16,-24 0-1,0 0 48,0-25-63,0 25 15,-49 24 1,24-49-16,25 25 16,-25 0-16,0-25 15,25 0-15,-24 0 16,24 0-1,-25 25 1,0-25 0,25 0-16,-25 0 15,0 0-15,1 0 16,24 0-1,-25 0 1,50 0 156,-1 0-157,1 0-15,0 0 16,0 24 15,0 1-31,-25-25 16,24 0-16,1 50 15,25-25-15,-25-1 16,-1-24-16,-24 25 15,25-25 1,-25 25 0,0 0 30,0-25-30,0 25-16,0-25 16,0 49-16,-25-49 15,1 25-15,-26 0 16,0 0-1,1-1-15,49-24 16,-25 0 0,0 0-16,0 0 15,25 0-15,-24 0 16,-1 0-1,25 0 1,-25 0 15,25 0 47</inkml:trace>
  <inkml:trace contextRef="#ctx0" brushRef="#br0" timeOffset="22925.31">15056 14511 0,'50'0'0,"49"25"15,0-25-15,26 24 16,-51 1-16,0-25 15,26 25-15,24 0 16,0 0-16,24-1 16,26 1-16,0 0 15,-1 0-15,1 0 16,0-25-16,-1 0 15,1 24-15,-1 1 16,1-25-16,0 0 16,-1 0-16,-49 0 15,25 0-15,0 0 16,-50 0-16,-24 0 15,24 0-15,0 0 16,0 0-16,25 0 16,50 0-16,-25 0 15,24 0-15,1 0 16,25 0-16,24 0 15,-74 0 1,24 0-16,-49 0 16,0 0-16,25 0 15,-25 0-15,-25 0 16,75 0-16,-50 0 15,25 0-15,24 0 16,-24 0-16,-25 0 16,0 0-16,0 0 15,25 0-15,-25 0 16,25 0-16,25 0 15,-50 0-15,49 0 16,-24 0-16,-50 0 16,-49 0-16,0 0 15,24 0-15,-24 0 16,-1 0-16,50 0 15,1 0-15,-1 0 16,75 0-16,49 0 16,-25 0-16,1 25 15,-1-25-15,-74 0 16,-49 0-16,-51 0 15,1 0 1,-25 0 109,25-25-110,-25 25-15,0-25 16,0 1-16,0-1 16,0-25-16</inkml:trace>
  <inkml:trace contextRef="#ctx0" brushRef="#br0" timeOffset="23818.36">24705 14387 0,'0'25'15,"0"-25"1,0 24-1,0-24-15,0 25 16,25 0 0,0 0-16,0-25 15,-25 0-15,49 0 16,-49 25-16,25-25 15,-25 24-15,50-24 16,-25 50-16,49-25 16,-24 24-16,-1-24 15,26 0-15,-1 0 16,-49 0-16,25-25 15,-1 24 1,-49 1 0,25-25 155,-50 50-155,25-25-1,-25-1-15,-24-24 16,24 25-16,-25 0 16,1 0-16,49 0 15,-50-25-15,1 49 16,24-49-16,25 25 15</inkml:trace>
  <inkml:trace contextRef="#ctx0" brushRef="#br0" timeOffset="25798.47">28501 5631 0</inkml:trace>
  <inkml:trace contextRef="#ctx0" brushRef="#br0" timeOffset="26734.52">28773 5655 0,'0'25'16,"25"-25"249,-74 0-156,-75 0-93,-50 0-16,0 0 15,50 0-15,-25 25 16,25 25-16,100-50 16,-1 24-16,25-24 93,25 0-93,24 0 16,-24 0-1,-25 0-15</inkml:trace>
  <inkml:trace contextRef="#ctx0" brushRef="#br0" timeOffset="29886.7">32097 13196 0,'-25'25'16,"1"0"-1,-26 0-15,25 24 16,0-49-16,25 25 15,-24 0 1,24 0 0,0-25-16,-25 24 15,25 1-15,0 0 16,0 25-16,0-50 15,0 49-15,0-24 47,0-25 16,0 0-48,74 0-15,-49 0 16,0 0-16,24 0 15,1 0-15,-50 0 16,25-25 0,0 25-16,-25 0 15,24 0 79,1-25-63,-25 25-15,0-24-1,0-1-15,0 25 16,0-25-16,0-25 15,0 26-15,0-1 16,0-25-16,0 25 16,0 1-16,0-1 15,0 0-15,-25 0 16,25 25-1,-24-25-15,-1 25 47,25 0-16,-25 0-15,25 0-16,-25 0 16,0 0-1,1 0-15,24 0 16,-50 50-1,50-50-15,-50 50 0,50-26 16,-24 26-16,24-50 16,-25 50-1,0-50-15,25 49 16,-25-49-1,25 0 32,-25 0-31,1 0-1,24 0-15,-25 0 16,0-25-16,0 1 16,25 24-16,-25-50 15,1 25-15,24 0 16,0 1-16,-25-1 15,25 25 1,0-25 62,25 25-62,-25 25-1,0-25-15,0 25 16,0 24-16,0-49 15,0 25-15,0 0 16,0 0-16,0-25 16,0 24 77,0-24-93,-25 0 16,25 0-1,-25 0 1,25-24 0,-25-26-1,0 50 172,25 50-187,0-26 16,-24 26-16,24 0 16,0-26-16,-25 1 15,0 0-15,25 0 63,-25-25-48,-24 0-15,-1-50 16,-49 1-1,24-26-15,26 26 16,-26-26-16,50 50 16,-49-49-16,24 24 15,1 25-15,24-49 16,0 49-16,0-24 15,1-1-15,-1 25 16,0-49-16,0 49 16,0 0-16,25-49 15,-49-1-15,24 1 16,0 0-16,0-1 15,1 26-15,-1-1 16,25 25-16,0 0 16</inkml:trace>
  <inkml:trace contextRef="#ctx0" brushRef="#br0" timeOffset="30628.75">31527 12650 0,'0'0'93,"0"25"-93,-25-25 16,25 25-16,-25-25 15,0 25-15,1-25 16,-1 0-16,0 25 16,0-1-1,25-24 48,-25 0-63,25 25 15,-24-25 1</inkml:trace>
  <inkml:trace contextRef="#ctx0" brushRef="#br0" timeOffset="31272.78">31254 13072 0,'-25'25'109,"0"0"-109,0-25 16,-24 24-1</inkml:trace>
  <inkml:trace contextRef="#ctx0" brushRef="#br0" timeOffset="32909.87">30212 12750 0,'25'49'0,"-25"-24"15,0 25-15,25-1 16,0-24 0,-25 25-16,24-1 15,1-24-15,0 49 16,-25-74-16,0 25 15,25 0-15,-25 0 16,0 0-16,0 0 16,0-1-16,0 1 15,0 0-15,0 0 16,0 24-16,0-49 15,0 50-15,0-50 16,0 25 0,0-25-1,-25 0 16,0 0-31,25 0 16,-25 0-16,1 0 16,-1 0-16,0-25 15,-25 0-15,50 0 16,-49 1-16,49 24 15,-50-50-15,50 50 32,0 0 92,0 0-124,0 25 16,0 0-16,0-1 16,0 26-16,0-50 15,0 25-15,0 0 16,0-25-16,0 24 47,-25-24-32,-24 0-15,24 0 16,-50-24-16,1 24 15,-25-25-15,0-25 16,24 1 0,50 49-16,25-25 15,-24 25-15,-1-50 16,0 25-16,25-24 15,0-1-15,-25 25 16,25-49-16,-25 24 16,25-24-16,0 24 15,-24 25-15,24-24 16,-25-1-16,-25 1 15,50 24 17,-25 25-17,25 0-15,-74 25 16,0-1-16,24 26 15,0-25-15,-24 49 16,49-74-16,0 50 16,25-25-16,0-1 15,0 1-15,0-25 16,0 25-16,0 0 15,0-25-15,0 25 16,25-1 0,0 1-16,0-25 15,-1 25-15,26 0 16,0-25-16,-1 0 15,-24 25-15,0-25 16,0 0-16,-25 0 16,25 0-16,-25 0 15,24 0-15,1 0 16,-25 0-16,25 0 15,0 0-15</inkml:trace>
  <inkml:trace contextRef="#ctx0" brushRef="#br0" timeOffset="33749.93">30212 13940 0,'0'0'78,"-25"-25"-63,25 25-15,-25 0 16,-24 0-16,24 0 15,0 0-15,0 0 16,25 0 0,-49 0-16,49 0 15,-25 0-15,25 0 16,-25 0-16,0 0 15,25 0-15,-24 0 16,24 0-16</inkml:trace>
  <inkml:trace contextRef="#ctx0" brushRef="#br0" timeOffset="34674.98">28972 12303 0,'0'0'0,"-25"25"15,25-25-15,-50 25 16,1 0-16,24-25 16,0 0-16,-24 0 15,49 24-15,-25-24 16</inkml:trace>
  <inkml:trace contextRef="#ctx0" brushRef="#br0" timeOffset="36856.1">14213 11410 0,'0'25'0,"0"49"15,0 26-15,0 48 16,0 26-16,0 0 15,0 24 1,0 25-16,0 1 16,0-1-16,0 50 15,0 0-15,0-75 16,25 50-16,0-50 15,-1 26-15,-24-100 16,0 25-16,0-50 16,0 25-16,0 25 15,0-50-15,0 50 16,0-50-16,0-25 15,0 50-15,0 0 16,0-24-16,0-1 16,0-25-16,0 1 15,0-26-15,25 26 16,-25-26-16,0-24 15,25 25-15,-25-1 16,0-24-16,0-25 16,0 25-16,0 0 15</inkml:trace>
  <inkml:trace contextRef="#ctx0" brushRef="#br0" timeOffset="38731.21">11534 7516 0,'0'25'0,"-49"-1"16,24 51-16,-25-26 15,25 1-15,1 0 16,-1-1-16,25-24 15,-25 25-15,-25-1 16,50-24-16,0 0 16,-24-25-16,-1 25 15,25 0-15,-25-25 16,25 24-16,-25 1 31,0 0-31</inkml:trace>
  <inkml:trace contextRef="#ctx0" brushRef="#br0" timeOffset="40086.28">11385 7119 0</inkml:trace>
  <inkml:trace contextRef="#ctx0" brushRef="#br0" timeOffset="41220.35">11013 7590 0,'-25'25'62,"-24"-25"-46,24 0-16,-25 0 15,50 0-15,-24-25 16,24 25-16,-25-25 16,0 25-1,25-24 1,0-1-1,0 0-15,0 25 16,0-25-16,0 25 16,0-49 15,25 49 0,0 0-31,-1 0 16,26 0-16,-50 24 15,25-24 1,-25 0-16,25 25 31,-25-25-31,49 25 16,-49 0-1,25-25 1,-25 25-16,25-25 15,-25 24 1,25-24-16,-25 25 16,0 0-16,0-25 15,0 25-15,0 0 16,0-1-16,0 1 15,0 0 1,-25 0-16,-25 0 16,25-25-16,1 0 15,-1 0-15,0 24 16,-25-24-16,50 25 15,-49-25-15,24 0 16,0 0-16</inkml:trace>
  <inkml:trace contextRef="#ctx0" brushRef="#br0" timeOffset="43652.49">9649 7739 0,'0'-25'62,"25"25"-46,-25-25-1,25 25 1,-1 0-1,-24 0-15,25 0 16,0 0-16,0 0 16,-25 0-1,25 0-15,-25 0 16,49 0-16,-24 0 15,0 0-15,0 0 16,24 0-16,-24 0 16,0 0-1,0 0-15,0 0 16,-25 0-1,24 0 17,-24 0-32,25 25 15,-25 0 1,25-25-1,0 25 1,-25-25-16,25 0 31,-25 0 63,24 0-32,-24 0-46,-24 0-1,-26 0-15,0 0 16,-24 0-16,-1 0 16,-24 25-16,25-25 15,24 24-15,25 1 16,1-25-16,-1 25 15,0-25 1,25 25-16,-25-25 31,0 25-31,25-25 47,-24 0-47,-26 0 16,50 0-16,-50 0 15,50 0-15,-24 0 16,24 0-1,-25 0 1,25-25 0,-25 25-16,0 0 15,0-25 1,25 25 15,0-50-15,0 50-1,0-24 1,0 48 171,0 1-187,0 0 16,0 25-16,-24-1 15,24 1-15,-25 0 16,0-26-16,25-24 15,-25 25 1,25 0 0,-25-25-1,1 0-15,-26 0 16,0 0-16,1-25 15,24 0-15,-74 1 16,49-1-16,-24-50 16,-1 50-1,50-24-15,1 49 16,24-25-16,-25 25 15,25-25 1,0 25-16,0-25 16,0 1-16,0 24 15,0-25-15,0 25 16,0-25-1,0 0 1,0 25 31,-50-25-47,25 1 15,-49-26-15,-25 25 16,0 25-16,24-25 16,26 25-16,-1 0 15,50 0 32,-25 0-16,25 25-15,0-25-16,0 50 15,25-1 1,-25-24-16,25 0 16,-25-25-16,25 25 15,-1-25 1,-24 0-16,25 0 15,0 0-15,0 0 16,0 0-16,-1 0 16,1 0-16,50 0 15,-26 0-15,1 0 16,-1 0-16,1 0 15,0 0-15,-26 0 16,1 0-16,0 0 62,-25 0-30,0-25-17</inkml:trace>
  <inkml:trace contextRef="#ctx0" brushRef="#br0" timeOffset="44436.54">10046 7987 0,'0'0'16,"0"0"-1,25 0-15,-25 0 16,25 0-16,-25 0 47,24 0-32,1 25-15,-25 0 16,0-25 15,0 25-31</inkml:trace>
  <inkml:trace contextRef="#ctx0" brushRef="#br0" timeOffset="44943.57">9624 8434 0,'0'0'78,"-25"0"-63,25 0-15,-24 0 16,24 0-16,-25 0 15,25 0-15,-25 0 32,0 0-32,0 0 15,1 0-15,-1 0 16,-25 0-1,50 0-15,-49 0 16,24 0-16</inkml:trace>
  <inkml:trace contextRef="#ctx0" brushRef="#br0" timeOffset="45823.62">8334 7317 0,'-24'0'0,"-1"0"16,0 0-16,25 0 15,-25 0-15,0 0 16,1 0-16,24 0 15,-50 0-15,50 0 16,-25 0-16,25 0 16,-25 0-16,25 0 46,-24 0-46</inkml:trace>
  <inkml:trace contextRef="#ctx0" brushRef="#br0" timeOffset="47909.74">7888 7913 0,'-25'24'16,"25"1"-16,0-25 16,-25 25-16,0 25 15,25-50-15,0 25 16,0-1-1,0-24 1,0 25-16,0-25 16,0 25-1,0-25 1,25 0 15,-25 0-15,25 25-16,0-25 31,0 0-16,-1 0-15,1 0 16,0 0-16,-25-25 16,25 25-16,0-25 15,-25 0-15,0 25 16,0-24-1,0 24-15,0-25 16,0 0-16,0 0 16,0 25-16,0-50 15,0 50-15,0-24 16,-25 24-16,25-25 15,-25 0 1,25 0-16,-25 25 78,0 0-62,1 0-1,-1 25-15,25 0 16,0 0-1,-25-1-15,25-24 16,0 25-16,0-25 16,-25 25 15,25-25-16,-25 0 1,1 0-16,-26 0 16,25 0-16,0 0 15,1 0-15,24 0 16,-50 0-16,50 0 15,-25-25-15,-24 0 16,24-24 0,0 24-16,25 0 15,0 50 141,0 0-156,0 0 16,0 24-16,0-24 15,0 0-15,0 0 16,-25-25 62,25 0-62,-25 0-16,1 0 15,-1 0-15,25 0 16,-25 0-16,25-25 15,-25 0-15,25 25 16,0-25 15,-25 25 0,1 0 79,24 0-110,0 50 15,0-50-15,-25 50 16,25-50-16,-25 49 15,25-49 1,-25 0 46,-24 0-62,24-49 16,-25 24-16,1-25 16,-1 0-16,-24-49 15,24 50-15,25-26 16,0 26-1,0-1-15,1 25 16,-1-24-16,25 49 16,0-25-16,0 25 15,-25-25-15,25 0 16,0 25-16,0-25 15,-25 25 1,25-24 0,0 24-16,0-25 15,-25 0-15,25 25 16,-49-50-16</inkml:trace>
  <inkml:trace contextRef="#ctx0" brushRef="#br0" timeOffset="48630.78">7441 7417 0,'0'0'47,"-24"0"-47,-1 0 16,-25 0-16,50 0 15,-25 0-15,1 0 16,24 24-16,-25-24 47,25 0-47,-25 0 31</inkml:trace>
  <inkml:trace contextRef="#ctx0" brushRef="#br0" timeOffset="49235.81">7069 7541 0,'0'0'78,"-24"0"-62,24 24-16,-25 1 15,0-25 1,0 25-1,25-25 1,-25 0 0,25 25-1</inkml:trace>
  <inkml:trace contextRef="#ctx0" brushRef="#br0" timeOffset="50999.91">6375 7367 0,'0'25'0,"25"24"16,24 26-16,-49-50 15,25 24-15,0 1 16,0-1-16,-25 1 16,24 0-1,-24-26-15,25 26 16,-25 0-1,0-50-15,25 49 16,-25-24-16,0 0 16,0 0-16,0 49 15,0-74-15,0 25 16,0 0-16,0 0 15,0-25-15,0 24 16,0-24 15,-25 0 32,-24 0-48,24-24-15,-25-1 16,50 0-16,-25 0 15,25 25-15,0-25 16,-24 25-16,24-24 16,0 24 108,0 24-108,0 1 0,0 0-16,-25 0 15,25 0 1,0-25 31,-25 0-16,0 0-31,0 0 15,25-25-15,-24-25 16,-26 1-16,50-1 16,-25 0-16,25 25 15,-25 1 1,25-1-16,0 0 15,-24 0-15,24 0 16,-25 1 0,0-1-1,25 25 1,-50-25-16,50 25 15,-24 0-15,-1 0 16,-50 0-16,26 0 16,-51 0-16,51 0 15,-26 0-15,26 0 16,49 0-1,-25 0-15,25 0 16,0 25 0,0 0-16,0-1 15,0-24-15,50 25 16,-26 25-16,26-25 15,-25-1-15,0 1 16,49 0-16,-49-25 16,0 0-16,0 0 15,-25 0 1,24 0-16,1 0 15,-25 0-15,25 0 16</inkml:trace>
  <inkml:trace contextRef="#ctx0" brushRef="#br0" timeOffset="51742.95">6648 8409 0,'0'0'16,"0"0"46,-25 0-62,0 0 16,-25 0-16,26-25 15,-76 25-15,76 0 16,-1 0-16,0 0 16,0 0-16,0 0 15,25 0 1,-24 0-1,-1-25 1,0 25 0,25 0-16</inkml:trace>
  <inkml:trace contextRef="#ctx0" brushRef="#br0" timeOffset="52261.98">5779 7392 0,'-49'25'0,"-1"-25"16,25 0-16,-24 24 15,24-24-15,-25 0 16,26 25-16</inkml:trace>
  <inkml:trace contextRef="#ctx0" brushRef="#br0" timeOffset="56710.24">1191 9798 0,'0'0'78,"0"0"-63,0 25-15,0 24 16,0-24-16,0 0 16,0 24-16,0 1 15,0 0-15,24-25 16,-24 24-16,0-24 15,0 0-15,25 24 16,-25-24 0,0-25-16,0 50 15,0-50 1,0 49-16,0-24 15,0 0-15,0 0 16,25 0-16,0-1 47,-25-24 62,0 0-109,0-49 16,0 49-16,0-25 15,0-25-15,0 50 16,0-49-1,0 24-15,0 0 16,0 0-16,0 25 16,0-49-16,0 49 15,0-25 1,0 25-16,0-25 15,0 25 1,0-49 0,0 49-16,0-25 15,25 0-15,-25 0 16,0 25-1,24-50-15,-24 50 16,25-24 0,-25 24-1,0-25 1,25 0-16,-25 25 15,25-25-15,0 25 16,-25-25 0,24 25-16,-24 0 15,25-24 1,-25 24 31,25 0 15,0 0-46,-25 0-1,25 0 1,-25 0-16,24 0 15,1 24 1,-25 1 0,0 0-1,0-25-15,25 25 16,-25 0-16,0-1 15,0 1-15,0 0 16,0 0-16,0-25 16,0 50-16,0-50 15,0 24-15,0-24 16,0 25-16,0-25 15,0 50-15,0-50 32,0 25-17,0-1 1,0-24-1,0 25-15,0-25 16,0 25 0,0-25-16,0 25 15,0 0-15,0-25 16</inkml:trace>
  <inkml:trace contextRef="#ctx0" brushRef="#br0" timeOffset="57866.3">2232 10195 0,'0'-25'0,"0"25"47,0 0-47,0 50 16,0-50-1,25 24-15,-25 26 16,25-25 0,-25 0-1,0-25-15,0 24 16,0 1-1,0-25 1,0 25 0,0-25-1,0 25-15,0-25 16,0 25-1,0-1-15,0 1 16,0-25 0,-25 25-16,25 0 15,-49-25 1,24 25-16,-25-25 15,50 24-15,-49 1 16,24 0-16,0 0 16,0-25-1,25 25 1</inkml:trace>
  <inkml:trace contextRef="#ctx0" brushRef="#br0" timeOffset="60902.48">2604 9847 0,'0'0'31,"0"0"-31,0 25 15,0 0 1,0 25-16,0-50 16,0 24-16,0 26 15,0-50 1,0 50-16,0-1 15,0-24-15,0 0 16,0 25-16,0-26 16,0 1-16,0 0 15,0 0-15,0 0 16,0-1-16,0 26 15,0-25-15,0 0 16,0 24-16,0-24 16,0 0-16,0 0 15,0-1-15,0-24 16,0 25-16,0-25 62,0 25-62,0-25 63,0 25-32,0 0-31,0-25 15,0 24 79,0-24-63,0 0-15,0-24-16,0-1 15,0 25-15,0-25 16,0 0-16,0 0 16,0 25-1,0-24-15,0 24 31,0-25-15,0 25-16,0-25 16,0 0-1,0 25-15,0-25 16,0 1-1,25-1 1,-25 25 0,25-25-16,-25 25 31,0-50 0,25 50 0,-25-24 0,50 24-15,-50 0 0,49-25-16,-49 0 15,25 25-15,-25-25 16,25 25-1,0-25 1,-25 25 171,24 0-187,-24 0 16,50 0-1,-50 25 17,25 0 14,-25-25-30,0 25-16,0-25 16,0 25-1,0-1 1,0-24 15,0 25-31,0-25 16,0 25 15,0-25-16,0 25 17,0 0-17,0-25-15,0 24 16,0-24-1,0 25 1,0 0 0,0-25 15,0 25-16,0-25 1,0 25 62,0-25-62,0 24 15,0 1 0,0-25-15,25 25 108,-1-25 79,-24 0-172,25 25-15</inkml:trace>
  <inkml:trace contextRef="#ctx0" brushRef="#br0" timeOffset="61950.54">3522 10393 0,'0'0'109,"25"0"-93,49 0-1,-49 0-15,0 0 16,-25 0-16,25 0 78,-25 0-62,25 0-1,0 0 1,-25 0-1,24 0 1,-24 0-16</inkml:trace>
  <inkml:trace contextRef="#ctx0" brushRef="#br0" timeOffset="62757.58">3696 10195 0,'0'0'32,"0"0"-32,0 25 15,0-1-15,0 26 16,0-50-16,0 25 15,0-25-15,0 49 16,0-24-16,0-25 16,0 25-16,0 0 15,0 0-15,0-25 16,0 24-1,0 1 1,0-25-16,0 25 16,0-25-1,0 25-15,0 0 16,0-1-16,0-24 15,-25 50 1,25-50 0,0 25-1,0-25 16</inkml:trace>
  <inkml:trace contextRef="#ctx0" brushRef="#br0" timeOffset="64694.7">4167 10195 0,'-25'0'31,"25"-25"0,0 0 32,0 25-32,25 0 0,0 0-15,-25 0-16,25 0 15,-25 0-15,25 0 31,-1 0-15,-24 0 0,25 0-16,0 0 15,0 0-15,-25 25 16,25-25-1,-25 0 110,24 25-109,-24 0-16,0-1 15,0 1-15,0 0 16,0 0-16,0 0 16,0-1-16,0 1 15,0 0-15,-24-25 16,-1 25-1,25-25 1,-25 25 0,25-25-16,-50 0 15,50 0 1,-49 0-1,-1 24-15,25-24 16,1 0-16,-1 25 16,25-25-16,-25 0 15,25 0 1,-25 0-16,25 25 218,25-25-218,0 0 16,0 0-1,49 0-15,-49 0 16,49 0-16,-49 0 16,25 0-16,-50 0 15,24 0-15,-24 0 16,50 25 31,-50-25-47,25 25 31</inkml:trace>
  <inkml:trace contextRef="#ctx0" brushRef="#br0" timeOffset="65687.75">5209 10269 0,'0'25'47,"0"-25"-47,0 25 16,0 0-16,0 24 15,0-49-15,0 25 16,0-25-16,0 25 16,0 0-16,0 24 15,0-49-15,0 25 16,0 0-16,0 0 15,0-1-15,0-24 16,0 25-16,0 0 16,-25 0-16,25-25 15,-25 25-15,1-1 16,24-24-1,-25 25-15,0 0 16,0 0-16,0 0 16,-24-1-16,24-24 15,0 25-15,25 0 16,-25-25 62,25 0-63,-24 0 1</inkml:trace>
  <inkml:trace contextRef="#ctx0" brushRef="#br0" timeOffset="68085.89">5779 9872 0,'-24'25'62,"24"0"-62,0 0 16,0 24-16,0-24 16,0 25-16,0-1 15,0 1-15,0 0 16,0-1-16,24 1 15,-24-25-15,0 24 16,25 1-16,-25-50 16,0 49-16,0-24 15,0 0-15,0 0 16,0-25-1,0 49-15,0-49 16,0 25-16,0 0 16,0 0-16,0-25 15,0 25 1,0-25 93,0-25-93,0-25-16,0 50 15,-25-25 1,25 25-1,0-24-15,0 24 16,0-25 0,-24 0-1,24 0 1,0 25-1,0-49-15,0 24 16,0 0-16,0 0 16,0 25-16,0-49 15,0 24-15,0 0 16,0 25-1,0-25 17,24 0-17,-24 1 48,25 24-48,-25 0 1,25 0-1,0 0-15,-25-25 16,25 25 0,-25 0-16,25 0 15,-25 0-15,49 0 16,-49 0-1,50-25-15,-50 25 16,25-25-16,-1 25 16,1 0-1,25 0 63,-50 0-47,25 0-15,-25 0 0,0 0-1,0 50 1,0-1-1,0-49-15,0 25 16,0 25 0,0-25-16,0-1 0,0 1 15,0-25 1,0 25-1,0 0 48,0-25-48,0 25 1,0-25-16,0 49 16,0-49-16,0 25 15,0-25-15,0 25 16,0-25-16,0 25 15,0-1 1,0-24-16,0 25 31,24 0 0,-24-25-31,25 25 16</inkml:trace>
  <inkml:trace contextRef="#ctx0" brushRef="#br0" timeOffset="68949.92">6499 10443 0,'-25'0'47,"25"0"-16,25 0-15,-25 0-16,25 0 15,24 0-15,-24 0 16,25 0-16,24 0 15,-24 0-15,-26 0 16,-24 0-16,25 0 16,0 0-16,-25 0 15,25 0 16</inkml:trace>
  <inkml:trace contextRef="#ctx0" brushRef="#br0" timeOffset="69733.98">6697 10170 0,'0'0'15,"0"0"1,0 25-16,0 0 15,0-1-15,0-24 16,-25 50-16,25-25 31,0 0-31,0-25 16,-24 24-16,24 26 15,0-50-15,0 50 16,-25-26-16,25 1 16,0-25-16,0 25 31,0-25 0,0 25-15,0 0-1,0-25 79,0 0-79</inkml:trace>
  <inkml:trace contextRef="#ctx0" brushRef="#br0" timeOffset="71824.1">7491 10046 0,'0'25'0,"0"-25"15,-25 25 32,25-1-31,0-24-16,-25 25 15,25 0-15,0 0 16,-24 24-16,-1-24 15,25 0-15,-25 49 16,0-49-16,25 0 16,-25 49-16,25-49 15,0-25 1,0 25-16,0 0 15,0-25 1,0 0 156,0 0-157,25-25 1,0 25-1,-25 0-15,25 0 16,0 0-16,-25 0 16,24 0-1,-24 0 1,50 0-16,-25 0 15,0-25-15,24 0 16,-49 25 0,25-24-16,-25 24 15,50-25 1,-1 25-1,-49-25 1,25 25-16,0 0 16,-25 0-16,25-25 140,-25 25-93,0-25-32,0 1-15,0 24 16,0-25 0,0 25-16,0-25 15,0 0 1,0 0-1,0 25 141,-25 0-140,25 25-16,-25 0 16,25 0-1,0 24 1,0-49-16,-25 25 15,25 25-15,-25-25 16,25-1 0,0-24-16,0 25 15,0 0 1,0-25-1,0 25-15,-24 0 16,24-1 0,0 1-16,0 0 15,0 0-15,0 0 16,0-1-16,0-24 62,0 25-46,24-25 31,-24 0-47,25 0 93</inkml:trace>
  <inkml:trace contextRef="#ctx0" brushRef="#br0" timeOffset="72566.14">8161 10542 0,'25'0'0,"-25"0"16,24 50-1,-24-50 1,0 24-1,0 1 1,0 0-16,0 0 16,0-25-16,0 49 15,0-49 1,0 25-16,0 0 15,0 0-15,-24 0 32,-1-1-17,25 1 1,-25-25-16,25 25 16,-25 0-16,25 0 15,-25-25-15,1 24 16,24 1-16,-25-25 15,25 25-15,-25-25 16,0 25-16,25 0 16</inkml:trace>
  <inkml:trace contextRef="#ctx0" brushRef="#br0" timeOffset="74982.28">8632 10021 0,'0'50'47,"0"-50"-16,0 25-31,0-25 31,0 24-31,0-24 16,0 25-16,0 0 15,0 0-15,0 0 16,0-1-16,0 26 15,0-50-15,0 50 16,0-1-16,0-24 16,0 25-16,0-26 15,0 1-15,0 0 16,0 0-16,0-25 15,0 25-15,0-1 16,0 1-16,0-25 16,0 25-16,0 0 15,0 0-15,0 49 16,0-24-16,0-1 15,0 1-15,0-1 16,0-24-16,25 0 16,-25 0-16,25-25 109,-25 0-78,0 0-15,0-50-16,0 25 15,0 1-15,0-26 16,0 25-16,0 0 15,0 1-15,0-26 16,0 50-16,0-50 16,0 26-16,0-1 15,0 0-15,0 25 16,0-25-16,0 0 15,0 1-15,0-1 16,0 0 0,0 25-1,0-25-15,0 0 16,24 25 31,-24-24-16,0 24-31,25-25 15,0 25 1,-25-25-16,25 0 16,-25 25-1,25-25 16,-1 25-15,-24 0 0,25 0-16,0 0 15,0 0-15,0 0 16,-25 0-16,24 0 15,1 0 63,-25 0-62,25 0 0,-25 0-16,25 50 15,-25-50 1,0 25-16,0 0 15,0-1-15,0 1 16,0 0-16,0 0 16,0-25-16,0 49 15,0-49-15,0 25 31,0-25-31,0 25 16,0-25-16,0 25 16,0 0-16,0-1 15,-25 1-15,25 0 16,-25 0-16,25 0 15,0-1-15,0 1 16,0 25-16,0-50 16,0 25-16,0-25 15,0 24-15,0-24 172</inkml:trace>
  <inkml:trace contextRef="#ctx0" brushRef="#br0" timeOffset="75933.34">9624 10716 0,'0'0'63,"50"0"-48,-1 0-15,1 0 16,0-25-16,-26 25 16,1 0 30,25 0-46,-50 0 16,49 0-16,-24 0 16,25 0-16,-50 0 15</inkml:trace>
  <inkml:trace contextRef="#ctx0" brushRef="#br0" timeOffset="76774.39">9872 10468 0,'0'24'15,"0"-24"1,0 25 0,0-25-16,0 25 15,0 0-15,0-25 16,0 25-16,0 24 15,0-49-15,0 50 16,0-1-16,0-49 16,0 25-16,0 0 15,0 0 141,0 0-125,0-25-31,0 24 16,0 1 0,0 0-1,0-25 1</inkml:trace>
  <inkml:trace contextRef="#ctx0" brushRef="#br0" timeOffset="78461.48">10939 10096 0,'-50'0'0,"50"0"16,-25 0-16,25 0 15,-49 0-15,49 0 16,-25 0-16,0 0 16,0 49-16,1-49 15,-1 50-15,0-50 16,25 25-16,-25-25 15,0 49-15,25-49 16,0 25-16,0 0 16,-24 0-16,24-1 15,-25 1-15,0 25 16,25-50-16,0 25 15,0-25-15,0 49 16,0-49 0,0 25-16,-25 0 15,25 0 1,0-25-16,0 24 15,0 1-15,0-25 16,0 25-16,0-25 31,0 25-31,0 0 47,0-1-47,25-24 16,-25 0-1,25 0 1,0 0 15,-1 0-15,1 0-16,50 0 15,-51 0-15,51 25 16,-75-25-16,25 0 15,-25 0 48,0 0-48,0-25-15,0 25 16,0-24 0,0 24-1,0-25-15,0 0 16,0 0-1,-25 0 1,0 1 0,25 24-1,-25 0 1,0-25-1,1 0 1,24 25-16,-25-25 16,25 25-1,-25 0-15,0 0 16,25-25-1,-49 1 1,49 24 15,-25 0-15,25-25-1,-25 25 1,25 0-16,-25 0 16</inkml:trace>
  <inkml:trace contextRef="#ctx0" brushRef="#br0" timeOffset="82373.7">1091 11857 0,'0'24'47,"0"1"-47,0 0 15,0 0-15,0 24 16,0-24-16,0 0 16,0 25-16,-24-1 15,24-24-15,0 25 16,0-25-16,0-1 15,0 1-15</inkml:trace>
  <inkml:trace contextRef="#ctx0" brushRef="#br0" timeOffset="84015.8">1339 12005 0,'0'-24'31,"0"24"-31,0-25 16,0 0-16,25 0 15,0 25-15,0-25 32,-25 25 61,25 0-93,-25 0 47,24 0-31,1 0-1,0 0 1,-25 0-16,25 25 15,0 0 1,-1 25 0,-24-26-1,25 1-15,-25 0 16,0 0-1,0 0-15,0-1 0,0 1 16,0 0 0,0 0-16,0 0 15,0 0 1,0-25-16,0 24 15,0-24-15,0 25 16,0 0-16,-25 0 16,25-25-1,-24 0 1,24 25-16,-50-25 78,50 0-78,-25 0 15,25 0-15,-25 0 16,25 0 187,25 0-203,0 0 31,0 0-15,24 0-16,-49 0 15,25 0-15,0 0 16,0 0 124,-25 0-109</inkml:trace>
  <inkml:trace contextRef="#ctx0" brushRef="#br0" timeOffset="84715.84">2381 12179 0,'0'25'0,"0"0"15,0 24-15,0-24 16,0 0-16,0 0 15,0 24-15,0-24 16,0 0 0,0 25-16,0-50 15,0 24-15,0 26 16,-25-50-16,25 25 15,0 0-15,0-25 16,-24 24-16,24-24 16,-25 0 15,0 25-31,25-25 31</inkml:trace>
  <inkml:trace contextRef="#ctx0" brushRef="#br0" timeOffset="85404.88">2853 11857 0,'0'24'0,"0"-24"16,0 25 0,0 0-16,0-25 15,0 25-15,0-25 16,0 49-16,0-24 15,0 0-15,0 25 16,0-1-16,0 1 16,-25 0-16,25-1 15,-25 1-15,25-50 16,0 25-16</inkml:trace>
  <inkml:trace contextRef="#ctx0" brushRef="#br0" timeOffset="87198.98">3349 11906 0,'0'25'16,"0"-25"-16,0 50 15,0-26-15,0 1 16,0 50-16,0-51 15,0 1-15,0 25 16,0-25-16,0 0 16,0-1-16,0 1 15,0 0-15,0-25 16,0 25-16,0-25 15,0 25 1,-25-1 0,25-24 155,0-24-155,0 24-16,25-50 15,-1 50-15,-24-25 16,0 25-16,25 0 62,0 0-46,0 0-16,0 0 16,-25 0-16,24 0 15,1 0 1,0 0-16,0 0 15,0 0 79,-25 0-94,24 0 16,1 0-16,0 0 15,-25 0 1,25-25-1,-25 1 1,0 24 0,0-25-16,0 25 15,0-25 1,0 25-16,0-50 15,-25 50 1,25-25 0,-25 25-16,25-49 15,-25 49 16,25-25 16,0 25 62,0 25-93,0-25-16,0 49 16,0-49-16,0 50 15,0-25-15,0 0 16,0 0-16,0 24 15,0-49-15,0 50 16,0-50-16,0 25 16,0 24-16,0-49 15,0 25 1,25 0-16,-25 0 15,0-25 1,25 0 140,-25-25-156</inkml:trace>
  <inkml:trace contextRef="#ctx0" brushRef="#br0" timeOffset="88070.03">4465 12353 0,'-25'0'16,"25"0"0,0 49-16,0-24 15,0 0-15,0-25 16,0 25-16,0 0 15,0 24-15,0-24 16,0 0-16,0-25 16,0 49-16,0 1 15,0-50-15,0 50 16,0-50-16,0 24 15,0 1-15,0 0 16,0-25-16,0 25 16,0-25-1,-25 25-15,25-25 63,-49 0-63,49 0 15,-25 0-15,0 0 16,0 0-16,25 0 31,-25 0-15</inkml:trace>
  <inkml:trace contextRef="#ctx0" brushRef="#br0" timeOffset="90391.17">5159 12154 0,'0'0'46,"0"0"-30,0 50-16,0-25 16,0 24-16,0-24 15,0 25-15,0-1 16,0 1-16,0-50 15,0 25 1,0 24-16,0-49 0,0 50 16,0-25-1,0-25-15,0 49 16,0-49-16,0 25 15,0-25-15,0 25 16,0 0-16,0-25 16,0 25-16,0-1 15,0 1-15,0-25 16,0 25-16,0-25 31,25 25-15</inkml:trace>
  <inkml:trace contextRef="#ctx0" brushRef="#br0" timeOffset="91792.25">5829 12005 0,'0'0'16,"0"0"-1,-25 0 1,0 0-16,1 0 15,-1 0 1,0 25-16,25-25 16,-50 25-16,1 0 15,24 0-15,25-1 16,-25 1-16,25-25 15,-25 50 1,1-50-16,24 50 16,-25-26-16,0 26 15,25 0-15,-25-26 16,25 1-16,-25 25 15,25-25-15,0-1 16,0 1-16,0 0 16,0 25-16,0-26 15,0 1-15,0 0 16,0 25-16,0-50 15,25 49-15,-25-49 16,25 50-16,-25-50 16,25 25-16,0-1 15,-25-24 32,24 0-31,-24 0-16,25 0 15,0 0-15,0 0 16,-25 0-1,25 0-15,-1 0 0,1 0 16,-25-24 0,25 24-16,-25-25 0,25 0 15,-25 0 1,0 25-16,0-25 15,0 1 1,0 24-16,0-25 16,0 25-16,0-25 15,0 25-15,0-50 16,0 50-1,-25-24 1,25 24 0,-25-25-16,0 25 15,1-25-15,-1 25 16,0 0-16,25 0 15,-25 0-15,0 0 16,1 0 31,24 0-32,-25 0 1,25 0-16,-25 0 0,0 25 16,25 0-1,0-25 1,0 24-1,0 1 1,0 0-16</inkml:trace>
  <inkml:trace contextRef="#ctx0" brushRef="#br0" timeOffset="92806.3">6598 12725 0,'0'25'31,"0"-1"-15,0-24-16,25 25 15,-25 25-15,0-25 16,0-1-16,0 1 16,0 0-16,0 0 15,0-25-15,0 49 16,0-49-16,-25 25 15,0-25-15,25 25 16,-25-25-16,25 25 16,-49 0-16,49-25 15,-50 24-15,25 1 16,1-25-16,-1 0 15,25 25 1</inkml:trace>
  <inkml:trace contextRef="#ctx0" brushRef="#br0" timeOffset="96390.51">7466 12551 0,'0'0'78,"0"0"-63,0 50-15,0-25 16,0-1-16,0 26 15,0-25-15,0 0 16,-25-1-16,25 26 16,0-25-16,-24 0 15,24 24-15,0-24 16,0 25-16,0-50 15,0 49-15,0-24 16,-25 0-16,25 24 16,0-24-16,0-25 15,0 25-15,0-25 125</inkml:trace>
  <inkml:trace contextRef="#ctx0" brushRef="#br0" timeOffset="98661.64">7789 12849 0,'24'-50'62,"-24"50"-62,25-49 16,0 49-16,-25-25 15,0 0 16,-25 0 16,25 25-31,0-25-16,0 1 15,0-1-15,0 25 16,0-25-16,0-25 16,0 26-1,-25-1-15,25 0 16,0 0-16,-24-24 15,-1 24-15,0 0 16,25-25-16,0 26 16,-50-26-16,50 50 15,-24-25 16,24 25 1,-25 0 61,0 0-93,0 0 16,0 25-1,25 25-15,0-50 16,0 24 0,-24-24-1,24 25 1,0 0-1,0-25 1,0 25 0,0-25-1,0 25-15,0-1 31,0 1-15,24-25-16,1 25 16,-25-25-1,25 25 1,-25 0-16,25-25 15,-25 24-15,25-24 16,24 0-16,-24 25 16,0-25-16,-25 0 15,25 25-15,-1-25 78,-24 25-62,25-25-16,-25 49 15,25-49-15,-25 25 16,25-25-16,-25 50 16,0-25-16,0-1 15,25 1-15,-25 0 16,0 0-16,0-25 15,0 25-15,24-1 16,-24-24 0,0 25-1,0-25-15,0 25 16,0-25-1,0 25-15,0 0 16,0-25-16,0 24 16,0-24-16,0 25 15,0 0-15,0 0 16,-24 0-1,24-1 17,-50-24-1,25 25-16,0-25 17,25 0-17,-24 0-15,24 0 16,-50 0-16,50 0 15,-25 0-15,0 0 16,1 0-16,24-25 16,-25 25-1,25-49 1,0 49-1,-25-25-15,25 0 16,0 0 0,0 1-16,0 24 15,0-25-15,0 0 16,0 25-16,0-25 15,0 25-15,0-25 16,0 1 0,0-1-1,0 25 1,25-25-1,0 0 32,-1 25-16,-24 0 32,25 0-63,-25 0 15,50 0 1,-50 0 0,25 0 30,-25-25-46,24 25 16,-24 0-16,25 0 16</inkml:trace>
  <inkml:trace contextRef="#ctx0" brushRef="#br0" timeOffset="102651.87">1587 12774 0,'25'25'0,"-25"-25"15,0 25-15,0 0 16,50 49-16,-25-49 15,24 25-15,1 24 16,-25-49-16,24 24 16,1 1-16,-25-25 15,49 49-15,-49-49 16,25 25-16,24-25 15,0-1-15,1 1 16,-50-25-16,49 0 16,25 25-16,-24-25 15,-26 0-15,26 0 16,-75 0-16,49 0 15,-24 0-15,0 0 16,0-25 0,24 0-16,1 1 15,0-1-15,-26-25 16,51 25-16,-75 1 15,25-1-15,-1-25 16,-24 25-16,0 0 16,0 1-16,0 24 15,25-50-15,-25 50 16,0-25-1,0 25 1,0-25 0,0 1-16,0 24 15,0-25 1,0 25-1,0-25 1,0 0 15</inkml:trace>
  <inkml:trace contextRef="#ctx0" brushRef="#br0" timeOffset="103949.93">1612 13246 0,'25'25'0,"0"49"15,25 25-15,-26-74 16,1 25-16,0-26 15,0 26-15,0 0 16,-1-50-16,-24 24 16,50 1-16,0 0 15,-1 0-15,1 24 16,49-24-16,0 25 15,0-25-15,1 24 16,24 1-16,-25-25 16,99 24-16,-98-24 15,-1 0-15,50 24 16,-1 1-16,1-25 15,-50 0-15,-24-25 16,-1 0 0,-24 0-16,24 0 15,50 0-15,50 0 16,24 0-16,75 0 15,0 0-15,-74 0 16,-1 0-16,-49 0 16,-25 0-16,-25-25 15,-49-25-15,-26 50 16,-24-49-16,0-1 16,0 0-16,0 1 15,-24-1-15,-1-24 16,-25 24-16,50 25 15,-25 25-15,1-24 16,24 24 0,0-25-16,0 25 15,0-25 48,-25 0 30</inkml:trace>
  <inkml:trace contextRef="#ctx0" brushRef="#br0" timeOffset="105596.03">1290 13122 0,'0'24'47,"0"26"-47,0-25 16,0 0-16,0 49 15,0-24-15,0-1 16,0-24-16,0 25 15,25-1-15,-1-24 16,-24 25-16,50-1 16,-25-24-16,0 25 15,24-1 1,1-24-16,24 0 15,1 0-15,-1 0 16,25-1-16,1 1 16,24 25-16,-50-50 15,100 49-15,-26 1 16,101 24-16,-125-49 15,124 50-15,0-26 16,-50-24-16,-24 0 16,-50-25-16,-25 25 15,-49-25-15,24 25 16,25-25-16,0 24 15,25 1-15,25-25 16,0 0-16,-25 0 16,25 0-16,-75 0 15,1 0-15,-26 0 16,-24 0-16,0 0 15,0 0 1,0 0-16,24 0 0,1-25 16,-1 1-16,-24 24 15,0-25 1,0 25-16,-25-50 15,25 50-15,-1-50 16,-24 26-16,25-1 16,0-25-16,25 25 15,-26-24-15,51-1 16,-26 1-16,-24 49 15,25-25-15,-25 0 16,24 25-16,-24-25 16,0 25-1,49-25-15,1 25 16,49-24-16,-25 24 15,-25-25-15,-24 25 16,24 0-16,-49-25 16,0 25-16,-25 0 15,25-25 63,-25 0-62,0 25-1,25-24 17,-25 24-17,0-25 1</inkml:trace>
  <inkml:trace contextRef="#ctx0" brushRef="#br0" timeOffset="107716.16">12526 14412 0,'-49'0'0,"24"0"15,-25 0 1,-24 0-16,0 0 0,-1 0 15,1 0 1,-1 0-16,1 0 16,-50 0-16,25 0 15,24 0-15,-24 24 16,-50-24-16,0 0 15,0 0-15,-74 0 16,74 0-16,-74 0 16,25 0-16,-25 0 15,-50 0-15,25 0 16,-25 0-16,-25 0 15,25 0-15,50 0 16,-25 0-16,50 25 16,-26-25-16,51 25 15,49 0-15,0 0 16,-25-1-1,74-24-15,-49 25 16,-49 0-16,-26-25 0,-49 0 16,-74 0-16,-50 0 15,24 0-15,26 0 16,24 0-16,75 0 15,49 0 1,50 0-16,-24 0 16,48 0-16,-24 0 15,0 0-15,25 0 16,-50 0-16,25-25 15,0 0-15,-25 1 16,50 24-16,0-25 16,-25 0-16,25 25 15,24-25-15,-24 25 16,49 0-16,26 0 15,-1 0-15</inkml:trace>
  <inkml:trace contextRef="#ctx0" brushRef="#br0" timeOffset="112741.43">3249 15726 0,'0'0'94,"25"0"-94,-25 0 16,50 0-16,-25 0 15,-1 0-15,1 0 16,-25-25-16,25 25 15,0 0 1,-25 0 62,25 0-78,-25 0 31,24 0-31,1 25 94,-25-25-79,0 25-15,0-25 32,0 50 77,-25-50-94,25 24-15,-49 1 16,49-25-16,-25 0 16,-49 50-16,74-50 15,-50 0-15,25 0 16,0 0-1,50 0 173,25 0-173,24 0-15,-24 0 16,-25 0-1,-25 0-15,24 0 47,1 0-31,0 25-1,-25 24 1,25-49 0,-25 25-1,0 0-15,0-25 16,0 25-16,0-25 15,0 24 1,0-24 0,-50 25-1,50-25 1,-25 0-16,-24 0 15,24 25-15,0-25 16</inkml:trace>
  <inkml:trace contextRef="#ctx0" brushRef="#br0" timeOffset="113670.5">4440 15925 0,'0'0'31,"0"24"-31,0 1 16,0-25-16,0 50 16,0-50-16,0 49 15,0-24-15,0 0 16,0 0-16,0 24 15,0 1-15,-50 0 16,26-26-16,-26 1 16,0 50-16,1-50 15,49-25-15,-25 24 16,25-24 93</inkml:trace>
  <inkml:trace contextRef="#ctx0" brushRef="#br0" timeOffset="115499.6">5259 15553 0,'0'-50'31,"-50"50"-15,-49-25-16,24 25 15,1 0-15,49 0 16,0 0 15,1 0 0,-1 25 110,25 0-126,0 0-15,0-1 16,0 1-16,25 25 15,-25-50-15,24 49 16,1-24-16,-25 0 16,0 0-16,0-25 15,25 25-15,-25-25 31,0 49-15,0-49 0,0 25-16,0-25 15,0 50-15,25-26 16,-25 1-16,0 0 15,25-25-15,-25 25 16,0 0-16,0-1 16,0-24 30,0 0-14,0-24-32,24-1 15,-24 0-15,25-25 16,-25 50-1,0-24 1,25 24 0,0 0-16,0 0 15,-1 0-15,1 0 16,0 0-1,-25 0-15,25 0 16,0 0 31,-1 0-32,-24 0 17,25 0-32,-25 0 15,0 49 1,0-24-16,0 0 15,0 24-15,0-49 16,0 25-16,0 0 16,0 0-1,0-25-15,0 25 16,-25-1 15,25 1-15,-24-25-1,-1 25 1,25 0 15</inkml:trace>
  <inkml:trace contextRef="#ctx0" brushRef="#br0" timeOffset="116259.64">6176 15925 0,'0'0'16,"0"24"-16,0-24 15,0 25 1,0 0-16,0 0 15,0 0-15,0-25 16,0 49-16,0-49 16,0 25-16,0 25 15,0-50-15,0 49 16,0-49-1,0 25-15,-24 0 16,24 0 0,-25-25-1,25 24 16,-25-24-15,25 0 0</inkml:trace>
  <inkml:trace contextRef="#ctx0" brushRef="#br0" timeOffset="117598.72">6722 15602 0,'50'0'62,"-26"0"-46,1 0-16,25 0 15,0 0-15,-1 0 16,-49 0-16,25 0 15,-25 0 32,25 0-47,0 0 16,-25 0-1,24 0 1,-24 0 0,25 0-1,0 0-15,25 0 16,-50 0 15,24 0 16,-24 0 124,0 25-155,0-25-16,-24 50 16,-1 24-16,0-74 15,0 50-15,-24-1 16,24-24-1,0 25-15,25-26 16,-25 1 0,25 0-1,0-25-15,-25 25 16,1-25-1,24 25 1,0-1-16,-25-24 16,25 25-16,0 25 15,-25-25-15,25-1 16,-25 1-16,25 0 93,0-25-77,25-25-16,0-24 16</inkml:trace>
  <inkml:trace contextRef="#ctx0" brushRef="#br0" timeOffset="118413.77">8111 15949 0,'0'25'0,"0"-25"15,0 25 1,0-25-16,0 25 16,0 0-16,0-25 15,0 24-15,0-24 16,0 25-16,0 0 15,0 0-15,0-25 16,0 49-16,-25-24 16,1 0-16,-1 25 15,0-1-15,-25 1 31,50-50-31,-49 25 0,24 0 16,0-25-16,25 0 16,-25 24 15</inkml:trace>
  <inkml:trace contextRef="#ctx0" brushRef="#br0" timeOffset="120260.87">9103 15751 0,'-24'-50'31,"24"50"-15,-25-24-1,0 24-15,0-25 16,0 25 0,0 0-1,25 0-15,-24 0 16,24 0-1,-25 0-15,0 0 16,25 0 0,-25 0-16,25 0 15,-25 0 1,25 0-16,-24 0 15,-1 25-15,25-25 16,0 24 0,0 1-16,-25 0 15,25 0-15,0-25 16,0 25-1,0-1-15,0 1 16,0-25 0,0 25-16,0 0 15,0-25 1,50 0-16,-50 25 15,24-25 1,-24 0 0,25 0-16,0 0 15,25 0-15,-26 0 16,1 0-16,-25 0 15,25 0-15,-25 0 16,25 0 0,-25 0-1,0 0 1,0-25-1,0 0 1,0 25-16,0-25 16,0 25 15,0-25-16,25 1 1,0-1 0,-25 25-1,0-25 126,0 25-1,0 0-140,0 25 16,0 0-16,0-1 15,0 1-15,0-25 16,0 50-16,0-25 15,0-1-15,0 1 16,-25 0-16,25 25 16,-25-1-16,-25-24 15,50 49-15,-25-49 16,25 0-16,-24 0 15,24 0-15,0-25 16,-25 24 46</inkml:trace>
  <inkml:trace contextRef="#ctx0" brushRef="#br0" timeOffset="121740.96">3621 17140 0,'0'0'15,"-24"0"-15,24 0 16,-25 0-16,0 25 16,0 0-16,0-25 15,1 24-15,24 1 16,-25 0-16,0-25 15,0 25-15,-24 24 16,49-49-16,0 25 16,-25 0-16,25 0 15,0-25-15,0 25 16</inkml:trace>
  <inkml:trace contextRef="#ctx0" brushRef="#br0" timeOffset="122678.01">3373 17140 0,'0'0'0,"25"25"15,0 0 1,-25 24-16,25-49 15,-25 25 1,25 0-16,-1 0 16,-24-25-1,25 24-15,0 1 16,-25-25 15,25 25-15,-25-25-1,25 25 1,-25-25-1,24 25 1,1-1 15</inkml:trace>
  <inkml:trace contextRef="#ctx0" brushRef="#br0" timeOffset="123254.04">4266 17413 0,'0'0'16,"0"0"0,0 49-16,0-49 15,0 25-15,0 0 16,0 0-16,0-25 15,0 25-15,0 24 16,-24-24 0,-1 25-16,0-50 15,25 25-15,-25-25 16,0 49-16,25-49 15,-24 25-15,24-25 16,0 25-16,0 0 16</inkml:trace>
  <inkml:trace contextRef="#ctx0" brushRef="#br0" timeOffset="124253.1">4812 17140 0,'-25'0'15,"0"50"1,1-50-16,24 24 16,-25 1-16,0 25 15,25-1-15,-25-49 16,0 50-16,25-25 15,0 0-15,-24-1 16,24 1 0,-25 0-16,25 0 15,0 25-15,0-50 16,0 24-16,0 1 15</inkml:trace>
  <inkml:trace contextRef="#ctx0" brushRef="#br0" timeOffset="124894.14">4539 17239 0,'25'25'16,"0"-25"-16,0 25 15,-1 0-15,-24-25 16,25 24-16,0-24 16,-25 0-1,50 25 1,-26 0-1,-24 25-15,25-50 16,0 0-16,0 24 16,0 1-16,0 0 31,-25 0 62,24-25-77,1 25 0,-25-25-1</inkml:trace>
  <inkml:trace contextRef="#ctx0" brushRef="#br0" timeOffset="125807.19">5283 17388 0,'0'0'31,"25"0"-31,-25 0 16,25 0 30,0 0-30,24 0-16,-24 0 16,-25 0-16,50 0 15,-50 0-15,25 0 16,-25 0-1,24 0 17,1 0 46,-25 0-63</inkml:trace>
  <inkml:trace contextRef="#ctx0" brushRef="#br0" timeOffset="126574.23">5407 17214 0,'0'0'16,"0"25"-16,0-25 15,0 25-15,0 0 16,0 0-16,0-25 16,0 24-16,0-24 15,0 50-15,0-25 16,0 0-1,0-25 1,0 24-16,0-24 16,0 25-16,0 0 15,0-25 63,0 25-47,0-25-15,0 25-16,25-25 16</inkml:trace>
  <inkml:trace contextRef="#ctx0" brushRef="#br0" timeOffset="128199.33">5829 17314 0,'0'-25'16,"0"25"-16,25-25 16,-25 25-16,50-50 15,-50 50-15,24-24 16,1 24-16,-25 0 78,25 0-63,0 0 1,-25 0-16,0 0 47,0 0-32,0 24 1,0 1-16,0-25 16,0 25-16,0 0 15,0 0-15,0-25 16,0 24-16,0 1 31,0 0-31,0-25 16,0 25-16,0 0 15,0-25-15,0 24 16,0 1-16,0 0 15,0-25 1,0 50-16,0-50 16,-25 25-1,25-1 1,-25-24-16,0 25 15,25-25 17,-24 0-17,24 0 1,-25 0 109,25 0-110,0 0-15,49-49 16,-24 24-16,0 0 15,-25 25 1,25-25-16,0 25 16,-1 0-16,-24 0 46,25 0-30,-25 0-16,50 0 16,-50 0-16,25 25 15</inkml:trace>
  <inkml:trace contextRef="#ctx0" brushRef="#br0" timeOffset="128884.37">6648 17264 0,'-25'25'16,"25"0"-1,-25-1-15,25 1 16,0 0-16,0 0 16,-25 24-16,25-24 15,0 25 1,0-50-16,-25 50 15,25-50-15,0 24 16,0-24-16,-24 25 16,24 0-1,-25 0 32,0-25-31,25 25 15</inkml:trace>
  <inkml:trace contextRef="#ctx0" brushRef="#br0" timeOffset="129774.42">7020 17165 0,'-25'0'0,"0"0"15,25 25 1,-25 24-16,25-49 16,-24 50-16,24-1 15,-25 26-15,0-75 16,0 49-16,0 26 15,0-50-15,1 0 16,24 24-16,-25 1 16,25-25-16,0-1 15,0 1-15,0-25 16,0 25 62,0-25-47,0 0-31,0-25 16,25-24-16</inkml:trace>
  <inkml:trace contextRef="#ctx0" brushRef="#br0" timeOffset="130796.48">6821 17214 0,'25'0'94,"0"0"-79,-25 0 1,0 25-16,25 0 15,-25 25 1,0-50-16,25 24 16,-25 1-16,0 0 15,24 0-15,-24-25 16,0 25-16,0-1 31,0-24 0,0 25-15,0-25-16,25 25 15,-25 0 17,0-25-17,0 25 16,0-25-15,0 25 0,0-25-16,0 24 15,25 1 1</inkml:trace>
  <inkml:trace contextRef="#ctx0" brushRef="#br0" timeOffset="131630.51">7342 17512 0,'0'0'62,"0"0"-62,25 0 16,0 0-16,0 0 15,-25 0 32,24 0-47,1 0 16,0 0-16,0 0 15,0 0-15,-25 0 78,24 0-78,-24 0 16</inkml:trace>
  <inkml:trace contextRef="#ctx0" brushRef="#br0" timeOffset="132340.56">7417 17338 0,'0'0'16,"0"25"-16,0 0 15,0 0-15,0-25 16,0 25-16,0-25 16,-25 49-16,25-24 15,0-25 1,0 25 15,0 0-15,0-25-1,0 25 1,0-25-16,0 24 15,0 1 48,25-25-16</inkml:trace>
  <inkml:trace contextRef="#ctx0" brushRef="#br0" timeOffset="134175.67">7863 17289 0,'0'0'31,"0"49"-15,0-24-16,0 0 16,0-25-16,0 50 15,0-50-15,0 24 16,0 1-16,0 0 15,0-25 1,0 25 0,0-25-1,0 25 32,0-25 78,25 0-110,-25-25 1,25 25 0,-25-25-16,24 25 15,1 0 1,-25 0-16,25 0 62,0-25-46,0 25-16,24 0 15,-49 0-15,25 0 16,-25 0-16,25-25 31,-25 1 32,0-1-32,0 25-31,-25-25 15,25 25 1,0-50 0,-25 50-1,1-24 1,24 24-1,0-25 1,0 0 0,0 25-16,0 0 109,0 25-94,0 0-15,0-25 16,0 24 15,0 1-15,0-25-1,0 25 1,0-25-16,0 25 16,0-25-1,0 25-15,24-1 16,-24-24-16,0 25 15,0-25-15,0 25 16,0 0-16,0-25 31</inkml:trace>
  <inkml:trace contextRef="#ctx0" brushRef="#br0" timeOffset="135093.72">8533 17413 0,'0'0'31,"0"0"1,0 25-17,0-1-15,0-24 16,0 25-16,0 50 16,0-50-16,0 24 15,-25 1-15,25-1 16,-25 1-16,0-25 15,25 0-15,0-1 16,0-24 109,0 25-110</inkml:trace>
  <inkml:trace contextRef="#ctx0" brushRef="#br0" timeOffset="136434.79">8954 17363 0,'25'25'0,"25"0"16,0 49-16,24-24 16,0 24-16,50-24 15,-24 0-15,24-26 16,-50 26-16,0-25 15,-49 0-15,25-25 16,-50 0-16,25 24 16,-25-24-16</inkml:trace>
  <inkml:trace contextRef="#ctx0" brushRef="#br0" timeOffset="137078.84">9599 17487 0,'-24'25'0,"24"0"16,-50 25-16,25-26 15,25 26-15,-25 0 16,25-26-16,-24 1 15,24 25-15,0-50 16,0 25-16,0-1 16,0 1-16,-25 0 124,0 0-124,25 0 16,-25-1 0,25 1-16,0 0 15,-25 49-15</inkml:trace>
  <inkml:trace contextRef="#ctx0" brushRef="#br0" timeOffset="138037.87">10145 17636 0,'0'0'15,"25"0"-15,-25 0 16,25 0 0,0 25-1,-25-25 1,24 0-1,51 25-15,-26-25 16,-24 25-16,25-25 16,-25 0-16,-1 0 15,-24 0-15,25 0 16,0 0-1,0 0 1,0 0-16,-1 0 16,1 0-16,0-25 15,0 25 1,-25 0-16</inkml:trace>
  <inkml:trace contextRef="#ctx0" brushRef="#br0" timeOffset="138685.93">10468 17512 0,'0'0'15,"0"25"-15,0 0 16,0 0-16,0 24 16,0-24-16,0 0 15,0 0-15,-25 49 16,25-49-16,0 0 15,0 24-15,0-24 16,0 0-16,-25 0 16,25-1 15,0-24-16</inkml:trace>
  <inkml:trace contextRef="#ctx0" brushRef="#br0" timeOffset="140070.01">11261 17090 0,'-24'25'15,"-1"0"1,0-25 0,-25 25-16,50 0 15,-49-1-15,49-24 16,-25 50-16,-25-25 15,25 0-15,1-1 16,-1 26-16,25-25 16,0-25-1,0 25 1,0-1-16,0 1 15,0-25-15,0 25 16,0 0-16,0-25 16,0 25-16,0-25 15,0 25-15,0-25 31,0 24-15,0 1-16,0-25 16,0 25-16,0 0 15,0 0 1,0 24-16,25-49 15,-1 25 1,-24-25 0,25 0-1,-25 0 1,50 25-16,-50-25 31,25 0-15,-25 0-1,24 0-15,1 0 16,0 0-16,25 0 15,-50 0-15,49 0 16,-49 0-16,25-25 16,-25 25 15,0-25-16,0 0 1,0 1-16,-25-1 16,1 0-1,24 25 1,-25-50-16,0 26 15,0-1-15,0 0 16,-24 0 0,49 25-16,-25-25 15,25 25-15,-25 0 16,0-25-1,0 25 1,25 0-16,-49 0 16,49 0-16,-25 0 31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14:56.2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23019 5358 0,'0'0'15,"0"0"1,-25 0-16,-25 0 15,50 0-15,-24 0 16,-26 0-16,50 0 16,-25 0-1,25 0 1,-25 0 77,1 0-93,-26 0 16,-25 0-16,51 0 16,-1 0-16,-25 0 15,50 0-15,-25 0 16,1 0-16,-1 0 15,25 0-15,-25 0 16,25 0-16,-25 0 16,-24 0 108,-1 0-108,0 0-16,-24 0 16,-75 0-16,50 0 15,0 0 1,0 0-16,49 0 15,-25 0-15,51 0 16,24 0-16</inkml:trace>
  <inkml:trace contextRef="#ctx0" brushRef="#br0" timeOffset="4589.26">30386 6623 0,'0'0'156,"0"0"-109,-25 0-16,25 0-31,-25 0 15,25 0-15,-25 0 16,25 0-16,-24 0 16,-1 0-1,25 0-15,-25 0 16,25 0-16,-25 0 15,0 0-15,25 0 16,-25 0-16,25 0 16,-24 0-16,24 0 15,-25 0-15,0 0 16,25 0-16,-25 0 15,0 0 1,1 0-16,24 0 16,-25 0-16,25 0 15,-25 0 1,0 0-1,25 0 1,-25 0-16,1 0 16,24 0-16,-50 0 15,50 0 1,-50 0-16,50 0 15,-24 0-15,-1 0 16,0 0-16,25 0 16,-25 0-16,25 0 15,-25 0 1,25 0-1,-24 0-15,-1 0 32,25 0-17,-25 0 1,25 0-1,-25 0 1,0 0 171,25 0-171</inkml:trace>
  <inkml:trace contextRef="#ctx0" brushRef="#br0" timeOffset="9804.56">32023 7714 0,'-25'0'47,"0"0"-16,25 0 1,-25 0-1,25 0 0,-49 0-31,49 0 16,-25 0-16,25 0 15,-25 0 1,0 0-1,25 0-15,-24 0 16,24 0-16,-25 0 16,25 0-1,-25 0-15,0 0 16,25 0-1,-25 0-15,25 0 16,-49 0-16,49 0 16,-25 0-16,25 0 15,-25 0-15,0 0 16,25 0-1,-24 0 1,-1 0 15,0 0-31,25 0 16,-25 0-1,25 0 1,-25 0 0,25 0-16,-24 0 15,-1 0-15,25 0 16,-25 0-16,0 0 15,0 0 1,1 25-16,24-25 31,-25 0-31,0 0 16,25 0-1,-25 0-15,25 0 16,-25 0-16,0 0 16,25 0-1,-24 0-15,24 0 16,-50 0-1,50 0-15,-25 0 16,0 0-16,1 0 16,24 0-1,-25 0 16,25 0-31,-50 0 78,25 0-78,-24 0 16,24 0-16,-25 0 16,26 0-16,-1 0 15,0 0-15,25 0 16,-25 0-16,0 0 15,1 0-15,24 0 16,-50 0 358,0 0-374,26 0 16,-1 0-16,0 0 16,25 0-16,-25 0 15,0 0-15</inkml:trace>
  <inkml:trace contextRef="#ctx0" brushRef="#br0" timeOffset="13398.76">22547 7962 0,'0'0'297,"-49"0"-282,-1 0-15,25 0 16,-49 0-16,24 0 15,26 0-15,-1 0 16,0 0-16,25 0 16,-25 0 30,0 0-46,-24 0 16,24 0-16,-25-25 16,26 25-16,-26 0 15,0-24-15,26 24 16,-26 0-1,50 0-15,-50 0 16,1-25-16,49 25 16,-25 0-16,-25 0 15,25 0-15,1-25 16,-1 25-16,25 0 15,-50 0-15,25 0 16,-24 0-16,-1 0 16,-24 0-16,24 0 15,25 0-15,-24-25 16,24 25-16,0 0 15,0 0 173,1 0-188,-26-25 15,-24 25-15,49 0 16,-25 0-16,25 0 15,-49-24-15,49 24 16,25 0-16,-25 0 16</inkml:trace>
  <inkml:trace contextRef="#ctx0" brushRef="#br0" timeOffset="23997.37">21530 13146 0,'0'0'156,"0"0"-140,0 0 15,0 25-15,0-25 31,25 0-32,-25 0-15,50 0 16,-50 0-1,25 0 1,-25 0-16,24 0 16,1 0-1,-25 0-15,25 0 16,0 0-16,0 25 15,-25-25 1,25 0-16,24 0 16,-49 0-16,25 0 15,-25 0-15,25 0 31</inkml:trace>
  <inkml:trace contextRef="#ctx0" brushRef="#br0" timeOffset="25528.46">22845 13196 0,'0'0'16,"0"0"15,25 0-31,0 0 16,0 0-1,-1 0-15,26 25 16,-50-25 0,25 0-1,-25 0-15,25 0 16,-1 0-1,1 25-15,-25-25 16,25 0-16,0 0 16,0 0-16,-25 0 15,24 0-15,1 0 16,0 0-16,-25 0 15,25 0-15,0 0 16,-25 0-16,24 0 16,-24 0-16,25 0 15,0 0 1,0 0-16,-25 0 15,49 0-15,-24 25 16,0-25-16,0 0 16,0 0-1,-1 0 1,-24 0-16,25 0 15,-25 0 1,50 0-16,-50 0 16,49 0-16,-49 0 15,25 0-15,0 0 16,0 0-16,-25 0 15,25 0 1,-25 0 15,24 0-31,-24 0 16,25 0-16,0 0 15,-25 0 1,25 0-16,-25 0 16,25 0-1,-25 0-15,25 0 16,-1 0-16,1 0 15,-25 0 1</inkml:trace>
  <inkml:trace contextRef="#ctx0" brushRef="#br0" timeOffset="27923.59">25003 13295 0,'0'0'0,"50"0"15,-50 0-15,49 0 16,-49 0-16,25 0 15,-25 0 1,25 25-16,-25-25 16,25 0-1,0 0-15,-1 0 16,-24 0-16,25 0 15,0 0 1,0 0 0,-25 0-1,25 0-15,-1 0 16,-24 0-16,25 0 15,-25 0-15,25 0 16,0 0-16,-25 0 16,25 0-1,-25 0-15,24 0 16,-24 0-16,25 0 15,0 0-15,0 0 16,-25 0 0,25 0-1,-1 0 32,-24 0 0,25 0 15,25 0-62,-50 0 16,25 0-16,-1 0 15,1 0-15,-25 0 16,50 0-16,-50 0 16,25 0-16,-1 0 15,1 0-15,0 0 16,-25 0 171,50 0-187,-50 0 16,25 0-1,-25 0 1,24 0-16,1 0 15,-25 0-15,25 0 16,-25 0-16,25 0 16</inkml:trace>
  <inkml:trace contextRef="#ctx0" brushRef="#br0" timeOffset="30772.76">29865 13196 0,'-25'0'31,"25"0"79,-25 0-95,0 0 1,1 0-16,24 0 15,-50 0-15,-24 0 16,49 0 0,0 0-16,0 0 15,0 0-15,1 0 16,24 0-16,-50 0 15,25 0-15,0 0 16,1 0-16,-51 0 16,75 0-16,-25 0 15</inkml:trace>
  <inkml:trace contextRef="#ctx0" brushRef="#br0" timeOffset="33551.91">18281 10492 0,'25'0'0,"24"0"15,1 0-15,0 0 16,-26 0-16,26 0 15,198 0 17,-198 0-32,24 0 15,1 0-15,-26 0 16,1 0-16,24 0 15,-24 0-15,24 0 16,-24 0-16,24 0 16,1 0-16,-26 0 15,1 0-15,-25 0 16,49 0-16,-24 0 15,-1 0-15,1 0 16,0 0-16,-1 0 16,26 0-16,-26 0 15,-24 0-15,25 0 16,-1 0-16,-24 0 15,0 0-15,24 0 16,1 0 0,-25 0-16,0 0 15,24 0-15,-24 0 16,0 0-16,24 0 15,-24 0-15,0 0 16,0 0-16,24 0 16,1 0-16,0 0 15,-1 0-15,26 0 16,-26 0-16,1 0 15,-25 0-15,24 0 16,26 0-16,-26 25 16,1-25-16,24 25 15,-24-25-15,24 0 16,-24 0-16,24 0 15,-49 25-15,50-25 16,-26 25-16,-24-25 16,0 0-16,49 0 15,-24 0-15,0 0 16,-1 0-16,1 0 15,-1 0-15,51 0 16,-51 0 0,1 0-16,24 0 15,-24 0-15,-1 0 16,26 0-16,-26 0 15,1 0-15,0 0 16,24 0-16,-24 0 16,24 0-16,-24 0 15,24 24-15,-49-24 16,0 0-16,49 0 15,-49 0-15,25 0 16,24 0-16,-24 0 16,49 25-16,-25 0 15,1-25-15,-26 25 16,1-25-16,-1 0 15,26 0-15,-26 0 16,26 0-16,-25 0 16,-1 0-16,1 0 15,-1 0-15,1 0 16,-25 0-16,24 0 15,-49 0-15,25 0 16,0 0 0,0 0-1,-25 0-15,25 0 16,-25 0-1,49 0-15,1 0 16,-50 0-16,49 0 16,1 0-16,0 0 15,-1 0-15,-24 0 16,25 0-16,-1 0 15,-24 0-15,0 0 16,0 0 0,-1 0-16,-24 0 15,25 0 1,-25 0-1,25 0 1,0 0 0,-25 0-1</inkml:trace>
  <inkml:trace contextRef="#ctx0" brushRef="#br0" timeOffset="35669.04">28897 10468 0,'25'0'15,"0"0"-15,0 0 16,0 0-16,24 0 15,1 0-15,0 0 16,-1 0-16,-24 0 16,-25 0-16,50 0 202,-26 0-202,1 0 16,25 0-16,-25 0 16,-1 0-16,26 0 15,-50 0 1,25 0 218,0 0-234,-1 0 15,26 0-15,-25 0 16,0 0-16,-1 0 16</inkml:trace>
  <inkml:trace contextRef="#ctx0" brushRef="#br0" timeOffset="40117.28">29890 13171 0,'0'0'31,"-25"25"-15,0-25-1,25 0 1,-25 0-16,0 0 15,1 0-15,24 0 16,-25 0-16,25 0 16,-25 0-1,25 0 1,-25 0-16,0 0 15,1 0-15,-1 0 16,0 0-16,-25 0 16,26 0-16,-1 0 15,0 0-15,0 0 16,-24 0-16,24 0 15,0 0-15,0 0 16,0 0-16,1 0 16,-26 0-16,50 0 15,-25 0 1,0 0-16,1 0 15,-1 0-15,0 0 16,0 0-16,0 0 16,0 0-16,-24 0 15,-26 0-15,51 0 16,-26 0-16,0 0 15,1 0-15,-1 0 16,25 0-16,-24 0 16,-1 0-16,-24 0 15,-1 0-15,26 0 16,-1 0-16,1 0 15,-26 0-15,26 0 16,-26 0-16,25 0 16,-24 0-16,24 0 15,-24 0-15,24 0 16,-24 0-16,0 0 15,-1 0-15,26 0 16,-26 0-16,26 0 16,-1 0-16,0 0 15,1 0 1,-1 0-16,25 0 15,-24 0-15,-26 0 16,26 0-16,-1 0 16,-24 0-16,-1 0 15,26 0-15,-26 0 16,1 0-16,-1 0 15,1 0-15,24 0 16,-24 0-16,24 0 16,1 0-16,-26 0 15,51 0-15,-1 0 16,0 0-16,-25 0 15,26 0-15,-26 0 16,0 0-16,1 0 16,-1 0-16,25 0 15,-24 0-15,24 0 16,0 0-16,-25 0 15,1 0-15,24 0 16,-25 0-16,1 0 16,24 0-16,-25 0 15,-24 0 1,49 0-16,-24 0 15,24-25-15,-25 25 16,1 0-16,24 0 16,-25 0-16,25 0 15,-24 0-15,24 0 16,0 0-16,-25 0 15,26 0-15,-1 0 16,-25 0-16,-24 0 16,49 0-16,0 0 15,-24 0-15,-1 0 16,0 0-16,1 0 15,-1 0-15,-24 0 16,24 0-16,1 0 16,24 0-16,-25 0 15,-24 0-15,24 0 16,25 0-16,-24 0 15,-1 0-15,0 0 16,1 0-16,-1 0 16,25 0-16,-49 0 15,24 0 1,1 0-16,24 0 15,-25 0-15,1 0 16,-1 0-16,1 0 16,-1 0-16,0 0 15,26 0-15,-26 0 16,25 0-16,-24 0 15,-1 0-15,25 0 16,-24 0-16,24 0 16,0 0-16,-25 0 15,1 0-15,-1 0 16,0 0-16,1 0 15,-1 0-15,-24 0 16,24 0-16,-24 0 16,24 0-16,-24 0 15,24 0-15,-24 0 16,-1 0-16,1 0 15,24 0-15,26 0 16,-1 0-16,-25 0 16,50 0-16,-25 0 15,1 0 1,24 0-16,-25 0 15,25 0-15,-25 0 16,25 0 0</inkml:trace>
  <inkml:trace contextRef="#ctx0" brushRef="#br0" timeOffset="55285.16">21357 14312 0,'0'-25'140,"0"25"-124,25 0-16,-25 0 15,24 0-15,-24 0 16,25 0-16,0-24 15,-25 24 1,25 0 0,-25 0-1,49 0 63,-49 0-78,25 0 16,-25 0-16,50 0 15,-50 24 17,25-24 14,-25 25 17,0-25-48,0 25 1,0-25-16,0 25 16,0 0-1,-25 0 1,0-25-1,25 24 1,-25 1 15,0-25-31,1 25 16,24-25-16,-25 0 15,25 0-15,-25 25 16,0 0 0,0-25-1,25 0 1,0 0 187,0-25-188,25 25 1,25 0-1,-25 0-15,-1 0 16,1-25 0,0 25 46,0 0-46,-25 25-1,25-25 1,-1 0 15,-24 25-31,25-1 78,-25-24-31,0 25-32,0-25 1,0 50 0,0-50-1,-25 25 1,1-25-1,24 0-15,-25 0 16,25 24-16,-50 1 16,50-25 15,-25 0-16,25 0-15,-24 0 16,-1 0-16,25 0 16,-25 25-1,25-25 1,-25 0-1,0 0 17</inkml:trace>
  <inkml:trace contextRef="#ctx0" brushRef="#br0" timeOffset="58555.34">21853 14213 0,'0'0'63,"25"0"-48,-25 25-15,0-25 16,0 25-16,0-25 16,0 24-16,0 1 15,0-25 1,0 25-16,25-25 15,-25 25-15,0-25 16,0 50-16,0-50 16,0 24-16,0 1 15,0 0-15,0 0 16,24 0-16,-24-1 15,0 1 1,0 0-16,25-25 16,-25 25-16,0-25 15,0 25 1,0-1-1,25-24 1,-25 25-16,0-25 16,0 25-1,0-25 219,0 0-234,0-25 16,0 25-16,0-25 15,0 1-15,0 24 16,0-25-16,0 25 16,0-25-16,0 0 15,0 25 1,0-25-1,0 25 1,0-24 15,25 24-15,-25-25-1,0 0 1,25 0 15,-25 0 16,0 1-31,24 24-1,1-50-15,-25 25 16,25-25-1,0 50 17,-25-24-1,25 24 47,-25 0 140,0 0-187,0 0-15,24 49-16,-24-49 31,0 25-15,0 0-1,25-25 1,-25 25 0,0 0-1,0-1 1,25-24-1,-25 25 1,0-25 0,0 25-1,25-25 1,-25 25-1,0 0 63,25-25-46,-25 24 170,24 1-186,-24 0 15,0 0 0,25 0 79,0-1 233,-25-24-343</inkml:trace>
  <inkml:trace contextRef="#ctx0" brushRef="#br0" timeOffset="60603.46">22820 14436 0,'0'0'94,"0"0"-78,0 0-1,25 0-15,0 0 16,-25 0-16,25 0 15,0 0-15,-1 0 16,-24 0 0,25 0 62,0 0-78,0 0 15,-25 0 1,25 0-1,-25 0-15,49 0 16,-49 0 0,25 0-16,-25 0 15,25 0-15,-25 0 78,25 0-78,-1 0 16,-24 0-16,25 0 15</inkml:trace>
  <inkml:trace contextRef="#ctx0" brushRef="#br0" timeOffset="61683.52">23019 14238 0,'0'0'62,"0"25"-62,0-25 16,0 24-1,0-24-15,0 50 16,0-50 0,25 25-16,-25-25 15,0 25-15,0 0 16,0-25-1,0 24-15,0 1 16,0 0-16,0-25 16,0 25-16,0 0 15,24-1-15,-24 1 16,0-25-1,0 25-15,0 0 16,0-25-16,0 25 16,0-25-16,25 24 15,-25-24 1,0 25-16,0 0 15</inkml:trace>
  <inkml:trace contextRef="#ctx0" brushRef="#br0" timeOffset="66324.78">24160 13965 0,'0'0'124,"-25"0"-108,-25 0 15,50 25 0,-24 0-15,24-25 0,-25 24-1,25-24 1,0 25-1,-25 0 1,0-25-16,25 25 31,0-25-15,0 25-1,-25-25 1,25 24 0,0 1-16,-24 0 15,-1-25 1,25 25-1,0 0-15,-25 24 32,25-49-17,-25 25 1,25-25-1,0 25 1,0 0-16,0-25 16,0 25-16,0-1 15,0 1 16,0-25-31,0 25 16,0-25 0,0 25-16,0 0 15,25-25 16,-25 24-15,25-24 15,0 25 0,-1-25 32,1 0-63,-25 0 15,25 0 1,0 0-16,-25 0 16,25 0-1,-1 0 1,1 0 46,-25-25-46,0 25-1,25-24 17,-25-1-1,0 25-16,0-25 1,0 25-16,0-25 16,0 0-1,0 25 1,0-24-16,0 24 15,0-50 1,0 50 15,0-25-31,-25 25 47,0-25-31,25 25 62,-24 0-63,24 0 1,-50 0-16,50 0 15,-25 0 1,25 0-16,-25 0 0,1 0 16,24 0-1,-25 0 453,25 0-468</inkml:trace>
  <inkml:trace contextRef="#ctx0" brushRef="#br0" timeOffset="67695.87">25400 14213 0,'0'25'47,"25"-25"-16,-25 0-31,25 0 16,24 0-16,-49 0 15,50 0-15,-25 0 16,-1 0-16,1 0 16,-25 0 15,25 0-16,0 0 1,0 0-16,24 0 16,-49 0-16,25 0 15</inkml:trace>
  <inkml:trace contextRef="#ctx0" brushRef="#br0" timeOffset="68890.92">25375 14511 0,'0'0'63,"0"0"-63,25 0 15,0 0 1,-25 0-1,25 0 1,-25 0-16,24 0 16,-24 0-16,25 0 15,0 0-15,-25 0 16,25 0-16,-25 0 78,25 0-63,-1 0 63,-24 0 16,25 0-78</inkml:trace>
  <inkml:trace contextRef="#ctx0" brushRef="#br0" timeOffset="69863.98">26119 14312 0,'0'-25'16,"25"25"-1,0 0-15,-25 0 16,25 0-16,0 0 15,-1 0 1,-24 0-16,25 0 62,-25 0-46,25 0 0,-25 0 15,25 0-16</inkml:trace>
  <inkml:trace contextRef="#ctx0" brushRef="#br0" timeOffset="71196.07">27384 14064 0,'0'0'15,"0"25"-15,0-25 16,0 50-16,0-50 15,0 24-15,0 1 16,0 0-16,0 0 16,0 0-16,0-1 15,0-24-15,0 25 16,0 0-16,0 0 15,0-25 17,25 50-32,-25-50 15,0 24 1,0-24-16,0 50 15,0-50 1,0 25-16,0-25 16</inkml:trace>
  <inkml:trace contextRef="#ctx0" brushRef="#br0" timeOffset="74533.25">27112 14064 0,'0'0'78,"0"0"-62,-25 0 0,0 0-1,0 0 1,25 0-16,-25 0 15,25 0 1,-25 0-16,1 0 16,24 0-16,-25 0 15,0 25-15,0-25 16,25 0-16,-25 0 15,25 0 1,-24 0 0,-1 25 218,25 0-219,0-25-15,0 24 16,0-24-16,0 25 15,0 0-15,0-25 16,0 25-16,0-25 16,0 25-16,0-25 15,0 24-15,0 1 16,0-25-16,0 25 15,0-25 1,0 25 0,0 0-1,0-25 1,0 25 15,25-25-15,-25 24 171,0-24-140,24-24 62,-24-1-78,25 25-15,0 0 30,-25-25-30,25 25 31,-25 0-32,25-25 1,-25 25 15,24 0 94,1-25-109,0 25 15,-25 0-16,25 25 1,0-25-16,-25 25 16,25-25-16,-25 25 31,0 0-16,24-25 1,-24 24 15,0-24-15,0 25-1,0-25 1,0 25 0,0 0-1,0-25 1,0 25 15,0-25 16,0 24-32,0 1-15,0 0 47,-24-25-16,24 25 1,-25 0-1,0-25-16,25 0 1,-25 0 0,25 0-1,-25 24-15,0-24 16,25 0-1,-24 0 1,24 0-16,-25 0 16,25 0-1,-25 0-15,0 0 31,25 0-15</inkml:trace>
  <inkml:trace contextRef="#ctx0" brushRef="#br0" timeOffset="160356.17">16942 5259 0,'0'0'31,"0"0"-31,49 0 15,-24 0-15,0 0 16,24 0-16,1 24 16,-50-24-16,50 0 15,-50 0-15,24 0 16,-24 0-1,50 25 1,-50-25 0,25 0-16,0 0 15,-1 0-15,-24 0 16,25 0-16,-25 0 15,25 0 1,0 0-16,-25 25 16,25-25-16,-1 0 15,1 0-15,25 25 16,-50-25-16,25 0 15,0 0-15,-1 0 16,1 0-16,-25 0 16,50 0-16,-50 0 15,25 0 1,-25 0-16,24 0 15,1 0-15,0 0 16,-25 0-16,25 0 16,0 0-16,-25 0 15,24 0-15,1 0 16,0 0-16,-25 0 15,25 0 1,-25 0-16,25 0 16,-25 0-1</inkml:trace>
  <inkml:trace contextRef="#ctx0" brushRef="#br0" timeOffset="166116.5">29691 13246 0,'25'0'15,"25"0"-15,-26-25 16,1 25-16,0 0 15,-25 0-15,25 0 16,0-25-16,-25 25 16,24-25 93,-24 0-94,0 1-15,25-1 16,0 25-16,0-50 16,0 50-16,-1-49 15,-24 49-15,0-25 16,25-25-16,0 1 15,-25 24-15,0-25 16,25 1-16,-25-1 16,25 0-16,-1-24 15,1 24-15,-25 1 16,0-1-16,0 1 15,0 24-15,0-25 16,0 1-16,0-1 16,0 25-16,0 0 15,0-24-15,0 24 16,0 0-16,0 25 15,0-25-15,0 0 16,0 1-16,-25-26 16,25 25-16,0 0 15,-24 25-15,24-24 63,-50-1-48,25 25-15,-24-25 16,-1 0-16,-24 0 15,-1 25-15,1-24 16,-1 24-16,1-25 16,-50 25-16,74-25 15,-74 0-15,75 0 16,-1 25-16,1 0 15,-1-24-15,-25 24 16,1-25-16,0 25 16,-1 0-16,-24-25 15,0 25-15,-25 0 16,25-25-16,-25 0 15,49 25-15,-24-24 16,24-1-16,-73 0 16,73 25-16,-24-25 15,25 25-15,-26 0 16,1-25-16,0 1 15,49-1 1,-24 0-16,-25 25 16,24-25-1,1 0-15,-1 1 0,-24-1 16,-25 25-16,25-25 15,-25 25-15,25 0 16,24-25-16,-24 0 16,25 25-16,-25-25 15,-1 25-15,1 0 16,25 0-16,-26 0 15,-48 0-15,48 0 16,-48 0-16,24 0 16,-25 0-16,49 0 15,26 0-15,-25 0 16,24 0-16,-49 0 15,50 0-15,-25 0 16,-50 0-16,0 0 16,25 0-16,25 0 15,-50 0 1,50 0-16,-50 0 0,50 0 15,24 0 1,-49 0-16,0 25 16,25-25-16,25 25 15,24-25-15,0 0 16,1 0-16,49 0 15,-25 0 1,0 0-16,25 0 16,-25 0-16,-49 25 15,0-25-15,-26 25 16,1 0-16,-25 24 15,25-24-15,0 0 16,24 24-16,-49 1 16,50 0-16,24-26 15,-24 26-15,-1-25 16,51 0-16,-26-1 15,50-24-15,-25 25 16,0-25-16,25 25 16,-24 0-1,-1 0-15,0-1 16,-49 1-16,74 0 15,-50 0 1,0 0-16,50-25 16,-24 24-16,-1-24 15,0 25 1,25 0 15,-25 0-15,0 0-1,25-1-15,0 1 16,-24 25-16,-1-1 15,25-24-15,0 0 16,-25 50-16,25-75 16,-25 49-16,25-24 15,0-25-15,0 25 16,0 0-16,0-25 15,0 24-15,0 26 16,0-50-16,0 50 16,0-50-16,0 24 15,0-24-15,0 25 16,0-25-16,0 25 15,0 0 1,0-25-16,0 25 16,0-25-1,0 24 1,0 1-16,0-25 15,0 25 1,0-25 0,0 25-1,0-25 16,50 49-31,-50-49 16,0 25-16,25-25 16,-1 25-16,-24 0 15,25 0-15,0-1 31,0-24-15,0 25 0,-25-25-1,49 25 1,1 0-16,-50-25 15,25 0 1,-1 0-16,1 25 16,-25-25-1,25 0-15,0 0 16,-25 0-16,25 0 15,-1 0 1,1 24-16,0 1 218,0 0-202,49 25-16,-49-50 16,0 49-16,49-24 15,-49-25-15,25 25 16,-26 0-16,1-25 15,-25 0-15</inkml:trace>
  <inkml:trace contextRef="#ctx0" brushRef="#br0" timeOffset="-72834.34">22994 15180 0,'0'0'94,"50"0"-94,-1 0 16,-24 0-16,25 0 15,-26 0-15,1 0 16,0 0-16,-25-24 15,25 24-15,0 0 16,-1 0-16,-24 0 16,25 0-16,-25 0 15,25 0-15,0 0 16</inkml:trace>
  <inkml:trace contextRef="#ctx0" brushRef="#br0" timeOffset="-71149.24">24135 14883 0,'0'0'94,"-25"0"-94,25 0 16,-49 25-16,49-1 15,-25-24-15,25 0 16,-25 25-16,0-25 31,25 25-31,0 0 16,-25-25-1,25 25-15,0-1 16,0 1-1,0-25 1,0 25-16,0 0 16,0 0-1,0-1-15,0 1 16,0 0-16,0-25 15,0 25-15,0 0 16,0-25-16,0 24 16,0-24-16,0 25 15,0-25 1,0 25-16,0 0 47,0-25-32,25 25-15,0-25 16,-25 25-1,25-25 17,-25 0-17,49 0-15,-24 0 16,-25 0-1,25 0-15,0-25 16,-25 0 0,0 25-1,0-25 1,25 0-16,-25 0 62,0 25-46,0-24-16,0 24 15,0-25 32,0 25-31,-50-25 46,50 25-46,-50 0-16,1 0 15,-1 0-15,50 0 16,-25 0-16,1 0 31,-1 25 94</inkml:trace>
  <inkml:trace contextRef="#ctx0" brushRef="#br0" timeOffset="-70120.19">26095 15032 0,'0'0'78,"49"0"-62,-24 0-16,0 0 15,0 0-15,-1 0 16,-24 0-1,25 0-15,-25 0 16,25 0 0,0 0-1,-25 0 1,25 0-1,-25 0-15,49 0 16,-24 0-16,-25 0 16,25 0-1,0 0-15,-25 0 31</inkml:trace>
  <inkml:trace contextRef="#ctx0" brushRef="#br0" timeOffset="-68208.08">27732 14784 0,'-50'24'15,"50"-24"-15,-25 25 16,25-25-16,-25 0 16,1 0-16,24 25 15,-25-25-15,-25 0 16,50 25-1,-49 0-15,49-25 16,-50 24 0,50-24-1,-25 25 1,0 0-1,1-25-15,24 25 16,-25-25 0,25 25-16,-25-1 15,25-24-15,-25 25 16,0 0-1,25 0-15,0-25 16,0 25 0,0-25-16,0 24 15,0-24-15,0 25 16,0 0-1,0 0-15,25 0 16,-25-1 0,25 1-1,-25 0 16,25-25-31,0 25 16,-25 0-16,24-25 31,-24 0-15,25 0-1,0 0 1,0 0-16,-25 0 16,25 0-16,-25 0 15,49 0 1,-49 0-1,0-25 1,0 25 0,25-25-1,-25 25 1,0-25-16,0 0 15,0 25 1,0-24-16,0 24 31,0-50 16,-25 50-16,0-25-31,25 25 16,-24-25-16,24 1 15,-25 24 1,25 0 78,-25 0-94,0 0 31</inkml:trace>
  <inkml:trace contextRef="#ctx0" brushRef="#br0" timeOffset="-65189.9">21828 15999 0,'0'25'15,"25"-25"63,-25 0-78,25 0 16,-25 0 0,25 0-16,-25 0 15,24 0 1,1 0-16,-25 0 15,25 0-15,-25 0 16,25 0 0,0 0-16,-25 0 15,24 0-15,-24 0 16,25 0-1,-25 0 1,25 0 0,0 0-16,-25 0 0,25 0 15,-25 25 63,24-25-78,1 24 16,-25-24-1,0 25 1,0-25 0,0 25-1,0 0 1,-25 0-1,25-1 1,-49-24 15,24 0-15,25 25-1,-25-25-15,0 0 16,1 25-16,24-25 234,24 0-234,1 25 16,0-25-16,0 0 15,0 0-15,-1 25 16,1-25 15,-25 24 0,25 1-31,-25-25 16,0 25-1,0-25-15,0 25 16,0 0 0,0-25-16,0 25 15,0-25 16,0 24-15,0-24 15,0 25-15,0 0-16,0-25 15,-25 0-15,0 25 16,1-25-16,-1 0 16,-25 25-16,50-25 31</inkml:trace>
  <inkml:trace contextRef="#ctx0" brushRef="#br0" timeOffset="-63487.8">22572 16123 0,'0'0'31,"0"25"-15,0-25-16,0 49 15,0-24-15,0-25 16,0 25 0,0-25-16,0 50 15,0-26-15,0 1 16,0 0-16,0-25 15,0 25-15,0 0 16,0 0-16,0-25 16,0 24-16,0 1 15,0 0-15,0 0 16,0 0-16,25-1 15,0 1 126,-25-50-110,0 25-15,0-24-16,0-26 15,0 25-15,0 0 16,0 1-16,0-1 15,0-25-15,0 50 16,0-25-16,0-24 16,0 49-16,0-50 15,25 25 1,-25 0-16,24 1 15,-24-1-15,25-25 16,0 50 0,-25-25-1,25 1 1,-25-1 62,50 25-16,-50 0-62,49 0 16,-49 25-16,25-25 15,0 24-15,0-24 16,24 25-16,-49 0 16,25-25-1,-25 50 1,25-26 15,0 1-31,-25-25 16,0 25-16,0 0 15,0 0-15,0-1 16,0-24-16,0 50 15,0-50-15,0 25 16,0 25 0,0-50-16,-25 49 15,25-24-15,0 0 16,0-25-1,0 25 1,0-25 0,0 24-1,0 1-15,0-25 16,0 25-16,0-25 31,0 25 31,0-25-15,0-50-47</inkml:trace>
  <inkml:trace contextRef="#ctx0" brushRef="#br0" timeOffset="-62173.73">24929 16173 0,'0'24'31,"0"-24"-31,0 25 15,49-25-15,-24 0 16,0 0-16,25 0 16,-26 0-16,1 0 15,0 0-15,0-25 16,0 25 15,-1-24-31,-24 24 16,25 0 15,-25 0-31,25 0 15,-25-25-15,25 25 16,0 0-16,-25 0 16</inkml:trace>
  <inkml:trace contextRef="#ctx0" brushRef="#br0" timeOffset="-61270.67">25003 16520 0,'0'0'15,"25"-25"1,-25 25 0,25 0-16,-25 0 15,25 0-15,-1 0 16,1 0-16,-25 0 15,25 0 32,-25 0-31,50 0-16,-50 0 15,24 0-15,-24 0 16,25 0 62,0 0-78,-25 0 16,25 0-1</inkml:trace>
  <inkml:trace contextRef="#ctx0" brushRef="#br0" timeOffset="-59550.58">25946 16272 0,'0'0'78,"49"0"-78,-24 0 16,0 0-16,0 0 15,0 0 1,-25 0-16,49 0 0,-24 0 16,0 0-16,0 0 15,-25 0-15,24 0 16,1 0-16</inkml:trace>
  <inkml:trace contextRef="#ctx0" brushRef="#br0" timeOffset="-57668.47">27533 15974 0,'0'0'93,"0"0"-77,25 0-16,0 0 15,24 0-15,-49 0 16,25 0-16,-25 0 62,50 0-46,-50 0-16,25 0 16,-1 0-16,1 0 15,-25 0-15,25 0 16,0 0-16,0 0 31,-25 0 172,24 25-188,-24-25 1,0 25-16,0-25 16,0 25-16,0-25 15,0 49-15,0-49 16,-24 50-16,-26-25 15,50-1 1,-25 26-16,0-50 16,1 25-16,-1 0 15,25-1-15,-25-24 16,25 25-1,-25 0-15,25 0 16,-25-25 0,1 25-16,24-25 15,-25 25-15,25-1 16,-25-24-1,25 25-15</inkml:trace>
  <inkml:trace contextRef="#ctx0" brushRef="#br0" timeOffset="-55408.34">27161 15974 0,'-49'0'16,"24"0"-16,0 0 15,0 0 1,0 0-16,0 0 15,1 0-15,-1 0 16,25 0-16,-25 0 16,25 0-16,-25 0 171,0 0-155,25 0-16,-24 25 15,24-25 157,0 25-156,0-25-16,0 49 15,0-24-15,0-25 16,0 50-16,0-25 15,0-1 1,0 1-16,0 0 16,0 0-16,0-25 15,0 25 1,0-25-16,0 24 31,0 1-15,0-25 30,0 0 79,0 0-125,24-25 16,-24 25-16,25-24 15,-25 24 1,25-25-16,-25 25 31,50 0 94,-50 25-109,0-25 62,0 24-63,0-24 1,0 25 31,0 0-32,24-25-15,-24 25 16,0-25 15,0 25-15,0-25-1,0 25 16,0-1-31,0-24 16,0 25 0,-24-25-1,24 25 1,0 0 15,-25 0-15,0-25-1,25 24 32,-25 1-31</inkml:trace>
  <inkml:trace contextRef="#ctx0" brushRef="#br0" timeOffset="-53860.25">22349 16718 0,'0'0'31,"-25"0"-15,0 0-16,-24 0 16,49 0-16,-25 0 15,-25 25-15,26-25 16,-1 0-1,0 0-15,0 0 16,25 0-16,-25 0 16,1 0-16,-1 0 15,0 0-15,-25 0 16,50 0-16,-49 0 15,49 25-15,-25-25 16,25 0 0,-25 0-1,0 0-15,1 0 31</inkml:trace>
  <inkml:trace contextRef="#ctx0" brushRef="#br0" timeOffset="-51813.13">21977 17090 0,'0'0'16,"0"0"-1,25 0 63,0 0-62,-1 0-16,1 0 16,0 0-1,-25 0-15,25 0 16,-25 0-16,25 0 15,-1 0 110,-24 0-109,25 0-16,-25 0 31,25 25 0,-25-25 16,0 25-31,0 0-1,0-25 1,-25 25-16,25-25 15,-25 24-15,1-24 16,24 0 0,-25 25-1,0-25 16,0 0-31,25 0 16,-25 0-16,25 0 16,-24 0-16,-1 0 31,25 0 187,25 25-202,-1-25-16,-24 0 93,25 25-77,0 0 0,-25-25 30,0 24-30,0-24 0,0 25-1,0-25 16,0 25-15,0 0 15,0-25-15,0 25-1,0-1 1,0-24 0,-25 25-1,0-25 204</inkml:trace>
  <inkml:trace contextRef="#ctx0" brushRef="#br0" timeOffset="-50270.04">27384 16867 0,'-24'0'16,"-26"0"-16,25 0 16,0 25-16,1-25 15,-1 25-15,0-25 16,25 0-16,-25 0 15,0 0-15,-24 0 16,24 0-16,0 0 16,-25 0-16,26 0 15,-26 0-15,0 0 16,1 0-16,-1 0 15,1 0-15,24 0 16,-25 0-16</inkml:trace>
  <inkml:trace contextRef="#ctx0" brushRef="#br0" timeOffset="-48197.93">27037 17239 0,'0'0'63,"25"0"-48,0 0 1,-25 0 124,25 0-124,-1 0-1,-24 0 79,0 25-78,0-25 15,0 25-16,0-25-15,0 25 16,0-1-16,0 1 16,0 0-16,0 0 15,-24-25 1,24 25-1,-50-25 17,0 24-32,50-24 0,-49 0 15,24 0-15,0 25 16,0-25-16,0 25 15,1-25 1,24 0 0,0 0 171,0 0-172,74 0-15,-74 0 16,25 0-16,-25 0 78,25 25-62,-1-25-16,26 25 15,-50-25 1,25 25-16,-25-25 31,25 0-15,0 24-1,-25-24 32,0 25-16,0 0-15,0-25-1,0 25 1,0 0-16,0-1 31,0-24-15,0 50-1,0-50 1,-25 0 0,-25 0-1,50 0 1,-25 0-16,25 0 15,-25 0-15,1 0 16,-26 0-16,25 0 16,25 0-16,-25 0 15</inkml:trace>
  <inkml:trace contextRef="#ctx0" brushRef="#br0" timeOffset="-44909.74">2431 8508 0,'0'0'16,"0"0"15,25 0-31,-25 0 16,24 0-16,1 0 15,-25 25 1,0 0 0,25 24-16,-25-49 15,25 50-15,-25-50 16,0 49-16,0-24 15,0 50-15,25-1 16,-25-49-16,0 49 16,0-24-16,24 49 15,-24-49-15,0-1 16,25 1-16,0 24 15,-25 1-15,0-1 16,0-49-16,0-25 16,0 0 155,0 0-155,0-25-16,0-24 15,0 24-15,-25-25 16,25 1-16,0 24 16,0-25-16,0 25 15,0-24-15,0-1 16,0 50-1,0-25-15,0 1 16,0-1-16,25 0 16,0 0-1,0-25 1,-25 50-16,25-24 15,-25 24-15,0-25 16,24 0 0,-24 0-16,25 0 15,-25 1-15,0 24 16,25-25-1,-25 0 17,25 0-17,0 25 79,-25 0-79,24 0-15,-24 0 16,50 0 0,-50 0-1,50 0 1,-50 25-1,24 0 1,1 0 0,0-1-16,-25 1 15,50 0 1,-50 25-16,0-26 15,0 1-15,0 25 16,0 0-16,0-50 16,0 49-16,0 1 15,0-50-15,0 25 16,0 24-16,0-49 15,0 25-15,0 0 16,0-25-16,0 25 16,0-25-1,0 24 1,0-24-1,0 50 1</inkml:trace>
  <inkml:trace contextRef="#ctx0" brushRef="#br0" timeOffset="-44038.69">3373 8930 0,'0'0'16,"25"0"-16,0 24 15,0-24 1,-25 0 0,25 0-16,-1 0 15,1 0-15,-25 0 16,25 0-16,-25 0 15,50 25-15,-50-25 16,24 25 0,1-25-16,25 0 15,-25 0-15,-25 0 16</inkml:trace>
  <inkml:trace contextRef="#ctx0" brushRef="#br0" timeOffset="-43021.63">3473 9277 0,'0'0'47,"24"0"-47,1 0 16,-25 0-1,25 0-15,0 0 16,-25 0 15,25 0-31,-25 0 16,49 0-16,-24 0 15,25 0-15,-25 0 16,24 0-16,-49 0 15,25 0 110</inkml:trace>
  <inkml:trace contextRef="#ctx0" brushRef="#br0" timeOffset="-40526.49">4490 8781 0,'0'0'47,"0"25"-47,0-25 15,0 24-15,0-24 16,0 25-16,0 0 16,0 0-16,0-25 15,0 25-15,0-25 16,0 49-16,0-49 15,0 25-15,0 0 16,0 0-16,0-25 16,0 25-16,0-25 15,0 24-15,0 1 16,0 0-16,0-25 15,0 25-15,0 0 16,0-25-16,0 24 16,0-24-16,0 25 15,0 0 1,0 0 31,0-25-32,0 25 16,0-1 94,0-24-109,0 25-1</inkml:trace>
  <inkml:trace contextRef="#ctx0" brushRef="#br0" timeOffset="-37789.33">5159 8830 0,'0'0'16,"25"0"15,-25-24-15,0 24 31,25-25-32,-25 25 1,0-25-16,0 0 15,0 25 1,0-25 0,0 25-16,0-24 31,-25-1-16,25 0 17,-25 25-17,1 0 1,24 0-1,-25 0 17,0 0-32,25-25 15,-25 25 1,0 0-16,1 0 31,-1 0-15,25 0-1,-25 0-15,25 25 16,-25-25 15,25 25-15,0 0 15,0-25-16,0 24 1,0 1-16,0 0 16,0-25-16,0 25 15,0 24-15,0-24 16,0 0-1,0-25-15,25 25 16,0 0 0,-25 24 15,25-49-16,-1 0 1,1 25-16,-25-25 47,25 0-47,0 0 15,-25 0-15,25 0 16,-25 0 0,24 0 15,1 0 16,0 0-32,-25-25 16,0 0-15,0 25 0,0-24-1,0 24 16,0-25-15,0 0 0,0 25-16,0-25 15,0 25-15,0-25 16,0 25-1,0 0 266,0 0-265,0 0-16,0 25 15,0-25-15,0 25 16,0 0-16,0 0 16,0-1-1,-25 26-15,25-50 16,0 25-16,-25 0 15,25 0 1,0-25 15,-24 49-31,-1-24 16,25 0-1,0-25 1,-25 25 0,25-25-1,0 24-15,0-24 16,-25 25 15,0 0-31,25-25 31,0 25-31,0 0 16,-24-1-1,24-24 1,-25 25 0,0-25 30,25 0-30,-25 0 0,25 25-16,-25-25 15,1 0 172,-1 0-171</inkml:trace>
  <inkml:trace contextRef="#ctx0" brushRef="#br0" timeOffset="-35106.18">4242 9079 0,'-50'0'327,"50"0"-327,-25 0 16,25 0 62,-25 0-62,1 0-16,-1 0 15,0 0-15,0 0 16,25 0-1,-25 0-15,50 0 453,0 0-453,25 0 15,-26 0-15,-24 0 16,25 0-16,-25 0 16,25 0-1,0 0 1,-25 0-1,25 0 1,-25 0 0,24 0-16,-24 0 15,25 0 1,0 0-16,-25 0 78,25 0-63,24 0 1,-24 0-16,0 0 16,-25 0-1,0 0 173,0 0-173,-25 0-15,25 0 16,-25 0-1,25 0 1,-24 0 0,24 0-1,-25 0-15,0 0 16,-25 0-16,50 0 15,-24 0-15,24 0 16,-25 0 0,25 0 62,-50 0-63,50 0 1,-49 0-16,49 0 15,-25 0 1</inkml:trace>
  <inkml:trace contextRef="#ctx0" brushRef="#br0" timeOffset="-22238.44">1463 10517 0,'0'25'46,"0"-25"-14,0 50-32,0-50 15,0 49 1,0-49-1,0 25 1,0 25 0,25-50-16,-25 24 15,0 1-15,0 0 16,0-25-16,25 50 15,-25-50-15,0 24 16,0 26-16,25-25 16,-25 0-16,0-25 15,0 49-15,0-49 16,25 25-1,-25-25 188,0 0-187,24-50-16,-24 26 15,0-1 1,0 0-16,0 0 16,0-24-1,25 24-15,-25 0 16,0 25-1,0-25 1,25 25 0,-25-25-16,0 25 15,0-24 1,25-1-1,-25 25 17,25-25-17,0 25 1,-1-25-16,-24 0 15,25 25-15,0-24 16,0 24 0,-25 0 62,25 0-63,-1 0 1,-24 0-1,25 0-15,-25 0 16,25 0 0,-25 24-1,25 1-15,0-25 16,-25 25-16,24 25 31,1-50-31,-25 24 16,0 1-1,0-25-15,25 25 16,-25-25-16,0 25 15,0 0-15,0-1 16,0 1-16,0 0 16,0 0-16,0-25 15,0 49-15,0-49 16,0 25-16,0-25 15,0 25-15,0 0 16,0-25-16,0 25 16,0-25-1,0 24 16</inkml:trace>
  <inkml:trace contextRef="#ctx0" brushRef="#br0" timeOffset="-21494.4">2257 10840 0,'50'0'0,"-50"0"15,25 0-15,-25 0 16,24 0-1,1 0-15,0 0 16,-25 0 0,50 0-1,-26 24 1,1-24-1,-25 0 1,25 0-16,-25 0 109,25 0-93,-25 0-16,25 0 15,-1 0 1,1 0 0,-25 0-1</inkml:trace>
  <inkml:trace contextRef="#ctx0" brushRef="#br0" timeOffset="-20599.35">2456 10616 0,'0'0'16,"0"25"-16,0-25 15,0 25-15,0-25 16,0 25-16,0-25 16,0 49-16,0-49 15,0 25-15,0 0 16,0 0-16,0-25 15,0 25-15,0-25 16,0 24-16,0 1 16,0 0-16,0-25 15,0 25-15,0 0 16,0-25-1</inkml:trace>
  <inkml:trace contextRef="#ctx0" brushRef="#br0" timeOffset="-18230.21">2952 10616 0,'0'0'125,"0"0"-110,25 0-15,-25 0 16,49 0-16,-49 0 16,25 0 15,0 0-16,0 0-15,-25 0 16,24 0-16,1 0 16,-25 0-1,25 0-15,0 0 16,-25 0 109,25 0-110,-25 25 1,0 0-16,0 0 15,0 0-15,0-25 16,0 24-16,0-24 16,0 25-16,0 0 15,0-25 1,0 25-16,0 0 15,0-1 1,0-24 0,-25 25-1,0-25-15,25 25 16,-25 0-16,25-25 31,-49 0 63,49 25-79,-25-25-15,25 0 16,-25 0 280,25 24-296,-25-24 16,0 0-16,25 0 312,25 0-312,0 0 15,25 0-15,-50 0 16,49 0 93,-24 0-93,0 0-16,24 25 15,-49-25 1,25 25 31,0-25 15,0 0 63,-25 0-109</inkml:trace>
  <inkml:trace contextRef="#ctx0" brushRef="#br0" timeOffset="-17348.16">3870 10641 0,'-25'0'63,"25"0"-63,49 0 15,1 0 1,-25 0-16,24 0 0,1 0 16,-50 0 46,25 25-62,0-25 16,-1 0-16</inkml:trace>
  <inkml:trace contextRef="#ctx0" brushRef="#br0" timeOffset="-16638.12">3894 10964 0,'0'0'31,"25"0"-31,0 0 16,0 0-16,0 0 15,-25 0 63,24 0-62,1 0 0,0 0-16</inkml:trace>
  <inkml:trace contextRef="#ctx0" brushRef="#br0" timeOffset="-15662.06">4440 10691 0,'0'0'31,"25"0"-15,0 25-16,-25-25 15,24 0-15,1 0 16,0 0-16,-25 24 15,25-24-15,-25 0 16,25 0 31,24 0-32,-49 0-15,50 0 16,-50 0-16,25 0 16,-1 0-16,1 0 15,-25 0-15,50 0 94</inkml:trace>
  <inkml:trace contextRef="#ctx0" brushRef="#br0" timeOffset="-14305.99">5184 10418 0,'25'0'16,"-25"25"0,0 0-1,0-1-15,0 1 16,0-25-16,0 25 15,0 0-15,0 0 16,0-25-16,0 24 16,0 1-16,0 0 15,0-25-15,0 25 16,0 0-16,25-1 15,-25-24-15,0 25 16,0 0-16,0-25 16,25 25-16,-25-25 46,0 25-30</inkml:trace>
  <inkml:trace contextRef="#ctx0" brushRef="#br0" timeOffset="-12063.86">5928 10468 0,'0'0'141,"0"-25"-110,0 0-16,0 25-15,-24 0 16,24-25-16,-25 25 16,25 0 46,-50 0-46,50 0-16,-25 0 15,25 0-15,-49 0 16,49 0-16,-25 0 15,0 0 17,0 25-17,25-25 1,-25 25-1,25-25 1,-49 49 15,49-49-31,-25 25 16,25-25-1,0 25 17,-25-25-1,25 25 0,0 0-15,0-25-1,25 24-15,-25-24 16,25 0-1,0 0-15,-1 0 16,26 0-16,-25 0 16,0 0-16,24 0 15,-24 0-15,0 0 16,0 0-16,0 0 15,-25 0 1,24 0 0,1 0-1,-25 0-15,50 0 16,-50 0-1,49 0 1,-49 0 15,0 0 0,0-24-15,0-1 15,0 25 0,0-25 32,0 25-16,0 0 124,0 25-155,0 0-1,0-25-15,0 49 16,0-49-16,0 25 16,-24 25-16,24-50 15,0 24-15,-25 1 16,25 25-1,-25-50-15,25 25 16,0-1-16,-25 1 16,25-25-16,0 25 15,-25-25 1,1 25-1,24 0 1,-25-25 0,0 24-1,0-24 1,-25 25-1,26 0 1,-1-25 0,25 0-16,-25 0 15,25 0 126</inkml:trace>
  <inkml:trace contextRef="#ctx0" brushRef="#br0" timeOffset="-11208.81">6226 10765 0,'25'0'15,"-25"0"-15,49 0 16,26 25-16,-1 0 15,1 0-15,-1-25 16,-24 0-16,-26 0 234</inkml:trace>
  <inkml:trace contextRef="#ctx0" brushRef="#br0" timeOffset="-10380.76">6598 10666 0,'-25'0'31,"25"0"-16,0 0-15,0 25 16,-25 0-16,1 24 16,24-49-16,0 25 15,0-25-15,0 50 16,0-26-16,0-24 15,0 50-15,0-50 16,0 50-16,-25-50 16,25 24-16,0-24 15,0 25 1,0-25-16,0 25 15,0 0-15,0-25 16,-25 25-16</inkml:trace>
  <inkml:trace contextRef="#ctx0" brushRef="#br0" timeOffset="-8741.67">7045 10567 0,'49'-25'0,"-49"25"46,25 0-30,-25 0 0,25 0-16,0 0 15,-25 0 48,24 0-63,-24 0 15,25 0 1,0 0 93,-25 25-93,0-25-16,0 49 15,-50 1-15,50-50 16,0 50-16,-49-26 15,49 1-15,-25 0 16,0 0-16,0 0 16,1-1-1,24-24 1,-25 25-1,25-25-15,-25 25 16,0 0 0,25-25-1,-25 25-15,25-25 16,-24 24-1,24-24 173,0 0-157,24 0-16,1 0 63,0 0-78,0 0 16,0 0-16,-25 0 16,24 0-1,-24 0 1,25 0 62,0 0-78,0 0 15,0 25-15,49 25 16,-24-1-16,49 51 16,-74-75-16,-1-25 15,-24 24 1,25-24 15,-25 0-15,25 0-16,-25 0 15,25 0-15,0-24 16,-25-1-16,0-25 15,0-24-15</inkml:trace>
  <inkml:trace contextRef="#ctx0" brushRef="#br0" timeOffset="-7718.61">7813 10716 0,'0'0'31,"0"0"-31,25 0 16,-25 0 30,25 0-46,0 24 16,0-24-16,24 0 16,-49 0-1,25 0 1,0 0-1,-25 0 1,25 0 0</inkml:trace>
  <inkml:trace contextRef="#ctx0" brushRef="#br0" timeOffset="-6846.56">7863 11013 0,'0'0'93,"25"0"-77,0 0-16,-1 0 15,51 0 1,-75 0-16,25 0 0,0 0 16</inkml:trace>
  <inkml:trace contextRef="#ctx0" brushRef="#br0" timeOffset="-5654.49">8806 10914 0,'0'0'47,"49"0"-47,1 0 16,24 0-16,-24 0 15,0 25-15,-26-25 16,1 0 46,-25 0-46</inkml:trace>
  <inkml:trace contextRef="#ctx0" brushRef="#br0" timeOffset="-4742.44">9674 10492 0,'0'0'47,"0"25"-31,0-25-16,0 25 15,0-25-15,0 25 16,0 0-16,0-1 16,0-24-16,0 50 15,0-25-15,0 0 16,49 49-16,-49-49 15,0 0-15,0 24 16,25 1-16,-25-25 16,0-1-16,25 26 15,-25-25 1,0 0-1</inkml:trace>
  <inkml:trace contextRef="#ctx0" brushRef="#br0" timeOffset="-2830.34">10071 10641 0,'25'0'78,"-25"0"-31,24 0-32,-24 0-15,25 0 16,0 0-16,0 0 15,-25 0-15,25 0 16,-1 0-16,1-25 16,-25 25-16,25-24 15,0 24-15,-25 0 16,25 0-16,-1 0 15,1 0-15,-25 0 219,25 0-204,0 0-15,0 0 32,-25 0 186,0 0-202,0 0-1,0 24-15,0 1 16,0 0-1,0 0-15,-25 0 16,25-25 0,-25 49-16,25-49 15,-25 50 1,25-50-1,0 25 1,0-25 0,-25 24-1,25-24 1,0 25-16,0 0 15,0 0 17,0-25-32,0 25 15,-24-1 1,24-24 15,0 25-31,0-25 16,-25 25-1,25 0 1,-25-25-16,25 25 15,0-25 1,-25 24 0</inkml:trace>
  <inkml:trace contextRef="#ctx0" brushRef="#br0" timeOffset="593.82">1538 12154 0,'0'0'16,"25"50"0,-25-50 15,0 25-16,0-25-15,0 25 16,0-1-16,0-24 16,0 25-16,0-25 15,0 25-15,0 0 16,24-25-16,-24 25 15,0-1 1,0 1 0,0-25-16,0 25 15,0-25-15,0 25 16,25-25-16,-25 49 15,0-49-15,0 25 16,0-25-16,0 25 16,0 0-1,25-25-15,0 25 16,-25-25-16,0 24 15,0 1 1,0-25 187,0-25-188,0-24-15,0 24 16,0 0-16,0 0 16,0 1-1,0-1-15,0-25 16,0 50-16,0-25 15,0 25 1,0-24 0,0-1-16,0 25 15,25-25 1,-25 0-16,0 0 15,0 1-15,0 24 16,0-25 0,0 0-16,25 25 15,-1-25-15,-24 25 31,0-25 47,25 0-78,0 25 16,0 0-16,-25 0 16,25 0-1,-1 0-15,1 0 63,-25 0-48,25 0 1,-25 25-16,25 0 15,-25 0 1,0 25-16,25-26 16,-25 1-16,0-25 15,0 25-15,0 25 16,0-50-16,0 24 15,0-24 1,0 25-16,0 0 16,0-25-16,0 25 31,0-25-31,0 25 31,0-1 0,0-24-15,0 25-16,24-25 31</inkml:trace>
  <inkml:trace contextRef="#ctx0" brushRef="#br0" timeOffset="1657.93">2381 12353 0,'0'0'31,"25"0"-16,0 0-15,0 25 16,-1-25 0,-24 24-16,50-24 15,-25 0 1,0 0-1,-25 0 1,24 0 0,-24 0-16,50 0 15,-25 0-15,0 0 16,0 0-16,-25 0 15,49 0 32,-49 0-31,25-24-1,-25 24-15,25 0 16,0 0 0,-25-25 30</inkml:trace>
  <inkml:trace contextRef="#ctx0" brushRef="#br0" timeOffset="2487.97">2580 12179 0,'0'0'32,"0"25"-17,0-25 1,0 25-16,0-25 15,0 49 1,0-49-16,0 25 16,0 25-16,0-50 15,0 25-15,0-25 16,0 24-16,0 1 15,0-25-15,0 25 16,0-25 0,0 25 30,0 0-30,24-25 15,-24 24-15,0-24-16,0 25 31,0-25-15</inkml:trace>
  <inkml:trace contextRef="#ctx0" brushRef="#br0" timeOffset="4450.09">3324 11807 0,'0'0'31,"0"0"-31,0 25 16,0 0-16,0-1 16,0-24-1,0 25 1,0 0-16,0-25 15,0 25-15,0 0 16,0-1-16,0 26 16,0-25-16,0 0 15,0-1-15,0 26 16,0-25-16,0 0 15,0 0-15,0-1 16,0 1 0,0-25-1,0 25 141,25-25-140,-25 0-16,24 0 15,1 0-15,-25-25 16,25 25 0,-25-25-16,25 25 15,-25-24-15,25 24 16,-1-25 31,1 25-32,0 0-15,0 0 16,0-50 93,-1 50-93,-24-25-1,0 0 1,0 25-1,0-24 1,0-1 15,0 25 0,0-25 16,0 25 94,0 0-141,0 25 15,0 24-15,0 26 16,25-50-16,-25 24 15,0 26-15,0-75 16,25 25-16,-25 24 16,0-49-1,0 25-15,25 0 16,0-25 46</inkml:trace>
  <inkml:trace contextRef="#ctx0" brushRef="#br0" timeOffset="5457.14">4118 12229 0,'0'0'62,"0"0"-31,24 25-31,26-25 16,-50 0 0,25 24-1,-25 1-15,25-25 16,24 0-1,-49 0 1,25 0 0,0 0 62,24 0-78,-49 0 15,25 0-15</inkml:trace>
  <inkml:trace contextRef="#ctx0" brushRef="#br0" timeOffset="6370.2">4167 12601 0,'-25'0'47,"25"0"-16,25 25-31,25-25 15,-25 0-15,-1 0 16,-24 0-16,25 0 78,-25 0-62,25 0-1,-25 0 16,25 0-15</inkml:trace>
  <inkml:trace contextRef="#ctx0" brushRef="#br0" timeOffset="7176.24">4762 12378 0,'25'0'15,"0"24"1,-25-24-1,25 0 17,-25 0 30,50 0-62,-50 0 16,24 25-1,-24-25 1,50 0-16,-25 0 15,-25 0-15,49 0 16,1 0 0,-25 0-16</inkml:trace>
  <inkml:trace contextRef="#ctx0" brushRef="#br0" timeOffset="8121.3">5259 11981 0,'0'0'16,"0"24"15,0 1-16,0 0 1,24 0-16,-24 0 16,25-1-16,-25 1 15,0 25-15,0-25 16,25 24-16,0 1 15,0-25-15,-25 0 16,0-25-16,0 24 16,0 1-16,0 0 15,0-25-15,0 25 16,0 0-16,0-1 15,0-24-15,0 25 16,0-25-16,0 25 16,0 0 15</inkml:trace>
  <inkml:trace contextRef="#ctx0" brushRef="#br0" timeOffset="10434.43">6077 12154 0,'-25'-25'78,"25"25"-78,-24-24 16,-1-1 15,0 25-15,25 0-1,-25 0-15,25 0 16,-25 0-1,1 0-15,24 0 16,-25 0-16,-25 0 16,50 0-16,-50 0 15,26 0-15,24 0 16,-25 0-16,0 0 62,25 25-46,0-25 15,0 24-15,0-24-1,0 25-15,0 0 16,0-25-1,0 25 1,0-25-16,0 25 16,0 0-1,0-1-15,0 1 16,25 0-1,-25-25 17,25 0-17,-25 0 1,24 0-1,1 0 17,-25 0-32,25 0 15,-25 0-15,50 0 16,-50 0-1,25-25-15,-25 25 16,24-25 0,1 25 15,-25 0-31,25-24 15,-25 24 48,25 0-48,-25-25 1,0 0 62,0 25 16,25 0 108,-25 0-186,0 25 0,0-25-16,0 25 15,0-1-15,0 1 16,0 0-16,0-25 15,0 25-15,0-25 16,0 49-16,0-49 16,0 50-16,0-25 15,0-25-15,0 49 16,0-49-16,0 25 15,0-25-15,0 25 16,0 0 0,0 0-1,-25-1 1,0 26-16,25-50 15,-25 25-15,25-25 16,-25 25-16,25-1 16,-24-24-1,-1 0-15,25 25 16,-25-25-16,25 25 31,-50 0-31,50-25 16,-49 0-16,24 25 15,0-1-15,0-24 31,25 0 94,0 0-94,0-24-15</inkml:trace>
  <inkml:trace contextRef="#ctx0" brushRef="#br0" timeOffset="11534.49">6424 12477 0,'0'0'93,"0"0"-77,0 0-16,50 0 15,24 0-15,-49 0 16,74 0-16,50 0 16,-49 25-16,-26-1 15,-49-24-15,0 0 16</inkml:trace>
  <inkml:trace contextRef="#ctx0" brushRef="#br0" timeOffset="12351.54">6672 12254 0,'0'24'16,"0"1"-1,0 0-15,0-25 16,0 25-16,0 0 16,0-1-16,0-24 15,0 25-15,0-25 16,0 25-16,0-25 15,0 25 1,25 0 0,-25-25-16,0 24 15,0-24-15,0 25 16,0 0-16,0 0 15,0-25-15,0 25 16,0-1-16,0-24 16</inkml:trace>
  <inkml:trace contextRef="#ctx0" brushRef="#br0" timeOffset="14289.65">7317 12179 0,'0'0'15,"0"25"1,0 0 0,0-25 15,0 25-16,0-25-15,0 24 16,0 1-16,0 0 16,0-25-1,0 50-15,-24-1 16,24-49-16,0 25 15,0 0-15,0 24 16,0-49-16,0 25 16,0-25-16,0 25 15,0-25 235,24 0-250,1-25 15,0 25 1,25-25 15,-50 25-15,49 0-16,1 0 15,-25 0-15,-1 0 16,26-24-16,-50 24 47,25-25-16,-25 25 16,25-25-16,-25 0 0,0 25-15,0-25-1,0 25-15,0-24 16,0 24-16,0-50 16,0 50-1,0-25 110,0 25-94,0 0-15,0 25-1,0 0-15,0 0 16,0-1-16,0-24 16,0 25-1,0 0 1,0 0-16,0 0 15,0 24 1,0-24-16,0-25 16,0 50-16,0-50 15,0 24 1,0-24-1,0 25 32,0 0-31</inkml:trace>
  <inkml:trace contextRef="#ctx0" brushRef="#br0" timeOffset="15205.7">8384 12502 0,'0'0'110,"25"0"-110,24 0 15,-24 0-15,0 0 16,-25 0-1,25 0 1,0 0 0,-25 0-16,24 0 15,-24 0-15,25 0 16</inkml:trace>
  <inkml:trace contextRef="#ctx0" brushRef="#br0" timeOffset="16015.75">8285 12824 0,'0'0'63,"0"0"-48,25 0-15,24 0 16,-24 0 46,0 0-46,-25 0-16,25 0 31,-25 0 16,49 0-47,-49 0 16,25 0 77</inkml:trace>
  <inkml:trace contextRef="#ctx0" brushRef="#br0" timeOffset="17168.8">9401 12551 0,'0'0'63,"0"25"-17,0-25-30,0 25 0,25-25 15,-25 0 0,25 0-31,-1 0 16,1 0-16,25 0 15,-1 0-15,-24 0 16,25 25-16,-50-25 140,25 0-140</inkml:trace>
  <inkml:trace contextRef="#ctx0" brushRef="#br0" timeOffset="18024.86">10195 12328 0,'0'0'31,"0"25"-31,0-25 16,-25 49-16,25-24 15,-25 25-15,25-25 16,0 24-16,-25-24 16,25 0-16,0 0 15,0-1-15,0 1 16,0 0-16,0 0 15,0-25-15,0 25 16,0-1-16,0 1 125,0-25-125</inkml:trace>
  <inkml:trace contextRef="#ctx0" brushRef="#br0" timeOffset="21011.03">10889 12402 0,'0'0'125,"0"0"-110,-25 0-15,1 0 16,-1 0-16,25 0 15,-25 0 17,0 0-17,25 0-15,-25 0 16,25 0-16,-24 0 15,24 0 1,-50 0 109,50 0-110,-25 0-15,25 0 250,0 0-234,0 25-1,0 0-15,0 25 16,0-26-16,0 1 15,0 25-15,0-50 16,0 25-16,0-1 16,0 1 77,0 0-93,0-25 16,0 25-16,0 0 15,0-1-15,0 1 16,0 0-16,0 25 16,0-26-16,0 1 140,0-25-124,0 0 108,0 0-108,0-25 62,25 25-62,-25-24-1,50 24 1,-50-25-1,24 25 1,1 0 202,0 0-218,-25 0 110,25 0-110,-25 0 15,25 49 1,-25-49-16,24 25 15,-24-25-15,0 25 16,25-25-16,-25 25 16,0 0-16,0-25 15,25 24 16,-25-24 1,25 25-17,-25 0 1,0-25-1,0 25-15,0-25 16,0 25 0,0-1-16,0 1 15,0-25 1,0 25-16,0-25 15,0 25 17,-25 0-17,25-25 16,-25 25-15,0-25 0,1 0-1,-1 0-15,25 0 31,-25 0-31,0 24 16,25-24-16,-25 0 16,25 25-1</inkml:trace>
  <inkml:trace contextRef="#ctx0" brushRef="#br0" timeOffset="26025.32">4589 15032 0,'0'0'0,"0"24"16,25-24-1,-25 0 1,49 0 0,1 0-16,-25 0 15,24 0-15,1 0 16,-50 0-16,25 0 15,-25 0 1,25 0-16,-1 0 16,1 0-16,0 0 15,0 0-15,0 25 16,-1-25-1,-24 0 1,25 0-16,-25 0 16,50 0-16,-25 0 15,-25 0-15,24 0 16</inkml:trace>
  <inkml:trace contextRef="#ctx0" brushRef="#br0" timeOffset="26818.36">5631 14759 0,'0'49'16,"0"-24"-16,0 0 16,0 25-16,0-26 15,0 1-15,0 25 16,0 24-16,0-24 16,0-1-16,0 1 15,0-25-15,0 24 16,0-24-16,0 25 15,0-25-15,0 0 16,0-1-16,0-24 16,0 25 15</inkml:trace>
  <inkml:trace contextRef="#ctx0" brushRef="#br0" timeOffset="28769.48">6424 14932 0,'0'0'47,"-24"-24"-16,24-1-31,-25 0 15,0 0-15,0 25 47,25-25-31,-25 25 46,1 0-46,-1 0-1,25 0 1,-25 25-16,25-25 31,0 25-15,0 0-16,0-25 15,0 25-15,0-25 16,0 24 0,0-24-16,0 25 15,0 0 1,0-25-16,0 25 31,0 0-15,0-1-16,0-24 15,0 25-15,0-25 16,0 25 31,25-25-47,24 0 15,-24 0-15,25 25 16,-1-25-16,-24 0 15,0 0-15,0 0 63,-25 0-48,25 0-15,-25-25 16,0 0 0,0-24-16,0 24 15,0 0 1,0 25-16,0-25 15,0 25 1,0-25 31,0 25-16,0 0-15,-25 0-16,25 0 156,0 0-141,0 0 1,0 50-16,0-50 15,0 25-15,0-25 16,0 25-16,0-1 16,0 1-16,0 25 15,0-50 1,0 25-1,0-1-15,0-24 16,0 25-16,0 0 16,0 0-16,0 24 15,0-24-15,0 0 16,0 0-16,0 0 15,0 0-15,0 24 16,0-49-16,0 25 16,0-25-1,0 25 1,-25 0-1,0 24 1,0-49 15</inkml:trace>
  <inkml:trace contextRef="#ctx0" brushRef="#br0" timeOffset="29537.52">7243 15404 0,'0'0'16,"0"0"-16,0 25 15,0-25-15,-25 24 16,25 26-1,0-25-15,-25 24 16,1-24-16,-1 0 16,25 25-16,0-26 15,-25 1-15,25 0 16,0-25-16,-25 25 15,0 24-15,25-24 16,-24-25-16,24 25 16,-25-25-16,0 25 15,25 0 110</inkml:trace>
  <inkml:trace contextRef="#ctx0" brushRef="#br0" timeOffset="30561.58">7987 15354 0,'25'0'78,"-25"0"-46,25 0-1,0 0-16,-1 0 1,-24 0 0,25 0-1,-25 0-15,25 0 16,0 0-16,24 0 15,-24 0-15,0 25 16,0-25 0,0 0 93,-1 0-109,-24 0 15,25 0 1,-25 0 0,25 0-16,0 0 15</inkml:trace>
  <inkml:trace contextRef="#ctx0" brushRef="#br0" timeOffset="31369.62">8657 15032 0,'0'24'0,"0"26"16,0 0-16,0-26 16,0 26-16,0 0 15,0-1-15,0 1 16,0-25-16,0 24 15,0-24 1,0 0-16,0 0 16,0-25-1,0 25 16,0-1 1</inkml:trace>
  <inkml:trace contextRef="#ctx0" brushRef="#br0" timeOffset="32857.71">8954 15156 0,'0'-25'47,"25"25"-47,0 0 16,0 0-16,-25 0 15,50 0-15,-26-25 47,1 25-16,0 0 32,-25 0-48,25 0-15,0 0 16,-25 0-1,24 0 48,1-25-63,0 25 249,-25 0-249,0 25 16,0-25-16,0 50 16,0-26-16,-25 26 15,25-25 1,0 0-16,-25 24 15,1-24-15,24 0 16,-25 25-16,25-26 16,-25 1-16,25 0 15,-25 0-15,25 24 16,0 1-16,0-25 15,-25 0-15,25-25 32,0 24-17,0 1 48,-24-25-48,24 25 16</inkml:trace>
  <inkml:trace contextRef="#ctx0" brushRef="#br0" timeOffset="33673.75">9798 15503 0,'0'0'16,"0"0"-16,0 25 16,0 0-1,0-1-15,0-24 16,0 50-16,0-50 15,0 25-15,0 0 16,0-1-16,-25 51 16,-25-26-16,50-24 15,0 0-15,-24-25 16,-1 50-16,25-26 15,0 1-15,-25 25 16,0-25-16,25-1 16,-25 1 77,1-25-15</inkml:trace>
  <inkml:trace contextRef="#ctx0" brushRef="#br0" timeOffset="34560.81">10269 15677 0,'0'0'47,"25"0"-16,-25 0-31,25 0 16,0 0 46,-25 0-46,24 0 15,-24 0-15,50 0-16,0 0 15,-50 0 1,24 0-16,-24 0 62,25 0-46,0 0-16,0 0 15,24 0-15,-24 0 16,0 0-16,0 0 16,0 0-1</inkml:trace>
  <inkml:trace contextRef="#ctx0" brushRef="#br0" timeOffset="35528.86">11112 15354 0,'0'0'16,"0"0"-1,0 25 1,0 0-1,0 0-15,0-1 16,0 1-16,0 0 16,0-25-16,0 50 15,-24-26-15,24 1 16,0 0-16,0 0 15,0 0-15,0-25 16,0 24-16,0 1 16,0-25-16,0 25 15,0 0-15,0-25 16,-25 25-16,25-1 15,0-24-15,0 25 16,0-25-16,0 25 16,0 0-1,0-25 16,0 25-15,0-25-16,0 24 16,0 1-1,0 0 1,0-25-1</inkml:trace>
  <inkml:trace contextRef="#ctx0" brushRef="#br0" timeOffset="37813.99">11881 15404 0,'0'0'93,"0"0"-77,-24 0-16,24 0 15,-50 0-15,50 0 16,-25 0-16,0 0 16,1 0-16,24 0 15,-25 0 1,25 0 15,-25 0-31,0 0 16,25 0-1,-25 0-15,25 0 16,-24 0-1,24 0 204,-25 0-204,0 0-15,25 0 16,-25 0-16,25 25 16,0-1-16,-25 26 15,1 24-15,24-24 16,-25 0-16,25-1 15,0 1-15,0-25 16,0-1-16,0-24 16,0 25 77,0-25 79,25-25-172,24-24 0,-49 49 15,50-25-15,-50 25 16,25 0 171,-25 0-187,24 0 16,-24 0-16,25 25 15,0-25 1,-25 25-16,25-1 16,0-24-1,-1 25 1,-24-25-16,0 25 15,0 0 17,0-25-32,25 25 15,-25-1 16,0 1-15,0 0-16,0-25 16,0 25-1,0 0-15,0-25 16,0 24-16,0-24 15,0 25 1,0 0-16,0-25 31,0 25-15,0-25 15,0 25-31,-25-25 16,1 24-1,-1 1-15,25-25 16,-25 0-1,0 0 1,0 0 0,25 0-1,-49 25-15,49-25 31</inkml:trace>
  <inkml:trace contextRef="#ctx0" brushRef="#br0" timeOffset="39298.08">12526 16768 0,'-24'25'16,"24"-25"15,-25 25-31,0-25 16,0 24-1,0-24-15,1 25 16,-1-25-16,0 25 15,-25-25-15,-24 0 16,24 25-16,-24-25 16,24 0-16,-49 0 15,-50 0-15,25 0 16,0 0-16,-49 0 15,-26-25-15,-49 0 16,50 0-16,-75 1 16,25-51-16,49 50 15,-49 1-15,50-1 16,24 25-1,1 0-15,24 0 16,49 0-16,1 0 16,0 0-16,-50 0 15,-24 0-15,49-25 16,-25 0-16,-75-24 15,-24-26-15,-24 50 16,-1-24-16,-25-51 16,0 76-16,-24-51 15,74 1-15,0 24 16,25 25-16,-1 1 15,51-1-15,49 25 16,25 0-16,-26 0 16,51 0-16,0 0 15,24 0-15,0 0 16,-24 0-16,24 0 15,-24 0-15,24 0 16,26 0-16,-26 0 16,25 0-16,25 0 15,-25 0 63,1 0-78,-1 0 16,25 0-16,-25 0 15,0 0 282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4T08:42:52.1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2480 794 0,'0'0'62,"0"0"-46,0 0-16,25 0 15,-25 0-15,50 0 16,-50 0-16,25 0 15,-1 0 1,1 0-16,0 0 16,0 0-16,0 0 15,0 25-15,-1-25 16,-24 0-16,25 24 15,-25-24-15,25 0 16,0 0 0,-25 25-1,25-25 16,-25 25-15,24-25 0,-24 25-1,0 0 1,0-25-16,0 24 15,0-24 1,-24 25-16,24 0 16,-25-25-1,0 25-15,0-25 16,25 25 15,-25-25-31,1 0 16,-1 24-16,25-24 15,-50 0-15,50 0 16,-50 0-16,50 25 15,-24-25-15,24 0 16,-25 0-16,25 0 187,49 0-187,26 0 0,-1 25 16,1 0-1,-75-25-15,49 0 16,-49 0 0,25 25-16,-25-1 15,25-24 1,0 25-16,-25-25 15,0 25 1,0 0-16,0-25 16,0 25-1,0-25-15,0 24 16,0 1-1,0 0 1,0-25 0,-25 25-1,25-25 1,-25 0-16,25 0 15,-49 25-15,49-25 16,-25 24-16,0-24 16,0 0-16,0 0 15,1 25-15,-1-25 16,25 0-16,-25 0 15,25 0 1</inkml:trace>
  <inkml:trace contextRef="#ctx0" brushRef="#br0" timeOffset="727.04">3547 1339 0,'-25'0'47,"25"25"-31,0-25-16,0 25 15,0 0-15,0 0 16,-25-1-16,25 1 15,0 0 1,-24 25-16,24-26 16,-25 26-16,-25 0 15,50-25-15,-25-25 16,25 24-16,-49 1 15,24 0-15,-25-25 16,50 25-16,-24 0 16,-26-25-16,50 0 15,-50 0-15,26 0 16,24 24-1,-25-24-15,0 0 16,25 0-16</inkml:trace>
  <inkml:trace contextRef="#ctx0" brushRef="#br0" timeOffset="2447.13">4738 1067 0,'0'0'47,"-25"0"-32,25 0 1,-50 0 0,50 0-1,-49 24 1,24-24-1,0 25-15,-25-25 16,-24 0-16,49 0 16,-24 0-16,24 25 15,-25-25-15,25 0 16,-24 25-16,-1-25 31,50 0 141,0 25-157,0-1 1,0-24-16,25 25 0,-25 25 15,25-25-15,0 24 16,-25-49-16,0 50 16,24-1-16,-24-49 15,0 25 1,25 0-1,-25 0 1,0-25 0,0 25-1,0-25-15,0 24 16,0 1-1,0-25 126,0 0-126,50-49-15,-50 24 16,25 25 0,-1-25-1,1 25 1,-25 0-16,25 0 15,0 0-15,0 0 16,-1 0-16,1 0 16,0 0-1,-25 0-15,50 0 16,-50 0-16,24 0 15,26 25 1,-50 0-16,25-25 16,0 24-1,-25 1 16,0 0-31,0-25 16,0 25-16,0 0 16,0 0-16,0-1 15,-25-24-15,25 25 16,-25 0-16,0 0 15,0 0-15,25-25 16,-24 24-16,24-24 16,-25 0-1,0 0-15,25 0 16,-25 25-16</inkml:trace>
  <inkml:trace contextRef="#ctx0" brushRef="#br0" timeOffset="3068.17">5283 1637 0,'0'0'0,"25"25"16,-25 0-16,0-25 15,0 25-15,0 49 16,0-74-16,-25 74 16,25-49-16,-49 25 15,24-1-15,-25-24 16,26 25-16,-1-25 15,-25 24-15,50-49 16,-49 50-16,49-25 16,-25-25-16,0 24 15,25 1-15,-25-25 16,25 25-1,-25-25 1</inkml:trace>
  <inkml:trace contextRef="#ctx0" brushRef="#br0" timeOffset="4477.25">6077 1141 0,'0'0'110,"25"0"-110,0 0 15,0 0-15,-1 0 16,1 0-16,50 0 15,-51 0-15,26 0 16,0 0-16,-1 0 16,26 0-16,-75 0 15,24 0-15,-24 0 63,25 0-63,0 25 187,-25-25-187,0 25 15,0-1-15,-50 1 16,26 25-16,-1-25 16,-50 24-16,75-49 15,-49 50-15,49-50 16,-25 49-16,25-49 15,-25 50-15,0-25 16,1 0-16,24-1 16,-25 1-16,0 50 15,0-75-15,0 25 16,25 24-16,-24-24 15,24 0-15,-25-25 16,25 25 0,0-1 140,25-24-141</inkml:trace>
  <inkml:trace contextRef="#ctx0" brushRef="#br0" timeOffset="5503.31">7541 1587 0,'0'0'47,"0"25"-32,0-25-15,0 50 16,0-25-16,24 0 15,-24-1-15,0 1 16,0 0-16,0-25 16,0 25-1,0 0-15,0-25 16,0 24-16,0 1 15,0 0-15,0 0 16,0 0-16,0-1 16,0 1-1,-24 0-15,-1 0 16,25 0-16,-25-25 15,25 24-15,-50-24 16,26 25-16,-1 0 16,0-25-16,0 0 15,-24 25 1,24 0-16,0-1 15,0 1-15,0-25 16,25 0 0,-24 0 77,24 0-77</inkml:trace>
  <inkml:trace contextRef="#ctx0" brushRef="#br0" timeOffset="8135.46">8384 992 0,'0'-25'15,"-25"25"-15,25 0 16,-25 0-16,25 0 15,-24 0-15,-1 0 16,25 0-16,-25 0 16,0 0-1,0-24 32,25 24-31,-24 0-1,-1 0-15,0 24 16,25-24-1,0 25 1,-25 0 0,0 25-16,25-50 15,0 24 1,0-24-16,0 25 15,0 0-15,0-25 16,0 25 0,0-25-1,0 49-15,0-24 31,75 25-31,-75-25 16,25-25-16,-25 49 16,24-49-16,-24 25 15,25-25 1,0 0-16,-25 0 15,50 25-15,-50-25 16,24 0-16,1 0 16,0 0-16,25 0 15,-1 0-15,-49 0 16,25 0-16,-25 0 15,25 0-15,0 0 16,-1-25 0,-24 25-16,25-25 15,-25 0-15,0-24 16,0 24-1,0 0-15,0 0 0,0 25 16,0-49 0,0 49-16,0-50 15,-25 1 1,25 49-1,-24-25 1,24 25-16,-25-25 16,0 0 15,25 25 109,0 0-46,25 25-79,-25-25-15,0 25 16,0 0-16,0-1 16,25-24-16,-25 50 15,0-50-15,24 50 16,-24-26-1,0 1-15,0 0 16,0 0-16,0 0 16,0-1-16,0 1 15,0 0-15,0 0 16,0 0-16,0-1 15,0 1-15,0-25 16,0 25-16,0 0 16,0 0-16,0-25 15,0 49-15,0-49 16,-24 50-16,24-50 15,0 25-15,0-25 16,-25 49 0,25-24-1,-25 0 1,25 0-16,0-25 15,-25 49 1,25-49 0,-25 25-16,1-25 15,24 25 1,-25-25-16,0 25 15,0-25-15,-24 25 16,49-25 0,-25 24-16,0-24 15,0 0-15,25 0 16,-25 0-16,25 0 15</inkml:trace>
  <inkml:trace contextRef="#ctx0" brushRef="#br0" timeOffset="10188.58">2828 1612 0,'0'25'16,"0"-25"-16,0 25 16,0-25-16,0 50 15,0-50-15,0 24 16,0-24-16,0 25 15,0 0-15,0 25 16,0-26 0,0-24-16,0 50 15,0 0-15,0-50 16,-25 49-16,25-24 15,0 0-15,0 24 16,0-24-16,0 0 16,0 0-16,25 0 15,-25 24-15,0-49 16,25 50-16,-25-25 15,24-25-15,1 49 16,-25-49-16,50 50 31,-50-50-31,49 25 16,-24-25-1,50 24-15,-1-24 16,0 25-16,1 0 16,-1 0-16,50 0 15,-49-25-15,-1 0 16,1 0-16,-1 0 15,-24 0-15,-1 0 16,50 0 0,-49-25-16,0 0 15,49 0-15,-74 0 16,-1 1-16,-24 24 15,25-50-15,0 50 16,-25-25 0,0-24-16,0 49 15,0-25-15,-25 0 16,0 0-1,25 0-15,0 1 16,-24 24 0,24-25-1,-25 25 79</inkml:trace>
  <inkml:trace contextRef="#ctx0" brushRef="#br0" timeOffset="11739.67">3448 2753 0,'0'-49'31,"25"49"-31,-25 0 15,49-25-15,1 0 16,-50 25-16,49 0 16,-49 0-16,25 0 15,-25 0 16,25 0 1,0 0-32,0 0 15,-25 0 1,25 0-16,-1 0 15,-24 0 17,25 0-17,-25 25-15,25 0 16,-25-25-1,0 25 1,0-25-16,0 24 16,0-24-1,0 25 1,0 0-16,0 0 15,-25-25 1,25 25-16,-49-1 16,49-24-16,-25 0 15,0 25-15,0 0 16,0-25-16,0 25 15,-24 0 17,24-25-17,0 0 32,25 0-47,-25 24 16,1-24-1,24 0 16,-25 25-15,25-25 78,0 0-79,25 0-15,-1 0 16,-24 0-16,25 0 15,-25 0-15,50 0 16,-25 0 0,-25 0-16,49 0 15,-49 0-15,25 0 16,0 25-16,0-25 47,-25 0-32,25 0-15</inkml:trace>
  <inkml:trace contextRef="#ctx0" brushRef="#br0" timeOffset="13694.78">2729 1910 0,'0'0'0,"-25"25"15,25-25-15,0 25 16,0-1-16,-25 26 15,25-25-15,-25 24 16,0 1 0,25 0-16,-25 24 15,25-49-15,-24 24 16,-1 1-16,25-25 15,0 24-15,0-24 16,0 0-16,0 25 16,0-26-16,0-24 15,0 50-15,0-50 16,0 50-16,0-25 15,0-1-15,0 1 16,0 25-16,0-25 16,25-1-16,-25 26 15,0 0-15,24-26 16,1 26-16,-25-50 15,25 50-15,0-26 16,-25 1-16,50 50 16,-26-75-16,1 49 15,0 1-15,0-50 16,0 49-16,49-24 15,-49 25-15,24-25 16,26 24 0,-26-24-16,26 25 15,-26-50-15,51 49 16,-51-24-16,26 25 15,-1-50-15,0 25 16,-49-25-16,50 24 16,-26 1-16,51-25 15,-76 0-15,51 0 16,-50 0-16,24 0 15,-24 0-15,0 0 16,0 0-16,-1 0 16,1 0-16,0 0 15,0 0-15,0 0 16,49-25-16,-49 25 15,74-49-15,25 24 16,-50 0-16,-24 25 16,49-50-16,-74 26 15,0 24-15,0-25 16,-25 0-16,25 25 15,-1-50-15,1 50 16,0-24 0,25-1-16,-1-25 15,1 25-15,-1 1 16,-24-1-16,25-25 15,24 25-15,-24-24 16,24-26-16,-24 51 16,-25-1-16,24 0 15,1 0-15,-25 25 16,-25-25-16,24 1 15,-24 24-15,25-25 16,-25 0 0,0 0-16,25 0 15,0 1-15,-25 24 16,25-25-16,-25 0 15,24 0-15,-24 0 16,25 1-16,-25-1 16,0 0-16,25 0 15,0 0-15,-25 0 16,0 25-1,25-24-15,-25 24 16,0-25 0,0 0-16,0-25 15,25 1-15,-25 24 16,24-25-16,1-24 15,-25 49-15,25-24 16,-25-1 0,0 50-1,0-25 1,0 25-1,0-25 63</inkml:trace>
  <inkml:trace contextRef="#ctx0" brushRef="#br0" timeOffset="16884.96">3398 4068 0,'25'0'141,"-25"0"-110,0 0-31,0 50 0,0-50 16,0 24-16,0-24 15,0 25-15,0-25 16,0 25 46,0 0-46,0-25-1,0 25-15,0-25 16,0 24 0,0 1 93,0-25-94,0 25 32,0-25 16,0 50-48,0-50 297,0 0-296,25 0-16,0 0 15,-1 0-15,26 0 16,0-25-16,-1 25 16,1 0-16,49 0 15,-24 0-15,-1 0 16,-24 0-16,-26-25 218,-24 25-202,0-25 0,0 25-16,0-25 15,-24 25-15,24-49 16,-25 49-1,25-25 1,-25 0-16,25 0 31,0 25-31,0-49 16,0 49-1,-25-25 126,25 25-94,0 0-47,0 25 15,0 0-15,0-1 16,0 1-16,0 0 15,0 0-15,0-25 16,0 25-16,0-1 16,0 1-16,0-25 15,0 50 1,0-50-16,0 25 15,0-25 1,0 24-16,0 1 16,0-25-1,0 25-15,0-25 16,0 25-1,0-25 1,0 25 15,0-1 16,0-24-16,0 25-15,25-25-1,-25 0 110,25 0-78</inkml:trace>
  <inkml:trace contextRef="#ctx0" brushRef="#br0" timeOffset="19287.09">2282 2059 0,'-50'49'0,"-24"1"16,24 24-16,26-49 15,-1 25-15,0-1 16,25 1-16,-25-25 16,25 49-16,0-24 15,-25-25-15,25 49 16,-24 1-16,24-26 15,-25 26-15,25-51 16,0 26-16,0 24 16,0 1-16,0-26 15,0 1-15,0 0 16,0-1-16,0 26 15,0-26-15,0 1 16,0-1-16,0 1 16,0 24-16,25-24 15,-25 25 1,49-1-16,-49-24 15,25 49-15,0-50 16,0 26-16,-1-26 16,26 75-16,-25-99 15,0 74-15,24-24 16,1-26-16,-25-24 15,24 50-15,-24-26 16,49 26-16,-49-26 16,25 1-16,-1 0 15,1 24-15,25-24 16,-51-1-16,51 26 15,-26-51-15,1 51 16,49-50-16,-74 24 16,0-24-16,49 0 15,-24 24-15,24-24 16,1 25-16,-26-25 15,1-1-15,-1 1 16,26 0-16,-50-25 16,24 25-16,1 0 15,0-25-15,-1 0 16,1 24-1,24-24-15,1 25 16,-1-25-16,0 25 16,26-25-16,-26 0 15,25 0-15,25 0 16,-49 0-16,24 0 15,-25 0-15,26-50 16,24 1-16,-50 24 16,50 0-16,-74-24 15,74-1-15,-100 50 16,51-50-16,-1 26 15,1-51-15,-51 50 16,51 1-16,24-26 16,-24 0-16,24 26 15,0-26-15,25 0 16,-50 1-16,1 24 15,-26-25-15,26 26 16,-26-26-16,51 25 16,-26 0-16,0 0 15,51-24-15,-51-1 16,0 25-1,26-24-15,-51-1 16,26 1-16,-26-1 16,1-24-16,49-1 15,-74 26-15,49-26 16,-49 1-16,25-1 15,-1 26-15,-49-1 16,25 1-16,-25-1 16,0 0-16,0 1 15,0-26-15,25 1 16,-25 49-16,25-25 15,-25 1-15,0-26 16,24 26-16,-24-1 16,0 25-16,25-49 15,-25 24-15,0 1 16,25 24-16,-25-49 15,25 49-15,0 0 16,-25-25-16,49 1 16,-24 24-16,-25 0 15,0 0-15,50-24 16,-50 49-1,0-25-15,25-25 16,-1 50-16,1-49 16,-25 49-1,0-25-15,25 25 16,-25-25-1,0 0 1,0 25 0,0-25 15,0 25-16,0-24-15,0-1 16,0 0-16,0 0 16,0 0-16,0 25 15,0-49-15,0 49 109</inkml:trace>
  <inkml:trace contextRef="#ctx0" brushRef="#br0" timeOffset="20991.2">4911 5829 0,'0'0'63,"0"25"-32,0 0-16,-24 0-15,24-25 16,-25 24 0,0-24-16,25 50 15,0-50-15,-50 50 16,50-50-1,0 24-15,-25 1 16,25 0-16,0-25 16,0 25-16,0-25 15,0 25 1,0-25-1,0 24-15,0 1 16,0-25-16,0 25 16,0-25-1,0 25 16,0 0-15,0-25-16,0 24 16,0 1-16,0 0 15,0 0-15,25 0 16,0-1-16,-25-24 15,25 25-15,-25 0 16,50-25-16,-50 0 16,24 0-16,-24 0 15,25 0-15,0 0 16,25 0-16,-26-50 15,1 50-15,0-24 16,0-1-16,0 25 16,-1-25-16,-24 25 46,0-25-46,0 25 16,0-25-16,0 1 31,0 24-15,0-25-16,0 25 15,0-50 1,0 25 15,-24 1-31,24 24 16,-50 0-16,50 0 15,-25-25-15,-49 0 16,49 25 0,0 0-16,25 0 15,-25 0-15,1 0 16,-1 0-16,0 0 15,25 0-15,-50 0 16,50 0-16,-25 25 16,25-25-1,-24 25-15,-1-25 0,25 24 16</inkml:trace>
  <inkml:trace contextRef="#ctx0" brushRef="#br0" timeOffset="27539.57">74 6796 0,'25'0'0,"-25"0"15,25 0-15,25 0 172,-50 0-172,24 0 15,1 0-15,-25 0 16,25 25-16,0-25 16,0 0-16,24 0 15,1 0 1,-25 0-16,24 0 15,1 0-15,0 0 16,-1 0-16,-24 0 16,25 0-16,-1 0 15,50 25-15,1-25 16,48 25-16,1-25 15,25 25-15,-50 24 16,99-24 0,-49 0-16,-75-25 0,75 25 15,-50 0-15,-25-25 16,0 0-16,0 0 15,25 0-15,-49 0 16,24 0-16,-25 0 16,1 0-16,-1 0 15,25 0-15,1 0 16,48 0-16,-48 0 15,73 0-15,1 0 16,0 0-16,49 0 16,-25 0-16,25 0 15,-24 0 1,-75 0-16,50 0 15,-75 0-15,25 0 16,0 0-16,-50 0 16,1 0-16,24 0 15,0 0-15,-24 0 16,-1 0-16,-24 0 15,24 0-15,0 0 16,1 0-16,24 0 16,0 0-16,50 0 15,25 0-15,-1 0 16,-49 0-16,50 0 15,-25 0-15,-25 0 16,-25 0-16,-25 0 16,1 0-16,-26 0 15,1 0-15,-25 0 16,49 0-16,-24 0 15,-25 0-15,24 0 16,26 0-16,-26 0 16,51 0-16,-51 0 15,50 0 1,1 0-16,-26 0 15,50 0-15,0 0 16,-49 0-16,24 0 16,0 0-16,-25 0 15,1 0-15,-26 0 16,26 0-16,-26 0 15,51 0-15,-26 0 16,-24 0-16,24 0 16,-24 0-16,-1 0 15,1 0-15,-25 0 16,-25 0-16,25 0 15,-1 0 1,-24 0-16,25 0 16,-25 0-16,25 0 15,-25 0 94</inkml:trace>
  <inkml:trace contextRef="#ctx0" brushRef="#br0" timeOffset="39396.25">9575 3448 0,'0'0'62,"0"0"-46,0 25-16,0-25 15,0 24-15,24 26 16,-24-50-16,0 25 15,25 0-15,-25-1 16,0-24-16,0 50 16,0-25-1,0-25-15,0 50 16,0-50-16,0 24 15,25 1-15,-25 0 16,0 0 0,0 0-16,0-25 15,0 0 204,0-25-219,0-25 15,0 25-15,0 1 16,0-26-16,0 25 15,0 0-15,0 25 16,0-25-16,0 25 16,0-24-16,0 24 15,0-25-15,25 0 16,-25 0-1,0 25 1,0-25-16,0 1 16,25 24-16,-25-25 15,0 25 1,24-50-1,1 50 1,0 0 187,0 0-188,-25 25 1,25 0-16,-25-25 16,0 49-1,0-24-15,0 0 31,24-25-31,-24 25 16,0 0 0,0-1-16,25 1 15,-25-25 16,0 25-31,0 0 16,0 0-16,0-25 16,0 25-16,0-1 15,0-24 1,0 25-1,0-25 1,0 25 0</inkml:trace>
  <inkml:trace contextRef="#ctx0" brushRef="#br0" timeOffset="40222.3">10170 3696 0,'0'-25'31,"25"25"-15,-25 0 0,0 25-16,0 0 15,0 0-15,0-25 16,0 49-16,25-49 15,-25 25-15,0-25 16,0 25-16,0 0 16,0-25-16,0 24 15,0-24-15,0 25 16,0 0-16,0 25 15,0-26-15,0 1 16,-50 50-16,50-75 16,-50 49-16,50-24 15,-24-25-15,24 50 16,-25-50-16,25 24 15,-25-24-15,25 25 16,-25-25 62,25 0-78,-25 0 16,25 0-16</inkml:trace>
  <inkml:trace contextRef="#ctx0" brushRef="#br0" timeOffset="42086.4">10567 3646 0,'-25'0'78,"25"0"-78,0 50 16,0-25-16,25 24 16,-25-24-16,0 0 15,0 0-15,25 24 16,-25-49-16,24 50 15,-24-25-15,0 0 16,0-1-16,0-24 16,25 50-16,-25-50 15,0 25 1,0 0-16,0-1 15,0-24-15,25 25 16,-25-25 140,0-25-140,0-24-16,0 24 15,0-25-15,0 1 16,0 24-16,0-25 15,0-24-15,0 49 16,0-24-16,0-1 16,0 0-16,0 25 15,0 1-15,25 24 16,-25-25-16,0 25 15,0-25-15,0 25 16,0-25-16,0 0 16,0 25-16,0-24 15,25 24 94,-1 0-93,1 0-16,0 0 16,0 0-16,-25 0 15,25 0-15,-25 0 16,24 24-16,1 1 15,-25-25 1,25 25-16,-25-25 16,25 25-16,-25-25 15,0 25-15,0-1 16,0 1-16,25-25 15,-25 25-15,0 0 16,24 0-16,-24-25 16,0 25-16,0-1 15,0-24-15,0 25 16,0 0 15,0 0-31,0-25 16,0 25-16,0-25 15,0 24 1,0-24-1,0 25 1,0 0-16,0-25 16,25 25-1,-25-25 48,0 25-32,0-1-16,0-24 1,25 25 15,0-25-31,-25 25 16,25 0-1</inkml:trace>
  <inkml:trace contextRef="#ctx0" brushRef="#br0" timeOffset="43093.46">11311 3845 0,'0'0'78,"50"0"-63,-26 0-15,1 0 0,0 0 16,0 0-1,-25 0 1,25 0-16,-1 0 16,1 0-1,-25 0 48,25 0-63,0 0 15,0 0-15,-25 0 16</inkml:trace>
  <inkml:trace contextRef="#ctx0" brushRef="#br0" timeOffset="44078.52">11485 3671 0,'0'0'16,"0"0"0,0 25-16,0 0 15,0-25 1,0 25-16,0-25 15,0 24 1,0-24-16,0 25 16,0 0-16,0-25 15,0 25-15,0-25 16,0 25-16,0-1 15,0-24-15,0 25 16,0-25 0,0 25-16,0-25 15,0 25 1,0 0-1</inkml:trace>
  <inkml:trace contextRef="#ctx0" brushRef="#br0" timeOffset="46134.63">12030 3671 0,'0'-25'78,"0"25"-62,0-25-16,25 25 15,0 0-15,-25 0 16,25 0-16,-1 0 15,1 0-15,25-24 16,-50 24-16,25 0 16,-25 0-1,25 0 48,-25 0-48,49 0 1,-49 24-1,0-24 1,0 25-16,0-25 16,0 25-1,0 0-15,0 0 16,0-25-1,0 25-15,0-1 16,0-24-16,0 25 31,-25-25-31,1 25 31,24 0-15,-25 0 0,0-25-16,0 24 15,25 1 1,-50-25-1,50 25-15,-24-25 16,24 0-16,-25 25 31,25 0 0,-50-25-31,50 0 172,-25 0-141,25 0-15,0 0-1,0-25 17,0 0-17,25 25 1,-25 0-1,25 0-15,0 0 16,0 0-16,-25 0 16,24 25-16,1-25 31,-25 25-16,50-25 157,-25 24-156,-25 1-1,25-25 1</inkml:trace>
  <inkml:trace contextRef="#ctx0" brushRef="#br0" timeOffset="47205.7">12824 3944 0,'0'0'32,"0"0"-17,0 0-15,25 25 16,-25 0-16,0-25 15,0 24-15,0 1 16,0 0 0,0 0-16,0 0 0,0-1 15,0 1-15,0 0 16,0 25-16,0-26 16,0-24-16,0 50 15,0-25 1,-25 0-16,25-25 31,-25 24-15,25-24-1,-25 0 1,1 0-16,-1 25 15,25-25-15,-25 0 16,0 0-16,25 0 16,-25 0-16,25 0 15,-24 25 1,-1-25 15</inkml:trace>
  <inkml:trace contextRef="#ctx0" brushRef="#br0" timeOffset="48877.78">13047 3696 0,'0'0'16,"0"0"-1,0 25-15,0 0 16,0 24-16,0-49 15,0 25-15,0 0 16,0 0-16,0 24 16,25-49-16,-25 25 15,0 25-15,0-26 16,0 1-16,0 0 15,0-25-15,0 25 16,0 0-16,25-25 16,-25 24 15,0-24 0,0 0 94,0-74-110,0 49-15,0-24 16,0 24-16,0 0 16,-25-25-16,25 26 15,0-1-15,0 0 16,0 0-1,0 25 1,0-25 0,0 25-16,0-24 15,0 24-15,0-25 16,0 0-16,0 0 31,0 25-31,25-25 47,-25 0-47,25 25 15,-25 0 79,24 0-78,-24 0-16,25 0 15,0 0-15,0 0 16,0 25-1,-25 0 1,25 0-16,-25-25 16,24 25-16,1 0 15,-25-1 1,0 1-1,0 0-15,25-25 16,-25 25-16,0 0 16,0-1-16,0 1 15,25 25 1,-25-50-16,0 25 31,0-1-31,0-24 16,0 25-1,0-25 1</inkml:trace>
  <inkml:trace contextRef="#ctx0" brushRef="#br0" timeOffset="49639.83">13543 3845 0,'0'0'62,"25"0"-46,-25 0-16,25 0 15,0 0-15,0 0 16,24 0-16,50 0 16,-49 0-16,24 0 15,-49 0-15,50 0 16,-51 0-16,1 0 15,0 0-15,-25 0 16,25 0 46,0 0 63</inkml:trace>
  <inkml:trace contextRef="#ctx0" brushRef="#br0" timeOffset="50374.88">13841 3746 0,'0'0'32,"0"0"-32,0 0 15,0 49-15,0-24 16,0-25-16,0 50 15,0-26-15,0 1 16,0 0-16,0 0 16,0 0-1,0-1 1,0 1-1,0-25-15,0 25 16,0-25-16,0 25 16,0-25-1,0 25 1,0-1-1,25-24 32</inkml:trace>
  <inkml:trace contextRef="#ctx0" brushRef="#br0" timeOffset="52591">14461 3646 0,'0'25'78,"0"-25"-63,0 25-15,0 0 16,0 0-16,0 24 16,0-24-16,-25 0 15,25 0-15,-24-1 16,24 1-16,0-25 15,0 25-15,0 0 16,0 24-16,-25-24 16,25 0-1,0 0-15,0-25 16,0 25-16,0-1 15,0-24-15,0 25 16,0-25 109,0 0-110,0-25-15,0 1 16,25-1 0,-25 25-16,24-25 15,1 0 1,0 0-1,0 1 17,0 24-17,-1-25 1,1 25-1,0-25 17,0 0 14,-25 25 32,0-25-62,25 25 0,-25-24-16,0-1 31,0 25-16,0-25 1,0 25 0,0-25-1,0 0 16,0 1-15,0 24 171,0 0-187,0 24 16,0 1-16,0-25 15,0 25-15,0 0 16,0 0-16,0-25 16,0 24-16,0 1 15,0 0-15,0-25 16,0 25-1,0-25-15,0 49 16,0-49-16,0 25 16,0 25-16,0-50 15,0 25-15,0-1 16,0 26-16,0-25 15,0-25-15,0 25 47,0-25 109,0 0-93</inkml:trace>
  <inkml:trace contextRef="#ctx0" brushRef="#br0" timeOffset="56294.21">15007 4887 0,'25'0'62,"-25"24"-15,0-24-47,-50 0 16,50 0-16,-25 0 15,-24 0-15,24 0 16,0 0-16,-25 0 16,50 0-16,-49 0 15,-1 0-15,-24 0 16,24 0-16,-24 0 15,-25 0-15,-1 25 16,26 0-16,-75 0 16,0 0-16,50-25 15,-50 24-15,0 1 16,50 0-16,-25-25 15,25 0-15,0 25 16,-50 0-16,50-25 16,-75 0-1,25 0-15,25 0 16,25 0-16,-25 0 15,25 0-15,-25 0 16,0 0-16,49 0 16,-24 0-16,0 0 15,0 0-15,-1 0 16,-24 0-16,50 0 15,24 0-15,1 0 16,-26 0-16,26 0 16,-26 0-16,26 0 15,-26 0-15,50 0 16,-24 0-16,-1 0 15,-24 0-15,49 0 16,0 0-16,0 0 16,1 0-16,-1 0 15,0 0-15,-25-25 16,-49 0-16,25 25 15,-25 0-15,-1-25 16,-49 0-16,100 25 16,-50-24-1,74 24-15,0 0 16,-25-25-16,50 25 31,-49-50-15,24 50-16,-25-49 15,26 49-15,-26-50 16,0 25-16,-24-49 15,0 49-15,-1-50 16,26 26-16,-26-26 16,1 1-16,-1 0 15,50 24-15,1 0 16,-1-24-16,0 0 15,0 24-15,-24 25 16,24-49-16,0 49 16,0-49-16,0-1 15,-24 26-15,49-26 16,-25 25-16,0-24 15,25 24-15,0 1 16,-25 24 0,25-25-16,0 1 15,0 24-15,0 0 16,0 25-16,0-49 15,0 49-15,0-25 16,25 0-16,25 0 16,-1-24-16,-24 24 15,50 0-15,-26-25 16,26 26-16,-26-1 15,26-25-15,-26 50 16,1-49-16,49 24 16,0-25-16,1 50 15,24-25-15,-25 25 16,-25 0-16,1 0 15,-26-24-15,1 24 16,-1-25-16,1 25 16,24-25-16,26 25 15,24 0-15,49 0 16,-24 0-1,0-25-15,-50 0 0,-24 25 16,-26 0-16,1 0 16,24 0-1,-24-25-15,24 25 16,-24 0-16,24 0 15,26 0-15,-51 0 16,50 0-16,-24 0 16,-26 0-16,26 0 15,-1 0-15,25 0 16,1 0-16,-1 0 15,50 0-15,-50 0 16,25 25-16,-25-25 16,-24 0-16,-26 0 15,26 0-15,-1 0 16,-24 0-16,-26 0 15,26 25-15,24-25 16,-24 25-16,0-25 16,-1 25-16,1-25 15,0 0-15,-26 0 16,26 0-1,0 0-15,-1 25 16,-24-25-16,25 24 16,-1-24-1,1 0-15,-25 25 16,49-25-16,-49 0 15,0 0-15,24 0 16,1 25-16,-25-25 16,24 25-16,1-25 15,-1 25-15,1-25 16,0 24-16,49 1 15,-99-25-15,25 0 16,-1 0-16,1 25 16,25-25-16,-25 0 15,24 25-15,1-25 16,0 0-16,-26 25 15,1-25-15,0 0 16,0 24 62,-25-24-62,25 25-1,-25 0 1,24 0-1,1 24-15,-25-49 16,0 50-16,25 0 16,0-1-16,-25 1 15,0-1-15,0 1 16,25-25-16,-25 24 15,0 1-15,24-25 16,-24 0 0,0-25-1,0 24-15,25 1 16,-25-25-1,0 25 1,0-25-16,0 25 16,25 0-1,-25 0 1,0-25-16,0 24 15,0 1 1,25-25-16,0 25 16,-25 0-1,0 0 1,24-25-16,-24 24 15,25 1 1,-25 0-16,25-25 16,-25 25-16,25-25 15,-25 25-15,25-1 16,-1 26-1,-24-50 1,0 25-16,0-25 16,0 49-16,0-24 15,0 0-15,0 0 16,25 0-16,25 49 15,-50-74-15,25 25 16,-25 0-16,0-1 16,0 1-16,0 0 15,0 0-15,0-25 16,0 25-16,0-25 15,0 49-15,24-49 16,-24 25-16,0 0 16,0 0-1,0-1-15,0 1 16,0 0-16,0 25 15,0-26-15,0 1 16,0 0-16,-24 25 16,24-25-1,-25-25-15,25 0 109,-25 0-109,-25 0 16,26 0-16,-1 0 16,25 0-16,-25 0 15,25 0 1,-25 0-1,0 0 110,1 0-109,-1 0-1,25 24 17,0-24-32,0 25 15,0 0-15,0-25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3T06:24:36.8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25896 5407 0,'-25'0'16,"0"0"-16,1 0 16,-1 0-16,0 0 15,0 0-15,-24 0 16,49 0-16,-25 0 15,0 0-15,0 25 16,0-25-16,1 0 16,-1 0-16,-25 25 15,50-25-15,-25 0 16,-24 0-16,24 0 15,0 0-15,-24 0 16,24 0-16,0 0 16,-25 0-16,26 0 15,-1 0-15,-25 0 16,50 0-16,-25 0 15,1 0-15,-1 0 16,0 0-16,0 0 16,0 0-16,25 0 31,-24 0-31,24 0 15,-25 0-15,0 0 16,25 0-16,-25 0 16,25 0-16,-25 0 15,0 0-15,1 0 16,-26 0-16,25 0 15,0 0-15,25 0 16,-24 0-16,24 0 16,-25 0-16,-25 0 15,25 0-15,-24 0 16,-1 25-16,1-25 15,24 0 1,-25 25-16,50-25 47,-25 0-47,-24 0 15,-1 0 1,1 0-16,-26 0 16,-24 0-16,49 0 15,26 0 1,-1 0-16,-50 0 15,50 0-15,1 0 16,-26 0-16,-24 0 16,74 0-16,-25 0 78,25 0-63,-25 0-15,0 0 16,0 0-16,1 0 15,-26 0-15,-49 0 16,24 0-16,-24 0 16,25 0-16,-50 0 15,49 0-15,1 0 16,49-25-16,0 25 15,1 0 1,-26 0 93,-49 0-109,-75-25 16,-24 0-16,49 0 15,0 25-15,50-24 16,0 24-16,49 0 16,25 0-16,25 0 15,-50 0 79,50 0-79,-24 0-15,-1 0 32,0 0-32,-49 0 0,-50-25 15,49 25 1,1-25-16,-1 25 15,1-25-15,24 0 16,-24 25-16,24 0 16,26 0-16,-1 0 15,25 0 79,-25 0-94,0 0 15,0 0-15,1 0 16,24 0 15,-50 0-31,50 0 16,-75 0-16,-24 0 15,0 0-15,25 0 16,-1 0-16,1 0 16,-1 0-16,75 0 15,-24 0 1</inkml:trace>
  <inkml:trace contextRef="#ctx0" brushRef="#br0" timeOffset="4969.28">16842 6548 0,'-24'-24'140,"24"24"-124,-25 0-1,0 0 1,0 24 0,25-24 15,-25 25-16,25 0 1,-24-25 0,-1 25-16,25-25 15,-25 25 1,25-1-16,-50 1 15,50-25-15,-24 25 16,24 0-16,-50-25 16,50 25-1,-25-25-15,25 24 16,-25-24-16,1 25 15,-1-25 1,25 25-16,-25-25 16,0 0 93,25 25-109,-25 0 15,25-25-15,-25 25 16,25-25 0,-24 49 15</inkml:trace>
  <inkml:trace contextRef="#ctx0" brushRef="#br0" timeOffset="7603.42">16446 6598 0,'0'0'156,"49"25"-140,-24-25-16,0 25 15,-25-25-15,25 24 16,-1-24 15,1 25 0,-25 0-15,25-25 15,-25 25 0,25 0-15,0-1 15,-25-24 0,24 50-31,-24-50 31,25 25 1,0 0-1,-25 0 0,25-25 172,-25 0-172,25 0-15,-1 0-16</inkml:trace>
  <inkml:trace contextRef="#ctx0" brushRef="#br0" timeOffset="9216.52">17462 6672 0,'0'0'125,"0"25"-110,0-25 1,0 25-1,0-25 1,0 25 0,0 0-16,25-25 15,-25 24 1,0-24-1,0 25-15,0-25 16,0 25 0,0 0-1,0-25 1,0 25-1,0 0 1,-25-1 0,25 1-1,-24 0 1,24 0-1,-25 0 1,25-1 0,0-24 15,-25 50-16,25-50 1,-25 25 0,0-25-1,25 25 1,-24-25-1,-1 24 32,0 1-31,25-25 15</inkml:trace>
  <inkml:trace contextRef="#ctx0" brushRef="#br0" timeOffset="21037.2">19844 4043 0,'0'0'46,"0"0"1,0 25-47,0-25 16,0 25-1,0 0-15,0-25 16,0 24-16,0-24 16,0 50-16,0-50 15,0 25-15,0 24 16,0-49-1,0 50-15,0-50 16,0 25-16,0 0 16,0-25-16,0 24 15,0 1-15,0 0 16,0 0-1,0 0 1,0-25-16,0 49 16,0-24-16,0-25 15,0 50 1,0-50-16,0 49 15,0-49 1,0 25-16,0 0 16,0 0-1,0-1-15,0-24 16,25 50-1,-25-50-15,0 25 16,0-25 0,0 25-16,24 0 15,-24-1-15,0-24 16,0 25-16,0 0 15,0 0 1,0-25 0,0 25-1,25-1 1,-25-24-1,0 25 1,0-25 0,0 25-1,0 0 1,0-25-1,0 25 1,-25-25 0,25 24-1,-24-24 1,-1 25-16,0-25 15,-25 25-15,1 0 16,-1-25 0,1 0-1,-1 25-15,0-1 16,25-24-16,-49 25 15,24-25-15,1 0 16,24 0-16,-25 0 16,1 0-16,24 0 15,-49 25-15,49-25 16,-25 0-16,25 0 15,-24 0-15,-26 0 16,26 0-16,24 0 16,0 0-16,-49 0 15,74 0-15,-50 0 16,25 0-16,-49 0 15,-25 0-15,24 0 16,1 0-16,-1 0 16,1 0-16,24 0 15,1 0 1,-1 0-16,-24 0 15,-1 0-15,51 0 16,-26 0-16,0 0 16,50 0-16,-24 0 15,24 0-15,-25 0 16,25 0-1,-25 0 1,0 0-16,-24 0 16,-51 0-16,26 0 15,24 0-15,-24 0 16,-1 0-16,26 0 15,-1 0-15,1 0 16,-1 0-16,50 0 16,-25 0 46,0 0-46,1 0-1,24-25 1,-25 0-16,25 1 15,-25 24-15,0-50 16,25 50-16,0-25 16,-25 0-16,25 1 15,-24 24 1,24-25-1,0 0-15,0 0 16,0 0-16,0 1 16,-25-26-16,25 25 15,-25 0-15,25 1 16,0-1-16,0 0 15,0-25-15,0 50 16,0-25-16,0-24 16,0 24-16,0 0 15,0-24-15,0 49 16,0-50-16,0 25 15,0 0-15,25 1 16,-25-1-16,0 0 16,25 0-1,-25 0-15,24-49 16,1 74-1,-25-25-15,25 0 16,0-24-16,0 24 16,24 0-16,-49 0 15,50 1-15,-25-1 16,24 0-16,-24 25 15,25-25-15,74 0 16,-25 1-16,0-1 16,0 25-16,-24 0 15,-1 0-15,-24 0 16,-1 0-16,-24 0 15,25 0-15,-25 0 16,24 0-16,-24 0 16,0 0-16,0 0 15,-1 0-15,-24 0 16,25 0-16,-25 0 15,25 0 1,0 0 0,0 0-1,-1 0-15,-24 0 16,50 0-1,-50 0-15,25 0 16,0-25-16,-1 25 16,1 0-16,0 0 15,25 0-15,-1 0 16,1 0-16,-25 0 15,24-25-15,-49 25 16,50-25 0,-50 25-1,25 0 1,-25 0-16,25 0 15,-25 0 17,24 0-17,1 0 1,-25 0-1,25 0 1,-25 0-16,50 0 16,24 0-1,-49 0-15,-25 0 16,49 0-16,-24 0 15,25 0-15,-1 0 16,1 0-16,-50 0 125,25 0-125,0 0 15,-25 0-15,24 0 16,-24 25-16,25-25 16,-25 0 46,50 0-62,-25 25 31,24 0-31,-49-25 16,25 0-16,-25 0 15,25 0 1,-25 25 46,25-25-30,-1 24-32,-24-24 15,25 25 1,0-25-1,0 0-15,0 25 16,-25 0 0,25-25 15,-1 0-31,-24 0 15,50 25 1,-50-25 46,25 0-62,24 0 16,-49 0-16,25 0 16,0 0 186,0 0-186,0 0 15</inkml:trace>
  <inkml:trace contextRef="#ctx0" brushRef="#br0" timeOffset="41215.35">18380 6474 0,'0'0'140,"-25"0"-124,1 0-16,24 0 15,-25 25-15,0 0 16,0-25-1,25 24-15,-25-24 16,1 25-16,24-25 16,-25 25-1,25 0-15,-25-25 16,0 25-1,25-25 1,-25 24 0,25 1-16,-24 0 15,24-25 1,-25 50-16,0-26 15,25 1 1,0-25-16,-25 25 16,25-25-16,-25 25 15,25 0 1,0 0 46,-24-25-62,-1 24 16,25 1-1,-25-25-15,25 25 16,-25-25 0</inkml:trace>
  <inkml:trace contextRef="#ctx0" brushRef="#br0" timeOffset="42464.42">17909 6524 0,'0'-25'94,"25"25"-79,24 0-15,-49 25 16,25-25-1,25 24 1,-50-24 0,49 25-16,-49-25 31,25 25-31,-25 0 31,25-25-31,0 25 16,-25-25-1,25 24 1,-25 1-1,0-25-15,0 25 16,24-25 0,-24 25-16,25-25 15,-25 25-15,0-1 16,25 1-16,-25-25 15,25 25 17,-25 0-17,25-25-15,-25 25 16,0-25-1</inkml:trace>
  <inkml:trace contextRef="#ctx0" brushRef="#br0" timeOffset="43623.49">18678 6722 0,'25'0'47,"0"0"-16,-1 0-31,-24 0 16,25 0-1,0 25 17,0-25-17,-25 0-15,25 0 16,-1 0-1,1 0 1,-25 0 124,50 25-124,-25-25-16,-1 0 16,-24 0-16,25 0 15</inkml:trace>
  <inkml:trace contextRef="#ctx0" brushRef="#br0" timeOffset="44567.54">18876 6524 0,'0'0'16,"0"24"-1,0-24 16,0 25-31,0-25 16,0 25 0,0 0-16,0-25 15,0 25-15,0-25 16,0 24-16,0 1 15,0 0-15,0-25 16,0 50-16,0-50 16,0 24-1,0 1-15,0 0 16,0-25-16,0 25 15,0-25 1,0 25-16,0-25 16,0 25-1</inkml:trace>
  <inkml:trace contextRef="#ctx0" brushRef="#br0" timeOffset="45686.61">19447 6474 0,'-25'0'63,"25"0"-63,0 25 15,0-25-15,0 25 16,0-1-16,0 1 16,0 0-16,0 0 15,0 24-15,0-24 16,0 0-16,0 0 15,0-25-15,0 25 16,0-1-16,0 1 16,0-25-16,0 25 15,0 0-15,0-25 16,0 25-1,0-25-15,0 25 16,0-25 0,0 24-1,0 1 1</inkml:trace>
  <inkml:trace contextRef="#ctx0" brushRef="#br0" timeOffset="46782.67">20042 6747 0,'0'0'47,"0"25"-47,0-1 15,0-24 1,0 25-16,0 0 15,0-25-15,0 25 16,0 0-16,0 0 16,0-1-16,0-24 15,0 50-15,0-50 16,0 25-16,0-25 15,0 49 1,0-24 0,0-25-16,0 50 15,0-50 1,0 25-16,-25-1 15,25-24-15,-24 25 16,-1 0-16,25 0 16,-25-25-16,0 25 15,25-25-15,-25 24 16,25-24 15</inkml:trace>
  <inkml:trace contextRef="#ctx0" brushRef="#br0" timeOffset="47998.74">20786 6573 0,'0'0'31,"-24"0"-15,-1 25-1,25 0-15,0-25 16,0 25 0,-25-1-16,25 1 15,0-25-15,-25 25 16,0 0-16,25 0 15,0-25-15,-25 24 16,25 26-16,-24-50 16,-1 50-16,25-50 15,0 25-15,0-1 16,-25 1-16,0 0 15,25 0 1,0 0-16,0-1 16,-25-24-16,25 25 15,0-25-15,0 25 31,-24 0 94</inkml:trace>
  <inkml:trace contextRef="#ctx0" brushRef="#br0" timeOffset="48966.8">20389 6672 0,'0'-24'31,"0"24"-16,25 0-15,0 0 16,0 0 0,-25 24-16,25-24 15,-1 25 1,-24-25-16,25 25 15,-25 0-15,25-25 16,0 25-16,-25-25 16,0 49-16,25-49 15,-25 25 1,24 0-1,1 0-15,0 0 16,-25-1-16,25-24 16,0 25-1,-25-25 1,0 25-1,25 0-15,-1 24 32</inkml:trace>
  <inkml:trace contextRef="#ctx0" brushRef="#br0" timeOffset="50287.87">20985 6821 0,'0'0'47,"25"0"-1,-1 25-14,1-25 170,0 0-186,0 0-16,24 0 16,-24 0-16,0 0 15,25 0-15,-50 0 16,24 0-16,-24 0 15</inkml:trace>
  <inkml:trace contextRef="#ctx0" brushRef="#br0" timeOffset="51646.95">21134 6697 0,'0'25'31,"0"-25"-15,0 25-16,0 0 16,0-25 15,0 24-31,0-24 15,0 25 1,0-25-16,0 25 16,0 0-16,0-25 15,0 25 1,0-25-16,0 25 31,0-1-31,0-24 16,0 25-1,0-25 1,0 25-16,0-25 15,0 25 1,0 0 0,0-25-1</inkml:trace>
  <inkml:trace contextRef="#ctx0" brushRef="#br0" timeOffset="53953.08">21729 6648 0,'0'-25'110,"25"25"-79,-25 0-31,25 0 15,-25 0-15,49-25 16,-49 25-16,25 0 109,-25 0-93,25 0-1,0 0 1,-25 0 0,24 25-1,-24-25 1,0 25-1,0-1 1,0-24 0,0 25-16,25-25 15,-25 25 1,0 0-1,0-25-15,0 25 16,0-25 0,0 24-16,-25 1 15,1 0 1,-1-25-1,0 25 1,0-25-16,0 25 16,1-25-16,-1 0 15,0 25-15,25-25 16,-25 24-16,0-24 15,0 0 1,1 25-16,-1-25 16,25 0-1,-25 25-15,0-25 16,-24 25-16,24-25 31,0 0-31,25 0 265,74 0-249,-49 0-16,25 0 15,-25 0-15,-1 0 16,1 0-16,0 25 125,-25-1-125,25-24 15,0 25 1,-25-25 0,25 0-1,-25 25 1,24-25 46,1 25-15,-25-25-31,25 25-1</inkml:trace>
  <inkml:trace contextRef="#ctx0" brushRef="#br0" timeOffset="93609.35">16793 8310 0,'0'0'46,"0"0"-30,0 24-16,0-24 16,0 50-16,-25-25 15,25 0-15,-50 24 16,50-24-16,-49 49 15,24-74-15,25 25 16,-25 0-16,0 0 16,25 0-16,0-1 15,-24 1-15,-1 0 16,25 25-16,-50-26 15,50 1-15,0-25 16,0 25-16,0-25 16,-25 50-1,25-50 16</inkml:trace>
  <inkml:trace contextRef="#ctx0" brushRef="#br0" timeOffset="94327.39">16470 8334 0,'0'0'16,"0"25"0,25 0-1,0 0-15,-25 0 16,25-1-16,-25 1 15,25-25 1,-1 25-16,1 25 16,0-50-16,-25 24 15,25 1-15,-25 0 16,25 0-1,-1 0-15,26 74 16,0-74-16,-50 24 16,49-24-16,-24 25 15,-25-26-15,25 1 16,-25 0-1,25-25 1</inkml:trace>
  <inkml:trace contextRef="#ctx0" brushRef="#br0" timeOffset="95239.43">17487 8632 0,'0'0'16,"25"0"-16,0 0 15,0 0 1,0 0 0,-1 25-16,1-25 15,25 0-15,-1 0 16,-24 0-16,0 0 15,0 0-15,0 25 16,-25-25 0,24 0-1,1 0-15,0 0 16,25 0-1,-26 0-15,1 0 0,25 0 16,-25 0 62,-1 0-78</inkml:trace>
  <inkml:trace contextRef="#ctx0" brushRef="#br0" timeOffset="95927.48">17810 8458 0,'0'0'32,"0"25"-17,0 0-15,0 0 16,0 0-16,0 24 15,0-24-15,0 0 16,0 0 0,0-1-16,0 26 15,0-50-15,0 25 16,0 0-16,0-1 15,0 1 1,0-25-16,0 25 16,0 0-16,0-25 15,25 25 1,-25 24 15,0-49-31,24 25 47</inkml:trace>
  <inkml:trace contextRef="#ctx0" brushRef="#br0" timeOffset="96767.53">19025 8434 0,'-25'0'31,"25"0"-15,-24 24-16,-1 26 15,25-25-15,-25 0 16,25 24-16,0-24 15,-25 0-15,0 24 16,25-49-16,-24 50 16,24-25-16,0 0 15,0-1-15,-25 1 16,0 0-16,25-25 15,0 25-15,0 0 16,0-25 109</inkml:trace>
  <inkml:trace contextRef="#ctx0" brushRef="#br0" timeOffset="97367.56">18752 8558 0,'25'24'16,"0"1"0,-25-25-16,25 25 15,-25 0-15,25-25 16,-25 25-16,49 24 15,-49-49-15,25 25 16,0 0-16,-25 0 16,25-1-1,-25 1 1</inkml:trace>
  <inkml:trace contextRef="#ctx0" brushRef="#br0" timeOffset="98087.61">19397 8657 0,'25'0'0,"25"0"16,-26 0-16,1 0 15,0 0-15,-25 0 16,25 0 31,0 0-32,0 0 32,-25 0 0,24 0-32,1 0 17,-25 0-17,25 0-15,-25 0 16</inkml:trace>
  <inkml:trace contextRef="#ctx0" brushRef="#br0" timeOffset="99006.66">19645 8508 0,'0'0'16,"0"0"-1,0 25-15,0 0 16,0-1-1,0-24 1,0 25-16,0 0 16,0-25-16,0 25 15,0 0-15,0-1 16,0 1-16,0-25 15,0 50-15,0-25 32,25-25-32,-25 24 15,0 1 1,0-25-1</inkml:trace>
  <inkml:trace contextRef="#ctx0" brushRef="#br0" timeOffset="99884.71">20017 8359 0,'0'25'16,"0"-25"-1,0 25 1,0 0-16,0-1 16,0-24-16,0 25 15,0 0-15,0 0 16,0 0-16,0-25 15,0 24-15,0 1 16,0 0-16,0 0 16,0 0-16,0-1 15,0-24-15,0 25 16,0 0-16,0 0 15,0-25-15,25 25 16,-25-1 15,0-24 0</inkml:trace>
  <inkml:trace contextRef="#ctx0" brushRef="#br0" timeOffset="100885.77">20662 8657 0,'50'0'0,"-25"0"15,-25 0-15,25 0 16,-1 0 46,26 0-62,-25 0 16,0 0 0,-1 0-16,-24 0 15,25 0 141</inkml:trace>
  <inkml:trace contextRef="#ctx0" brushRef="#br0" timeOffset="101622.81">20811 8434 0,'0'24'0,"0"-24"32,0 25-32,25 0 15,-25 0-15,0-25 16,0 25-16,25-1 15,-25 26-15,0-25 16,25 24-16,-25 1 16,0-50-1,0 25-15,0 0 16,0-25-1,0 24 1,0 1-16,0-25 16,0 25-1</inkml:trace>
  <inkml:trace contextRef="#ctx0" brushRef="#br0" timeOffset="102774.87">21679 8334 0,'0'0'16,"0"0"-16,25 25 16,-25-25-1,25 25 1,-25 0-16,0 0 15,25 24 1,-25-49 0,0 25-16,25 25 15,-25-26 1,0 26-16,0-50 15,0 50-15,0-50 16,0 24-16,0-24 16,0 25-16,0-25 15,0 25 1,0 0-16,0-25 15,0 25-15,0-25 16,0 24-16,0 1 31</inkml:trace>
  <inkml:trace contextRef="#ctx0" brushRef="#br0" timeOffset="103758.93">21927 8458 0,'0'0'63,"-24"0"-48,-1 25-15,25 0 16,-25-25-1,25 25-15,-25-25 16,25 25 0,-25-1-16,1 1 15,24-25-15,-25 25 16,25 0-16,-25 24 15,0-49 1,25 25-16,-25-25 16,25 25-1,-25 0-15,1-25 16,24 25-1,-25-25 1,25 24 0</inkml:trace>
  <inkml:trace contextRef="#ctx0" brushRef="#br0" timeOffset="104543.97">22200 8706 0,'0'0'16,"25"25"-16,0-25 15,0 0 1,-1 0-16,1 0 16,-25 0 15,25 25-16,-25-25 1,25 0-16,0 0 16,-1 0-16,-24 0 15,50 0 1,-50 0-1</inkml:trace>
  <inkml:trace contextRef="#ctx0" brushRef="#br0" timeOffset="105375.02">22324 8533 0,'0'0'15,"0"0"1,0 25 0,0-25-16,0 24 15,0 1-15,0 0 16,0-25-16,0 25 15,0-25-15,0 25 16,0-1-16,0 1 16,0-25-16,0 25 15,0-25 1,0 25-16,0 0 15,0-25-15,0 24 16,0-24-16,0 25 16,0 0-16,0-25 15,0 25 1,25-25-1,0 25 79</inkml:trace>
  <inkml:trace contextRef="#ctx0" brushRef="#br0" timeOffset="107046.12">23044 8483 0,'-25'0'31,"25"-49"0,25 49-15,-1 0-1,1-25-15,-25 25 63,25 0-63,-25 0 15,25 0-15,0 0 16,-25 0-1,24 0 1,1 0 31,0 0-32,-25 0-15,25 0 16,-25 25-16,25-25 16,-25 24-1,0 1-15,0 0 16,0-25-16,0 25 15,0 0-15,0-25 16,0 24-16,0 1 16,0 0-1,0 0 1,0-25-16,-25 25 31,0-1-31,25-24 16,-25 25-1,0-25-15,1 25 16,24 0-1,-25-25-15,25 25 16,0-25 312,0 0-328,49 0 31,-49 0-16,25 0-15,0 0 16,-25 24 0,25-24 30,-25 25-30,25 0 0,-25-25-1,0 0 141</inkml:trace>
  <inkml:trace contextRef="#ctx0" brushRef="#br0" timeOffset="108660.21">18554 8285 0,'-25'0'31,"25"0"0,-25 49-15,25-49-1,0 50-15,0-50 16,0 25-16,0 0 15,0-1-15,0 1 16,-25 0-16,1 25 16,24-26-16,-25 26 15,25-25-15,-25-25 16,25 49-16,0-49 15,0 25-15,0-25 16,0 50-16,0-50 16,0 25-16,0-25 15,0 24-15,0 26 16,0-25-16,0 0 15,0-1-15,0 1 16,0 0-16,0 0 16,0 0-16,0-25 15,0 25-15,25-1 16,-25 1-16,25-25 15,-25 50 1,24-50-16,1 49 16,50 1-16,-75-25 15,49-25-15,26 0 16,-50 0-16,-25 0 15,24 0-15,1 0 16,-25 25-16,25-25 31,-25 0-15,25 0-1,0 0 1,-25 0-16</inkml:trace>
  <inkml:trace contextRef="#ctx0" brushRef="#br0" timeOffset="110647.32">20166 8260 0,'0'0'47,"0"25"-31,0-25-1,25 49-15,-25-49 16,25 25-1,0 0 1,-25 0 0,0-25-16,24 25 15,-24-25-15,25 49 16,0-24-16,-25 0 15,0-25-15,0 25 16,25-25-16,-25 24 16,0-24-1,0 25 1,0 0-16,0-25 15,0 25-15,0 0 16,25-1-16,-25-24 16,0 25-1,0-25-15,0 25 31,0 0-15,0 0-16,0-25 16,-25 24-1,25 1 1,-25 0-16,25-25 15,-25 50-15,25-50 16,-25 24-16,25-24 16,0 25-16,-24 0 15,-1-25 1,25 25-1</inkml:trace>
  <inkml:trace contextRef="#ctx0" brushRef="#br0" timeOffset="112832.45">21357 8260 0,'0'0'32,"0"25"-32,-25 24 15,25 1-15,0-25 16,-25 24-16,0 1 15,25-25-15,0 24 16,-24-24-16,-1 0 16,0 49-16,25-49 15,0 0 1,0 0-16,0 0 15,0-1 1,0 1-16,0 0 16,0-25-1,0 25-15,0-25 16,0 25-16,0-1 15,25 26 1,-25-25 0,0-25-16,0 25 15,25 0 1,-25-25-16,0 24 15,24-24-15,1 25 78,-25 0-78,25-25 32</inkml:trace>
  <inkml:trace contextRef="#ctx0" brushRef="#br0" timeOffset="114095.52">23614 8235 0,'25'0'16,"0"25"-16,-25-25 16,24 25-16,1 0 15,0-1-15,0 1 16,0 25-16,24-25 15,-24 24-15,25-49 16,24 75-16,-24-51 16,-25 26-16,-1-50 15,-24 50-15,25-50 16,-25 24-1,0 1-15,0 0 16,0-25 0,0 25-16,0 24 15,0-49 1,0 25-16,0-25 15,0 25-15,0 0 16,0 0-16,0-1 16,0 1-1,0 0 1,-25 0-16,25 0 15,-24 0 1,24-1-16,-25 1 16,0 25-1</inkml:trace>
  <inkml:trace contextRef="#ctx0" brushRef="#br0" timeOffset="115060.58">24730 8657 0,'50'0'0,"-1"0"16,-24 0-16,25 0 15,-25 0 48,-25 0-63,49 0 15,-24 0-15,0 0 16,0 0-16,-25 0 15,25 0 1</inkml:trace>
  <inkml:trace contextRef="#ctx0" brushRef="#br0" timeOffset="116138.64">24755 8954 0,'0'0'47,"0"0"-47,74 0 16,-49 0-16,0 0 15,0 0-15,-25 0 16,50 0 140,-50 0-141,49 0-15,-49 0 47,25 0-31,0 0-16,0 0 15,-25 0-15</inkml:trace>
  <inkml:trace contextRef="#ctx0" brushRef="#br0" timeOffset="118405.77">25648 8582 0,'0'0'156,"0"0"-124,25 0-17,0-24 16,-1 24-15,-24 0 0,25 0 155,0 0-155,0 0-16,-25 24 15,25-24 1,-1 50 0,-24-50 15,0 25-16,0-25 1,0 25 0,25-1-1,-25 1 1,0-25-1,0 25 1,0-25 0,0 25-16,0 0 15,0-1 1,0 1-1,-25 0-15,1-25 16,24 25-16,-50 0 16,50-1-1,-25 1-15,25-25 16,-25 25-16,25-25 15,-24 0-15,-1 0 32,25 25-17,-25-25-15,-25 25 16,50-25-1,-24 25 1,24-25 249,24-25-249,26 25-16,0 0 15,24 0-15,-49 0 16,-25 0 0,49 0 140,-49 0-78,25 0-78,-25 0 15,25 0 1,0 0 46,-25 0-46</inkml:trace>
  <inkml:trace contextRef="#ctx0" brushRef="#br0" timeOffset="120127.87">26417 8334 0,'0'0'31,"25"25"16,-25-25-32,0 25-15,0 0 16,25 0-16,-25-25 15,24 49-15,-24-24 16,0 0-16,0 0 16,0-25-16,0 24 15,0 1-15,0 0 16,25 25-16,-25-50 15,0 49-15,25 1 16,-25-25-16,0-1 16,0 1-16,0 25 15,0-50 1,0 25 62,25-1 156,-25 26-219,0-25-15,0 0 16,25 0 0,-1-1-16,-24 1 15,0-25 32</inkml:trace>
  <inkml:trace contextRef="#ctx0" brushRef="#br0" timeOffset="130525.46">17165 10517 0,'0'0'62,"25"0"-62,-25 0 16,24 0-16,-24 0 16,50 0-16,-25 0 15,0 0-15,24 0 16,1 0-16,-25 0 15,-1 0-15,-24 0 16,25 0-16,-25 0 62,50 0-62,-50 0 16,25 0-16,-25 0 31,25 0-31,-1 25 31,1 0-15,-25-25-16,0 25 16,0 24-1,0-49-15,0 25 16,0 0-1,0-25-15,0 25 16,0-25 0,0 24-16,-25 1 15,25 0-15,-24-25 16,-26 25-16,0 0 15,25-1-15,-24-24 16,24 25-16,0-25 16,25 0 140,-25 25-141,1-25 79,24-25-79,24 25-15,26 0 16,-25 0-16,0 0 16,-1 0 46,26 0-62,-25 0 16,0 0-16,0 0 15,-1 0-15,1 0 47,-25 25 0,25-25 0,-25 25-32,0 0 1,0-1-16,0 1 15,0 0-15,0-25 16,0 25-16,0-25 16,0 25-1,-25-25-15,25 24 16,-25-24-16,25 25 15,-49-25-15,49 0 16,-25 25-16,25-25 16,-50 0-16,25 0 15,1 25 1,24-25 15,-25 0 78,25 0-93</inkml:trace>
  <inkml:trace contextRef="#ctx0" brushRef="#br0" timeOffset="131716.53">18058 10468 0,'0'0'16,"25"0"-1,-25 24 1,24-24-16,-24 25 16,25-25-16,0 25 15,-25 0-15,0 0 16,25-25-16,-25 49 15,25-49-15,-1 25 16,1 0-16,0 0 16,-25-25-1,25 24-15,-25-24 16,0 25-1,49 0-15,-24 25 16,0-50-16,0 49 16,0-24-16,-25 25 15,0-50 1,0 24-16,24-24 15,1 25-15,-25-25 16,25 25-16</inkml:trace>
  <inkml:trace contextRef="#ctx0" brushRef="#br0" timeOffset="132758.59">18554 10368 0,'0'0'31,"-25"0"-31,25 25 0,0 0 16,0-25-1,0 25-15,0-25 16,-25 25-1,25-1-15,0 1 16,-25 0-16,25 0 16,-24 0-1,24-1-15,0-24 16,-25 25-16,0 0 15,25 0-15,0-25 16,0 25 0,-25-1-16,25 1 15,-25 25 1,1-25-16,24-1 15,-25 1 1,0 0-16,25-25 16,-25 25-1,0 24 1,1-49-1,24 25-15,-25 0 16,25 0 124,25-25-30,-25 0-95</inkml:trace>
  <inkml:trace contextRef="#ctx0" brushRef="#br0" timeOffset="134790.7">19075 10716 0,'0'0'16,"25"0"15,-1 0 0,51 0-15,-26 0-16,26 0 15,-1 0-15,1 0 16,-26 0-16,-24 0 15,0 0-15,-25 0 16,50 0 46,-1 0-46,-49 0-16,25 0 16,0 0-16,0 0 15,-1 0-15,1 0 16,0 0-16,25 0 15</inkml:trace>
  <inkml:trace contextRef="#ctx0" brushRef="#br0" timeOffset="135606.75">19447 10418 0,'0'0'47,"0"0"-47,0 25 16,0 24-1,0-49 1,0 25-16,0 0 15,0 0-15,25 0 16,-25-25-16,0 49 16,0-24-16,24 0 15,-24 24 1,0-49-1,0 50-15,0-50 16,0 25-16,0 24 16,0-24-16,0 0 15,0 0-15,0 0 16,0-1-16,0-24 15,25 50-15,-25-50 16,0 25 0,0-25-1,0 25 16,25-25 63</inkml:trace>
  <inkml:trace contextRef="#ctx0" brushRef="#br0" timeOffset="137383.84">20414 10393 0,'0'0'78,"25"0"-78,0 0 15,-25 0-15,25 0 16,-1 0-16,-24 25 16,25 0-1,0-25 1,25 0-16,-26 25 31,-24-25 63,25 24-63,-25 1 0,0-25-15,0 25-1,0 0 1,0 0-16,-25-25 15,1 24-15,-26 1 16,25 0 0,0 0-16,1-25 15,-26 0-15,25 25 16,-24-25-1,24 24-15,0-24 16,50 0 171,24 0-187,26 0 16,-50 0-16,24 0 15,-24 25-15,-25-25 63,25 0-63,-25 25 15,0 0 1,0-25-16,0 25 16,0-25-16,0 24 15,0 1-15,0-25 16,0 25-1,0-25-15,0 25 16,0-25-16,0 25 16,0-1-16,0-24 31,-25 25-31,25-25 15,-25 25-15,0-25 16,25 25-16,-24-25 16,24 0 15,-25 0 62</inkml:trace>
  <inkml:trace contextRef="#ctx0" brushRef="#br0" timeOffset="138509.91">21903 10567 0,'24'25'63,"51"-25"-63,-26 0 15,1 0-15,-25 0 16,24 0-16,-49 0 15,50 0 95,-25 0-95,0 0-15,-1 0 16,26 0-16,-50 0 15,50-25-15</inkml:trace>
  <inkml:trace contextRef="#ctx0" brushRef="#br0" timeOffset="139494.97">21927 10790 0,'0'25'47,"25"-25"-47,0 0 15,25 0-15,-26 0 16,1 0-16,-25 0 15,25 0 48,49 0-63,-74 0 15,25 0-15,-25 0 16,50-25 202</inkml:trace>
  <inkml:trace contextRef="#ctx0" brushRef="#br0" timeOffset="141439.07">22771 10468 0,'0'-50'62,"25"50"-46,-25-25 0,24 25-16,1-25 15,-25 1 1,50 24-16,-1-50 15,-24 50-15,0-25 16,0 25-16,0 0 16,-25-25-16,24 25 109,-24 0-94,25 0-15,-25 50 16,25-25-16,-25 24 16,0 1-16,0-25 15,0 24-15,0-24 16,0 0-16,-50 0 15,50 24-15,-24 1 16,-1-25-16,25-25 16,-25 25-16,0 24 15,0-49 1,25 25-1,-24 0-15,24-25 16,-25 25 0,0-25-1,25 24 1,-25 1-1,25-25 1,-49 25 0,49-25-1,-25 0 94,25 0 32,0 0-141,49-25 15,-24 25 1,25 0-16,-1 0 16,1 0-16,0-25 15,-26 25-15,1 0 16,0 0-16</inkml:trace>
  <inkml:trace contextRef="#ctx0" brushRef="#br0" timeOffset="142694.16">23540 10269 0,'0'0'124,"0"0"-108,0 25-16,0 0 16,0 0-16,0-1 15,0 1-15,0 0 16,0-25-16,0 25 15,0 0 1,0-1-16,0-24 16,0 25-1,0 0-15,0 0 16,0-25 15,0 25-31,0-1 16,0-24-1,0 25-15,24 0 16,-24 0-1,0-25-15,0 25 16,0-25 0,0 24-1,0 1 219,0-25-218,0-25-1</inkml:trace>
  <inkml:trace contextRef="#ctx0" brushRef="#br0" timeOffset="156166.93">19621 11981 0,'49'0'31,"-49"0"-15,50-25-16,49 0 15,-25 0-15,-24 25 16,-25-25-16,24 25 15,-49-24-15,25 24 63,-25 0-48,50 0 32</inkml:trace>
  <inkml:trace contextRef="#ctx0" brushRef="#br0" timeOffset="157775.01">20464 11559 0,'25'0'32,"-1"0"-17,1 0-15,-25 0 16,50 0-16,-50 0 31,25 0-31,-25 0 16,24 0-1,1 25 1,-25-25-1,0 25 1,0-1 0,0-24-16,25 25 15,-25-25 1,0 25-16,0 0 15,0 0 1,0-25 0,0 24-1,0 1-15,0-25 16,-25 25-16,0-25 15,25 25-15,-24-25 16,-1 25-16,0-1 16,25-24 15,-25 0-31,25 0 281,25 0-281,25 25 15,-1 0-15,1 0 16,-25-25-1,-25 25 48,0-25-48,0 24 1,0 1 0,-25 0-16,25-25 15,-25 25-15,25-25 16,-50 25-16,26-25 15,-1 0 1,0 0 46</inkml:trace>
  <inkml:trace contextRef="#ctx0" brushRef="#br0" timeOffset="158647.07">22845 11658 0,'0'0'0,"0"0"16,0 0-16,50 0 15,-25 0-15,24 0 16,-49 0-16,25 0 15,25 0 48,-26 0-63,26 0 15,0 0-15,-26 0 16,1 0 0,-25 0-1,25 0-15,-25 0 16</inkml:trace>
  <inkml:trace contextRef="#ctx0" brushRef="#br0" timeOffset="160511.18">23763 11435 0,'0'0'31,"25"0"16,-25 0-32,24 0-15,26 0 16,-25 0-16,0 25 16,-25-25 30,0 25-30,25-25-16,-25 24 31,0 1-31,0-25 16,0 25-1,0-25 1,0 25-16,0-25 16,0 25-1,0-1 1,-50 1-16,50 0 15,-25-25-15,25 0 16,-50 25-16,26-25 16,-1 0-1,25 0 1,-25 25-1,25-25 1,-25 0 0,25 24-1,0-24 172,0 0-187,0 0 16,25 25-16,-25-25 78,0 25-62,0-25-16,0 25 15,0 0 1,0-25-16,0 24 15,0 1 1,-25 0-16,25-25 31,-49 50-15,49-50-1,-50 0 1</inkml:trace>
  <inkml:trace contextRef="#ctx0" brushRef="#br0" timeOffset="162109.26">18455 13171 0,'24'0'0,"26"0"15,-25 0-15,0 0 16,0 0-16,-25 0 31,49 0-15,1 0-16,-25 0 15,24 0-15,26 0 16,-75 0-16,24 0 15,1 25-15,0 0 47,-25-25 0,0 25-31,0-25-16,0 25 15,0-1-15,-25 1 16,0-25-1,25 0-15,-49 0 16,49 25-16,-50 0 31,50-25 0,0 49 79,0-49-79,25 25-16,-25 0 17,25 0-17,-25-25 1,0 25 15,0-25 0,0 24-15,0 1-16,0 0 15,-50-25 1,25 25-16,1 0 16,-1-25-16,25 0 15,-25 24-15,0-24 16,25 0-16,-25 0 62</inkml:trace>
  <inkml:trace contextRef="#ctx0" brushRef="#br0" timeOffset="162950.31">19893 13196 0,'-24'0'32,"-1"0"-17,0 75 16,0-51-31,25-24 16,0 25-16,-25 0 16,-24 25-1,49-50-15,0 24 16,-25-24-16,25 25 15,0 0 1,-25 0-16,25-25 16,-25 49-1,1-49 32,24 25-31</inkml:trace>
  <inkml:trace contextRef="#ctx0" brushRef="#br0" timeOffset="163582.34">19546 13246 0,'25'0'16,"-25"25"-16,25-25 15,0 49-15,24-49 16,-24 50 0,0-25-16,0-25 15,-1 24-15,1 1 16,0 0-16,0-25 15,-25 50 1,25-50-16,-1 24 16,-24-24-1,25 25 1</inkml:trace>
  <inkml:trace contextRef="#ctx0" brushRef="#br0" timeOffset="164319.37">21580 13295 0,'0'0'47,"50"0"-31,24 0-16,-24 0 15,24 0-15,-24 0 16,-1 0-16,-24 0 16,0 0-16,-25 0 31,25 0 0</inkml:trace>
  <inkml:trace contextRef="#ctx0" brushRef="#br0" timeOffset="164990.43">21630 13593 0,'24'0'16,"-24"0"-16,25 0 16,25 0-16,-50 0 15,25 0-15,-25 0 16,25 0 15,-1 0-15,-24 0-16,25 0 15,0-25-15,0 25 16,-25 0 31,25 0-32,-25 0-15,49-25 16</inkml:trace>
  <inkml:trace contextRef="#ctx0" brushRef="#br0" timeOffset="165829.47">22796 13047 0,'0'0'0,"0"25"15,0 0-15,0 0 16,0-1-16,0 26 15,0-50-15,0 50 16,0-50 0,0 25-1,0 24-15,0-24 16,0 0-16,0 24 15,0-24-15,0 0 16,0 25-16,0-26 16,0 1-16,0-25 15</inkml:trace>
  <inkml:trace contextRef="#ctx0" brushRef="#br0" timeOffset="167822.59">23267 13246 0,'25'0'15,"-1"-50"-15,-24 50 16,25-25-16,0 0 16,0 1-16,-25 24 15,25-50 1,-25 50 15,0-25 63,0 25-94,0-25 15,0 25-15,0-49 16,-25 49-16,0 0 15,25 0-15,-25 0 47,25 0 0,-49 0-47,24 0 16,-25 0-16,25 0 15,-24 0-15,49 0 16,-25 0 15,0 0-15,25 25-1,-25-1 1,25-24-1,0 25 1,0-25-16,0 25 16,0 0-1,0-25 16,0 25-15,0-1 0,0-24-1,0 25-15,0 0 16,25-25-16,0 25 15,-25-25 1,25 0 0,-25 25-1,25-25 48,-1 25-63,1-1 15,-25-24-15,25 25 16,0 0-1,-25 0 63,0-25-62,25 25 15,-25-1-15,0 1-16,0-25 15,0 50-15,0-50 16,0 49 15,-25-49 0,0 0-31,0 0 16,25 0-16,-25 0 16,1 0-16,-1 0 15,25 0 1,-25 0-16,0 0 15,0 0-15,1 0 16,-1-24 0,25 24-1,0-25 16,-25 25-15,25-25 31,0 0-47,0 25 31,0-25-15,0 1-1,0-1 1,25 25-16,-25 0 15,25 0-15,-1 0 16,1-25 0,-25 25-1,50 0 1,-50 0-1,49 0-15,-49 0 16,25 0-16</inkml:trace>
  <inkml:trace contextRef="#ctx0" brushRef="#br0" timeOffset="169045.66">19819 14635 0,'0'25'16,"0"-25"-16,0 24 31,0-24 32,0 25-63,0 0 15,0 0 1,0-25-16,-25 49 15,0-24 1,25 0 0,0-25-1,0 25 1,0-25-1,0 25 1,0-25-16,0 24 16,-24 1-16,24 25 15,-25-25-15,25-1 16,0 1-16,-25-25 15,0 50-15,25-50 16,0 25-16,0-25 16,0 24-16,0 1 15,0 0 79,-25-25-63</inkml:trace>
  <inkml:trace contextRef="#ctx0" brushRef="#br0" timeOffset="169704.7">19571 14759 0,'25'0'15,"-25"25"1,49-1-16,-49 1 16,25-25-16,-25 25 15,50 0-15,-50 0 16,25-1-16,-1 1 15,-24-25-15,25 25 16,-25-25-16,25 25 16,-25 0-1,25-1-15,0-24 16,-25 25-16,24 0 93,-24-25-77,25 25 15</inkml:trace>
  <inkml:trace contextRef="#ctx0" brushRef="#br0" timeOffset="170431.74">20588 14957 0,'25'0'16,"-1"25"-16,1-25 15,0 0-15,25 0 16,24 0-16,1 0 16,-26 0-16,26 0 31,-51 0 109,-24 0-124,25 0-16</inkml:trace>
  <inkml:trace contextRef="#ctx0" brushRef="#br0" timeOffset="171293.79">20687 15180 0,'0'25'63,"0"-25"-48,25 0-15,25 0 16,-26 0-16,-24 0 16,25 0 15,0 0-16,-25 0-15,25 0 16,24 0-16,-49 0 140</inkml:trace>
  <inkml:trace contextRef="#ctx0" brushRef="#br0" timeOffset="172982.89">22002 14833 0,'0'-25'63,"-25"25"-48,0 0-15,25 25 16,-25-25 15,1 25-31,24-25 16,-25 25-1,25-25-15,-25 25 16,0-1-16,0-24 15,25 25-15,-24 0 16,24-25-16,0 25 16,-25 0-1,25-1-15,-25 1 16,25-25-16,0 25 15,-25 0-15,25 0 16,-25-25 0,25 24-1,0 1-15,0-25 16,0 25-16,0-25 15,0 25-15,0 0 16,0-25 0,0 24-1,0-24-15,0 25 16,0-25-16,0 25 47,0 0-32,0-25-15,0 25 16,25-25-1,-25 0 17,25 0-1,-25 0-31,25 0 15,-25-25-15,0 0 32,0 25-17,0-25 1,0 25-1,25-25-15,-25 25 32,0-24-17,0-1-15,0 0 16,0 25-1,0-25 1,0 0 31,0 25-32,0-24 1,0 24 0,0 0 77,-25 0-77,0 0 31</inkml:trace>
  <inkml:trace contextRef="#ctx0" brushRef="#br0" timeOffset="174071.95">25177 13246 0,'25'0'15,"-25"0"1,24 0-16,1 0 16,0 0-16,25 0 15,-26 0-15,1 0 16,-25 0-16,25 0 15,0 0 1,0 0-16,-1 0 16,26 25-16,-25-25 15,-25 0-15,25 0 16</inkml:trace>
  <inkml:trace contextRef="#ctx0" brushRef="#br0" timeOffset="174685.99">25450 12973 0,'-25'25'172</inkml:trace>
  <inkml:trace contextRef="#ctx0" brushRef="#br0" timeOffset="175416.03">25251 13643 0,'25'0'16,"-25"0"-1,25 0 17,-25 0 61</inkml:trace>
  <inkml:trace contextRef="#ctx0" brushRef="#br0" timeOffset="177870.17">26268 13022 0,'0'0'31,"75"0"-31,-1 0 15,50 0-15,-50 0 16,-24 0-16,-25 0 16,0 0 46,-25 0-46,0 25-1,0-25-15,0 25 16,0 0-16,0-25 15,0 25-15,0-25 16,0 24 0,0 1-1,-25 0-15,25-25 16,-25 25-1,0-25-15,0 25 16,-24-25-16,24 0 16,0 0-16,-24 25 15,49-25-15,-25 24 16,0-24-16,25 0 15,-25 0-15,0 0 16,1 0 0,-1 25-1,25-25-15,-50 25 16,50-25 155,25 0-155,25 0-16,-1 0 16,-49 0-16,25 0 15,-25 0-15,25 0 47,0 25-31,-25-25 15,0 25 0,0-1-15,0 1-1,0-25-15,0 25 16,0-25-1,0 25 1,0 0 0,0-1-1,-25-24 1,25 25-1,-25 0-15,25-25 16,-50 25-16,50-25 16,-49 25-16,49-1 15,-25-24-15,0 25 16,-24 0-16,24 0 15,-25 0 1,50-25-16,-25 0 16</inkml:trace>
  <inkml:trace contextRef="#ctx0" brushRef="#br0" timeOffset="180646.33">17661 16793 0,'0'0'63,"0"0"-48,-25 25 1,0-1-16,25-24 16,-24 25-16,24-25 15,-25 25-15,0 0 16,0 0-16,25-25 15,-74 49-15,49-24 16,0 0-16,-25 0 16,50-1-16,-24 1 15,-1-25-15,25 25 16,0 0-16,0 0 15,0 24 1,-25-24-16,25 0 0,-25 49 16,25-74-1,0 50-15,0-25 16,0-1-16,0 1 15,0 25-15,0-25 16,0 0 0,25-25 30,0 0-30,24 0-16,1 0 16,0 0-16,-50 0 15,24 0-15,1 0 16,0-25-16,-25 25 15,25-25-15,-25 25 16,25-25-16,-25 0 16,25 25-16,-1-25 15,-24 25-15,0-24 16,0-1-16,0 0 15,0 0-15,0 0 16,0 1-16,0 24 16,0-25 46,0 0-31,-24 25-31,-1 0 16,0 25-16,-50-25 15,51 25-15,-1-25 16,0 0-16,25 0 16,-25 0 46,0 0-62,1 24 16,-1-24-16,-25 0 15,50 25-15,-25-25 16,25 25-16</inkml:trace>
  <inkml:trace contextRef="#ctx0" brushRef="#br0" timeOffset="181636.37">18380 17388 0,'0'0'31,"25"0"-15,-25 25-1,0 0-15,0-1 16,0 1-16,0 0 15,0-25-15,0 25 16,0 0-16,0 0 16,0-25-16,0 24 15,0 1-15,0 0 16,0-25-16,0 50 15,0-50-15,-25 24 16,0 1 0,1 0-1,24-25 32,-25 25-16,25 0-31,-50-1 31</inkml:trace>
  <inkml:trace contextRef="#ctx0" brushRef="#br0" timeOffset="183350.48">18802 17041 0,'0'0'31,"0"0"-31,50 0 16,-50 0 0,24 0-16,-24 0 15,25 0 16,0 0-31,0 0 16,24 0-16,1 0 16,0 0-16,24 0 15,-49 0-15,0 0 16,-1 0 46,-24 0-62,25 0 16,0 0 31,0 0-32,0 0-15,-1 0 16,26 0-16,-50 0 140,0 25-124,0-25-1,-25 49 1,25-24 0,-25 0-16,1 0 15,24-1-15,-25 26 16,0 0-16,25-26 15,0-24-15,-25 50 16,25-25-16,-25 24 16,25-24-1,0 25-15,-24-25 16,-1 0-16,25-25 15,-25 24-15</inkml:trace>
  <inkml:trace contextRef="#ctx0" brushRef="#br0" timeOffset="184118.53">19893 17487 0,'0'0'31,"0"25"-15,-49 0 0,49 25-1,-50-26-15,25 1 16,1 0-1,24 0-15,-25-25 16,0 25-16,25-25 16,-25 49-16,0-24 15,1 0-15,24-25 16</inkml:trace>
  <inkml:trace contextRef="#ctx0" brushRef="#br0" timeOffset="186400.66">20637 17438 0,'0'0'15,"0"-25"1,0 0 0,0 0-16,50-24 15,-25-1-15,0 25 16,0 0-16,-25 1 15,0 24 1,0-25 0,0 25-1,0-50 1,0 50-1,0-49-15,-25 24 16,25 0-16,0 0 16,-25 0-16,0-24 15,25 49-15,-25-25 16,25 0-16,-49 0 15,49 1 1,0-1 0,-50 25-1,50 0-15,-50 0 16,26 0-16,-26 0 15,50 0 17,-50 0-17,50 25 1,-24-25-16,24 24 15,-25 26-15,25-50 16,-25 50-16,25-50 16,0 49-16,0-49 15,0 25-15,0 0 16,0 0 15,0-1-15,0-24-1,25 25 1,0 0-1,-25-25 1,24 25-16,-24-25 16,25 0-16,0 0 15,25 25-15,-26-1 16,1-24-16,-25 0 15,25 25 32,25 0-31,-50-25-1,24 25 1,1-25-16,-25 25 31,25-1 32,-25-24-63,0 25 15,0-25-15,0 25 16,0 0-16,0 24 15,0-24 1,0-25-16,0 25 16,0 0-16,0-25 15,0 25 1,0-25 15,-25 25-15,25-25-1,-25 24 1,25 1-1,-24-25-15,24 25 16,-50-25 0,50 0-1,-50 25-15,26 0 31,-1-25-15,-25 0 0,25 0-16,1 0 15,24 0-15,-25 0 63,-50 0-48,75-25 1,-24 25-1,24-25-15,0 0 16,0 0 0,0 1-16,0-1 15,0-25 1,0 50-1,24-25 1,1 25 0,0 0-1,0-25-15,-25 25 16,25 0-1,-1-24-15,1 24 16,0-25 0,-25 25-1,25-25-15,0 25 63,24 0-48,-49 0-15,25 0 16,-25 0-16,25 0 15,-25 0 188</inkml:trace>
  <inkml:trace contextRef="#ctx0" brushRef="#br0" timeOffset="-177642.33">7714 12229 0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4T08:44:06.0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20067 5333 0,'0'0'62,"25"0"-46,24 0-1,-24 0 1,0 0-16,-25 0 16,25 0-16,0 0 15,-1 0-15,-24 0 16,25 25-16,25-25 15,-25 0-15,-1 0 16,26 0-16,0 0 16,-1 0-1,1 0-15,-1 0 16,1 0-16,0 0 15,24 0-15,-24 0 16,24 0-16,1 0 16,-1 0-16,-24 0 15,-1 0-15,26 0 16,-26 0-16,1 0 15,24 0-15,-49 0 16,49 0-16,-49 0 16,50 0-16,-26 0 15,26 0-15,-1 0 16,-49 0-16,49 0 15,-49 0-15,50 0 16,-26 0-16,-24 0 16,0 0-16,49 0 15,-24 0-15,-25 0 16,24 0-16,1 0 15,-1 0-15,1 0 16,0 0-16,-26 0 16,51 0-1,-1 0-15,1 0 16,-1 0-16,25 0 15,-24 0-15,24 0 16,-25 0-16,26 0 16,-26 0-16,-24 0 15,24 0-15,-24 0 16,-1 0-16,1 0 15,-1 0-15,26 0 16,-26 0-16,26 0 16,-25 0-16,-1 0 15,26 0-15,-26 0 16,50 0-16,-49 0 15,24 0-15,26 0 16,-1 0-16,-25 0 16,25 0-16,1 0 15,-1 0-15,0 0 16,-24 0-1,-51 0-15,26 0 16,0 0-16,24 0 0,-74 0 16,50 0-1,-26 0-15,1 0 16,0 0-16,25 0 15,-50 0-15,24 0 16,-24 0 31,25 0-32,-25 0 1,25 0 0,0 0-1,0 0-15,24 0 16,1 0-16,-1 0 15,-24 25-15,0-25 16,25 24-16,-50-24 78,24 0-78,-24 0 16,25 0-1,0 0 1,-25 0-1,25 0-15,0 0 16,0 0-16,24 25 16,-49-25-16,25 0 15,-25 0-15,25 0 141,-25 0-126,-50 0-15,1 0 16,-1 0-1,0 25-15,1-25 0,-26 25 16,-24-25-16,0 0 16,0 0-1,-1 0-15,-48 0 16,24 0-16,-25 0 15,25 0-15,-25 0 16,0 0-16,25 0 16,-25 0-16,50 0 15,25 0-15,-26 0 16,26 0-16,24 0 15,-24 0-15,-1 0 16,1 0-16,-25 0 16,0 0-16,-1 0 15,26 0-15,-25 0 16,-50 0-16,50 0 15,-25 0-15,-25 0 16,50 0-16,-50 0 16,50 0-16,-1 0 15,1 0-15,-25 0 16,25 0-16,0 0 15,24 0-15,-24 0 16,25 0 0,-1 0-16,1 0 15,-1 0-15,1 0 16,24 0-16,-24 25 15,24-25-15,1 24 16,-26-24-16,26 25 16,-26-25-16,51 0 15,-26 0-15,0 0 16,25 0-16,1 0 15,-1 0-15,25 0 16,-25 0 109,25 0-110,50 0-15,24 0 16,25 0-16,-24 0 16,-26-25-1,51 25-15,-26-24 16,75 24-16,0 0 15,-25 0-15,49 0 16,-24 0-16,-25 0 16,25 0-16,-50 0 15,25 0-15,0 0 16,-25 0-16,25 0 15,1 0-15,-26 0 16,25 0-16,0 0 16,-25 0-16,25 0 15,0 0-15,-50 0 16,26 0-16,-1 0 15,0-25-15,25 25 16,-25 0-16,25 0 16,25 0-16,-50 0 15,50 0-15,-74 0 16,-26 0-16,1 0 15,-25 0-15,-25 0 16,24 0 15,1 0-15,0 0-1,25 0 1,-25 0-16,24 0 16,26 0-16,-1 0 15,0 0-15,26 0 16,-1 0-16,-25 0 15,1 0-15,-1 0 16,-24 0-16,-50 0 16,24 0 30,1 0-30,0 0-16,-25 0 16,25-25-1,-25 25 1,25 0-1,-1 0-15,1-25 531</inkml:trace>
  <inkml:trace contextRef="#ctx0" brushRef="#br0" timeOffset="5149.29">13022 2530 0,'0'50'0,"0"24"15,0 25-15,0 50 16,0-25-16,0 50 16,0 24-16,0-24 15,0 74-15,0-50 16,0 50-16,50-24 15,-25 24-15,24 0 16,-24 49-16,0-49 16,0 25-16,25-49 15,-50 24-15,0 0 16,0-25-16,0-25 15,0 50-15,0-49 16,0-1-16,0 1 16,0 49-16,0-75 15,0 26 1,0-1-16,0-24 0,0-1 15,0 1 1,0 0-16,0-1 16,0 1-16,0 24 15,0-24-15,24 25 16,-24-26-16,0 1 15,0-1-15,25 1 16,-25 0-16,50-1 16,-25 1-16,-1 24 15,26 50-15,-25 0 16,0-74-16,-1 0 15,1-1-15,-25-49 16,0 25-16,0 25 16,0-75-16,25 50 15,-25-25-15,0 0 16,25-25-16,0 50 15,-25-50-15,24-24 16,-24-1-16,0-24 16,0-26-16,0 1 15,0 25 1,0-25-16,25 24 15,0 1-15,-25-25 16,0 24-16,0 1 16,0 0-16,0-1 15,25-24-15,-25 0 16,0-25-16</inkml:trace>
  <inkml:trace contextRef="#ctx0" brushRef="#br0" timeOffset="7536.42">1662 4961 0,'0'0'31,"25"25"-15,-25 24-16,0 1 15,25-25-15,-1 24 16,-24-24-16,0 25 16,0-25-16,25 49 15,0-24-15,-25-26 16,25 51-16,-25-50 15,0 24-15,0-24 16,0 25-16,0-26 16,0 1-16,0-25 15,0 25 1,25 0-1,-25-25 141,0-25-156,0-25 16,0 1-16,0 24 16,24-49-16,1 24 15,-25 0-15,0 26 16,0-51-16,25 50 15,-25 1-15,0-51 16,0 50-16,25 1 16,-25-1-16,0 0 15,25 0-15,-25 25 16,0-25-16,24 1 15,-24-1 1,0 0-16,0 0 16,25 25-16,-25-25 15,25 1-15,-25-1 16,25 25-16,0 0 109,-1 0-93,1 25-1,0-1-15,25 26 16,-1 49-16,1-49 15,-25-1-15,24 51 16,-24-51-16,0 1 16,0-1-16,-1 1 15,-24-25-15,25 24 16,0 1-16,-25-25 15,0 24 1,0-24-16,25 50 16,-25-51-16,0 1 15,0 0-15,0 0 16,0-25-16,0 25 15,0 0-15,0-1 16,0-24-16,0 25 16,0 0-1</inkml:trace>
  <inkml:trace contextRef="#ctx0" brushRef="#br0" timeOffset="8226.44">2927 5358 0,'25'0'0,"-25"25"16,0-25-16,25 24 16,-25 1-16,0 0 15,24 0-15,-24 0 16,0 24-16,0 26 15,0-26-15,0 1 16,0-25-16,0 24 16,0-24-16,0 0 15,0 25-15,0-50 16,0 24-16,0 1 15,0 0 1,0-25 0,0 25-16</inkml:trace>
  <inkml:trace contextRef="#ctx0" brushRef="#br0" timeOffset="9743.54">3795 4911 0,'0'25'15,"0"-25"-15,0 50 16,0-25-16,0-1 15,0 1-15,0 0 16,0 0-16,0 24 16,0-24-16,0 0 15,0 25-15,0-1 16,0-24-16,0 25 15,25-26 1,-25 1-16,0 25 16,0-25-16,25-1 15,-25 1-15,0 0 16,0-25-16,25 25 15,-25-25 141,0-50-156,0 25 16,0-49-16,0 49 16,0-24-16,0 24 15,24-50-15,-24 51 16,0-26-16,0 25 31,25-24-31,-25 49 16,25-50-16,-25 25 15,0 0-15,25 1 16,0 24-16,-25-50 15,0 50-15,24-25 16,-24 25 15,25-49-15,0 49 15,-25 0-15,25 0 62,-25 0-78,25 0 15,-25 0 1,24 0-16,1 24 15,-25 1 1,25 0 0,0 25-16,0-1 15,24 26-15,-49-26 16,25 1-16,0-1 15,-25-24-15,0 25 16,25-1-16,-25-24 16,0 0-16,0 0 15,0 24-15,0-24 16,0 25-16,0-50 15,0 25-15,0-25 16,0 24-16,0-24 16,0 25-1,24-74 110</inkml:trace>
  <inkml:trace contextRef="#ctx0" brushRef="#br0" timeOffset="10469.59">4614 5259 0,'24'0'15,"1"0"-15,0 0 16,-25 0-16,25 0 15,0 0-15,-25 0 16,24 0-16,-24 0 16,50 24-1,-50-24 16,25 0-15,-25 0 0,25 0-1,-25 0-15,25 0 16,-1 0-1,-24 0-15,25 0 16,-25 0 62,25 0-62</inkml:trace>
  <inkml:trace contextRef="#ctx0" brushRef="#br0" timeOffset="11252.64">4862 5085 0,'0'25'0,"0"0"0,0-1 15,0 1 1,0 0-16,0-25 16,0 25-16,0 0 15,0 24-15,0-24 16,0-25-16,-25 25 15,25 0-15,0-25 16,0 24-16,0-24 16,0 25-16,0 0 15,0-25-15,0 25 16,0-25-1,0 25-15</inkml:trace>
  <inkml:trace contextRef="#ctx0" brushRef="#br0" timeOffset="12077.69">5631 5011 0,'-25'0'15,"25"0"-15,0 24 16,0-24-16,0 25 16,0 25-16,0-50 15,-25 49-15,25-49 16,0 25-16,0 25 15,0-25-15,0-1 16,0 26-16,0-25 16,0 0-16,0-25 15,0 24-15,0-24 16,0 25 15,0-25 0,0 25-15</inkml:trace>
  <inkml:trace contextRef="#ctx0" brushRef="#br0" timeOffset="12830.73">5928 5407 0,'0'25'31,"0"-25"-15,0 25-16,0-25 15,25 50 1,-25-1-16,25 1 16,-25-25-16,0-1 15,0-24-15,0 25 16,0 0-16,0-25 15,0 25 1,0-25 0,0 25-1,0-1 1,0-24-16,0 25 15,0-25 1,0 50-16,-25-50 16,0 25-16,1-25 15,-26 25-15,25-1 16,0-24-16,0 25 15,1 0 1,24-25-16,-25 0 31,25 0-15</inkml:trace>
  <inkml:trace contextRef="#ctx0" brushRef="#br0" timeOffset="14550.83">6499 5110 0,'0'25'31,"25"-1"-15,-25 1-16,0 25 15,0-1-15,0-49 16,0 50-16,24 0 16,-24-26-16,0 26 15,25 24-15,0-49 16,-25 50-16,25-26 15,-25-49-15,25 25 16,-25 0-16,0 0 16,0-25-1,0 24-15,24-24 16,-24 25-1,0-25 95,0-49-95,0 24-15,0 0 16,0 0-16,0-49 15,0 49-15,0 0 16,0-24-16,0 24 16,0 0-16,0-25 15,0 26-15,25-1 16,-25 0-16,0 0 15,0 0-15,0 1 16,0-1-16,25 0 16,0 25-1,-25-25 1,0 0 46,25 25 16,-25 0-78,49 0 16,-49 25-1,25-25 1,-25 25 0,25-25-1,0 25 1,-25 0-16,0-1 15,25-24-15,-25 50 16,24 24-16,1-49 16,0 25-16,-25-1 15,0-24-15,0 25 16,0-25-16,25-1 15,-25 1-15,0 25 16,0-25-16,0-1 16,0 1-16,0-25 15,0 25 1</inkml:trace>
  <inkml:trace contextRef="#ctx0" brushRef="#br0" timeOffset="15434.88">7342 5507 0,'0'0'47,"25"0"-47,25 0 16,-26 24-16,1-24 15,-25 0-15,25 0 16,-25 0 31,25 0-32,0 0-15,-25 0 16,24 0-16,1 0 31,0 0 0</inkml:trace>
  <inkml:trace contextRef="#ctx0" brushRef="#br0" timeOffset="16277.93">7541 5407 0,'0'0'78,"0"0"-62,0 25-16,0-25 16,0 25-1,0 0 1,0-25-16,0 25 15,0-1-15,0 1 16,0-25-16,0 25 16,0-25 15,0 50-16,0-50 1,0 24-16,0-24 16,0 25-1,0 0 1</inkml:trace>
  <inkml:trace contextRef="#ctx0" brushRef="#br0" timeOffset="18439.05">8037 5283 0,'0'0'62,"25"0"-62,-1 0 16,1 0-16,0 0 16,-25 0-16,25 0 15,0 0 63,-25 25-78,24-25 16,-24 25-1,25-25 17,-25 25-17,25 0 1,-25-25-16,0 24 15,0-24-15,0 25 16,0 0 0,0-25-1,0 25-15,0-25 16,-25 25-1,25-25-15,-25 24 16,1 1 0,-1-25-16,0 0 15,25 0 1,-25 0 15,0 25-15,25-25 202,0 0-202,0 0-1,25 25-15,0-25 16,-25 0 62,25 25-78,-25-25 15,25 24 1,-25-24-16,0 25 16,0 0-16,24-25 15,-24 25 1,0-25-1,0 25-15,0-25 16,0 24 0,0 1-16,0 0 31,0 0-16,-24-25 1,-1 25 0,0 0-1,25-25 1,-50 24-1,50-24 1,-24 0 0,24 0-1,-25 0 16,25 0-15,-25 0 0</inkml:trace>
  <inkml:trace contextRef="#ctx0" brushRef="#br0" timeOffset="21921.25">7813 5259 0,'50'0'62,"-50"0"-46,25 0 0,0 0-16,-25 0 15,24 0 1,-24 0-16,25 0 15,0 0 1,-25 0-16,25 0 31,-25 0 0,25 0-15,0 0 62,-1 0-62,-24 24-16,25 1 15,0-25 1,-25 25 15,25-25-15,-25 0-16,0 25 15,25 0-15,-25-25 16,0 24-1,0-24-15,0 25 16,0-25-16,0 25 16,0 0-1,0-25-15,0 25 31,0-25-31,0 24 16,0 1 0,0-25-1,0 25 1,0 0 31,0 0-47,0-25 15,0 24 1,-25 1-1,0 0-15,25 0 32,-25-25-32,25 25 15,-49-1 1,49-24-1,-25 25 1,25-25 0,-25 0-1,0 25-15,25-25 16,-25 25-1,25-25 79,-25 0-94,1 0 16,24 0 46,-25 25-46,25-25 311,0 0-311,25 0-16,-1 0 15,1 0-15,0 0 16,0 0-16,-25 0 16,25 0-16,-25 0 78,25 0-78,-1 0 15,-24 0-15,25 0 16,-25 0 15,25 0 78,0 0-93,0 25-16,-25-1 15,49-24-15,-49 0 16,25 25-16</inkml:trace>
  <inkml:trace contextRef="#ctx0" brushRef="#br0" timeOffset="28812.64">2307 843 0,'0'0'31,"0"25"-31,0-25 16,0 25-16,0 25 16,0-26-16,0 1 15,0 74-15,0-74 16,25 25-16,-1-1 15,-24 26-15,25-50 16,-25 24-16,25 1 16,-25-1-16,25-24 15,-25 0-15,0 0 16,0 0-16,0-1 15,0-24-15,0 25 16,0 0-16</inkml:trace>
  <inkml:trace contextRef="#ctx0" brushRef="#br0" timeOffset="29534.68">2803 843 0,'0'0'31,"0"0"-15,0 25-16,0 0 16,0 25-16,0-26 15,0 1-15,0 0 16,0 0-16,0 49 15,0-49-15,0 0 16,0 24-16,25 1 16,0-50-16,-25 25 15,0 0-15,0-25 63,0 24-63,0-24 15,0 25 1,0 0-1</inkml:trace>
  <inkml:trace contextRef="#ctx0" brushRef="#br0" timeOffset="30252.73">3324 1191 0,'0'0'15,"0"0"1,0 24-16,0-24 15,0 25 1,0 0-16,0 0 16,0-25-16,0 49 15,0-24-15,-25 25 16,25-25-16,0 49 15,0-74-15,0 25 16,-25 24-16,0-24 16,1 25-16,24-50 15,0 25-15,0-25 16,0 25-1,-25-25-15,25 24 16,0 1 0,-25 0-16,0 0 15,25-25 1,-25 0-1</inkml:trace>
  <inkml:trace contextRef="#ctx0" brushRef="#br0" timeOffset="30934.76">3894 943 0,'0'24'15,"0"1"-15,0 0 16,0 0-16,0 24 15,0-24-15,0 25 16,0-25-16,0 24 16,25-24-16,-25 49 15,0-49-15,0 25 16,0-25-16,0 24 15,0-49-15,0 25 16,0 0-16,0 0 16,0-25-16,0 24 15,25-24 79</inkml:trace>
  <inkml:trace contextRef="#ctx0" brushRef="#br0" timeOffset="32747.87">4614 918 0,'-25'0'78,"50"-25"-31,-25 25-32,24 0 1,-24-25-16,25 25 15,0 0-15,-25 0 16,25 0-16,-25 0 62,25 0-46,-25 0-16,24 0 16,1 0-1,-25 25 1,50-25 31,-50 25-32,0-25 1,0 25-1,0-1 1,0-24-16,0 25 16,0-25-16,0 25 15,0 0-15,0 0 16,0-25-16,0 24 15,0 1-15,0 0 16,-25-25 0,25 25-1,-25 0-15,0-25 16,1 24-16,-1-24 15,0 25-15,0 0 16,0-25-16,1 25 16,24-25-16,-50 25 15,50-1-15,-50-24 16,50 25-1,-24-25 79,48 0 62,1 0-156,25 0 16,24 0-16,-49 0 15,0 0-15,24 0 16,-49 0 46,25 0-62,-25 0 16,25 0 15,-25 0-15,25 0 30,0 0 110</inkml:trace>
  <inkml:trace contextRef="#ctx0" brushRef="#br0" timeOffset="33317.9">5606 1191 0,'0'24'16,"0"1"0,0-25-16,0 25 15,0-25-15,0 50 16,0-50-16,-25 24 15,0 51 1,25-50-16,-25 49 16,1-24-16,-1-1 15,0-24-15,0 25 16,0-25-16,25-1 15,-24-24 17,24 25-17,-25-25 1,0 0-16,25 0 15,-25 0-15,0 0 16,1 0-16,-1 0 16</inkml:trace>
  <inkml:trace contextRef="#ctx0" brushRef="#br0" timeOffset="34015.94">6152 868 0,'0'0'0,"0"50"15,0-25 1,0-1-16,0 1 16,0 25-16,0-1 15,0-24-15,0 25 16,0-1-16,-25 1 15,25 0-15,-25-26 16,25 51-16,-25-50 16,25-1-16,0 26 15,0 0-15,0-50 16,0 24-16,0 1 47,25-25 15,-25-25-62,0 25 16</inkml:trace>
  <inkml:trace contextRef="#ctx0" brushRef="#br0" timeOffset="35769.04">6548 868 0,'0'0'0,"25"0"15,0 0-15,0 25 47,0-25 0,-25 25 0,24-25 15,-24 25-31,0-1-15,0 1 0,0-25-16,0 25 15,0 0 1,0 0-16,0-25 15,0 24 1,0 1-16,0-25 16,0 50-16,0-50 15,0 25 1,-49-1-16,49 1 15,-25-25 1,0 0 0,25 0-1,-25 0-15,25 0 16,-24 25 62,24-25 109,0 0-171,49 0-16,-49 0 93,25 0-77,-25 0-1,25 0 1,-25 0-16,25 25 31,-1-25-31,26 25 16,-50-25-16,25 24 31,-25-24 31,0 25-62,0 0 16,0-25 0,0 25-1,0-25-15,0 25 16,0-1-16,0 1 16,-50-25-1,50 0-15,-49 25 16,-1 0-1,50-25 1,-25 0 0,0 0-16,1 0 15,24 25 16</inkml:trace>
  <inkml:trace contextRef="#ctx0" brushRef="#br0" timeOffset="36399.08">7541 1439 0,'0'0'15,"-25"0"1,25 24 0,0 1-16,0 0 15,-25 0-15,0 24 16,25-24-16,-49 25 15,24 0-15,0-50 16,0 49-16,0-49 16,1 25-1,24-25 1,-25 25-1,25 0 1,-25-25 0,25 24-1,-25-24 16</inkml:trace>
  <inkml:trace contextRef="#ctx0" brushRef="#br0" timeOffset="37063.11">8186 1166 0,'0'25'15,"-25"-25"-15,25 24 16,0 26-16,0-50 15,0 50-15,0-50 16,0 24 0,0 1-16,0 0 15,0 0-15,0-25 16,0 49-16,0-24 15,0 0-15,0-25 16,0 25-16,0-25 16,0 25-1,0-25 1,-25 0 62</inkml:trace>
  <inkml:trace contextRef="#ctx0" brushRef="#br0" timeOffset="38871.21">8657 1091 0,'0'25'15,"0"0"1,0-25-16,0 25 16,0 0-16,0-1 15,0 1-15,0-25 16,0 50-1,0-25-15,0-1 16,0 26-16,0-25 16,-25 24-16,25-24 15,0-25-15,-25 50 16,25-50-1,0 25-15,0-25 141,0 0-94,0 0-47,0-25 15,0 0 1,0 0-1,25 0 1,0 1 0,-25 24-16,25-25 15,-25 25 1,24 0-1,1 0 63,-25 0-46,25 0 14,25-25 64,-50 25-79,0-50-31,0 50 15,24-24-15,-24-1 16,0 0-16,0 0 16,0 0-16,0 25 265,0 25-265,0 0 15,0 0-15,25 49 16,-25-24-16,0-50 16,0 49-16,0-24 15,0 0-15,0-25 16,0 25-16,0-25 15,0 25 1,0-25-16,0 24 16,0 1 15,0-25-31,0 25 31,0-25-15,25 25 77</inkml:trace>
  <inkml:trace contextRef="#ctx0" brushRef="#br0" timeOffset="48350.75">1141 2009 0,'0'25'47,"50"0"-47,-1-25 0,26 0 16,-1 0-16,-24 0 15,-1 0 1,1 0-16,-1 25 15,1-25-15,25 0 16,-26 24-16,1-24 16,74 25-16,-50-25 15,25 0-15,-24 0 16,-1 0-16,-24 25 15,24-25-15,1 0 16,-1 25-16,-24-25 16,24 0-16,1 0 15,-26 0-15,26 0 16,-1 0-16,0 0 15,1 0-15,24 0 16,0 0-16,0 0 16,50-25-16,-50 0 15,75 0-15,-50 25 16,0 0-16,-49 0 15,24 0-15,0 0 16,0 0-16,0 0 16,-24 0-1,24 0-15,0 0 16,1 0-16,48 0 15,-73 0-15,-1 0 16,25 0-16,1 0 16,-1 0-16,25 0 15,-25 0-15,0 0 16,50 0-16,-25 0 15,25 0-15,-25 0 16,0 0-16,-25 0 16,0 0-16,-49 25 15,49-25-15,1 0 16,-1 0-16,0 0 15,0 0-15,25 25 16,-25 0-16,1-25 16,-26 0-16,0 0 15,26 0-15,-26 25 16,25-25-16,50 24 15,-50 1-15,50-25 16,0 25-16,-25 0 16,25 0-1,-50-1-15,25 1 16,-49-25-16,-1 0 15,0 0-15,-49 0 16,74 25-16,-49-25 16,0 25-16,-1-25 15,1 25-15,49-25 16,-49 0-16,-26 0 15,1 24-15,25-24 16,-25 0-16,-1 0 16,-24 0-16,50 0 15,-50 0-15,25 25 16,-25-25-16,25 0 327,-25-25-327,0 1 16,0-1-16,0 0 16,-25 0-1,0 25 16,25-25-31,0 1 16,0 24-16,0 0 484,0 0-469,25 24-15,0 1 16,-1 0-16,1 0 15,-25-25 1,25 25-16,0-1 16,-25 1 93,0-25-94,0 25-15,0-25 16,0 25-16,0 0 16,0-25-16,0 24 31,-25-24 94,-25 0-125,1 0 15,-1 0-15,-49 0 16,49 25-16,1 0 15,24 0 1,0-25-16</inkml:trace>
  <inkml:trace contextRef="#ctx0" brushRef="#br0" timeOffset="123712.07">18976 13940 0,'0'0'78,"-25"0"-78,-25 0 16,1 0-1,-26 0-15,26 0 16,24 0-16,-50 0 16,26 0-16,-26 0 15,26 0-15,-26 0 16,50 0-16,-24 0 15,-26 0-15,26 0 16,24 0-16,0 0 16,-24 0-16,49 0 15,-25 0-15,25 0 16</inkml:trace>
  <inkml:trace contextRef="#ctx0" brushRef="#br0" timeOffset="125950.2">18083 14163 0,'0'0'16,"0"0"-16,49 0 15,-49 0 1,50 0-16,-50 0 16,25 0 62,-25 0-63,24 0-15,-24 0 31,0 25-15,25-25-16,-25 25 16,0 0 46,0 0-46,0-25-1,0 24 1,0 1-1,0 0-15,-25-25 16,25 25 15,-24-25-15,24 25-1,-25-25 17,0 0-32,25 25 31,-25-25-16,25 0 1,-25 0 15,25 0 156,50 0-171,0 0-16,-50 0 16,49 0-16,-49 24 46,25-24-30,-25 25 0,25-25-1,-25 25-15,0 0 16,0-25-16,0 25 15,0-25-15,0 24 16,0 1 0,0 0-1,-25-25 1,25 25-16,-25-25 15,0 25-15,1-1 32,-1-24-17,0 0 1,25 0-16,-25 25 15,0 0-15,1-25 16,24 0 0,-25 0-1</inkml:trace>
  <inkml:trace contextRef="#ctx0" brushRef="#br0" timeOffset="127518.29">23540 13791 0,'-50'0'62,"0"-24"-62,1 24 16,-1 0-16,-24 0 16,24-25-16,1 25 15,-26 0-15,1 0 16,24 0-16,-24 0 15,-1 0-15,51 0 16,-1 0-16,0 0 16,-25 0 46,50 0-46,-49 0-16,49 0 15,-25 0 1,-25 0-16,50 0 15,-25 0-15,1 0 16,24 0 0</inkml:trace>
  <inkml:trace contextRef="#ctx0" brushRef="#br0" timeOffset="129547.4">23118 13940 0,'0'0'0,"25"0"46,0 0 32,-25 25-62,24 0 15,-24 0-15,0-25-1,0 49 1,0-49 46,0 25-46,0-25 0,0 25-16,0-25 15,0 25 16,0-1-15,0-24 31,-24 25-32,-1-25-15,0 0 16,0 0-16,0 25 16,1 0 15,-1-25 16,25 25-16,0-25 156,0 0-171,25 0-16,-1 0 15,1 24 48,-25-24-63,25 25 15,0-25 1,-25 25 0,0-25-16,0 50 15,0-25-15,25-1 16,-25-24-16,0 25 31,0-25-31,0 25 16,0-25-1,0 50 1,-25-50 15,-25 0-15,25 0-16,25 0 15,-24 0-15,-1 24 16,0-24 109,25-24-110</inkml:trace>
  <inkml:trace contextRef="#ctx0" brushRef="#br0" timeOffset="133745.64">26715 12526 0,'0'-24'0,"-25"24"0,0 0 16,0-25-1,0 0 1,1 25-1,24 0-15,-50 0 16,25 0-16,0 0 16,-24 0-16,-1 0 15,1 0-15,24 0 16,-25 0-16,25 0 15,-49 0-15,49 0 16,-74 25-16,49-25 16,1 0-16,-26 0 15,1 25-15,-1-25 16,26 0-16,-26 0 15,51 0-15,-1 0 16,0 0 0,0 0 15,0 24-16,-24 1-15,24-25 16,-25 50-16,1-25 16,24 24-16,-49-24 15,24 49 1,0-49-16,1 25 15,24-1-15,-25-24 16,26 25-16,-1-50 16,25 49-1,-25-24-15,25 0 16,-25 25-1,0-26-15,0 26 16,1-25-16,24 0 16,-25 0-16,0-1 15,25 1-15,0-25 16,0 25-16,-25 0 15,25 0-15,0-25 16,-25 49 0,25-24-16,0 0 15,0 24-15,0 1 16,0 0-16,0-1 15,0 1-15,0-1 16,0 1-16,0 24 16,25-49-16,0 50 15,0-26 1,24 1-16,-24-1 15,50 1-15,-26 0 16,1-26-16,0 1 16,74 25-16,-75-50 15,1 0-15,24 25 16,50 0-16,-49 24 15,49-24-15,-25 0 16,-25-25-16,1 25 16,-1-25-16,1 24 15,-26-24-15,-24 0 16,25 0-16,-1 0 15,1 0-15,-1 0 16,1 0-16,0 0 16,24-24-16,-24 24 15,-26-25-15,26 25 16,0-50-16,-1 25 15,26 1-15,-26-1 16,1-25-16,24 0 16,1 26-16,-26-26 15,1 25 1,49 0-16,-74 1 15,49-51-15,-24 50 16,0-49-16,-1 24 16,-49 1-16,50-26 15,-25 26-15,-25-1 16,24 1-16,-24-1 15,25 25-15,-25-24 16,0-1-16,0 0 16,0 26-16,0-1 15,0-25-15,0 25 16,0 1-16,0-26 15,0 25-15,0 0 16,0-24-16,0-1 16,-25 25-16,25-24 15,0-26-15,-24 50 16,-1-24-16,25-1 15,0 50-15,0-25 16,-25-24-16,0 49 16,25-25-1,0 0-15,-49-24 16,24 24-1,0 0-15,25 25 16,-50 0-16,50-25 16,-49 0-16,24 25 15,25-24-15,-50-1 16,50 25-16,-49-25 15,24 0-15,0 25 16,25 0 0,-25 0-1,25 0-15,-24 0 16,-1 0-16,25 0 15,-25 0-15,0 0 16,0 0-16,25 25 16,-25-25-16,25 0 15,-24 0 110,24 0-125,-50 0 16,0 25-16,26-25 15,-26 0-15,50 0 16,-25 0-16,25 0 15</inkml:trace>
  <inkml:trace contextRef="#ctx0" brushRef="#br0" timeOffset="136629.81">23812 12774 0,'50'0'94,"25"0"-79,-26 0-15,26-24 16,-26 24-16,1-25 16,-1 25-16,-24 0 15,0 0-15,0 0 16,-25 0-1,25 0 1,-1 0-16,-24 0 16,25 0-16,-25 0 15,25 0-15,-25 0 16,25 0-16,0 0 15,-25 0-15,24 0 16,-24 0-16,25 0 16,0 0-1</inkml:trace>
  <inkml:trace contextRef="#ctx0" brushRef="#br0" timeOffset="138093.87">24333 12402 0,'0'0'78,"0"50"-62,25-50-16,-25 25 15,25-25 1,-25 25-16,50-25 16,-50 24-1,24-24 1,1 25-1,0 0 1,-25-25-16,25 25 16,0-25-16,24 49 15,-49-49-15,25 25 16,0 0-16,0-25 15,-1 25-15,-24-25 16,25 25 0,0-1 202,-50 1-202,0 0-1,1-25-15,-26 50 16,25-50-16,0 24 15,-24-24-15,49 25 16,-25-25-16,0 0 16,0 25-16</inkml:trace>
  <inkml:trace contextRef="#ctx0" brushRef="#br0" timeOffset="141454.09">26690 10443 0,'25'0'124,"-1"0"-124,1 0 16,25 0 0,-50 0-1,49 0-15,-24 0 16,0 0-1,0 0-15,-25 0 16,25 0-16</inkml:trace>
  <inkml:trace contextRef="#ctx0" brushRef="#br0" timeOffset="143022.18">27434 10244 0,'0'0'32,"25"-24"-32,0 24 15,-1 0-15,26-25 16,24 25-16,-49 0 15,0 0-15,0 0 16,-25 0 0,49 0 62,-49 0-47,0 0-31,25 25 15,-25-1 1,0 1-16,0 0 16,0-25-16,0 25 15,0-25 1,0 25-16,-25-1 31,1-24-15,24 25-1,-25-25-15,25 25 16,-25-25-1,0 25-15,0-25 16,1 25 0,-1-25-1,25 0 1,-25 24-16,25-24 15,-25 25 110,25-25-109,50 0-1,-25 0-15,24 0 16,-24 0-16,-25 0 16,50 25-1,-50 0 1,24-25-1,-24 25 1,0-25 0,0 24 15,0-24 0,0 25-31,0 0 16,0-25-1,0 25-15,0 0 16,-24-1-16,-1-24 15,-25 25-15,25 0 16,1-25 0,24 0-16,-25 0 15,0 25 1</inkml:trace>
  <inkml:trace contextRef="#ctx0" brushRef="#br0" timeOffset="144976.29">28029 11361 0,'0'0'0,"50"-25"16,-50 0 0,25 25-16,-25-25 15,25 0 1,-25 1-1,24-1-15,1 25 16,0-50-16,0 25 16,24-49-16,-24 74 15,0-25-15,0-25 16,0 1-16,-25 24 15,24-49-15,26-1 16,-25 50 0,-25-24-16,0 24 15,0 0-15,0-24 16,0-26-16,0 50 15,0-24-15,0-1 16,0 1-16,-25-1 16,0 25-16,25-49 15,-25 24-15,25 25 16,-24-24-16,-1-26 15,25 75-15,-25-49 16,0-1-16,25 50 16,0-25-16,-25 0 15,1-24-15,24 49 16,-25-25-16,0 25 15,0-50-15,25 50 16,-25-24-16,1 24 16,-26-25-16,25 0 15,-74 0-15,24 25 16,-49-74-16,50 49 15,0 0-15,-26 0 16,26 25 0,0 0-16,24 0 15,0 0-15,-24 0 16,24 0-16,-49 0 15,99 0-15,-50 25 16,-24 0-16,24-25 16,26 25-16,-1-25 15,0 25-15,0-25 16,25 24-1,-49 1 1,24 0-16,0 0 16,25-25-16,-50 49 15,26-24-15,24 0 16,-50 25-16,25-26 15,0 1-15,1 25 16,24-25-16,-25 24 16,0-24-16,0 0 15,25 25-15,0-1 16,0 1-16,0-25 15,0 49-15,0-49 16,-25 0 0,25 24-16,0-24 15,0 0-15,0 0 16,0-1-16,0 1 15,0 25-15,0-25 16,0 24 0,25-49-16,0 50 15,0-25-15,0-25 16,-25 24-16,24 1 15,1 25-15,25-25 16,-25 24-16,24-49 16,-49 25-16,50 0 15,-1 24-15,1-49 16,-25 25-16,24 0 15,51 0-15,-26-25 16,1 25-16,-1-1 16,50 26-16,-74-50 15,-1 25-15,1-25 16,-1 0-16,-24 0 15,25 25-15,-1-25 32,1 0-32,-25 25 15,0-25-15,24 0 16,-49 0-16,50 0 15,-50 0 32,25 0-31,-1 0-16,1 0 15,25 0-15,-50 0 16,25 0 0,-25 0-1,24 0-15,1 0 16,-25 0 187,0 0-203,0-25 15</inkml:trace>
  <inkml:trace contextRef="#ctx0" brushRef="#br0" timeOffset="168277.62">16545 5507 0,'-25'0'109,"25"0"-109,-25 24 15,-24 1-15,49 0 16,-25 0-16,0-25 16,0 25-16,25-1 15,-50 1-15,50 0 16,-49 0-16,49 0 15,0-1 1,-25 1-16,25 0 16,0 0-16,0 0 15,-25 0-15,25-1 16,-25 26-16,25-25 15,0 0-15,-24 24 16,24-24-16,0 25 16,0-26-16,0-24 15,0 25 1,0 0 124,24-25-140,26 0 16,-25 0-16,-25 0 15,49 0 1,1-50-16,0 50 16,-1-24-1,-49-1 1,25 25 93,-25-25-109,0 25 16,0-25-16,0 0 15,0 25 1,0-24-1,0 24-15,-25-25 16,1 25 124,-1 0-124,-75 0-16,76 0 16,-1-25-16,0 25 15,0 0-15,0 0 16,25 0-16</inkml:trace>
  <inkml:trace contextRef="#ctx0" brushRef="#br0" timeOffset="169966.72">18207 5730 0,'0'25'15,"24"-25"32,1 0-31,0 0-16,0 0 15,-25 0-15,25 0 16,-1 0-16,1 0 15,25 0 1,-50 24-16,49-24 16,-24 0-16,0 0 15,0 0-15,25 0 16,-1 0-16,-24 0 15,-25 0-15,25 0 16,0 0-16,-1 0 16,-24 0-16,25 0 31,-25 0 172,-25 25-203,1 25 15,-1-25-15,25 0 16,-25-25-16,25 24 15,-25-24-15,0 25 16,25-25-16,-24 25 16,24 0-16,-25-25 15,0 25 1,25-25-16,-25 24 15,25 1-15,0 0 16,-25-25-16,0 25 16,25 0-16,-24-1 15,24-24 1,0 25-16,0 0 31,-25-25 16,25 0 78</inkml:trace>
  <inkml:trace contextRef="#ctx0" brushRef="#br0" timeOffset="172493.86">20712 6226 0,'0'-25'78,"0"0"-78,0 25 15,0-24 1,0-1-1,0 0-15,0 0 16,0 25 0,0-25-16,0 25 15,0-24 1,0 24-16,0-50 31,0 50-31,0-25 16,0-24-16,0 49 15,0-50-15,0 50 16,-25-25-16,25 0 15,-25 0-15,25 25 16,-25-24-16,1 24 125,-1 0-125,25 0 15,-50 0-15,25 0 16,1 0 0,24 24-1,-25 1 1,25-25-1,0 25 1,0-25 0,0 25-16,-25-25 15,25 25 1,0 0-16,0-25 15,0 24 1,0-24 0,0 25-16,0 0 31,0-25-16,0 25-15,25-25 16,0 49-16,24-49 16,-49 25-1,25-25-15,-25 0 16,50 25-16,-50-25 31,49 0 16,-24 0-32,-25 0 1,25 25 0,0-25-16,-25 0 15,25 0-15,-1 25 47,1-1-16,-25-24 0,0 25-15,0-25 15,0 25-31,0-25 16,0 25-1,0 0 17,0-25-1,-25 24-16,1-24 1,24 0 0,-25 0-1,0 0-15,25 0 16,-25 0-16,25 0 15,-25 0-15,0 25 16,25-25 0,-24 0 62,24 0-63,-25 0 1,25 0-1,-25 0 17,25-25-17,0 25-15,0-24 16,0-1 15,0 0-15,0 0-16,0 0 15,0 1 1,0 24-16,25-25 15,-25 0 1,49 25 15,-49 0 203,25 0-218,-25 0-1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4T08:48:03.9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3522 9203 0,'25'0'16,"-25"0"-1,25 0-15,-25 0 16,25 0-16,-1 0 15,1 0 1,-25 0 0,50 24-1,0 1 16,-26-25-15,-24 0 0,25 0-16,-25 0 15,50 0-15,-1 25 16,26-25-1,-75 0-15,49 25 16,-24-25 0,-25 0-16,50 0 15,-25 0-15,-1 0 16,1 0-16,0 0 15,25 25-15,-50-25 16,24 0-16,-24 24 16,50-24-16,0 0 15,24 0-15,-74 0 16,74 25-16,-24-25 15,24 0-15,-24 25 16,24-25-16,-24 25 16,25-25-16,-26 0 15,26 0-15,-51 0 16,26 25-16,0-25 15,-50 0-15,24 0 16,1 0-16,25 0 16,-1 0-16,26 0 15,-26 0-15,26 24 16,-26-24-16,26 25 15,-26-25-15,26 0 16,-1 0 0,-49 0-16,50 0 15,-26 0-15,1 0 16,24 0-16,1 0 15,-26 0-15,1 0 16,-25 0-16,24 0 16,1 0-16,-1 0 15,-24 0-15,25 0 16,24 0-16,-49 0 15,49 0-15,-49 0 16,50 0-16,-1 0 16,-24 0-16,-1 0 15,26 0-15,-26 0 16,1 0-16,24 0 15,1 0-15,-1 0 16,1 0-16,-1 0 16,25 0-16,-24 0 15,-1 0-15,0 0 16,-24 0-16,24 0 15,1 0-15,-1 0 16,1 0 0,24 0-16,0 0 15,0 0-15,25 0 16,-24 0-16,-1 0 15,0 0-15,0 0 16,-24 0-16,-1 0 16,-24 0-16,24 0 15,-24 0-15,-1 0 16,1 0-16,49 0 15,-74 0-15,0 0 16,24 0-16,26 0 16,-1 0-16,-24 0 15,49 0-15,-25 25 16,26-25-16,-26 25 15,50 0-15,-49-25 16,24 0-16,-25 0 16,1 0-16,24 0 15,-25 0-15,1 0 16,49 24-16,-50-24 15,0 0-15,26 0 16,-1 0 0,0 0-16,0 0 15,-24 0-15,49 0 16,-25 0-16,0 0 15,50 0-15,-25 0 16,25 0-16,-50 0 16,25 0-16,25 0 15,-50 0-15,50 0 16,-75 0-16,50 0 15,-24 0-15,-1 0 16,25 0-16,-25 0 16,0 0-16,1 0 15,-26 0-15,25 0 16,-24 0-16,-1 0 15,-24 0-15,49 0 16,-25 0-16,1 0 16,24 0-16,-49 0 15,24 0-15,0 0 16,50 0-16,-74 0 15,24 0-15,26 0 16,-1 0 0,0 0-16,50 0 15,-50 0-15,50 0 16,-25 0-16,-25 0 15,25 0-15,0 0 16,-25 0-16,25 0 16,-24 0-16,24 0 15,0 0-15,-25 0 16,75 0-16,-1 0 15,-24 25-15,-50-25 16,100 0-16,-1 0 16,1-25-16,-51 25 15,26-24-15,24-1 16,-73 0-16,48 0 15,-24 0-15,0 1 16,-50-26-16,25 25 16,-25 25-16,25-25 15,-74 25-15,49-24 16,-49 24-16,49 0 15,-25 0-15,1 0 16,24 0 0,25 0-16,-25 0 15,25 0-15,25 0 16,25 0-16,-50 0 15,49 0-15,1 0 16,0-25-16,-1 25 16,1 0-16,0 0 15,-50 0-15,24 0 16,1-25-16,-50 25 15,50 0-15,-25-25 16,25 0-16,0 1 16,25-1-16,-50 25 15,49-25-15,-24 0 16,-25 25-16,0-25 15,0 1-15,-25-1 16,1 25-16,-1-25 16,-25 25-16,25-25 15,1 25-15,-1 0 16,25 0-16,-50 0 15,1 0-15,24 0 16,0 0 0,0 0-16,50 0 15,50 0-15,-1 0 16,-24 0-16,24 0 15,25 0-15,-74 0 16,74 0-16,-24 0 16,-25 0-16,-1 0 15,1 0-15,24 0 16,-24 0-16,-1 0 15,-48 0-15,23 0 16,-48 0-16,-1 0 16,-25 0-16,1 0 15,-1 0-15,0 0 16,1 0-16,24 0 15,25 0-15,0 0 16,25 0-16,25 0 16,-50 0-16,49 0 15,-24 0-15,25 0 16,24 0-16,-24 0 15,-1 0-15,-49 0 16,25 0 0,-25 0-16,-25 0 15,26 0-15,-76 0 16,-49 0-16,25 0 15,0 0 594,-25 0-594,0 25 1,0 0-16,0-25 16,0 25-16,0-25 15,-25 49 1,25-24-1,0-25-15,0 25 16,-50 0-16,50-1 16,0 1-16,0 0 15,0-25-15,0 50 16,-24-1-16,24-49 15,0 50-15,0-25 16,0-25-16,0 24 16,-25 1-16,25 25 15,-25-25 1,25-1-16,0 1 15,0 0-15,-25 0 16,25-25 0,-25 25-16,25-1 15,0 1-15,-25-25 16,25 25-16,0 0 15,0-25-15,0 25 16,-24-1-16,24 1 47,-25 25-32,25-25 1,-25-1 0,25 1-16,-25 0 15,25-25 1,0 25-16,0-25 15,0 25 1,-49 0-16,49-1 187,-25-24-171,0 25-16,-25 0 15,26-25-15,-1 25 16,-50 0-16,51-1 16,-1-24-16,0 0 15,0 25-15,25-25 16,-25 0 124,1 25-140,-26-25 16,0 0-16,-24 0 15,0 0-15,-1 0 16,26 0-16,-26 25 16,25 0-16,1-25 15,-26 0-15,51 0 16,24 0-16,-50 0 125,25 0-125,0 24 15,-24-24-15,-26 0 16,26 25-16,-26-25 15,26 0-15,-26 0 16,26 25 0,-1 0-16,25-25 15,1 25-15,-1-25 203,-50 24-203,75-24 16,-24 0-16,-26 25 15,25-25 1,-24 0-16,24 0 15,-25 0-15,25 25 0,0-25 16,25 0 0,-24 0-16,-1 0 15,25 0 1,-50 0-1,1 0-15,-1 0 16,-49 0-16,49 0 16,1 0-16,-26 0 15,1 0-15,-1 0 16,1 0-16,24 0 15,-24 0-15,24 0 16,26 0-16,-26 0 16,25 0-1,25 0 94,-74 0-93,-26 0 0,-48 0-16,24 0 15,-25 0-15,-25 0 16,1 0-16,-26 0 15,25 0-15,-24 0 16,24 0-16,1 0 16,49 0-16,49 0 15,1 0-15,24 0 16,25 0-16,1 0 187,-26 0-171,-74 0-16,-25 0 15,0 0-15,1 0 16,-26 0-16,25 0 15,50 0-15,0 0 16,24 0-16,1 0 16,24 0-16,50 0 15,-25 0-15,-74 0 999,-50 0-999,-24 25 15,-1-25-15,0 0 16,1 0-16,74 0 15,-1 0-15,51 0 16,-1 0-16,50 0 16,-49 25 186,-1-25-186,-74 24-16,25-24 16,-50 0-16,25 0 15,25 0-15,-50 0 16,50 0-16,-1 0 15,-24 0-15,50 0 16,0 0-16,24 0 16,25 0-16,-24 0 15,49 0 1,-25 0-16,25 0 78,-50 0-63,-24 0-15,-1 0 16,1 0-16,-1 0 16,1 0-16,0 0 15,-1 0-15,-24 0 16,0 0-16,-25 0 15,25 0-15,24 0 16,1 25-16,24-25 16,0 0-16,-24 25 15,24-25-15,26 0 16,-26 25-16,25-25 15,0 0-15,1 0 16,-26 0-16,25 0 16,-24 0-16,-1 0 15,-49 0-15,0 0 16,24 0-16,-24 0 15,0 0 1,-1 0-16,-48 0 16,48 0-16,26 0 15,-25 0-15,24 0 16,26 0-16,-26 0 15,26 0-15,24 0 16,0 0-16,-24 0 16,49 0-16,-25 0 15,-25 25 63,1-1-62,-1-24-16,-25 0 15,-24 0-15,0 0 16,-25 0-16,0 0 16,-50 0-16,1 0 15,24 0-15,0 0 16,0 25-16,75-25 15,-1 0 1,1 25-16,-25-25 16,74 0-16,0 0 15,25 0-15,-25 25 109,25-25-93,-74 0-16,0 25 16,24-25-16,-24 0 15,-26 0-15,26 24 16,-1-24-16,-49 0 15,0 0-15,0 0 16,0 0-16,-24 0 16,48 0-16,26 0 15,-25 0-15,49 0 16,0 0-16,26 0 15,-1 0 1,25 0-16,-25 0 31,-49 0-15,-1 0-16,1 0 15,-25 0-15,-25 0 16,-50 0-16,0 0 16,-74 0-16,25 0 15,-25 0-15,25 0 16,-25 0-16,49 0 15,26 0-15,-1 0 16,75 0-16,-50 0 16,50 0-16,0 0 15,24 0-15,1 0 16,24 0-16,-24 0 15,-1 0-15,1 25 16,24-25-16,1 0 16,-1 0-16,0 0 15,1 0-15,-1 0 16,-24 0-16,-1 0 15,1 0 1,-25 0-16,-25 0 16,24 0-16,26 0 15,0 0-15,-26 0 16,-24 0-16,-24 0 15,-1 0-15,25 0 16,-25 0-16,-25 0 16,25 0-16,1 0 15,-1 0-15,25 0 16,25 0-16,-25 0 15,24 0-15,26 0 16,-1 0-16,1 0 16,-25 0-16,24 0 15,26 0-15,-50 0 16,24 0-16,1 0 15,-1 0-15,26 0 16,-26 0-16,26 0 16,-26 0-16,-24 0 15,-25 0-15,25 0 16,-25 0-1,0 0-15,25 0 16,-1 0-16,26 0 16,0 0-16,24 0 15,0 0-15,26 0 16,-1 0-16,25 0 78,-25 0-63,-50 0-15,-24 0 16,25 0-16,24 0 16,-74-49-16,50 49 15,-25 0-15,24-25 16,1 0-16,24 0 15,1 25-15,-1 0 16,25-25-16,-24 25 16,24-24-16,0 24 15,0 0-15,25 0 16,-25-25-1,-24 25 17,-1-25-32,0 0 15,-24 0-15,-25 1 16,74 24-16,-25-25 15,-24-25-15,24 50 16,26-25-16,-26 1 16,50 24-16,-25-25 15,0 25-15,25-25 16,0 0-16,-49-24 15,49 49-15,0-50 16,-25 50-16,25-25 16,0 0-16,0 1 15,0-1-15,-25 0 16,0-25-16,25 1 15,-24 24 1,24 0 0,0 0-16,0 0 0,0 1 15,0-1-15,0 0 16,0-49-16,0 74 15,-25-50 1,25 0 0,0 1-16,-25 24 0,25 0 15,0 25-15,0-49 16,0 49-1,0-25 17,0 25-17,0-25 16,0 0-15,0 25-16,25-25 16,-25 25-1,0-24 1</inkml:trace>
  <inkml:trace contextRef="#ctx0" brushRef="#br0" timeOffset="96143.49">5060 12427 0,'0'0'63,"-25"25"-63,25 0 15,0-25-15,0 25 16,0-1-16,0 1 16,0 0-16,0 25 15,0-50-15,0 49 16,-24-24-16,24 0 15,0 0-15,0-1 16,0 26 0,0 0-16,0-26 15,0 1-15,-25 50 16,0-51-16,25 1 15,0 25-15,0-25 16,0-1-16,0 1 16,0-25-16,0 25 15,0 0-15,0-25 16,0 25-1</inkml:trace>
  <inkml:trace contextRef="#ctx0" brushRef="#br0" timeOffset="98160.61">5333 12601 0,'25'0'63,"0"-25"-48,-1 0 1,1 25 0,0-25-1,-25 25 1,25-24-16,0-1 15,-1 0-15,1 0 32,0 25-17,-25 0-15,50-25 16,-26 25-16,1-24 15,0 24-15,-25 0 16,25 0 0,0 0 46,-25 0-46,24 0-1,-24 0 1,0 24-1,0 1-15,0 0 16,0 0-16,0-25 16,0 49-16,0-49 15,0 25-15,0 0 16,0 0-16,0 0 15,0-25-15,0 24 16,0 1 0,0 0-16,0-25 15,-24 50-15,24-26 16,0 1-16,-25 0 15,25-25-15,-25 50 16,0-26-16,25 1 16,0 0-16,-25 0 15,25-25-15,0 25 16,-24-1-16,-1 1 15,25 0-15,-25 0 16,-25 24-16,50-49 16,-24 25-1,24 0-15,-25-25 16,25 25-16,-25-25 15,0 25-15,-24 0 16,24-25 0,0 0-1,0 24-15,0-24 16,25 0-1,0 0 235,25 0-234,50 0-16,-26 25 15,-24-25-15,25 0 16,-26 0-16,1 0 15,0 0-15,0 0 16,24 25 0,-49-25-1,25 0-15,0 25 16,0-25 46,-25 0-31,25 0 203,-25 0-218,24 0 0,-24 0-1</inkml:trace>
  <inkml:trace contextRef="#ctx0" brushRef="#br0" timeOffset="99974.71">6102 12898 0,'25'25'47,"-25"-25"-32,25 0-15,-1 0 16,1 0-16,-25 0 16,25 25-16,0-25 15,24 0-15,-49 0 16,25 0-16,0 25 15,0-25-15,-25 0 16,25 0-16,-1 0 16,1 0-16,-25 0 15,25 0-15,-25 0 47,25 0-31,-25 0-1,25 0-15,-1 25 16,-24-25-16,25 0 15,-25 0-15,25 0 16,0 0 0,-25 0-1,25 0 1,-25 0-16,49 0 281,-49 0-266,25 0 1,-25 0-1,25 0-15,-25 0 16</inkml:trace>
  <inkml:trace contextRef="#ctx0" brushRef="#br0" timeOffset="103318.9">7193 12774 0,'0'0'31,"25"-24"-15,-25 24 15,25-50 0,-25 50 0,25-25-15,0 25 0,-25-25-16,24 25 15,-24 0-15,25 0 16,0 0-16,0 0 15,-25-24 1,49 24 93,-49 0-93,25 0-16,0 0 15,0 24-15,-25-24 16,25 25 0,-25-25-1,24 25 16,-24-25-31,0 25 32,0 0-32,0-25 15,0 24 1,0-24-1,0 25 1,0 0 0,0-25-16,0 25 15,0-25 1,0 49-16,0-49 15,0 25 1,0-25-16,-24 25 16,-1 0-16,0 24 15,25-49-15,-25 25 16,0 0-16,25 25 15,-24-26-15,-1 1 16,0 0-16,0-25 16,25 50-16,-25-50 15,25 25-15,0-25 16,-24 24-16,24 1 15,-25-25-15,25 25 16,-25-25-16,25 25 16,-25-25 77,25 0-77,-25 0-1,1 0 17,48 0 202,51 0-219,-50 0-15,24 0 16,1 0-16,-25 0 15,-1 0-15,1 25 16,-25-25 109,25 0-125,0 0 15,-25 0 63,25 0-62,-25 0 0,24 0-1,-24 0 1,50 24 15,-50-24 141</inkml:trace>
  <inkml:trace contextRef="#ctx0" brushRef="#br0" timeOffset="105175.01">7937 12824 0,'0'25'15,"0"-25"1,0 25-16,0-1 16,0 26-16,25-25 15,0 0-15,-25-25 16,0 49-16,25-24 15,-25 0-15,25-25 16,0 25-16,-25-1 16,24 1-16,-24-25 15,25 50-15,0-25 16,0 0-16,0 24 15,-1-24 1,1 0-16,0 0 16,0 24-1,0-49-15,-25 25 16,24-25 15</inkml:trace>
  <inkml:trace contextRef="#ctx0" brushRef="#br0" timeOffset="106236.07">8161 12874 0,'0'0'63,"0"24"-48,0-24 1,0 25 0,0-25-16,-25 25 15,25 0 1,-25 24-16,25-24 15,0 0 1,-25-25-16,25 25 16,0-25-16,0 49 15,-24-24-15,24 0 16,0-25-1,0 25-15,0-25 16,-25 25 0,25-25-1,0 25 32,0-1-31,0 1 30,-25 0-30,0 0-16,25-25 16,0 25-1,0-25-15,0 24 16,0 1-16,0-25 15,0 25-15,0-25 16</inkml:trace>
  <inkml:trace contextRef="#ctx0" brushRef="#br0" timeOffset="128990.37">9054 12874 0,'0'0'109,"0"0"-93,25 0 0,-25 0-16,24 0 0,26 0 15,-50 0-15,25 0 16,24 0-1,-49 0 32,25 0-31,0 0-16,49 0 15,-74 0-15,25 0 16,-25 0-16,25 0 16,0 0-16,0 0 15,-1 0-15,1 0 16,0 0-16,0 0 15,0 0 1</inkml:trace>
  <inkml:trace contextRef="#ctx0" brushRef="#br0" timeOffset="130292.45">9203 13122 0,'0'0'93,"24"0"-93,1 0 16,-25 0-16,25 0 15,-25 0 1,25 0 0,0 0-1,-25 0 1,24 0-1,-24 0 1,25 0 0,0 0-1,0 0 1,0 0-16,-1 0 31,-24 0-15,25 0-1,-25 0-15,25 0 31,-25 0-15,25 0 218,0 0-218,-25 0-16</inkml:trace>
  <inkml:trace contextRef="#ctx0" brushRef="#br0" timeOffset="131294.5">10195 12973 0,'0'0'47,"25"0"-31,-25 0-1,24 0 1,-24 0 0,25 0-1,0 0-15,0 0 16,-25 0-16,49 0 15,-49 0-15,25 0 16,-25 0 0,25 0-1,0 0-15,0 0 16,-25 0-1,24 0 1,1 0-16</inkml:trace>
  <inkml:trace contextRef="#ctx0" brushRef="#br0" timeOffset="133471.63">11063 12601 0,'0'0'78,"0"0"-62,25 0 0,-25 0-1,24 0 48,26 0-32,-50 0-16,25 0-15,-25 25 16,0-1 15,25-24-31,-25 25 31,25-25 1,-25 25-17,0 0 1,0-25-1,0 25 1,-25-1 0,25 1-1,-25-25 1,25 25-1,-25-25-15,0 0 16,-24 25 0,24 0-1,0-25 1,0 0-16,25 0 15,-25 0 1,25 0 187,0 0-188,25 0-15,-25 24 16,50-24 0,-25 25-16,-1-25 15,1 0 63,-25 25-62,25 0-1,0-25 1,-25 25 109,0-25-125,0 24 15,0-24-15,-25 25 16,25 0 0,-25-25-16,25 25 0,-49-25 15,49 25 1,-25-1-16,0-24 15,0 0-15,-24 25 16,49-25-16,-25 25 16,-25-25-16,25 25 15,1-25 1</inkml:trace>
  <inkml:trace contextRef="#ctx0" brushRef="#br0" timeOffset="136142.78">11658 12601 0,'-25'0'109,"25"0"-93,0 25-16,0-1 16,0 1-16,0-25 15,0 50-15,0-50 16,0 25-16,0-1 15,0 1-15,0 0 16,0-25-16,0 25 16,0 0-16,0-25 15,0 24-15,0-24 16,0 50-1,0-25 1,-24 0-16,24-1 16,0 1-16,0-25 15,0 25-15,0-25 187,0-25-171,24 0 0,1 25-1,0 0-15,-25-24 16,25-1-1,-25 25-15,25 0 16,-25 0-16,49-25 16,-49 25-16,25 0 15,-25-25 1,50 0 155,-50 1-155,0-1-16,0-25 16,0 25-1,0 25-15,24-49 16,-24 49-16,25-25 15,-25 25-15,0-25 16,0 0-16,0 25 16,0-24-1,0 24 1,0 0 233,0 24-249,0 1 16,0-25 0,0 25-16,0 0 15,0 0 1,0-25-1,-25 24-15,25 1 16,0-25 0,0 25-16,0-25 15,0 25 1,0 0-1,0-1 1,0-24 0,0 25-16,0 0 15,0 0 1,0-25-1,0 25 1,0-25 0,0 24-1,0 1-15,0-25 47,0 25-31,0-25 15,0 25-16,0 0 17,0-25-1,0 24-16,0-24 1,0 25 0</inkml:trace>
  <inkml:trace contextRef="#ctx0" brushRef="#br0" timeOffset="145686.31">13543 10641 0,'0'0'78,"0"25"-78,0 0 15,0 0-15,0 24 16,0-24-16,0 0 15,0 0-15,0 24 16,0-49-16,0 25 16,0-25-16,0 25 187</inkml:trace>
  <inkml:trace contextRef="#ctx0" brushRef="#br0" timeOffset="146959.4">13593 11088 0,'0'0'15,"50"-25"32,-50 25-16,24-25-15,-24 0-16,25 25 16,0-25-1,-25 25 1,25-49-1,-25 49-15,25-25 16,-1-25-16,-24 50 16,0-49-16,25 24 15,-25 0-15,25 0 16,-25 1-1,0 24 1,0-25-16,0 25 16,0-25-1,0 25-15,0-25 16,0 0-16,-25 1 15,25-1-15,-49 0 16,-1 0-16,25 0 16,-24-24-1,-1 24-15,25 0 16,0 0-16,25 25 15,-49-24-15,49 24 16,-25 0 0,0 0-1,0 0-15,1 0 16,-26 0-1,0 49-15,26-24 16,-1 25-16,0-26 16,25 1-16,-25 0 15,0 0-15,25 0 16,-25-1-16,25 1 15,0-25-15,0 25 16,0 0-16,0 0 16,0-25-1,0 24 1,0 1-16,0-25 15,0 25-15,0 25 16,0-50-16,0 49 16,0-24-1,0-25-15,0 50 16,25-50-1,0 24 1,-25 1 0,25-25-1,0 0-15,0 0 31</inkml:trace>
  <inkml:trace contextRef="#ctx0" brushRef="#br0" timeOffset="147890.44">13097 12502 0,'25'-25'16,"-25"25"0,0 0-1,24 49-15,-24-49 16,0 25-16,0 0 15,0 0 1,0-25-16,0 25 16,25-1-16,-25 1 15,0 0-15,0 0 16,0 24-16,0-24 15,0 0-15,0 25 16,0-26-16,0-24 16,0 25-16,0 0 15</inkml:trace>
  <inkml:trace contextRef="#ctx0" brushRef="#br0" timeOffset="149423.54">13345 12973 0,'25'0'16,"0"-25"-1,-25 0 17,24 0-17,-24 1-15,0 24 16,0-25-16,0 25 15,0-25-15,0 25 16,0-50-16,0 50 16,0-24-16,0 24 15,0-25-15,0 0 16,0 0-16,0 25 15,0-49-15,0 49 16,-24-50 0,-1 25-1,25 25-15,-25-49 16,0 49-16,25-50 15,-25 50 1,25-25-16,-24 25 16,-1-49 77,0 49-77,25 0-16,-50 0 15,25 0-15,1 0 16,-26 0-16,25 0 16,0 0-16,1 0 15,24 0-15,-50 0 94,50 0-94,-25 0 15,25 0-15,-25 49 16,25-49-16,0 50 16,-24-25-16,24-1 15,0 1-15,0 0 16,0 0-16,0-25 15,0 25-15,0-1 16,0 1 0,0-25-16,0 50 15,0-50-15,0 25 16,0 24-16,0-24 15,0 0-15,0 0 16,0-1-16,0 26 16,24-25-16,1 0 15,0-1 16,-25 1 1,25-25-17,-25 0 1,49 0-16,-49 0 15,25 0-15,-25 0 16,25 0-16,0 0 16,0 0-16,24 0 15,-49 0-15,50 0 16,-25 0-16,-25 0 15,25 0-15,-1 0 32,1 0-17,0-25 16,0 25 1,-25 0-17,25-24 48,-25 24-63,0-25 15</inkml:trace>
  <inkml:trace contextRef="#ctx0" brushRef="#br0" timeOffset="183774.51">4341 14213 0,'0'0'94,"0"0"-79,0 0 1,25 0-16,-1 0 15,1 0-15,0 0 16,0 0-16,0 0 16,-25 0-1,49 0 16,-49 0-31,50 0 16,-1 25-16,-49-25 16,50 0-16,-50 0 15,25 0-15,0 0 16,-1 0-16,1 0 15,0 0-15,0 0 16,-25 0-16</inkml:trace>
  <inkml:trace contextRef="#ctx0" brushRef="#br0" timeOffset="184550.55">5060 13866 0,'-25'0'16,"25"0"-1,0 25-15,0-1 16,0-24-16,0 25 16,0 0-16,0 0 15,0-25 1,0 25-16,0-1 15,25 1-15,-25-25 16,0 25-16,0-25 16,0 25-16,0 0 15,0-1-15,0 1 16,0 0-1,0-25-15,0 25 16,25-25-16,-25 25 16,0-1-16,0-24 15,0 25-15</inkml:trace>
  <inkml:trace contextRef="#ctx0" brushRef="#br0" timeOffset="186554.67">5531 13940 0,'0'0'16,"-24"0"-1,24-25 17,0 1-17,24 24 1,-24-25-1,50 25 1,-25-25-16,0 25 16,-25 0-1,24-25 1,-24 25 15,25 0-15,0 0-1,-25 0 16,50 0-15,-50 0 0,0 25-1,24 0 1,-24-25-1,0 25 1,0-25 0,0 24-1,0 1 1,0-25-16,0 25 15,0 25 1,0-50 0,0 24-16,0-24 15,0 25-15,0 0 16,0-25-16,0 25 15,0-25-15,-24 49 16,24-49 15,-25 50-31,25-50 16,-25 25-1,0 0 17,25-1-17,-25-24 16,-24 25-15,49-25-16,-25 25 16,25-25 233,0 0-249,25-25 16,24 25-1,-49 0 48,25 0-63,0 0 15,-25 0-15,25 0 16,0 0 15,-1 0-31,-24 0 125,25 25 0,0-25-125</inkml:trace>
  <inkml:trace contextRef="#ctx0" brushRef="#br0" timeOffset="187684.73">10170 13940 0,'0'0'156,"0"0"-156,25 0 16,-25 0 0,25 0 15,-1 0-31,26 0 15,-25 0-15,24 0 16,-24 0-16,25 0 16,-25 0-16,-1 0 15,-24 0 16</inkml:trace>
  <inkml:trace contextRef="#ctx0" brushRef="#br0" timeOffset="188462.77">11063 13618 0,'-25'0'0,"0"0"15,0 49 1,25-49 0,0 25-16,0 0 15,0 0 1,0 0-16,0-1 15,0 1-15,0 0 16,0 0-16,0 0 16,0-1-16,0 1 15,0-25-15,0 25 16,0-25-1,0 25-15,0-25 16,0 25 0</inkml:trace>
  <inkml:trace contextRef="#ctx0" brushRef="#br0" timeOffset="190150.87">11733 13692 0,'-25'-25'31,"25"1"0,25-1-31,-25 25 16,24-25 15,-24 25-16,25 0 1,0 0 0,-25 0-1,25 0 16,-25 0 32,25 0-48,-1 0 1,1 0 0,-25 0 15,25 25-16,-25 0 17,25-25-32,-25 24 15,0-24-15,0 50 16,0-25-16,0-25 15,0 25-15,0-1 16,0-24 0,0 50-1,-25-50 1,25 25-1,-25-25 1,25 25 0,-25-25-1,1 0 1,24 24-1,-25 1 1,0-25 15,0 0-31,25 0 250,25 0-250,0 0 15,24 0-15</inkml:trace>
  <inkml:trace contextRef="#ctx0" brushRef="#br0" timeOffset="192622.01">6152 15205 0,'0'0'109,"0"0"-94,24 0 1,1 0-16,25 0 16,-50 0-16,25 0 15,-1 0-15,-24-25 16,25 25-1,0-24 1,-25 24-16,50 0 16,-26 0-16,-24 0 15,50 0-15,-50 0 16,25 0 62,0 0-78,-1 0 15</inkml:trace>
  <inkml:trace contextRef="#ctx0" brushRef="#br0" timeOffset="194310.11">6796 14858 0,'0'-25'47,"0"25"-31,0-25-1,0 25 1,25 0 0,0 0-16,-25 0 15,25 0 1,-25 0-1,25 0 1,0 0 0,-25 0-1,24 0-15,1 0 16,0 0 15,0 0-15,-25 25-1,25 0 1,-1-25-1,-24 25-15,25-25 16,-25 25 0,0-25-16,0 24 15,0 1-15,0-25 16,0 25-16,0-25 15,0 25-15,0 0 16,0-1-16,0-24 16,0 25-16,0 0 15,0-25-15,-25 25 16,1-25-1,24 25-15,-25-25 16,0 24 0,0 1-1,0-25 1,25 25-1,-49 0 1,49-25-16,-25 25 16,0-25-1,25 24 1,-25-24-16,25 25 15,0 0-15,-25-25 16,25 25 0,0-25 15,0 0 156,0 0-187,0 0 16,50 0-16,-25 0 15,0-25 1,-25 25-1,25 0 1,-25 0-16,24 0 16,-24 0-16,25 0 15,0 0-15,0 0 16,-25 0-1,49 0 1,-24 0 0,0 0-1,-25 0 79,25 0-79,-25 0 79</inkml:trace>
  <inkml:trace contextRef="#ctx0" brushRef="#br0" timeOffset="195218.16">7962 14883 0,'-25'0'47,"25"25"-47,0-1 16,0 1-16,0 25 15,0-25-15,-24-25 16,-1 49-16,25 1 16,-25-1-16,25-49 15,-25 50-15,0-25 16,1 24-16,-1-24 15,0 25-15,25-50 16,0 25-16,-25 0 16,0-1-16,25 1 15,0 0-15,-24-25 16</inkml:trace>
  <inkml:trace contextRef="#ctx0" brushRef="#br0" timeOffset="195878.2">7590 15056 0,'0'0'15,"25"0"1,-25 0-16,25 25 16,0 0-16,24-25 15,-49 25-15,25 0 16,0-25-16,0 0 15,-25 24-15,49-24 16,-49 25-16,25 0 16,-25-25-16,25 0 15,0 25-15,-1-25 16,-24 0-16,25 25 15,-25-1 1,25-24 15,0 0-15</inkml:trace>
  <inkml:trace contextRef="#ctx0" brushRef="#br0" timeOffset="198636.36">8582 14858 0,'25'0'16,"25"25"15,-25-25-31,-1 0 0,26 0 16,-25 0-16,0 0 15,-1 0-15,-24 0 16,50 0-16,-25 0 16,-25 0-16,49 0 15,-49 0-15,50 0 16,-50 25-16,25-25 15,-25 0 48,25 0-48,0 0-15,-1 0 16,-24 0 15</inkml:trace>
  <inkml:trace contextRef="#ctx0" brushRef="#br0" timeOffset="199470.4">8657 15255 0,'0'-25'31,"25"25"-15,24 0-16,1 0 15,-1 0-15,-24 0 16,25 0-16,-25 0 16,-1 0-16,-24 0 15,25 0 32,0-25-31,0 25-16,0 0 15,-25 0-15</inkml:trace>
  <inkml:trace contextRef="#ctx0" brushRef="#br0" timeOffset="202366.57">9699 14908 0,'0'0'109,"0"0"-62,24 0-47,-24 0 16,25 0-1,0 0 1,-25 0-1,25 0 1,0 0 0,-1 0-1,-24 0-15,25 0 63,-25 0-63,50 0 15,-25 0-15,-1 0 16,-24 0-1</inkml:trace>
  <inkml:trace contextRef="#ctx0" brushRef="#br0" timeOffset="205997.78">11534 14511 0,'0'-25'31,"0"25"-31,-25 0 16,25 0 0,-24 25-1,-1 0 1,25-25-1,-25 24-15,25 1 16,-25 0-16,0-25 16,25 25-1,-24 0 1,24-1-16,0 1 15,-25 0 1,0-25-16,25 25 16,-25 0 30,25-1-30,0-24 0,0 25-16,-25-25 15,25 25-15,0-25 16,-24 25-16,24 0 15,0-25 1,0 24-16,0-24 16,0 25-16,0 0 15,0 0-15,0-25 16,0 25-16,0-1 15,0 1-15,0-25 16,0 25-16,0-25 16,0 25-16,0 0 31,0-25 31,24 24-46,-24-24-16,25 0 15,-25 0-15,25 0 32,0 0-32,0 0 15,-25-24 1,24 24-1,1-25 1,0 0 0,-25 25-1,25-25 1,0 0-16,-25 25 62,0-24-46,0 24-1,0-25-15,0 0 16,0 25 0,0-25-1,0 25 1,0-25-1,0 25 1,0-24 0,0-1 15,-25 0-16,25 25 1,-50-25 15,50 25-15,-25 0-1,25 0 1,-24 0-16,24 0 16,-25 0 15,0 0-16</inkml:trace>
  <inkml:trace contextRef="#ctx0" brushRef="#br0" timeOffset="208796.94">10567 14610 0,'0'0'94,"0"0"-94,25 25 15,-25 24 17,0-49-17,0 25-15,0-25 16,0 25-16,0 0 15,0-25-15,0 25 16,0-25 0,0 24-16,0 1 15,0-25 1,0 25-16,-25 0 15,0 0-15,25 24 16,-25-24 0,0 0-16,25 0 15,-24-1-15,-1 26 16,50-50 171,-25 0-171,24 0-16,1 0 15,0 0 1,-25 0-1,50 0-15,-50 0 16,24 0-16,-24 0 16,50-25 93,-25 25-94,0-25-15,-25 25 16,24-24-16,-24-1 16,25 25-16,-25-25 15,25 25-15,0-25 31,-25 0-31,0 1 32,0 24 108,0-25-124,0 0-1,0 25 1,0-25 31,0 25-32,0-25 1,0 25-16,0-24 15,0-1-15,0 25 32,0-25-1,0 25 218,0 25-249,0 0 16,0 24 0,0-49-16,0 25 0,0 0 15,0 0 1,0-25-16,0 24 47,0-24-32,0 25 1,-25-25-1,25 25 1,0 0-16,0-25 16,0 25-16,0-25 15,0 24-15,0 1 16,0-25-1,0 25 1,0-25 0,0 25-16,0-25 15,0 25 1,0-1-1,0-24-15,0 25 16,0-25 0,0 25-16,0 0 31,25-25 140,0 0-139</inkml:trace>
  <inkml:trace contextRef="#ctx0" brushRef="#br0" timeOffset="-212330.31">7144 15850 0,'0'0'78,"-25"0"-16,0 0 1,25 0-48,-25 0-15,1 0 16,-1 0-16,0 0 16,0 0-16,0 0 15,25 0-15,-49 0 16,49 0-16,-25 0 15,25 0 1,-25 0-16,0 0 16,25 0-1,-25 0-15,25 0 16,-24 0-16,-1 0 15,0 0 1,25 0 15,-50 0-15,50 0-16,-24 0 15,24 0 1,-50 0 0,50 0-1,-25 0-15,0 0 16,1 0-16,24 0 15,-25 0-15,0 0 16,0 0 0,0 0 62,-24 0-78,-26 0 15,1 0-15,24 0 16,-24 0-16,49 0 15,-24-25-15</inkml:trace>
  <inkml:trace contextRef="#ctx0" brushRef="#br0" timeOffset="-211154.25">6052 16247 0,'0'0'187,"25"0"-172,-25 0 1,25 0-16,0 0 16,0 0-16,-25 0 15,49 0 63,-49 0-78,50 0 16,-50 0-16,25 0 15,-25 0-15,24 0 16,-24 0-16,25 0 16</inkml:trace>
  <inkml:trace contextRef="#ctx0" brushRef="#br0" timeOffset="-209248.14">6672 16197 0,'-24'-24'16,"24"-1"15,0 25-31,24 0 31,-24 0 1,50-25-17,-50 25 1,25 0-1,0 0 48,24 0-16,-49 25 31,0-25-63,25 25 1,-25-1-1,0 1 1,25-25-16,-25 25 16,0-25-1,0 25 1,0-25 15,0 25-15,0-1 15,-25 1-16,-25 0 17,50-25-17,-24 0 1,-1 0-1,0 0 17,0 25-32,0-25 15,1 25 1,-1-25-16,25 0 15,-50 25-15,50-25 16,-25 24 0,25 1-1,-24-25 1,24 0 124,0 0-140,24 0 16,1 0-1,0 0-15,49 0 16,-74 0-16,25 0 16,0 0-16,0-25 15,-25 25 1,25 0 31,-1 0-47,1 0 15,0 0-15,0 0 16,0 0-16,-25 0 15,25 0 110,-1 0-31,-24 0-79,25-24 1</inkml:trace>
  <inkml:trace contextRef="#ctx0" brushRef="#br0" timeOffset="-207739.05">9823 15751 0,'0'-25'31,"0"25"0,0 0-15,24 0-16,1 0 16,-25 0-16,25 0 15,0 0-15,0 0 16,24 0-16,1 0 15,-25 0-15,24 25 16,1-25-16,0 25 16,-26-25-16,-24 0 15,25 0-15,0 0 16,0 0-16,24 0 15,1 0-15,49 0 16,-24 0-16,24 0 16,-50 0-16,26 0 15,-1 0-15,25 0 16,-49 0-1,0 0-15,-26 0 16,1 0-16,-25 0 16,50 0 30,-25 0-30,49 0-16,1 0 16,24 0-16,0 0 15,-25 0-15,50 0 16,-74 0-16,-25 0 15</inkml:trace>
  <inkml:trace contextRef="#ctx0" brushRef="#br0" timeOffset="-206492.98">10244 16148 0,'0'0'46,"25"0"-30,0 0-16,25 0 62,-26 0-46,26 0-16,-50 0 16,25 0-16,0 0 46,-1 25-14,-24-25-17,25 0 126</inkml:trace>
  <inkml:trace contextRef="#ctx0" brushRef="#br0" timeOffset="-204497.87">10740 16024 0,'25'-25'78,"-25"0"-63,25 25 1,-25 0 31,25 0 15,0 0-46,-1 0 46,-24 25-46,25-25 15,0 25-15,-25-25 15,25 25 16,-25-1-32,0-24 1,0 25-1,0-25-15,0 25 16,0-25 0,0 25-1,0 0-15,0-1 16,0-24-1,-25 25 1,0 0-16,25-25 16,-25 25-16,1-25 15,-1 25-15,25-1 16,-25-24-1,25 0 1,-25 25 0,0-25-16,50 0 312,-25 0-297,25 0 1,-25 0-16,25 0 15,0 0-15,-25 0 484</inkml:trace>
  <inkml:trace contextRef="#ctx0" brushRef="#br0" timeOffset="-202594.76">7640 16966 0,'0'0'203,"-25"0"-188,25 0-15,0 25 16,0 0-16,-25 25 16,25-50-16,0 24 15,0-24-15,0 25 16,0 0 46,-25 25-46,25-26-1,-24 26-15,-1 0 16,25-26-16,0 26 16,-50 0-16,50-1 15,-25-24 1,25 0-16,0-25 187,0 0-187,0-25 16</inkml:trace>
  <inkml:trace contextRef="#ctx0" brushRef="#br0" timeOffset="-201778.72">7268 17115 0,'25'0'16,"-1"0"15,1 25-31,0-25 16,25 25-16,-1 24 15,1-24-15,-50 0 16,49-25-16,1 0 16,-50 25-16,25-25 15,0 25-15,-1-1 31,-24-24-15,25 0 0,-25 25 15</inkml:trace>
  <inkml:trace contextRef="#ctx0" brushRef="#br0" timeOffset="-200744.65">8334 17041 0,'0'-25'15,"0"25"17,25 0-17,0 0 1,0 0-16,-25 0 15,25 0-15,24 0 16,-24 0-16,0 0 16,0 0-16,-25 0 15,24 0-15,26 0 63,-25 0-63,49 0 15,-24 0 1,-50 0-1</inkml:trace>
  <inkml:trace contextRef="#ctx0" brushRef="#br0" timeOffset="-199234.56">8434 17264 0,'0'0'125,"24"0"-125,1 0 16,-25 0-16,25 0 15,0 0 63,0 0-78,-25 0 16,49 0-16,-49 0 16,25 0-1,-25 0 1,25 0-16,0 0 15,-25 0 95,24 0-110,1 0 15,0 0 1,-25 0 15,25 0-15,-25 0-1</inkml:trace>
  <inkml:trace contextRef="#ctx0" brushRef="#br0" timeOffset="-188538.95">9327 16917 0,'0'0'0,"24"-25"16,1 25 0,-25 0-16,50-25 15,-50 0 1,25 25-1,-1-24-15,1 24 63,-25-25-48,25 25-15,0 0 16,0 0-16,-25 0 16,24 0-1,-24 0 79,0 0-79,0 25-15,0-1 16,0 1-16,0 0 16,0 0-16,0 0 15,0-25 1,0 24 46,0-24-62,0 25 16,-24 0-16,-1-25 15,25 25 1,-25-25 0,0 0-16,0 25 15,25-25 16,-24 24 1,-1 1-32,-25-25 15,50 25 1,-25 0-16,-24-25 15,24 25-15,-25-1 16,50-24-16,-24 25 16,24 0 249,0-25-265,0 0 15,24 0-15,-24 0 32,25 0-17,0 0 1,-25 0-16,25 0 15,-25 0-15,49 0 16,-49 0-16,25 0 16,-25 0-16,50 0 15,-50 0 1,25 0-1,-25 0 17,24 0-1,1 25 47,0-25-63,0 25 1</inkml:trace>
  <inkml:trace contextRef="#ctx0" brushRef="#br0" timeOffset="-185866.8">9872 16867 0,'0'0'140,"0"-25"-124,0 25-1,50 0 1,-25 0 0,-25 0 30,24 0-46,1 50 16,50-50 0,-75 25-1,25 0 1,-25-25-1,24 24 17,1-24-17,-25 25 1,0 0-16,0 0 31,0-25-15,0 25-1,0-25 1,0 24-16,0 1 31,0-25 0,0 25-15,-25-25-1,25 25-15,-24-25 16,24 0 0,-25 0-16,0 25 15,0-25 16,0 0 32,0 0-63,-24 0 15,49 0 1,-25 0-16,0 24 16,25-24 218,0 0-234,25 0 15,-25 0-15,25 0 16,0 25 31,-1-25-32,-24 25 1,25 0-1,-25 0 1,25-25 124,0 0-15,-25 0-109,25 24-16,-25-24 62,0 25-46,0 0-1,0-25-15,0 25 16,-25-25 0,0 25-1,0-1 1,25 1-1,-25-25 1,1 25 0,-1-25 140,0 0-141,0 0-15,0 0 16,1 0-16,24 0 15</inkml:trace>
  <inkml:trace contextRef="#ctx0" brushRef="#br0" timeOffset="-177258.31">30063 11683 0,'0'0'109,"0"0"-77,-25 0-32,-49 0 15,0 0-15,-50 0 16,-50 0-16,0 0 15,-24 0-15,24 0 16,-24 0-16,49 0 16,25 0-16,-50 0 15,1 0-15,49 0 16,-25 0-16,0 0 15,25-25-15,25 25 16,-50 0-16,50 0 16,-50 0-16,50 0 15,-50 0-15,50 0 16,-50 0-16,50 0 15,-75 25-15,75 0 16,-50 0-16,50-1 16,24-24-16,1 25 15,74-25-15,-50 0 16,1 0-16,24 25 15,0-25 1,-25 25-16,50-25 16,-49 0-16,-1 0 15,-74 0-15,50 0 16,-25 0-16,24 0 15,-24 0-15,0 0 16,0 0-16,49 0 16,0 0-16,50 0 15,-25 0 1,1 0-16,24 0 15,-25 0-15,25 0 47,-99-25 78,-100 0-125,26 0 16,24 1-16,-25-1 15,-49 0-15,124 25 16,-1-25-16,1 0 15,99 25-15,-25-24 16,25-1 156,0 25-172,0-25 15,0 0 1,0 0-16,0-24 15,25 49 1,-25-25-16,25 25 16,-25-50-16,0 50 15,25-24 1,-25 24-16,0-25 15,0 0-15,0 0 16,25 0 0,-25 1-16,24-26 15,1 25-15,-25 0 16,0-49-16,0 49 15,25 0-15,0-24 16,-25 49-16,0-50 16,0 50-16,0-25 15,25 0-15,-25 1 16,0 24-16,0-25 15,0 25 1,24-25 31,1 0-47,0 0 31,-25 25-31,25-24 16,0-1-16,49 25 15,-24-25-15,24 0 16,1 25-16,-1 0 15,0-25-15,50 1 16,-49 24-16,24 0 16,0-25-16,25 25 15,0 0-15,-49 0 16,24 0-16,-25 0 15,1 0-15,-26 0 16,1 0-16,-25 0 16,24 0-16,-24 0 15,0 0-15,0 0 16,0 0-16,-1 0 15,26 0-15,-25 0 16,24 0-16,26 0 16,-1 0-16,25 0 15,26 0-15,-1 0 16,-25 0-16,25 0 15,-25 0 1,0 0-16,-24 0 0,-1 0 16,25-50-1,-49 50-15,-25 0 16,-1 0-16,1-25 15,0 25-15,0 0 16,-25 0-16,49 0 16,-24 0-16,0 0 15,0 0-15,-25 0 16,50 0-16,-26 0 15,26 0-15,24 0 16,-24 0-16,24 0 16,-49 0-16,50 0 15,-51 0-15,26 0 16,49 0-16,-74 0 15,25 0-15,-26 0 16,-24 0-16,25 0 16,0-24-16,0 24 15,-25 0-15,25 0 16,-25 0-16,24 0 15,51-25 1,-26 25-16,26 0 0,-1 0 16,1 0-1,-1 0-15,1 0 16,-1 0-16,-24 0 15,24 0-15,-24 0 16,-26 0-16,1 0 16,25 0-16,-50 0 15,25 0-15,-25 0 16,24 0-16,1 0 15,25 0 1,-25 0-16,-1 0 16,26 0-16,49 0 15,-49 0-15,0 25 16,-1-25-16,1 24 15,-1-24-15,-24 0 16,0 0-16,-25 0 31,50 0 0,24 0-31,0 0 16,1 25-16,24-25 16,-25 0-16,-24 0 15,0 0-15,-26 0 16,26 0-16,-25 0 15,-25 0-15,25 25 234,-25-25-218,0 25-16,0 24 16,0 1-16,0 0 15,0-1-15,0 26 16,0-26-16,-25 1 15,0-1-15,25 1 16,-25 24-16,25-49 16,0 0-16,0 0 15,0 0-15,0-25 31,0 25-15,0-25 0,-25 49-16,25-49 31,0 25-31,0-25 15,0 25-15,0 0 125,0 24-125,0-24 16,0 0-16,0 0 15,0-1-15,0 1 16,-49 0 421,-26-25-437,1 0 15,0 0-15,-26 0 16,1 0-16,50-25 16,-75 25-16,0 0 15,-1-25-15,1 25 16,25-24-16,50 24 15,-26 0-15,26 0 16,-1 0-16,0 0 16,26 0-1,-26 0-15,25 0 16,0 0-16,1 0 15,24 0-15,-50 0 16,25 0-16,-24 0 16,-1 0-16,0 0 15,26 0-15,-1 0 16,25 0-16,-25 0 15,-25 24 313,-49-24-328,25 25 16,-1-25-16,-24 0 15,-25 50-15,50-50 16,-1 25-16,-49-1 15,25-24-15,25 0 16,-1 25-16,25-25 16,-24 0-16,49 0 15,25 0 1,-25 0-16,1 0 0,-1 0 15,25 25 1,-50-25-16,-24 0 16,24 0-1,-24 0-15,-1 0 16,1 0-16,0 0 15,24 0-15,0 0 16,-24 0-16,24 0 16,1 0-16,24 0 15,-25 0-15,50 0 16,-24 0-16,-26 0 15,50 0-15,-25 0 16,0 0 15,0 0-31,1 0 16,-1 0-16,-25 0 15,50 0-15,-49 0 16,24 0-16,-25 0 16,25 0-16,1 0 15,-26 0-15,25 0 16,0 0-16,1 0 15,-26 0-15,25 0 16,0 0-16,-24 0 16,-1 0-1,1 0-15,-26 0 16,26 0-16,-26 0 15,1 0-15,-1 0 16,26 0-16,24 0 16,0 0-16,-25 0 15,50 0-15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4T07:53:16.1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6672 1761 0,'-24'0'16,"24"0"-16,-25 0 15,25 0 1,-25 0-16,0 0 15,-24 0 1,24 0-16,0 0 16,0 0-16,-24 0 15,49 0-15,-50 0 16,50 0-16,-25 0 15,25 0-15,-49 0 16,24 25-16,0 25 16,-25-50-16,50 24 15,-49-24-15,24 50 16,0-25-16,25-25 15,-25 25-15,1-25 16,24 24-16,0 1 16,-25 25-1,25-25-15,0-25 0,0 49 16,-25-49-16,25 25 15,0 0-15,0 0 16,0-1-16,0 1 16,0 0-16,0 0 15,0 24-15,0-24 16,25 0-16,0 0 15,-1 0 1,-24-1-16,25-24 16,0 25-16,0 0 15,0 0 1,-1-25-16,-24 0 15,25 25-15,0-25 16,-25 0-16,25 0 16,-25 24-16,25-24 15,-25 0 1,24 25-16,1-25 15,-25 0-15,25 0 16,0 0-16,0 0 16,-25 0-16,24 0 15,-24 0 1,25 0-16,0 0 15,-25 0-15,25 0 16,-25 0 0,25 0-16,-25 0 15,24 0-15,1 0 16,-25 0-1,25 0 1,0 0-16,0 0 16,-1 0-1,-24 0 1,25 0-16,0 0 15,0 0 1,-25-25 0,25 25-1,-1-24 1,-24 24-16,25-25 15,-25 25-15,0-50 16,0 50-16,0-49 16,0 49-16,0-25 15,0 25-15,0-50 16,0 50-16,0-25 15,0 1-15,0-1 16,0 0-16,0 0 16,0 0-16,0 25 15,0-24 1,0 24-16,0-25 15,0 25 1,0-25-16,0 0 16,0 25-16,0-25 15,0 25-15,0-24 16,0-1-1,0 0 1,0 25-16,0-25 16,0 0-16,0 25 15,0-24-15,0 24 16,0-25-1,0 0-15,0 0 16,0 25 0,0-49-1,0 24 1,0 0-16,-25 25 15,1-25 1,24 0 0,-25 1-1,25 24 79,-50-25-94,50 25 31,-25 0-31,25 0 16,-24 0-16,-1 0 15,25 0 1,-25 0-1</inkml:trace>
  <inkml:trace contextRef="#ctx0" brushRef="#br0" timeOffset="26735.52">7937 2877 0,'0'0'156,"25"0"-156,25 0 15,-50 0-15,50 0 16,-26 0 0,-24 0-1,25 0 1,0 0 77,0 0-77,-25 0 0</inkml:trace>
  <inkml:trace contextRef="#ctx0" brushRef="#br0" timeOffset="28474.62">8458 2729 0,'0'0'31,"0"0"-15,25 0-1,-25 0 1,25 0-16,0 0 16,-25 0-1,25 0 16,-1 0-15,1 24 124,0-24-108,0 0-17,0 0 1,-25 0 265,0 50-250,0-50-16,-25 25-15,0 0 16,25-25 0,-25 24-16,25-24 0,-25 25 15,1-25 16,24 25-31,-25 0 16,25-25 0,-25 25-1,25-1 1,0 1-16,0-25 15</inkml:trace>
  <inkml:trace contextRef="#ctx0" brushRef="#br0" timeOffset="29655.69">9376 2828 0,'25'0'31,"-25"0"-31,25 0 16,0 0-16,-25 0 15,24 0-15,1 0 16,0 0-16,-25 0 16,25 0-16,-25 0 31,25 0-31,-1 0 15,1 0-15,0 0 16,0 0-16,0 0 16,-25 0-1</inkml:trace>
  <inkml:trace contextRef="#ctx0" brushRef="#br0" timeOffset="31119.78">10021 2729 0,'25'0'16,"-25"0"15,25 0-15,-25 0-16,25 0 15,-1 0-15,-24 0 16,25 0 0,25 0-1,-50 0 1,25 0-16,-25 0 15,24 24 1,1-24 62,-25 25 125,0-25-188,0 25 1,-25-25 0,1 25-16,-1 0 15,0-1-15,0 1 16,0 0-16,25 0 15,-24-25 1,24 25 0,0-25-1</inkml:trace>
  <inkml:trace contextRef="#ctx0" brushRef="#br0" timeOffset="33468.91">7193 3547 0,'0'0'109,"25"0"-109,25 0 16,-25 0-16,24 0 15,-24 0 1,0 0-16,-25 0 15,25 0-15,-1 0 16,-24 25 46,0-25-46,0 25 0,0-25-1,0 49 1,0-49-16,0 25 15,0 0 79,-24 0-94,24-25 16,-50 0-16,50 0 15,-25 25 1,25-25-16,-25 0 15,1 0-15,48 24 172,1-24-156,0 25-16,25 0 15,-1-25-15,-49 0 16,50 25-1,-50-25 17,0 25-17,0-1 1,0-24-16,0 25 15,0-25-15,0 25 16,0 0 15,0-25-31,-25 25 16,0-1-16,25 1 15,-25-25-15,1 0 16,-26 25-16,25-25 16,0 0-16,1 25 15,24-25 110,-25 0-94</inkml:trace>
  <inkml:trace contextRef="#ctx0" brushRef="#br0" timeOffset="35418.01">7913 3919 0,'-25'-25'32,"25"25"14,0-24-30,0 24 15,0-25-31,0 0 16,0 0-16,0 25 15,0-25-15,0 25 16,0-24-16,0-1 16,0 25-16,0-25 15,0 25 1,0-25-16,0 0 15,0 0 1,0 25-16,0-24 16,25-1-16,-25-25 15,0 50 1,24-25-1,-24 25 1,0-24 0,0-1-1,0 25 79,0 0 93,0 25-171,0 24-16,0-24 15,0 0-15,0 0 16,-24-1-16,24-24 15,0 25 1,0-25 0,0 50-16,0-50 15,-25 25 1,25 0-16,0-1 15,0 1-15,0-25 16,0 25-16,0 0 16,0-25-16,0 25 15,0-1 1,0 1-16,0-25 15,0 25 1,0-25 0,0 25-16,0-25 15,0 25-15,0-1 16,-25-24-1,25 25-15,0-25 32,0 25-17,0 0 1,0 0 62,25-25-63,0 0 1,-1 0-16,1 0 16,0 0-16,0 0 15,-25 0 16,50 0-15,-50 0 0,24 0-1,-24 0 1,25 0 15,0 0-15,0-25-16,-25 0 140,0 25-109,0-25-31</inkml:trace>
  <inkml:trace contextRef="#ctx0" brushRef="#br0" timeOffset="36318.07">7689 3795 0,'0'0'94,"25"0"-79,50-25-15,-26 25 16,-24-24-1,0 24-15,24 0 16,-49 0 0,25 0 15,-25 0-16,25 0-15,0 0 16,-25 0-16,25 0 16,-25 0 15,25 0 62,-1 0-77</inkml:trace>
  <inkml:trace contextRef="#ctx0" brushRef="#br0" timeOffset="37544.14">8632 3845 0,'0'0'16,"25"0"-16,-25 0 16,25 0-16,-1 0 31,1 0-31,0 0 15,0 0 1,24 0-16,1 0 16,0 0-16,-26 0 15,26 0-15,-25 0 16,0 0-16,-25 0 15,25 0-15,-25 0 16,24 0 0,1 0-1,-25 0 48,25 0-48,-25 0 1</inkml:trace>
  <inkml:trace contextRef="#ctx0" brushRef="#br0" timeOffset="38392.18">8706 4068 0,'0'0'47,"25"0"-32,0 0-15,25 0 16,-26 0-16,-24 0 16,25 0-16,0 0 15,-25 0 1,25 0-16,0 0 15,-1 0 1,-24 0-16,25 0 16,0 0 30,0 0-14,-25 0-17,25 0 1,-25 0-16,25 0 15,-25 0 1,24-25 0</inkml:trace>
  <inkml:trace contextRef="#ctx0" brushRef="#br0" timeOffset="42733.44">8483 1860 0,'25'0'16,"0"0"46,-25 0-46,0-24-16,0-1 15,0 25-15,0-25 16,25 0-16,-25 0 15,0-49 1,24 74-16,1-25 16,-25-25-1,0 50-15,25-49 16,0 49-1,-25-25 1,0 0-16,25 0 31,-25 25-15,24-24-1,1-1-15,-25 25 16,25-25-16,0 25 16,0 0-1,-25-25-15,24 25 16,-24-25-16,25 25 15,-25 0-15,25 0 16,0 0 0,0 0-16,-25 0 15,49 0-15,-24 0 16,0 0-16,-25 0 15,25 0 17,0 0-32,-1 0 15,1 25-15,0-25 16,49 25-16,-49 0 15,0-25-15,-25 0 16,25 25-16,-25-25 16,49 0-16,-49 0 15,25 0-15,-25 0 16,25 0-1,0 24-15,0-24 16,-25 0-16,24 25 16,-24-25-1,25 25 1,0 0-1,-25-25-15,25 49 16,0-24 0,-25-25-1,0 25 1,24 0-16,-24 0 15,0 0 17,0-25-17,0 24 16,0-24-15,0 25-16,0-25 16,0 0 140,25 0-141,-25-74-15,25 49 16,0 0-16,0-25 15,-1 26-15,-24-1 16,0 25-16,0-25 16</inkml:trace>
  <inkml:trace contextRef="#ctx0" brushRef="#br0" timeOffset="43863.5">9748 1488 0,'0'0'328,"0"0"-313,0 25-15,0 0 16,0 0-16,0 24 15,0 1-15,0-25 16,-25 24-16,25-24 16,0 0-1,0 0 1,-24-25 15,24 25 109,-25-25-124,0 0 0,25 0-1,-25 0-15,0 0 16,1-25-1,-26 0 1,50 25 0,-50 0-1,50-25-15,-24 0 16</inkml:trace>
  <inkml:trace contextRef="#ctx0" brushRef="#br0" timeOffset="46079.63">9624 3919 0,'0'0'78,"25"0"-62,0 0-16,24 0 15,1 25-15,-25-25 16,24 0-16,1 0 16,-25 0-16,0 0 15,-25 0 1,24 0-1,1 0 1,-25 0-16,25 0 16,-25 0-16</inkml:trace>
  <inkml:trace contextRef="#ctx0" brushRef="#br0" timeOffset="47047.68">10319 3621 0,'0'0'94,"0"25"-79,0 25-15,0 0 16,0-26-16,0 1 16,0 0-16,0-25 15,0 25 1,0 0-1,0-25-15,0 24 16,0-24-16,0 25 16,0 0-16,0-25 15,0 25 16,0-25-31,0 25 16,0-25 0,0 24-16,0 1 15</inkml:trace>
  <inkml:trace contextRef="#ctx0" brushRef="#br0" timeOffset="49405.82">10889 3522 0,'0'0'141,"0"0"-126,-25 0-15,-24 0 16,24 0-16,-74 0 16,74 0-16,0 25 15,0-25 1,25 25 218,0 0-219,0-25 1,0 24-16,0 26 16,0-25-16,0 0 15,0 49-15,0-24 16,0-25-16,0 24 15,0 26-15,0-75 16,0 24-16,0-24 187,0 0-156,0 0-31,0 0 16,25-49-16,0 49 16,-25-50-16,25 50 15,-25-25-15,25 25 16,-1 0 46,1 0-46,0 0-16,0 0 15,-25-24-15,25 24 16,-25 0-16,24 0 16,1-25-16,-25 25 109,25 0-94,-25 25-15,25-25 16,-25 24 0,25-24 15,-25 25-16,0 0-15,0-25 16,0 25-16,0-25 16,0 25-16,0-25 15,0 24-15,0 1 16,0-25-16,0 25 15,-25 0 1,25 0 15,-25-1-31,25 1 16,-25-25 15,0 25-15,25-25-16,-24 0 31,24 0-31,-25 25 15,0-25 1,25 0-16,-25 0 16,25 0-16,-25 0 15,25 0 1,-24 0 202,-1 0-187</inkml:trace>
  <inkml:trace contextRef="#ctx0" brushRef="#br0" timeOffset="77927.45">6672 4564 0,'0'0'109,"0"0"-109,25 0 16,0 0-16,-25 0 15,25 0-15,0 0 16,-1 0-1,1 0 1,-25 0-16,25 0 16,0 0-1,0 0-15,0 0 16,-1 0-1,-24 0 1,25 0-16,0 0 16,0 0-16,24 0 15,-49 0-15,50 0 16,-25 0-16,0 0 15,-1 25 1,-24-25 218,25 0-234,-25 0 16,25 0-1</inkml:trace>
  <inkml:trace contextRef="#ctx0" brushRef="#br0" timeOffset="79695.55">6871 4713 0,'0'0'32,"25"0"-32,-25 0 15,25 0-15,-1 0 16,1 0-16,0 0 15,0 0-15,-25 0 16,25 0 78,-25 0-94,24 25 15,-24-25 1,0 24 31,0-24-32,0 25 1,0-25-16,0 25 31,0 0-15,0-25-16,0 25 31,-24-25-31,24 25 15,-25-1 1,0-24 0,0 25-1,25-25 219,25 25-218,0-25-1,0 25-15,-1-25 16,1 25-16,-25-1 16,25-24-1,-25 25 32,0-25-31,0 25-1,0-25 79,0 25-94,-25-25 31,25 25 0,-25-25 63</inkml:trace>
  <inkml:trace contextRef="#ctx0" brushRef="#br0" timeOffset="81159.64">9823 4490 0,'24'-25'31,"-24"25"-15,25 0-1,-25 0 1,25 0-1,-25 0-15,50 0 16,-50 0 0,49 0-16,-49 0 15,25 0-15,0 0 16,0 0-16,0 0 15,-25 0 1,24 0-16,1 0 16,0 0-16,25 0 15,-26 0-15,1 0 16,-25 0-16,25 0 15,-25 0-15,50 0 16,-50 0-16,24 0 16,26 0-16,-50 0 15,50 0-15,-26 0 16,1 0-16,0-25 15,-25 25-15,25 0 32,0 0-17,-25 0-15,49-25 16,1 0-1,-25 25-15,-1-24 32</inkml:trace>
  <inkml:trace contextRef="#ctx0" brushRef="#br0" timeOffset="83108.75">10418 4638 0,'0'0'78,"25"0"-62,0 0 0,-25 0-16,24 0 46,1 0 1,-25 25-31,25-25 15,-25 25-15,25-25 186,-25 25-186,0 0 0,0-1-1,-25-24 1,0 25-1,0 0 1,25-25 0,-24 0 202,24 25-202,24-25-16,1 0 15,-25 25-15,25-25 16,-25 25 15,0-25 0,0 24 0,0-24 32,0 25-63,0-25 31,0 25 47,0-25-62,-25 0-1,0 0 1,1 0 171,24 0-171,-25 0-16</inkml:trace>
  <inkml:trace contextRef="#ctx0" brushRef="#br0" timeOffset="85807.9">7565 5755 0,'0'-25'141,"0"0"-126,0 25-15,0-25 16,0 25 0,0-49-1,0 49 1,25-25-16,-25 25 187,0 0-171,0 25-1,0-1-15,0 1 16,0 0-16,0 0 15,0 0-15,0-25 16,0 24-16,0 1 16,0-25-1,0 25 1,0-25-1,0 25 1,0 0-16,0 24 16,0-49-16,0 25 15,0-25-15,0 50 16,0-25-16,0-1 15,0 1 1,0-25-16,0 25 16,0 0-16,0-25 15,0 25-15,0-25 16,0 24-1,0-24 1,0 25 15,0 0-15,0-25-1,0 25-15,0-25 16,0 25 0,25-1-1,-25-24 48,25 25-48,0-25 1,-25 0-1,24 0-15,1 0 16,0 0-16,25 0 16,-1 0-16,-24 0 15,0 0-15,0 0 16</inkml:trace>
  <inkml:trace contextRef="#ctx0" brushRef="#br0" timeOffset="86951.97">7342 6028 0,'25'-25'63,"0"25"-48,0 0 1,-1 0-16,1 0 16,-25 0-1,25 0 1,-25 0-16,25 0 15,0 0-15,24 0 16,-49 0-16,25 0 16,-25 0-16,50-25 31,-26 0-16,1 25 1,-25 0 15</inkml:trace>
  <inkml:trace contextRef="#ctx0" brushRef="#br0" timeOffset="88344.05">8607 5953 0,'0'0'62,"0"0"-62,25 0 16,25 0-16,-50 0 15,49 0 1,-49 0-16,50 0 0,-25 0 16,-1 0-16,1 0 15,-25 25 1,25-25 77,49 0-77,-49 0-16,0-25 16,0 25-16,0 0 15</inkml:trace>
  <inkml:trace contextRef="#ctx0" brushRef="#br0" timeOffset="89271.1">8632 6201 0,'0'0'15,"25"0"-15,0 0 32,-1 0-32,-24 0 0,25 0 15,0 0-15,-25 0 16,25 0-1,24 0-15,-24 0 16,0 0-16,-25 0 16,25 0-16,0 0 31,-1 0-16,1 25 1,-25-25 0,25 0-16,0 0 15,-25 0 16,25 0 16</inkml:trace>
  <inkml:trace contextRef="#ctx0" brushRef="#br0" timeOffset="90127.15">9500 6028 0,'25'0'62,"0"0"-62,24 0 16,-49 0-16,25 0 16,0 0-16,0 0 15,0 0-15,-25 0 31,24 0-15,1 0-16,-25 0 16,25 24-16,0-24 156,0 0-141,-25 0 1</inkml:trace>
  <inkml:trace contextRef="#ctx0" brushRef="#br0" timeOffset="92455.28">10567 5680 0,'-25'0'156,"25"0"-156,-25 0 0,0 0 15,-24 0-15,49 0 16,-25 0-16,0 0 15,0 0 1,1 0-16,24 0 16,-25 0-1,0 0 1,25 0-16,-25 0 47,25 0-32,-49 25-15,49-25 31,-25 0 141,25 25-156,0-25-16,0 49 15,0-49-15,0 25 16,0 0-16,0 0 15,0 0 1,0-25-16,0 25 16,25-1-1,-25-24 1,24 50-1,-24-50 1,0 25-16,0-25 16,0 25-16,0-25 15,0 24-15,25 1 16,-25-25 15,0 0 156,0 0-187,0-25 16,25 25-16,0-24 31,-25 24-31,25-25 31,-25 25-31,24-25 16,-24 25-1,50 0-15,-50 0 16,25 0-16,-25 0 16,25 0-16,-1 0 15,-24 0-15,25-25 16,0 25-1,0 0 95,-25 0-95,25 0-15,-25 0 16,24 25-1,1 0 17,-25-25-17,0 25 1,0-1-1,0 1 1,0-25 15,0 25-15,0-25-1,0 25-15,0 0 16,-25-1 0,25 1-1,0 0 16,-24-25-15,-1 25 15,25-25-15,-25 0 15,25 0 0,-25 0-15,25 0-16,-25 0 15,1 0-15,-1 25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4T08:01:56.6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13866 2059 0,'-25'0'78,"25"0"-78,0 25 16,0-1-16,0 1 15,0 50-15,0-26 16,25 1-16,-25-1 15,0 1-15,0 24 16,0-24-16,0 0 16,0-1-16,0 1 15,0 0-15,0 49 16,0-50-16,0 26 15,0-1-15,0 1 16,0-1-16,0 0 16,0 26-16,0-51 15,0 26-15,0-1 16,0 0-16,0 1 15,0-1-15,0 1 16,0-26-16,0 1 16,0 0-16,0 24 15,0-49-15,0 24 16,0 1-1,0 0-15,0 24 0,0 0 16,0 1 0,0-1-16,0 1 15,0-1-15,0 25 16,0 50-16,0-50 15,0-49-15,0 0 16,0-26-16,0 26 16,0-25-1,0-25-15,0 49 16,0-24-16,0 0 15,0 25-15,0-1 16,0-24-16,0 25 16,0 24-16,0 0 15,0 50-15,0-24 16,0-26-16,0 25 15,0-49-15,0 24 16,0-24-16,0 24 16,0-24-16,0 24 15,0-24-15,0 24 16,0 1-16,0-1 15,0 50-15,0-49 16,0 24 0,0-25-16,0 26 15,0-26-15,0 25 16,0-24-16,0-1 15,0-24-15,0 24 16,0-24-16,0-1 16,0-24-16,0 25 15,0 24-15,0-74 16,0 50-16,0-26 15,0 1-15,0-25 16,0 25-16,0 25 16,0-25-1,0 24-15,0-24 16,0 0-16,0 0 15,0-1-15,-25 26 16,25-50-16,0 25 16,0-25-1,0 25-15,0-1 16,0 1-16,0-25 15,0 50-15,0-50 16,0 25 0,0-25-1,0 49 1,0-24 15,0 0-31,0 0 16,0-25-16,0 24 15,0 1-15,0 0 16</inkml:trace>
  <inkml:trace contextRef="#ctx0" brushRef="#br0" timeOffset="2648.15">21779 2208 0,'0'0'78,"0"74"-78,0-24 15,0-1-15,0 26 16,0-26-16,0 26 15,0-26-15,0 26 16,0-26-16,0 1 16,0 0-16,0 24 15,0-24-15,0-1 16,0 1-16,0-1 15,0 26-15,0-1 16,0-24-16,0-1 16,0 26-16,0-26 15,0 26 1,0-1-16,0-24 0,0 0 15,0 24 1,0-24-16,0-1 16,24 1-16,-24-1 15,0 1-15,0-25 16,0 49-16,0-24 15,0-25-15,0 24 16,0 26-16,0-1 16,0-24-16,0 24 15,0 25-15,0-24 16,0 24-16,0 50 15,0-25-15,0 25 16,0-25-16,0 24 16,0-24-16,0 0 15,0 1-15,0-51 16,0 0-16,0-24 15,0 24-15,0-49 16,0 25-16,0-1 16,0 1-16,0 24 15,0-24-15,0 0 16,0-1-16,0 1 15,0 24-15,0-24 16,0-1 0,0-24-16,0 25 15,0 0-15,25 24 16,-25-49-16,0 49 15,0-24-15,0-1 16,0 1-16,0 0 16,0-1-16,0 26 15,0-1-15,0 0 16,0 1-16,0-1 15,0 1-15,0-26 16,0 1-16,0-1 16,0 1-16,0-25 15,0 0-15,0 0 16,0-25-16,0 49 15,0-49-15,0 25 16,0-25-16,0 25 16,0 24-16,0-24 15,0-25-15,0 25 16,0 0-16,0 0 15,0-25-15,0 24 16,0 1 0,0 0-16,0-25 15,0 25 1,0 0-16,0-1 15,0-24 1,0 25-16,0 25 16,0-50-16,0 25 15,0-1-15,0 1 16,0 0-16,0-25 15,0 25-15,0 0 16,0-25-16,0 24 16,0 1-16,0 0 15,0-25-15,0 25 16,0-25-16,0 25 15,0-1 1,0-24 0,0 25-1,0-25 266</inkml:trace>
  <inkml:trace contextRef="#ctx0" brushRef="#br0" timeOffset="21304.21">15726 2952 0,'0'0'265,"50"0"-265,-25 0 16,-1 0-16,1 0 15,0 0-15,0 0 16,-25 0-16,25 0 16,-1 0-1</inkml:trace>
  <inkml:trace contextRef="#ctx0" brushRef="#br0" timeOffset="22200.26">16098 2704 0,'0'0'47,"0"0"-47,0 49 16,0-24-16,0-25 15,0 25-15,0 0 16,0 24-16,0-49 15,25 50-15,-25 0 16,0-26 0,0-24-16,0 25 15,0 0-15,25 0 16,-25-25-16,0 25 15,0-1-15,0-24 16,0 25 0,25-25-1</inkml:trace>
  <inkml:trace contextRef="#ctx0" brushRef="#br0" timeOffset="23871.36">16619 2679 0,'0'0'78,"0"0"-78,0 0 31,0 25-15,-25 0 0,1 24-16,24-24 15,0 0 1,0-25-1,0 25-15,-25-25 16,25 24 0,0-24-16,0 25 15,0 0-15,0-25 16,0 25-16,0-25 15,0 25-15,0-1 16,0-24 0,0 25-16,0-25 15,0 25 1,0-25-16,0 50 15,0-50 1,0 49 0,0-49-16,0 25 15,25-25 1,-25 25 15,24 0-15,1-25-1,-25 0 16,25 0 32,-25 0-63,25 0 15,-25 0 17,49 0-17,-49 0 63,0-25-47,0 25-31,0-25 16,0 25 15,0-25-15,0 0-1,0 25 1,0-49 15,-24 49-15,-1-25-1,25 25 1,-25 0 46,0 0-46,0 0 0,25 0-1</inkml:trace>
  <inkml:trace contextRef="#ctx0" brushRef="#br0" timeOffset="25160.43">14412 3001 0,'49'0'125,"-24"0"-109,0 0-16,0 0 15,-25 0-15,49 0 16,-49 0-16,25 0 16,-25 0-1,25 0 32,0 0-31,-25 0-16,24 0 15,-24 0-15,25 0 16,0 0-1,-25 0-15,25 0 16</inkml:trace>
  <inkml:trace contextRef="#ctx0" brushRef="#br0" timeOffset="26103.49">14833 2679 0,'0'0'16,"25"25"-1,-25-25 16,0 25-31,0-1 16,0-24 0,0 25-16,0-25 15,0 25-15,0 0 16,25-25-16,-25 25 15,0-25-15,0 49 16,0-49-16,0 25 16,0-25-1,0 25-15,0-25 16,0 25-16,0-1 15,0-24 1,0 25 0,0-25-1,0 25 1,0 0-1,0-25 1,0 25-16,0-25 16,25 24-1,-25-24 1,0 25-1,0 0 1,0-25 0,0 25 46</inkml:trace>
  <inkml:trace contextRef="#ctx0" brushRef="#br0" timeOffset="28280.6">15180 2778 0,'0'0'62,"-24"0"-31,24 0 1,-25 25-17,0 0 1,25-25-1,0 25 1,0-1 15,-25 1-15,25 0-1,0-25 17,0 25-17,0 0 1,0-25-1,0 24 1,0-24 15,0 25-15,0 0-1,0-25-15,0 25 16,0-25-16,0 25 16,0-25-1,0 24-15,0 1 16,0-25-16,25 25 15,0-25 1,-25 50 15,25-50-15,-25 24 31,24-24-16,-24 25-16,25-25 141,0 0-140,-25 0-16,0-25 78,0 25-16,0-24-46,0-1 15,0 0 0,-25 25-15,25-25 0,-25 0 15,25 25 31,0-24-46,-24 24-1,24 0 95,-25 0-64,0-25 188</inkml:trace>
  <inkml:trace contextRef="#ctx0" brushRef="#br0" timeOffset="28711.64">15106 3076 0</inkml:trace>
  <inkml:trace contextRef="#ctx0" brushRef="#br0" timeOffset="30375.73">15106 3076 0,'25'-25'218,"-25"25"-218,25 0 16,-25 0-16,24 0 16,-24 0-16,25 0 15,0 0 282,-25 0-297,25 0 31,-25 25 47,0 0 15,0-1-77,0-24 15,0 25 78,0-25-93,0 25 0,0 0 93,0 0-94,0-25 48,0 24-32,0 1-15,-25-25 46,0 25-31,25-25 47,0 0 109</inkml:trace>
  <inkml:trace contextRef="#ctx0" brushRef="#br0" timeOffset="40566.32">14536 4266 0,'0'0'47,"24"-24"-47,-24 24 15,25 0-15,0 0 16,0 0-16,-25 0 15,25 0-15,-25 0 32,24-25-32,1 25 31,-25 0 0,25 0-15,0 0-16,0 0 15,-25 0-15,24 0 16</inkml:trace>
  <inkml:trace contextRef="#ctx0" brushRef="#br0" timeOffset="42872.45">15205 4266 0,'0'-24'15,"25"24"32,-25-25-31,0 25-1,0-25 1,0 0-1,0 0 1,0 25 0,0-24-16,0 24 15,0-25 1,0 0-16,0 25 15,0-25-15,0 0 16,0 1-16,0-1 16,0 0-16,0 0 15,0 25 1,0-25-16,0 25 15,0-24-15,0-1 16,0 0 15,-25 0 16,0 25-31,25 0 15,-24 0-16,-1 0 1,0 0 0,25 0-16,-25 0 15,25 0-15,-25 0 16,1 0-1,-1 0 17,25 25-1,-25-25-16,0 25 1,25-25 15,0 25-15,-25-1-1,25-24 1,0 25 0,0-25-1,0 25-15,0 0 16,0-25-1,0 25 1,0-25 0,0 24-16,25-24 15,0 25 1,0 0-16,-25-25 15,25 0-15,-1 0 16,-24 25 0,25-25-1,-25 0-15,25 0 16,0 25-16,24-1 15,-49-24 1,25 0 0,0 0 15,0 25-31,-25-25 15,49 25 1,-49-25 15,25 25-15,-25-25-1,25 25-15,-25-1 47,0-24-31,0 25-1,0 0 1,0 0 0,0-25-16,0 25 15,0-25 16,0 24 1,-25-24-17,25 25 1,-49 0 31,49-25-16,-25 0-16,0 0-15,0 0 16,25 0 0,-25 0-16,25 0 15,-24 0-15,-1 0 16,0-25-1,0 25 1,25-25 0,-25 25-16,25-24 15,-24 24 1,24-25 15,0 0-15,0 25-1,0-25-15,0 0 16,0 1 15,0 24-31,0-25 31,0 0 0,0 0-15,24 25 0</inkml:trace>
  <inkml:trace contextRef="#ctx0" brushRef="#br0" timeOffset="43943.51">15949 4068 0,'0'0'16,"0"0"-16,25 0 16,-25 0-16,50 0 15,-50 0 1,25 0-16,-1 0 15,26 0-15,24 0 16,1 0-16,24 0 16,-49 0-16,-25 0 15,-1 25-15</inkml:trace>
  <inkml:trace contextRef="#ctx0" brushRef="#br0" timeOffset="44679.55">15999 4341 0,'0'0'16,"0"0"0,50 0-16,-1 0 15,1 0-15,-1 0 16,1 0-16,-25 0 15,0 0-15,-1 0 16,-24 0 15,25-25-31,0 25 16,-25 0-1,25 0 126</inkml:trace>
  <inkml:trace contextRef="#ctx0" brushRef="#br0" timeOffset="48238.75">17090 4167 0,'0'-25'63,"0"1"-63,0 24 31,0-25-31,25 25 15,-25-25 1,0 0-16,0 0 16,0 25-16,0-24 15,0 24-15,0-25 16,0 0-1,0-25 1,0 50-16,0-24 16,0-26-1,0 50-15,0-50 16,-25 50-16,1-24 15,24-1 1,-25 0 0,0 25 46,0 0-46,25 0-16,-25 0 15,1 0-15,-1 25 16,25-25-1,-25 25 1,25-25 0,-25 24-1,25-24 1,-25 25-16,25 0 15,0-25-15,0 50 16,0-50 0,0 24-1,0-24-15,0 25 16,0-25-1,0 25 1,0 0-16,0-25 16,0 25-16,0-25 15,25 24-15,-25 1 16,0-25-16,25 25 31,-25-25-31,25 25 16,-25-25-16,49 25 15,-49-25 1,50 24-16,-50-24 15,25 0 32,0 25-47,-1 0 16,-24-25-1,25 0 1,-25 25 31,25-25-32,0 25 1,-25-1-16,0-24 16,25 25-1,-25-25 16,0 25-31,0-25 16,0 25-16,0 0 16,0-25-16,0 24 15,0-24-15,0 25 16,0 0-16,0-25 15,0 25-15,0-25 16,0 25-16,0-25 16,0 24-1,0 1 1,0-25-1,-25 0 1,0 0 0,25 0-1,-25 0-15,25 0 16,-25 0-16,25 0 15,-24 0-15,-1 0 16,-25 0-16,25 0 16,-24-25-1,49 25-15,-25-24 16,25 24-16,-50-25 15,50 0 1,-24 0 0,24 25-1,0-25 1,0 25-1,0-24 1,0-1 0,0 0-1,0 25 1,0-50-16,0 50 15,0-24-15,24 24 32,1-25-32,-25 0 15,25 25 1,-25-25-1,50 25-15,-50 0 16,24 0 0,-24-25-16,25 25 78,0 0-63,-25 0-15,25 0 16,-25 0 31</inkml:trace>
  <inkml:trace contextRef="#ctx0" brushRef="#br0" timeOffset="52088.97">17562 3820 0,'0'0'16,"0"25"-16,0-25 15,0 25-15,0-1 16,0 1 0,0-25-16,0 25 15,0 0-15,25 24 16,-25-24-16,0 0 15,24 25-15,1-26 16,-25 1 0,0 0-16,0 0 0,0 0 15,0-25-15,25 24 16,-25 1-1,0-25 1,0 0 202,0 0-202,0-25-16,0 1 16,0-1-16,0 0 15,0-25-15,0 26 16,0-1-16,0 25 15,0-25-15,0 0 16,0 0-16,0-24 16,0 24-16,0 0 15,0 0-15,0 25 16,25-24-16,-25-1 47,0 25-32,25-25 1,-25 25-1,24 0 126,1 0-126,0 0-15,-25 0 16,25 0 0,0 0-1,-1 25 1,-24-25-1,25 25 1,-25-25 0,0 24-1,0-24-15,25 50 16,-25-50-1,0 25 1,25-25 0,-25 25 15,0-1-31,0-24 15,0 25 1,0-25-16,0 25 16,0 0-16,0-25 15,0 25 1,0-25-16,0 24 15,0-24 1,0 25-16,0 0 47,0-25 0,0 50-32,25-50 126,-25 24-110,24-24 31,1 0 63</inkml:trace>
  <inkml:trace contextRef="#ctx0" brushRef="#br0" timeOffset="54014.08">15503 4713 0,'0'0'78,"-25"0"-15,25 0-48,-25 0 1,25 0 0,-24 0-16,-26 0 15,25 0-15,-25 0 16,1 0-16,-26 0 15,1 0-15,49 0 16,-49 0-16,49 0 16,25 0-16,-25 0 15,0 0 94,1 0-109,-1 0 32,0 0-17</inkml:trace>
  <inkml:trace contextRef="#ctx0" brushRef="#br0" timeOffset="57975.31">15131 5209 0,'0'-25'16,"25"25"-1,-25-25 1,0 1 15,0-1-15,0 25-1,24-50-15,-24 50 16,0-25 0,0 25-1,0-24 1,0 24-16,0-25 15,0 0-15,0 25 16,0-25 15,0 25 188,0 0-219,-24 0 15,-1 0 1,25 0 93,-25 0-93,25 0 202,0 25-187,0 0-15,0-25-1,0 25 32,0-25-31,25 24-1,0-24-15,-25 25 16,24 0 0,-24-25-1,25 0 1,0 25 31,-25-25-16,25 0-16,-25 0 1,25 0 0,24 0 233,-49 25-249,25-1 16,-25-24-1,0 25 17,0-25 61,0 25-77,0 0-1,0 0 1,0-25 0,-25 24-1,0 1 16,-24-25 94,24 0-125,0 0 16,25 0-16,-25 0 15,1 0-15,24 0 110,-25 0-79,25 0-16,-25-25 1,25 25 15,0-24 0,0 24-15,0-25 15,0 25-31,0-25 16,25 0-1,-25 25 1,25-25 0,-1 25-16,-24-24 15,25-1 1,-25 25-1,25-25-15,0 25 16,0-25 0,-25 0-1,24 25 1,1-24-1,-25 24 1,25-25 0,-25 0-1,0 0 1,25 0-1,-25 1 48,0 24-48,0-25 1,0 25 0,0-25-1,0 0 1,0 25-16,0-25 62,-25 25-31,25 0-15,-25 0 0,25 0-1,-25 0-15,1 0 16,-1 0-1,25 0 1,-50 0-16,50 0 16,-25 0-1,1 0 16,24 0-15,-25 25 0,0-25-1,0 25 16,25-25-31,-25 25 32,25 0-17,-24-25 1,24 24 46,0-24-62,0 25 16,0-25-16,0 25 15,0 0 1,0-25-16,0 25 16,0-25-16,0 24 15,0 1 32,0-25-31,24 25-1,-24-25 1,25 0-16,0 0 15,-25 0 17,25 0-17</inkml:trace>
  <inkml:trace contextRef="#ctx0" brushRef="#br0" timeOffset="59399.39">17338 4787 0,'-24'0'125,"-26"0"-110,0 0-15,-24 0 16,0 0-16,49 0 15,0 0-15,-25 0 16,1 0-16,49 0 16,-25 0-16,25 0 109</inkml:trace>
  <inkml:trace contextRef="#ctx0" brushRef="#br0" timeOffset="62279.56">17115 5308 0,'0'0'78,"0"-25"-78,0 25 16,0-24-16,25-26 16,-25 25-1,0 0-15,25 1 16,-25-1-16,0-25 15,0 50 1,0-25 31,0 25 0,-25-24-32,25 24 1,-25-25-1,25 0 1,-25 25 31,25 0-47,-49 0 15,49 0-15,-25 0 16,0 0-16,0 0 16,25 0-1,-24 0 1,24 0-1,-25 0 1,0 0-16,0 0 16,0 0-1,1 25 1,24-25 15,0 25 0,0-25-15,0 24-1,0 1 1,0 0 0,0-25-16,0 25 15,0 0-15,24-25 16,1 24-1,0-24 1,-25 0 0,25 25-1,0-25-15,-25 25 16,24-25-16,-24 0 15,25 0-15,0 0 16,0 0 0,-25 0-16,25 0 46,-25 0-30,49 25 0,-49-25 15,25 25-16,0-25 17,-25 49-17,0-49 1,0 25-16,0-25 15,0 25 1,0 0 0,0-25-16,0 24 15,0-24 1,0 25-1,0 0 17,0-25-32,0 25 31,0-25-31,0 25 47,-25-25-32,0 0 1,25 0-16,-25 0 15,1 0-15,24 0 16,-25 0-16,0 0 16,0 0-1,25 0-15,-25 0 16,1 0-16,-1 0 15,25-25 1,-25 0-16,25 25 31,-25-25 0,25 25 1,0-25-17,0 25-15,0-24 31,0-1-15,0 0 0,25 25-1,-25 0-15,25 0 16,0 0-16,-25 0 15,24-25 1,1 25 62,0 0-78,0 0 78,-25 0-78,49 0 16,-49 0-1</inkml:trace>
  <inkml:trace contextRef="#ctx0" brushRef="#br0" timeOffset="63886.65">14908 6648 0,'0'0'15,"24"0"-15,1 0 16,0 0-16,0 0 15,24-25-15,-24 25 16,0 0-16,0 0 16,-25 0-1,49-25-15,-24 25 63,0 0-48,0 0-15,0 0 16,-1 0-16,-24 0 93,25 0-77,-25 0 31</inkml:trace>
  <inkml:trace contextRef="#ctx0" brushRef="#br0" timeOffset="64837.7">15627 6325 0,'0'0'31,"0"25"-15,0 0-16,0 24 16,0-49-16,0 50 15,0-25 1,0-25-16,0 25 15,0-1-15,0 1 16,0-25-16,0 50 16,0-50-16,0 25 15,0-1 16,0 1-31,0 0 16,0-25-16,0 25 16,0-25-1,0 25 48,0-1-32,0-24-31,0 25 31,0-25-15,0 25-1,0-25-15,0 25 16,25 0-1,0-25 32</inkml:trace>
  <inkml:trace contextRef="#ctx0" brushRef="#br0" timeOffset="65950.77">15925 6548 0,'0'0'78,"0"0"-62,24 0-16,1 25 16,-25-25-16,50 0 15,-25 0-15,-1 0 16,26 0-16,-50 0 15,25 0 32,-25 0-47,25 0 16,-1 0-16,-24 0 31,25 0 16,0 0-32,0 0-15,-25 0 78,25 0-78,-1 0 16,-24 0 0</inkml:trace>
  <inkml:trace contextRef="#ctx0" brushRef="#br0" timeOffset="66934.82">15949 6821 0,'25'0'16,"0"0"-16,0 0 16,0 0-16,24 0 15,1 0-15,-1 0 16,1 0-16,-25 0 15,24 0-15,-49 0 16,25 0 31,25 0-32,-50 0 1,25 0-16,-25 0 0,25 0 31,-1-25 16,-24 25-31,25 0 15</inkml:trace>
  <inkml:trace contextRef="#ctx0" brushRef="#br0" timeOffset="69165.95">17140 6400 0,'0'0'31,"0"24"-15,0-24-16,0 50 15,0-50-15,0 25 16,0-25 0,0 49-16,0-24 15,25 0-15,-25 0 16,0 0-16,0 24 15,0-49-15,0 25 16,0 25-16,25-26 16,-25 1-1,24-25 1,-24 25-1,0-25 1,0 25-16,0 0 109,0-25-93,0 0 140,0-25-156,0 25 15,0-50-15,0 25 16,0 1 0,0-1-16,0 25 15,0-25-15,0 25 16,0-25-16,0 0 15,0 1 1,0 24 0,0-50-16,0 50 15,0-50-15,0 26 16,25 24-16,-25-25 15,0 0-15,0 25 16,0-25 0,0 25 15,0-25 0,0 25-15,0-24-1,25-1-15,0 25 94,0 0-78,-1 0-1,1 0 1,-25 25 15,25-25-15,-25 0 15,25 24-31,0 1 31,-25 0-31,0-25 16,24 25-1,-24-25-15,0 25 16,0-1-1,0-24 1,25 25 0,-25-25-1,0 25 1,25 25-16,-25-50 15,0 49-15,0-49 32,0 25-32,0 0 15,0 0-15,25-1 16,-25 1 15,0-25 187,25 25-202,0 0 0,-25 0-1,24-25 16</inkml:trace>
  <inkml:trace contextRef="#ctx0" brushRef="#br0" timeOffset="196872.26">25400 2977 0,'0'0'312,"25"0"-297,0 0-15,-25 0 16,49 0-1,1 0 219,-25 0-234,-1 0 16,1 0-16,0 0 16,-25 0-16</inkml:trace>
  <inkml:trace contextRef="#ctx0" brushRef="#br0" timeOffset="197892.31">25549 2828 0,'0'25'78,"0"-25"-63,0 24-15,0-24 16,0 25-16,0 0 15,0-25-15,0 25 16,0-25 0,0 25-1,0-25 1,0 24-1,0 1 1,0-25-16,0 25 16,0 0 15,0 0 0,0-25-31,0 24 16,25-24-1</inkml:trace>
  <inkml:trace contextRef="#ctx0" brushRef="#br0" timeOffset="200318.45">25971 2803 0,'0'0'47,"0"25"-31,0-25-1,0 25-15,0-25 16,0 24-1,0 1-15,0-25 16,0 25-16,0-25 16,0 25-16,0 0 109,24-25-109,-24 24 31,0-24-15,0 25-16,0-25 15,0 25 16,25-25 157,25 0-188,-50-25 15,49 0-15,-49 25 16,50-24-16,-50 24 15,25-25-15,-25 25 16,25-25-16,-25 25 16,24 0-16,1 0 280,-25-25-264,0 25 0,0-25-1,0 25-15,0-24 16,-25-1 15,25 25 219,0 25-250,0-1 15,0-24-15,0 50 16,0-25-16,0 0 15,0-25-15,0 24 16,0-24 62,25 50-62,-25-50-1,0 25 1,0-25-16,0 25 15,0-1 1,0 1 15,0-25-31,25 25 31,-25 0 32,25 0-32</inkml:trace>
  <inkml:trace contextRef="#ctx0" brushRef="#br0" timeOffset="201950.55">22299 2977 0,'0'0'47,"25"0"-47,0 0 15,25 0-15,-26 0 16,1 0-16,-25 0 16,25 0-1,-25 0-15,25 0 16,0 0-16,-1 0 15,26 0-15,-25 0 16,0 0-16,-25 0 16,24 0-16,-24 0 46,25 24-46,0-24 16,-25 0 0</inkml:trace>
  <inkml:trace contextRef="#ctx0" brushRef="#br0" timeOffset="202590.58">22498 2853 0,'0'0'15,"0"0"1,0 24-16,0-24 16,0 25-16,0-25 15,0 25-15,-25 0 16,25 0-1,0-25-15,0 49 16,0-49 0,0 25-16,0-25 15,0 25-15,0 0 16,0-25-16,0 24 15,0-24-15,0 25 16,0 0 0,0-25 62</inkml:trace>
  <inkml:trace contextRef="#ctx0" brushRef="#br0" timeOffset="204816.71">22895 2828 0,'0'0'46,"0"0"-30,25 25-16,-25-25 16,0 49-1,0-24-15,0 0 16,0 0-1,0-25-15,0 24 16,0 1-16,0-25 16,0 25-16,0-25 15,24 25 1,1 0 46,-25-25 16,25 0-62,-25 0-16,25 0 15,0 0-15,-1 0 16,1 0-16,0 0 16,0-25-1,-25 25 1,74-50-1,-49 50 1,-25 0-16,25-25 16,0 25-1,-25-24 1,24 24 31,-24-25 15,0 25-46,0-25 15,0 25-16,0-25 17,0 0-1,0 25-16,0 0 204,0 0-204,0 25 1,0-25-16,0 25 16,0 0-1,0 0-15,0-25 16,0 24-1,0-24 1,0 25 0,0-25-1,0 25 1,0 0-1,0-25 1,0 25 0,0-25-16,0 24 31,0 1-16,0-25 1,0 25 0,0 0-1,0 0 32,0-25 0,25 0 31,-25 0-78</inkml:trace>
  <inkml:trace contextRef="#ctx0" brushRef="#br0" timeOffset="206349.8">22498 4093 0,'0'0'0,"25"0"15,-25 0-15,24 0 16,26 0-1,-50 0 1,25 0 15,0 0-31,-1 0 16,1 0-16,-25 0 15,50 0-15,-50 0 16,25 0 0,-25 0-16,25 0 15,-1 0 1,-24 0-1,25 0-15</inkml:trace>
  <inkml:trace contextRef="#ctx0" brushRef="#br0" timeOffset="208041.89">23192 3845 0,'-24'0'47,"24"0"-16,24 0-15,1 0-16,25 0 15,-50 0-15,25 0 16,-25 0 31,24 0-32,-24 0-15,25 0 16,0 0-1,-25 0 1,0 25 0,0-25-16,0 24 15,0-24 16,0 25-15,0-25 0,0 25-1,0 0 1,0-25-1,0 25 1,0-1-16,-25 1 16,25-25-1,-25 0 1,25 0-1,-24 25-15,-1-25 16,25 0-16,-25 0 16,-25 0-1,50 25-15,-24-25 16,24 25-16,-25-25 15,0 0-15,25 0 16,0 0 93,50 0-93,-1 0-16,1 0 15,-50 0-15,49 0 16,-49 0 0,25 24-1,-25-24 1,25 0-1,-25 25 17,0 0-17,0-25 1,0 25-16,0 0 15,0-1-15,0-24 16,0 25-16,0-25 16,0 25-16,0-25 15,0 25 1,0 0-16,0-1 15,0 1 1,0-25 0,-50 25-16,1-25 15,49 0-15,-25 25 16,0 0-16,0-25 15,1 24-15,-1-24 16,0 25 0,0-25-16,25 0 15,-25 0-15,25 0 16,0 0 46,0 0-62,0-25 16,0 25-16,0-24 15,0-1-15</inkml:trace>
  <inkml:trace contextRef="#ctx0" brushRef="#br0" timeOffset="209260.96">23837 3994 0,'0'0'0,"-25"0"15,1 0-15,-1 0 16,0 0-16,0 0 15,-24 0-15,-1 0 16,25 0-16,0 0 16,25 24-16,-24-24 31,24 25-16,0-25-15,0 25 16,0 0-16,0 0 16,0-25-16,0 49 15,0-49 1,0 25-16,0-25 15,0 25-15,0 0 32,0-25-32,0 24 15,0-24 1,24 25-16,1-25 15,-25 0-15,25 0 16,0 0 0,0 0-1,-1 0-15,1 0 16,0 0-16,25 0 15,-50 0-15,49 0 16,-24 0 0,0 0-16,0-25 15,-25 1-15,25 24 16,-1-25-16,51 0 15,-75 0-15,25 0 16,-25 25-16,0-24 47,0 24-32,0-25 17,0 0-17,0 25 1,-25 0-1,0-25-15,0 25 16,25 0 0,-25 0-1,1 0 1,-1 0-1,25 0-15,-25 0 16,0 0-16,25-25 16,-25 25 15</inkml:trace>
  <inkml:trace contextRef="#ctx0" brushRef="#br0" timeOffset="210284.02">24433 4043 0,'0'0'32,"24"0"-17,1 0-15,-25 0 16,25 0-16,0 0 15,0 0-15,-1 0 16,1 0-16,0 0 16,49 0-16,-74 0 15,25 0-15,-25 0 16,25 0-1,0 0 1,-25 0 0,25 0-16,-1 0 15,1-25 1</inkml:trace>
  <inkml:trace contextRef="#ctx0" brushRef="#br0" timeOffset="210982.06">24482 4192 0,'0'0'47,"25"0"-47,25 0 15,-50 0-15,24 0 16,-24 0-16,25 0 16,0 0-1,-25 0-15,25 0 16,24 0-16,-24 0 15,0 0-15,-25 0 16</inkml:trace>
  <inkml:trace contextRef="#ctx0" brushRef="#br0" timeOffset="212910.17">25574 3671 0,'0'0'94,"0"0"-94,-25 25 15,25 0 1,-50 0 0,25 49-1,1-74 1,-1 25-1,25 24-15,-25-24 16,0 0 0,25-25-1,-25 25 1,25 0-16,0-1 15,0-24 1,-24 50-16,24-50 16,-25 50-1,25-50-15,0 24 16,0-24-16,0 25 15,0-25-15,0 25 16,0 0 0,0-25-16,0 25 15,0-25-15,0 24 16,0 1-1,0 0 1,25-25 0,-1 50-16,1-50 15,25 0-15,-50 0 16,25 24-16,-1-24 15,1 0-15,25 25 16,-50-25 0,25 0-1,-1 0-15,1 0 16,0-25-16,25 1 15,-26 24 1,-24-25-16,25 0 16,0 25-16,-25-25 31,0 0-16,0 1 1,0-1 0,-25 25-1,25-25-15,-25 0 16,25 25-16,-49 0 15,49 0-15,-25 0 16,0 0-16,0-25 16,25 25-1,-24 0-15,24 0 16,-25 0-1,0 0-15,0 0 16,0 0 0,1 0-16,24 0 15,-25 0 1,25 0-1,-25 0-15,25 0 16,-25 0-16,0 0 16,25 0 15,-24 0 0,24 0-31</inkml:trace>
  <inkml:trace contextRef="#ctx0" brushRef="#br0" timeOffset="-213201.36">26119 3994 0,'0'0'31,"0"49"-16,0-49-15,0 50 16,0-50-16,0 25 16,0-25-16,0 24 15,0-24-15,0 25 16,0 0-16,0-25 15,0 25-15,0 0 16,0-1-16,0-24 16,0 25-16,0-25 280,0 25-280,0 0 16,0-25-16,0 25 16,0-25-1,25 24 1,-25-24 46,0 25-46,0 0-1,0-25 1,0 25 0,25-25 93,-25 0-62,0-25-47,0-25 15,0 26-15,0-1 16,0 0-16,0 25 15,0-25-15,0 0 16,0 25-16,25-24 16,-25 24-16,0-25 15,0 0-15,25 0 16,-25 0-16,0 1 15,24-1 1,-24 0 0,0 0-16,0 25 15,25-25-15,-25 1 16,25-1-1,-25 25 63,25 0-62,-25 0-16,25 0 16,-25 0-1,24 0 1,1 25-1,-25-25 17,0 24-17,0 1 1,0 0-16,25-25 15,-25 25 1,0 0-16,0 24 16,0-49-16,0 25 15,0-25-15,0 25 16,0-25-1,0 25 1,0-1 0,0-24 15,0 25 16,0-25-16,0 25 78,25-25-47,-25 0-62,0-25 16,0 25-16,0-25 16,0 1-1,0 24 1,0-25-1,0 25-15,0-25 16,0 0 0,0 0-16,0 25 15,0-24 1,0 24-1,0-50-15,25 25 32,-25 0-17,0 25-15,0-24 16,0 24 15,0-25-15,0 0-1,0 25-15,24-25 16,-24 25 15,0-25-15,0 1-1,25 24 1,0-25-16,-25 25 15,25 0 1,-25 0 0,25 0-1,-1 0 1,1 0-1,-25 0-15,25 0 16,0 0-16,-25 0 47,25 0-16,-25 25-15,0-1 15,0 1-16,0-25 1,0 25-16,0 0 16,0-25-1,0 25-15,0-25 16,0 24-16,0 1 15,0-25-15,0 25 16,0-25 0,0 25-16,0-25 15,0 25 1,0-1-1,0 1-15,0-25 32,0 25 14,0 0-30,0-25 0,0 25-16,0-25 46,0 49-14,0-49-1,0 25-16,0-25 1,0 50-16,0-50 31,0 24-15,24-24 155</inkml:trace>
  <inkml:trace contextRef="#ctx0" brushRef="#br0" timeOffset="-208874.12">25822 4713 0,'0'0'15,"-25"0"1,0 0-16,25 0 16,-25 0-1,0 0-15,25 0 0,-24 0 16,24 0-16,-25 0 15,0 0 1,25 0-16,-25 0 16,25 0-16,-49 0 15,49 0-15,-25 0 16,0 0-16,0 0 15,25 0-15,-25 0 16,1 0-16,-1 0 16,25 0-1,-25 0-15,25 0 16,-25 0-16,25 0 15,-49 0-15,49 0 16,-50 0 249,0 0-265,1 0 16,49 0-16,-50 0 15,25 0-15,25 0 16,-24 0 0</inkml:trace>
  <inkml:trace contextRef="#ctx0" brushRef="#br0" timeOffset="-206178.96">25549 4887 0,'25'-25'125,"-25"25"-109,-25 0-1,0 0 1,25 25 15,-25-25-31,25 24 31,-25-24-31,25 25 16,0-25-1,-24 25 1,24 0 0,0-25-16,-25 25 15,0-1 1,25 1 15,0-25-15,-25 25-16,25-25 31,0 25-31,0 0 31,0-25-15,0 24-1,0-24 1,0 25-1,0-25-15,0 25 32,0 0-1,0-25 0,0 25-31,0-25 31,0 24 16,0 1-31,0-25 93,50 0-94,-50 0-15,25 0 16,-25 0-16,24 0 31,1 0-15,-25 0-1,25 0-15,-25 0 16,25 0 15,0 0-15,-25 0-1,24 0 1,-24 0-16,50 0 16,-50 0 15,25 0 31,-25-25-31,25 1-15,-25-1 15,0 25 0,0-25-15,0 25 15,0-25-15,0 0 15,0 25-15,0-24 15,-25 24 0,25-25 31,-25 25-46,25 0 0,-25 0-1,0 0-15,25 0 16,-24 0-16,24 0 15,-25 0-15,0 0 16,25 0 0,-25 0 46,0 0-46,1-25-16,-26 25 15,50 0 16</inkml:trace>
  <inkml:trace contextRef="#ctx0" brushRef="#br0" timeOffset="-200452.63">24805 6152 0,'0'0'15,"-25"0"1,0 0-16,25 0 16,-25 0-16,25 0 15,-25 0-15,1 0 16,24 0-16,-25 0 15,25 0 1,-25 0-16,25 0 16,-25 0-16,0 0 15,1 0 63,-1 0-62,0 0-16,25 0 15,-25 0 1,25 0 0,-25 0-1</inkml:trace>
  <inkml:trace contextRef="#ctx0" brushRef="#br0" timeOffset="-199666.59">24705 6375 0,'0'0'31,"0"0"-31,-24 0 16,-1 0-16,0 0 16,0 0-16,0 0 15,1 0 1,-26 0-16,50 0 15,-25 0-15,0 0 16,1 0-16,24 0 16,-25 0-16,25 0 109,-25 0-109</inkml:trace>
  <inkml:trace contextRef="#ctx0" brushRef="#br0" timeOffset="-198130.5">23862 4589 0,'0'-25'62,"-25"25"0,0 0-46,1 0-16,-1 0 16,-50 0-16,51 0 15,-1 0-15,-25 0 16,1 0-16,24 0 15,0 0-15,25 0 16,-25 0-16,25 0 16,-25 0-1,1 0 1,24 0-1,-25 0-15,0 0 16,0 0 0,25 0-16,-25 0 15,25 0-15,-24 0 16,24 0-1,-50 25 1,50-25 0,-25 0-16,0 0 15,1 0 1,-26 0-16,50 0 0,-50 0 15,26 0-15,-1 0 16,-25 0-16,25 0 16,-24 0-16,24 0 15,-25 0-15,-24 0 16,49 0-16,0 0 15,-24 0-15</inkml:trace>
  <inkml:trace contextRef="#ctx0" brushRef="#br0" timeOffset="-196645.42">23292 4713 0,'0'0'31,"-25"0"-15,25 0-1,-25 0-15,0 0 16,0 0-16,25 25 16,-24-25-1,-1 24-15,25-24 16,-25 25-1,25 0 1,-25-25-16,0 25 16,25-25-1,-24 25 1,24-25-16,0 25 31,-25-1-15,25-24-1,0 25 1,0-25-16,0 25 15,0 0 1,0-25-16,0 25 16,0-25-1,0 24-15,0-24 16,0 25-1,0 0-15,25-25 16,-25 25-16,24-25 16,1 25-1,-25-1 1,25-24-1,0 0 17,0 0-32,-1 0 15,-24 0-15,50 0 16,-50 0-1,25 0-15,-25 0 16,25 0 0,-25-24-1,0 24-15,0-25 16,24 25-16,-24-25 31,0 0-15,0 25 15,0-25 0,-24 1-15,-1-1-1,0 25 1,-25 0-16,26-25 15,-1 25-15,0 0 16,25 0-16,-25 0 31,0 0-15,25 0-1,-24 0 1,24 0-16,-50 0 16,50 0 46,0 25-46</inkml:trace>
  <inkml:trace contextRef="#ctx0" brushRef="#br0" timeOffset="-194786.31">22671 6251 0,'0'0'78,"25"0"-62,0 0 0,-25 0-1,25 0 1,-25 0-1,25 0 1,0 0 0,-25 0-1,24 0 1,-24 0-16,25 0 15,-25 0-15,25 0 16,0 0-16,-25 0 16,25 0 77,-25 0-93,24 0 16,1 0-16,-25 0 15,25-25 17,0 25 46</inkml:trace>
  <inkml:trace contextRef="#ctx0" brushRef="#br0" timeOffset="-192444.18">23515 5928 0,'-25'0'16,"0"0"-16,0 0 15,1 0-15,24 0 31,-25 0-31,0 0 16,25 0 31,-25 0-16,0 0 94,25 25-94,0-25-15,0 25-16,0-25 15,0 25 1,0 0-16,0-1 15,25 1-15,-25 0 16,0-25-16,0 25 16,0 0-16,25-1 15,-25 1 1,25 0-1,-25-25 1,0 25 0,25 0-16,-25-1 15,0-24-15,24 25 16,-24-25-16,0 25 15,0-25 1,0 0 156,0 0-157,0-25-15,25-24 16,-25 24-16,50 0 31,-50 25-15,25 0 46,-1 0-62,1 0 16,0 0-16,-25 0 15,25 0 1,0 0 15,-1 0-15,1 0-16,0 0 46,-25 0-14,25 25-1,-25 0-16,0-1 1,0-24 0,0 25-16,0 0 15,25-25-15,-25 25 16,0 24-16,0-49 15,0 25-15,0 0 16,0 0-16,0 0 16,0-1-16,0 1 15,-25-25-15,25 25 16,0 0-16,0-25 15,-25 25-15,25-1 47,-25 1-31,25-25 31,-25 0-32,25 0 1,-24 0-1,24 0-15,-25 0 16,0 0-16,25 0 16,-25 0-1,25 0 1,-25 0-1,1 0 1,24 0 0,-25 0-1,25-25-15,0 25 31</inkml:trace>
  <inkml:trace contextRef="#ctx0" brushRef="#br0" timeOffset="-187674.9">25350 6003 0,'0'25'0,"0"-25"16,0 24-1,0-24-15,25 25 16,-25 0-1,0-25 1,0 25-16,0-25 16,0 49-16,0 1 15,0-25-15,0 0 16,0 24-16,0-24 15,0 0-15,0 24 16,0-49-16,0 25 16,0 0-16,0 0 15,0-25-15,0 25 16,0-25-1,0 49-15,0-49 16,0 25 0,0-25 140,0-50-141,0 26-15,0-26 16,0 0-16,0 26 15,0-1-15,0 0 16,0 0-16,0 0 16,0 25-16,0-24 15,25 24 1,-25-25-1,0 0 1,0 25 0,0-25-1,0 0-15,25 1 16,-25 24-1,25-25-15,-25 25 16,0-25 0,0 0-1,24 25-15,-24-25 16,25 25-16,0-24 15,0 24 1,-25 0 0,25-25-16,-1 25 156,-24 0-156,25 0 15,-25 0-15,0 25 16,0-1-16,25-24 15,-25 50-15,0-25 16,0 0-16,0-1 16,0 1-16,0 0 15,0-25-15,0 25 16,0 0-16,0-25 15,0 24-15,0-24 16,0 25-16,0-25 31,0 25-15,0 0-1,0-25-15,0 25 16,0-25 0,0 49-1,0-49-15,0 25 0,0 0 16,0 0-1,0-25-15,0 24 16,0-24 15,0 25 0,0-25 125,0 0-156,0-25 16,0 25 0,0-24-16,0-1 0,0 25 15,0-25 1,-25 0-16,0 0 15,25-24 1,0 49-16,0-50 16,0 50-16,0-25 15,0 25 1,0-49 124,0 49-124,0-25-16,0 25 15,0-25-15,0-24 32,0-1-32,0 25 15,0 25 1,25-25-1,-25 25 1,0-24 0,0-1 15,25 25-16,-25-25 17,25 25 14,-25-25-30,25 0 0,-25 1-16,24 24 15,-24-25 1,25 25-16,0-25 15,-25 0 48,25 25 77,-25 25-124,25 0-16,-1 0 15,-24-1 1,0-24-16,0 25 16,0 0-1,0-25-15,25 25 16,-25-25-1,0 25 1,0-25 0,0 49-1,0-49 1,25 25-1,-25-25-15,0 25 16,0 0 0,0-25-1,0 24 1,0-24-16,25 50 47,-25-50-1,0 25-14,0-25-17,0 25 1,0-1-16,0 1 15,0-25 1,0 25-16,0 0 16,0 0-16,0-1 15,0 1-15,0-25 16,0 25-1,25 0-15,-25 0 16,0-1 0,0 1-16,25 0 15,-25 0 1,0-25-1</inkml:trace>
  <inkml:trace contextRef="#ctx0" brushRef="#br0" timeOffset="-183050.64">32693 8086 0,'-75'0'16,"26"0"-16,-26 0 16,26 0-1,-26 0-15,26 0 16,-26 0-16,1 0 15,-1 0-15,-24 0 16,49 0-16,-49 0 16,-74 0-16,-1-24 15,25-1-15,-49 0 16,49 25-16,-25 0 15,50 0-15,-49 0 16,-51-50-16,26-24 16,24 74-16,25 0 15,1 0-15,-1 0 16,0 0-16,25 0 15,25 0-15,-50 0 16,25 0-16,-25 0 16,0 0-16,-49 0 15,24 0-15,-24 0 16,-1 0-16,26 0 15,-1 0-15,-24 0 16,24 0-16,0 0 16,1 0-16,-1 0 15,50 0 1,-50 0-16,1 0 15,24 0-15,50 0 16,-1 0-16,26 0 16,0 0-16,-1 0 15,1 0-15,-25 0 16,-50 0-16,25 0 15,-25 0-15,0 0 16,25 0-16,-74 0 16,49 0-16,25 0 15,-25 0-15,-25 0 16,1 0-16,-26 0 15,1 0-15,-75 0 16,25 0-16,49 0 16,1 0-16,0 0 15,-50 0-15,49 0 16,1 0-16,-50 0 15,49 0-15,-74 0 16,0 0-16,1 0 16,-1 0-16,74 0 15,-74 0 1,75 0-16,0 0 15,-1 0-15,26 0 16,-26 0-16,-24-50 16,49 50-16,1-49 15,24 24-15,50 25 16,-50-25-16,49 0 15,26 25-15,-50 0 16,0 0-16,50 0 16,-50 0-16,-50 0 15,0-25-15,1 25 16,-26 0-16,-49 0 15,99 0-15,-74 0 16,74 0-16,-74 0 16,0 0-16,-25 0 15,49-49 1,-24 24-16,49 0 0,-24 25 15,24 0-15,50-25 16,0 25-16,25 0 16,25 0-16,-1 0 15,1 0 1,-25 0-16,24 0 15,1 0-15,-1 0 16,1 0-16,-25 0 16,24 0-16,1 0 15,-25 0-15,-25 0 16,0 0-16,0 0 15,-75 0-15,-24 0 16,25 0-16,-1 0 16,25 0-16,1 0 15,49 0-15,-25 0 16,25 0-16,-25 0 15,25 0-15,-25 0 16,0-24-16,1-1 16,48 25-16,1 0 15,25 0-15,-1 0 16,1 0-16,0 0 15,-1 0-15,26 0 16,-51 0-16,1 0 16,0 0-16,0 0 15,-50 0 1,50-25-16,-75 25 15,75 0-15,0 0 16,-25-25-16,-25 0 16,25 25-16,-50 0 15,25-24-15,0-1 16,25 25-16,0-25 15,25 0-15,0 25 16,-25-25-16,49 25 16,-98-24-1,24-1-15,50 25 16,-50-25-16,-25 25 15,1-25-15,-26 0 16,-24 25-16,74 0 16,-74 0-16,24-24 15,-49-1-15,50 0 16,24 0-16,-24 0 15,0-24-15,-1 49 16,1-50-16,49 50 16,25 0-16,49 0 15,-24-25 1,0 25-16,49 0 15,26 0-15,-51 0 16,25 0-16,1 0 16,-1 0-16,1 0 15,-1 0-15,25 0 16,0 0-16,-24 0 15,-1 0-15,1 0 16,-1 0-16,-24 0 16,-26 0-16,26 0 15,0 0-15,-1 0 16,1 0-16,-1 0 15,50 0-15,1 0 16,-1 0-16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4T08:08:19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5904 10468 0,'-25'0'78,"25"24"-32,-25-24 17,25 25-16,0 0-32,0-25 1,-25 25-16,25-25 15,0 25 1,0-25 0,0 24-1,0 1 1,0-25 46,-25 25-62,25-25 47,0 25-31,0 0 15,-25-25-16,1 24 17,24-24-1,-25 25 0,25-25-15,-25 0-1,25 0 1,-25 25-1,0-25 391,25 0-390,-24 25-16,-1-25 15,0 0-15,25 0 16</inkml:trace>
  <inkml:trace contextRef="#ctx0" brushRef="#br0" timeOffset="1966.11">3026 10914 0,'25'0'93,"-25"0"-93,50 0 16,-50 0-16,24 0 16,-24 0-16,25 0 15,0 0 1,0 0-16,-25 0 15,49 25-15,-49-25 47,25 0-47,-25 0 16,25 25-16,0-25 15,-25 0 1,25 0-16</inkml:trace>
  <inkml:trace contextRef="#ctx0" brushRef="#br0" timeOffset="3576.2">3696 10616 0,'0'25'47,"0"0"-31,0-25-1,0 25-15,0-25 16,0 49-1,0-49-15,0 25 16,0 0 0,0 0-16,0-25 15,0 25 1,0-25-16,0 24 15,0 1-15,0-25 16,0 25-16,0 0 16,0 0-16,0-25 15,-25 24-15,25 1 16,0 0-1,0 0-15,0-25 16,-25 49 15</inkml:trace>
  <inkml:trace contextRef="#ctx0" brushRef="#br0" timeOffset="4998.28">7094 10914 0,'0'0'16,"50"0"0,-1 0-16,1 0 15,-25 0-15,24 0 16,-49 0-16,25 0 15,-25 0 17,25 0-17,0 0-15,-25 0 16,25 0-16,-25 0 15,24 0 17,1 0 77,-25-25-94</inkml:trace>
  <inkml:trace contextRef="#ctx0" brushRef="#br0" timeOffset="6361.36">7689 10616 0,'0'0'15,"0"0"1,0 25 0,0 0-16,0 0 15,0-25 1,0 25-16,0-1 15,0-24-15,0 25 16,0-25 0,0 25-16,0-25 15,0 25-15,0 0 16,0-25-1,0 24 1,0-24 0,0 25-16,0 0 15,0-25 1,0 25-1,0-25 1,0 25 0,0-25-16,-24 24 15,24 1 1,0-25-1,0 25 95,0-25-110,0 25 15,0 0 1,0-25 15</inkml:trace>
  <inkml:trace contextRef="#ctx0" brushRef="#br0" timeOffset="9742.54">4217 11981 0,'0'0'94,"0"0"-94,0 24 15,0-24-15,0 25 16,0-25-16,0 25 16,0 0-1,0 0-15,0-1 0,0 1 16,25 0-16,-25 0 15,0 25 1,0-1 0,0-24-16,0 0 15,0 0-15,24-1 16,-24 26-16,0-50 15,0 25 1,0 0-16,0-1 16,0 26-16,0-50 15,0 25-15,0 24 16,0-24-16,0 0 15,25 25-15,-25-26 16,0 1 0,0-25-1,0 0 204,0-25-204,0 25 1,0-24-16,0-26 15,0 50-15,0-50 16,0 50-16,0-24 16,0-1-16,0 0 15,0 25-15,0-25 16,0 25-16,0-49 15,0 49-15,0-25 16,0 0-16,0 0 16,0 0-16,0 25 15,0-24-15,0-1 16,0 25-16,0-25 15,0 25 1,0-50-16,0 50 31,0-24-31,0 24 16,0-25-16,0 25 15,0-25 17,25 0-32,-25 25 15,0-25 1,0 0-16,25 1 62,0 24-46,-25 0-16,24 0 15,-24 0-15,25 0 16,0 0-16,-25 0 16,25 0 30,-25 0-30</inkml:trace>
  <inkml:trace contextRef="#ctx0" brushRef="#br0" timeOffset="11101.63">4663 13047 0,'0'0'78,"-25"0"-62,1 0 15,-1 0-15,25 0-1,-25 0-15,25 0 16,-25 0-16,0 0 15,25 0-15,-24 0 16,24 0-16,-25 0 16,25 0-16,-25 0 15,0 0-15,0 0 16,25 0-16,-24 0 15,-1 0-15,0 0 16,25 0-16,-25 0 16,0 0-16,1 0 15,24 0-15,-50 0 16,25 0-1,0 0-15,-24 0 16,24 0-16,25 0 16,-25 0-16,0 0 15,-24 0 188,49 0-187,-25 0-1,25 0-15</inkml:trace>
  <inkml:trace contextRef="#ctx0" brushRef="#br0" timeOffset="13810.79">4415 13395 0,'0'-25'94,"0"25"-94,0-25 31,0 25 0,-25-50-15,25 50 15,-24 0-16,24 0-15,-50 0 16,50 0 0,-25 0-16,25 0 0,-25 0 15,1 0 1,-1 0-16,25 0 15,-25 0-15,0 0 16,25 0 0,-25 0-16,25 0 15,-24 0 1,24 25-1,-25 0 1,0-25-16,25 25 16,0-25-1,-25 25 1,25-1-16,0-24 15,0 25 1,0 0 0,0 0 15,25-25-16,0 25 1,-25-25-16,25 24 16,-25-24-1,24 25 1,1-25-16,0 25 15,0-25 1,0 0-16,-25 0 16,24 0-1,1 0 1,0 0-1,-25 0-15,25 0 16,-25-25-16,49 0 16,-49 1-1,25-1-15,-25 25 31,25-25-15,0 25 0,-25-25 46,0 25 16,0-25-62,0 1 30,0 48 142,0-24-188,0 25 15,0-25 1,0 25-1,0 0-15,0-25 0,0 25 16,0-25-16,0 49 16,0-49-16,0 25 15,0 0-15,0 0 16,0-25-1,0 24-15,0-24 16,-25 50 0,25-50-1,-25 25 1,25-25-1,-25 25 1,25-1 0,-49-24-1,49 0 1,-25 0-1,25 0 1,-25 0 0,0 25-16,25-25 15,-24 0 1,24 0-1,-25 0 1,0 0 0,25 0-16,-25 0 15,0 0 94,1 0-93</inkml:trace>
  <inkml:trace contextRef="#ctx0" brushRef="#br0" timeOffset="14901.84">5333 12799 0,'0'25'46,"0"-25"-30,0 0 0,0 0-1,25 25-15,0-25 16,-1 0-16,1 0 15,0 0-15,25 0 16,-26 0-16,1 0 16,25 0-16,-50 25 15,25-25-15,-25 0 16,24 0-16,1 0 15,0 0-15,25 0 16,-26 0-16,26 0 16,-25 0-16,0 0 15,-25 0-15,25 0 31</inkml:trace>
  <inkml:trace contextRef="#ctx0" brushRef="#br0" timeOffset="15813.9">5283 13171 0,'0'0'16,"25"0"-1,25 0-15,-1 0 16,-24 0-1,25-25-15,-25 25 16,-25 0-16,24 0 16,1-24-1,-25 24 1,25 0-1,0 0 1,0 0 0,-25 0-1,24 0 1,-24 0-1,25-25 1</inkml:trace>
  <inkml:trace contextRef="#ctx0" brushRef="#br0" timeOffset="18078.03">6400 12626 0,'0'0'93,"0"0"-61,0 0-17,24 0 1,1 0-16,0 24 15,0-24-15,-25 25 16,49-25-16,-49 0 16,25 0 30,0 25-46,0-25 16,-25 25 0,25 0-1,-25-25 1,0 24-1,0 1 1,0 0 0,0-25-16,0 25 15,0-25 1,0 25-16,0-1 15,0-24 1,0 25-16,0-25 16,0 25-16,0-25 15,0 0-15,-25 25 16,0-25-16,0 25 15,25-25-15,-25 0 16,1 0-16,-1 24 16,25-24-1,-25 0-15,0 0 31,25 0 16,-25 0-31,25 0 187,25 0-203,0 0 15,0 0-15,-25 0 16,25 25-1,-1-25 32,-24 25-16,25-25-15,-25 25 15,25-25-15,-25 25 62,0-1-63,0-24 1,0 25 0,0-25-16,0 25 15,0-25 16,0 50-15,-25-50 0,25 25 15,-25-25-31,1 0 15,-1 24 1,25-24 15,-25 25-31,0-25 16,25 0-1,-25 0 1,25 0 0</inkml:trace>
  <inkml:trace contextRef="#ctx0" brushRef="#br0" timeOffset="27294.56">3448 12774 0,'0'0'125,"0"0"-125,0 50 15,0-50 1,0 25-16,-25-25 0,0 49 15,0-24-15,1 0 16,24-25-16,-25 25 16,25 24-16,-25-49 15,0 50-15,25-25 16,-25 24-1,1-49 1,24 25-16,-25 25 16,0-25-16,25 24 15,0-24-15,-50 25 16,26-25-16,24 24 15,0 1-15,0-25 16,-25-1-16,0 1 16,25 0-16,0-25 15,-25 25 141</inkml:trace>
  <inkml:trace contextRef="#ctx0" brushRef="#br0" timeOffset="28477.62">3026 12874 0,'0'0'46,"0"0"-30,0 0 0,25 49-16,0-49 15,-25 25-15,0-25 16,25 50-16,-25-50 15,24 49-15,1 1 16,-25-50 0,0 25-16,50 24 15,-50-24 1,0-25-16,0 25 15,0-25-15,0 25 16,25-25 0,-25 25-1,0-1 16,0-24-15,0 25 15,0-25-15,24 50-1,-24-50 1,25 25 0,-25-25-1,25 24 1</inkml:trace>
  <inkml:trace contextRef="#ctx0" brushRef="#br0" timeOffset="31133.78">2555 12502 0,'-50'0'203,"25"0"-188,25 0-15,-24 0 16,-1 24-16,-25 1 15,50-25 1,-25 0 93,25 25-93,0-25-16,0 25 15,0-25-15,0 25 16,0-1-16,0-24 16,0 25-1,0-25 1,0 25-16,0 0 15,25 0 1,0-25 15,-25 24-31,25 1 16,0-25-1,-1 0 1,-24 25 0,25-25 46,-25 0 0,50 0-46,-50 0 0,25-25-1,-25 0 1,0 25-16,0-24 31,0 24-15,0-25-1,0 0-15,24 25 16,-24-25-1,0 25 1,0-25-16,0 25 16,0-24-1,0-1 1,0 25 46,0-25-46,0 25-1,0 0 266,25 0-265,-25 0-16,0 25 15,0 0-15,0-25 16,0 24-16,0 1 16,0 0-16,0-25 15,0 25-15,0-25 16,0 49-16,0-49 15,0 25-15,0-25 16,0 25 0,0-25-16,0 25 15,0 0 1,0-25-1,0 24 1,0-24 0,-25 50 15,25-50-16,-24 25 1,24-25 0,-25 0-1,0 0 1,25 25-16,-25-25 15,25 0 1,-25 24-16,1-24 16,24 0-16,-25 0 15,25 0-15,-25 0 31,25 0-31,-25 0 16,0 25-16,1-25 16,24 0-1,-25 0 1</inkml:trace>
  <inkml:trace contextRef="#ctx0" brushRef="#br0" timeOffset="32371.85">2629 13295 0,'0'0'110,"0"0"-95,-25 0 1,1 0-16,-1 0 31,0 0-15,0 0-16,0 0 15,1-24-15,-1 24 16,0 0-16,0 0 15,0-25-15,1 25 16,24 0-16,-25 0 16,-25 0-16,50 0 15,-25 0-15,25 0 16,-24 0-16,-1 0 15,-124 0 79</inkml:trace>
  <inkml:trace contextRef="#ctx0" brushRef="#br0" timeOffset="33581.92">2307 13568 0,'0'0'47,"0"0"-31,0 0-16,0 25 15,25 0-15,-25 0 32,0-25-32,0 24 15,0 1-15,0-25 16,0 25-1,0-25 1,0 25 0,0 0-1,24-25 1,-24 24 155,0-24-155,25 50-16,-25 0 16,0-50-1,0 24-15,0 1 16</inkml:trace>
  <inkml:trace contextRef="#ctx0" brushRef="#br0" timeOffset="34869.99">7813 12650 0,'-24'0'16,"24"0"-1,0 50-15,-25-50 16,0 25 0,25 24-1,-50-24-15,26 50 16,-1-75-16,25 24 15,-50 1-15,50 0 16,0 0-16,-25 0 16,1-25-16,24 24 15,-50 26 1,50-50-16,-25 25 15,0 0-15,1-1 16,24-24-16,-25 50 16,25-50-16,-25 50 15,25-50-15,0 25 31,-25-1-31</inkml:trace>
  <inkml:trace contextRef="#ctx0" brushRef="#br0" timeOffset="35611.03">7342 12824 0,'50'25'31,"-50"-25"-31,25 25 16,-25-25-16,24 24 15,1 1-15,0 0 16,25 0-16,-50 0 15,24-25-15,1 49 16,0-49-16,0 25 16,0-25-16,-25 25 15,24 0 1,-24-25-16,25 24 15,0-24 1,-25 25 0,0 0-16,25 0 31,-25-25-31,25 25 31</inkml:trace>
  <inkml:trace contextRef="#ctx0" brushRef="#br0" timeOffset="37708.15">8657 12353 0,'-25'-25'15,"25"25"1,-25-25 0,0 25-1,1-25-15,-1 25 16,0 0-16,0 0 15,25 0-15,-25 0 16,1 0 0,-1 0-1,25 0 1,-25 25-1,0 0-15,0-25 16,25 25-16,-24-25 16,-1 25-16,25-1 15,-25-24 1,25 25-1,0-25 1,0 25-16,0 0 16,0-25-16,0 25 15,0-1-15,0 1 16,0-25-16,0 25 15,0 25 1,0-50-16,25 24 16,0 1-1,-25-25 1,49 0-16,-24 0 15,0 0-15,24 0 16,-49 0-16,25 0 16,-25 0-16,25 0 15,0 0-15,0 0 16,-25 0-16,24-25 15,-24 1 1,25 24-16,-25-25 16,0 0-1,0 25 1,0-25-1,0 25 1,0-25 31,0 1-32,0 24 1,0-25 0,0 25-1,0-25 1,0 25-16,0-25 15,0 25 188,0 0-187,0 25-16,0 0 15,0 0-15,0-25 16,0 24-16,0-24 16,0 50-16,0-50 15,0 25-15,0 0 16,0-1-16,-25-24 15,25 25-15,0 0 16,0 0-16,0-25 16,0 25-16,0-25 15,0 24-15,0 1 16,-24 0-1,24 0 17,0 0-17,-25-1 16,0 1-15,25-25 0,-25 25-16,25-25 15,-49 0 1,49 0-1,-25 0-15,25 0 16,-25 0-16,0 25 16,0-25-1,1 0-15,24 0 16,-25 0-16,25 0 15,-25 0 17,25 25-32,-25-25 15,0 0 1,25 0-16,-24 0 15</inkml:trace>
  <inkml:trace contextRef="#ctx0" brushRef="#br0" timeOffset="38550.18">8855 13221 0,'0'0'15,"-25"0"1,25 0-1,-24 0 1,-1 0-16,25 0 16,-25 0-16,0 0 15,0 25 1,-24-25-16,24 0 15,0 0-15,-24 0 16,-1 0-16,25 0 16,0 25-16,1-25 15,-1 0-15,0 0 16,25 0-16,-25 0 15,0 0-15,25 0 32,-24 0 77</inkml:trace>
  <inkml:trace contextRef="#ctx0" brushRef="#br0" timeOffset="39709.25">8533 13519 0,'0'-25'16,"0"25"15,25 0-15,-25 25 15,0-25-31,0 24 15,0 1-15,0-25 16,0 25-16,0-25 16,0 25-16,0 0 15,0-25 1,0 24-16,0 1 15,0 0 1,0-25-16,0 25 16,0-25-1,0 49-15,0-49 16,0 25-16,0-25 15,0 25-15,0-25 16,0 25 0,0 0-1,0-1 1</inkml:trace>
  <inkml:trace contextRef="#ctx0" brushRef="#br0" timeOffset="43052.46">2505 12700 0,'-49'25'0,"24"0"16,0-1-1,0-24 1,0 25 31,1-25-32,-1 25 1,25 0 0,-25-25 15</inkml:trace>
  <inkml:trace contextRef="#ctx0" brushRef="#br0" timeOffset="43955.51">4490 13444 0,'0'0'16,"-50"25"0,50 0-1,-25-25-15,25 25 16,-25-25-16,1 24 15,-1-24-15,25 0 16,-25 25 0,0-25-1,0 0 1,25 0-1,-24 0-15,-1 25 16,0-25 15</inkml:trace>
  <inkml:trace contextRef="#ctx0" brushRef="#br0" timeOffset="46285.64">3845 14709 0,'0'0'31,"25"25"-16,-25 25 1,0-26-16,24 1 16,-24-25-16,0 50 15,25-50-15,0 25 16,-25-1-16,0 1 15,0 25-15,25-25 16,-25-1 0,25 1-16,-25-25 15,0 50-15,24-25 16,-24-1-1,0-24-15,0 50 16,0-50-16,0 25 16,0 0-16,0-25 15,25 24-15,-25 1 16,0 25-1,0-50 1,0 25-16,0-25 31,25 25-15,-25-1-16,0-24 15,0 25-15,0-25 32,25 25 61,0-25-46,-25 0-31,0-25-16,0 0 15,0 1-15,0-1 16,0 25-16,0-50 15,0 50-15,0-25 16,0 0-16,0 1 16,0 24-1,0-50-15,0 50 16,0-25-1,0 25-15,0-25 16,0 1-16,0-1 16,0 0-1,0 25 1,0-25-1,0 0 1,0 25 0,0-24-1,0 24 1,0-25-16,0 0 15,0 25 1,0-25-16,0 25 16,24-25-1,-24 25-15,0-24 16,0-1-16,0 25 15,0-25 1,25 25 0,-25-25-16,25 0 15,-25 1 1,25 24 15,-25-25-31,25 0 16,-25 25 15,24-25 0</inkml:trace>
  <inkml:trace contextRef="#ctx0" brushRef="#br0" timeOffset="47149.68">5308 14883 0,'0'0'62,"25"0"-46,0 0-16,49 0 16,-24 0-1,-25 0-15,24 0 16,-24 0-16,-25 0 15,50 0 32,-50 25-31</inkml:trace>
  <inkml:trace contextRef="#ctx0" brushRef="#br0" timeOffset="48021.74">5308 15180 0,'0'0'15,"0"25"1,0-25 0,25 0-1,0 0-15,0 0 16,-1 0-16,1 0 15,25 0-15,-25 0 16,-1 0-16,1 0 16,-25 0-16,25 0 15,0 0 48,-25 0-63,25 0 93,-25 0-93</inkml:trace>
  <inkml:trace contextRef="#ctx0" brushRef="#br0" timeOffset="52037.97">6300 14883 0,'0'-25'15,"0"25"32,0-25-47,0 0 16,0 25 15,25 0-31,0 0 16,-25-24-16,25 24 31,-25 0-16,25 0 1,-1 0-16,-24 0 16,25 0-1,-25 0 63,50 0-78,-50 0 16,25 0-1,-1 0 1,1 0 0,-25 24 15,0 1-31,0-25 15,0 25-15,0-25 16,0 25 0,0 0-16,0-25 15,0 24-15,0 26 16,0-50-16,-25 50 15,1-50-15,-1 49 16,-25-49 0,50 25-16,-49-25 15,-26 50-15,50-26 16,-49 1-16,24-25 15,26 50-15,-51-50 16,75 25-16,-25-1 16,25-24-16,-24 0 15,24 0 266,24 0-281,1 0 16,25 0-16,-1 0 15,26 0-15,-50 0 16,24 25-1,-24-25-15,0 25 47,0-25-31,-25 0-1,24 25-15,1-25 16,-25 25 15,25-25 0,-25 25-15</inkml:trace>
  <inkml:trace contextRef="#ctx0" brushRef="#br0" timeOffset="54238.1">6921 14808 0,'0'0'31,"0"0"-15,24 0 0,-24 0-1,25 0-15,0 0 16,0 25-16,-25-25 15,25 0 1,-1 0 15,-24 25-31,25-25 16,25 0-1,-50 0-15,25 0 16,-1 0-16,1 0 16,-25 0-1,25 0 16,0 0-31,-25 0 16,25 0 0,-1 0 46,1 0-62,-25 0 16,25 0-16,-25 0 15,25 25 297,-25 0-281,0-1-31,-25-24 16,0 25-16,25-25 16,-25 25-16,25 0 15,-24-25-15,24 25 16,0-1-16,-25 1 15,0-25-15,25 25 16,-50 25-16,50-26 31,-24 1-15,24-25-1,-25 25-15,0-25 16,25 25-16,-25-25 16,25 0-1,-25 25 16,25-25-15,-49 0 0,49 24 15,-50 1 0,50-25 0,-25 25 63,25-25-79,-49 25 1,49 0 0,-25 0 15</inkml:trace>
  <inkml:trace contextRef="#ctx0" brushRef="#br0" timeOffset="56972.25">13717 8260 0,'0'0'0,"0"25"16,0 0-16,0-1 16,0 1-16,-25 0 15,25 25-15,0-26 16,0 1-1,0 25-15,0-25 0,0-1 16,-49 26-16,49 0 16,0-26-16,0 1 15,0 0 1,0 0-16,0 24 15,-25 1-15,25-25 16,0 0-16,-25 49 16,25-49-16,0 25 15,0-1-15,-25-24 16,25 25-16,-25-1 15,25 1-15,-24 24 16,24-24-16,0-1 16,-25 26-16,25-1 15,-25 1-15,25-26 16,0 26-16,0-26 15,0 1-15,0 24 16,0-24-16,0 24 16,0-24-16,0 24 15,0-24-15,0 24 16,0 1-16,0 24 15,0-49-15,-25 49 16,25-25-16,0 25 16,0 1-16,0-26 15,0 25 1,0-24-16,0 24 15,0 0-15,0-24 16,0 24-16,0 0 16,-25-25-16,25 1 15,0-1-15,0 1 16,0-1-16,0 0 15,0 26-15,0-26 16,0 1-16,0-1 16,0-24-16,0 24 15,0 25-15,0-24 16,0-1-16,0-24 15,-24 74-15,24-50 16,0 25-16,0-24 16,0-1-16,-25 25 15,25-24-15,0-1 16,0 1-16,0-1 15,-25-24-15,25 49 16,-25-25-16,0-24 16,25 24-16,0 1 15,-24-1 1,24-24-16,0 24 15,0-24-15,-25-1 16,25 26-16,-25-1 16,25-24-16,-25 24 15,25-24-15,0-1 16,0 26-16,-50-1 15,50-49-15,0 25 16,-24-1-16,24-24 16,0 0-16,0 0 15,0-1-15,0-24 16,0 25-16,0 0 15,0 0 1,0-25 0,0 25-16,0-25 327,0 0-311,0 0-1,0-25 17</inkml:trace>
  <inkml:trace contextRef="#ctx0" brushRef="#br0" timeOffset="62717.58">15726 10517 0,'0'0'296,"0"0"-280,25 0 31,0 0-47,24 0 234,-49 25-234,25-25 78,-25 0-63,25 25 219,0 0-218,0-25-16,-25 24 15,0 1 1,24 0-16,1-25 16,-25 25-16,0 0 15,25-1 1,-25 1-1,0-25 1,25 25 0,-25-25 46,0 50 156,0-26-202,0 1 0,-25-25-1,25 0-15,-25 0 31,0 0 125,1 0-140,24 0-16,-25 0 16,0 0-16,25 0 15</inkml:trace>
  <inkml:trace contextRef="#ctx0" brushRef="#br0" timeOffset="66309.78">28525 10393 0,'-24'0'16,"-1"0"-1,25 0-15,-25 0 32,25 25-17,-25-25 1,25 25-1,-49 0-15,49-1 16,-25-24 0,0 25 15,25 0-16,0-25-15,0 25 16,-25-25-16,25 25 31,0-1-15,-25-24-1,25 25 1,0-25 0,-24 50-16,-1-50 15,25 25 16,0-1 1</inkml:trace>
  <inkml:trace contextRef="#ctx0" brushRef="#br0" timeOffset="70061">24061 9426 0,'0'0'62,"0"25"-46,24 24 0,-24 26-16,0-1 15,0 0-15,0 1 16,0 24-16,0 25 15,0 0-15,0-25 16,0 1-16,0-26 16,0 0-16,0 1 15,0-1-15,0 1 16,0-1-16,0 25 15,0 0-15,0 1 16,0 49-16,0-75 16,0 50-16,0-25 15,-24 50-15,-1 0 16,25-50-16,-25 50 15,0-50-15,0 50 16,25 0 0,-24-25-16,24 0 15,-25 25-15,0-50 16,0 50-16,0-25 15,0-25-15,1 0 16,-1-24-16,-25 49 16,50-25-16,0-25 15,-25 25-15,1 1 16,24-26-16,-25 0 15,-25 26-15,50-26 16,0 25-16,0-49 16,-25 24-16,25 1 15,-24-1-15,24 1 16,-25-1-16,25-24 15,-25 24-15,25-24 16,0-1-16,0 26 16,-25-1-16,25-24 15,0 24-15,-25-24 16,25 24-16,-24 1 15,24-1-15,0-49 16,0 49 0,-25-24-16,25 24 15,-25 1-15,25-51 16,0 51-16,-25-26 15,25 1-15,0-25 16,0 0-16,0 24 16,0 1-16,0-25 15,-25 24-15,25 26 16,-24-50-16,24 24 15,0 1-15,0-1 16,0-24-16,0 0 16,0 25-16,0-1 15,0-24-15,0 0 16,0 24-16,0-24 15,0 0-15,0 0 16,0-25-16,0 25 16,0-1-16,0-24 15,0 25 1,0-25-16,0 25 15,0-25-15,0 25 16,0 0 0,0-1-1,0 1 219,0 0-234,0-25 16,0 25-16,0 0 15,-25-25 235,0 0-250,-74-25 16,74 25-16,-25-25 15</inkml:trace>
  <inkml:trace contextRef="#ctx0" brushRef="#br0" timeOffset="73576.2">17041 10964 0,'49'0'156,"1"0"-141,0 0-15,-26 0 16,26 0-16,-50 0 16,25 0-16,-25 0 15,25 0 1,-1 0-1,-24 0-15,25 0 16</inkml:trace>
  <inkml:trace contextRef="#ctx0" brushRef="#br0" timeOffset="75454.31">17686 10641 0,'0'0'78,"0"0"-62,0 25-16,-25 0 16,25 0-1,0-1-15,-25 1 16,25-25-16,0 25 15,0-25 1,0 25 0,0 0-16,0-25 15,0 24-15,0-24 16,0 50-1,0-50-15,-25 25 16,50-25 156,-25 0-172,50 0 15,-25 0 16,-1 0-31,1-25 32,-25 0 139,25 25-155,0 0-1,0-25 1,-25 25 0,0-24-1,0-1 1,24 25-1,-24-25 32,0 25 156,0 0-187,0 50-16,0-50 15,0 24-15,0 1 16,0 0-16,0 0 15,0-25-15,0 25 16,0-1-16,0 1 16,0-25-16,0 25 15,0 0-15,0-25 16,0 25-16,0-25 15,0 24 1,0 1 15,0-25 110,25 0-110</inkml:trace>
  <inkml:trace contextRef="#ctx0" brushRef="#br0" timeOffset="76779.39">19472 10815 0,'0'0'78,"0"0"-63,24 0 1,1 0-16,0 0 16,-25 0-16,25 0 15,0 0-15,0 0 16,-25 0-16,24 0 15,1 0 17,-25 0-32,25 0 15,0 0 1,0 0-16,-25 0 31</inkml:trace>
  <inkml:trace contextRef="#ctx0" brushRef="#br0" timeOffset="79286.53">20092 10616 0,'0'0'78,"0"0"-62,0 25-16,0 0 16,0-25-16,0 25 15,0 0-15,0-25 16,0 24-16,0-24 15,0 25-15,0-25 16,0 25-16,0 0 16,0-25-1,0 25 1,0-1-1,0-24 313,25 0-328,-1 0 16,1 0-16,-25 0 15,25-24 1,0 24-16,-25-25 15,25 25 1,-1-25 187,1 25-203,25 0 15,-50-25 1,25 25 0,-25-25-1,24 1 1,1 24-1,-25-25 266,0 25-265,0-25 15,0 0-31,0 50 343,0-25-343,0 25 16,0 0-16,0-1 15,0 1 1,0-25-16,0 50 16,0-50-16,0 25 15,0-25 1,0 24-16,0 1 15,0-25 1,0 25 0</inkml:trace>
  <inkml:trace contextRef="#ctx0" brushRef="#br0" timeOffset="80814.62">15627 11881 0,'0'25'78,"0"25"-62,0-25-16,0-1 15,0 1-15,0 0 16,0 0-16,0 0 15,0-1-15,0 1 16,0-25-16,0 25 16,0 0-16,0 0 15,0 24-15,0-24 16,0 0-16,0 0 15,0 0-15,0-1 16,0 1-16,0-25 16,0 50-16</inkml:trace>
  <inkml:trace contextRef="#ctx0" brushRef="#br0" timeOffset="82540.72">15974 12105 0,'-25'0'31,"25"0"-16,-24 0 1,-1 0 0,0 0-1,25 24 1,-25-24-1,0 0-15,25 0 16,-24 0 0,24 0-16,-25 25 15,0-25 1,0 0 15,0 0-31,1 0 16,24 25 93,-25 0-94,25-25 173,0 25-188,25-25 93,-1 25-46,1-1-31,-25-24-1,25 25 1,-25-25-16,25 0 15,0 25 17,-1 0-1,-24-25 62</inkml:trace>
  <inkml:trace contextRef="#ctx0" brushRef="#br0" timeOffset="83797.78">16495 12824 0,'-25'0'141,"25"0"-141,-24 0 15,-1 0-15,0 0 16,-25-25-16,50 25 15,-49 0 1,24 0-16,-25 0 16,25 0-16,-49 0 15,24 0-15,1 0 16,49 0-16,-25 0 15,0 0-15,0 0 16,25 0-16,-49 0 16,-1 0-16,25 0 15,-24 0-15,-1 0 16,25 0-16,1 0 15,-26 0-15,25 0 16,0 25-16,-24-25 16,-1 0-1,-24 0-15,-1 0 16,26 25-16,-26-25 15,1 25-15,24-25 16,1 0-16,24 24 16,0-24-16</inkml:trace>
  <inkml:trace contextRef="#ctx0" brushRef="#br0" timeOffset="85587.89">15553 12998 0,'24'0'62,"-24"0"-46,25 0-16,-25 0 15,50 0-15,-1 0 16,-49 0-16,50 0 16,-50 0-16,25 0 15,-25 0 32,25 0-31,-25 0 15,24 0-31,1 0 15,-25 0 17,25 24-17,0 1 16,-25-25-15,0 25 0,0-25-16,0 25 15,0-25-15,0 25 16,0-1-1,0-24-15,0 25 16,0 0 0,-25 0-16,0-25 15,0 0 1,25 0-16,-24 25 15,-26-25 1,50 0 0,-25 0-1,50 0 204,0 0-219,24 0 15,-24 0-15,0 0 94,-25 0-63,25 25 0,-25-1 0,0-24-15,0 25 0,0-25-1,0 25 1,0 0-1,0-25 1,0 25 0,0-25-16,0 24 15,-50 1 1,50-25-1,-25 0 1,25 0-16,-49 25 16,24-25-1,0 0 1,25 0-16,-25 0 15,25 0-15,-24 0 16,-1 0-16</inkml:trace>
  <inkml:trace contextRef="#ctx0" brushRef="#br0" timeOffset="86673.95">17636 12502 0,'0'0'78,"25"0"-62,-25 0-16,50 0 16,-26 0-16,26 0 15,0 0-15,-26 0 16,26 0-16,-25 0 15,0 0 32,24 0-47,-24 0 16,-25 0-16,25 0 15</inkml:trace>
  <inkml:trace contextRef="#ctx0" brushRef="#br0" timeOffset="87367.99">17587 12874 0,'0'0'15,"0"0"1,24 0 0,-24 0-16,25 0 15,0 0-15,0 0 16,24 0-16,-24 0 15,0 0-15,0 0 16,-25 0-16,49 0 62,-49 0-62,25 0 16,0 0 0,0 0-1,0-25 48</inkml:trace>
  <inkml:trace contextRef="#ctx0" brushRef="#br0" timeOffset="88195.04">18579 12700 0,'25'0'63,"-1"0"-63,-24 0 15,25 0-15,-25 0 16,25 0-1,-25 0-15,25 0 16,0 0 0,-1 0-16,1 0 15,-25 0-15,25 0 16,-25 0-1,25 0 63,-25 0-62,25 0 0</inkml:trace>
  <inkml:trace contextRef="#ctx0" brushRef="#br0" timeOffset="90261.16">19149 12477 0,'25'-25'109,"-25"0"-93,25 25 0,-25-25 15,25 25 0,-25 0-15,24 0-16,1 0 31,-25 0 109,25 0-124,25 0-1,-50 0-15,24 25 0,-24-25 32,25 25-17,0 0 1,-25 0-1,0-25-15,0 24 16,0 26-16,0-50 16,0 25-1,0 0-15,0-25 16,0 24-16,0-24 15,0 25-15,0-25 16,0 50-16,-25-50 16,0 25-16,1-1 15,-1 1 1,0-25-1,0 25-15,0 0 16,25-25-16,-49 25 16,49-1-1,-25-24-15,25 0 16,-50 0-1,26 25-15,-1-25 16,0 0 0,25 0-1,-25 25-15,25-25 187,50 0-171,-25 0-16,-1 0 16,1 0-1,0 0 1,-25 0-1,25-25-15,0 25 172,-1 0-172,1 0 16,0 0-16,0 0 15,24 0-15,-49 0 16,25 0 46</inkml:trace>
  <inkml:trace contextRef="#ctx0" brushRef="#br0" timeOffset="91708.24">20141 12601 0,'0'0'15,"0"0"1,-24 0-16,-1 0 15,25 25-15,-25-25 32,25 0-17,-25 0-15,0 0 16,25 0-16,-24 0 15,-1 24-15,0-24 16,25 25-16,-25-25 16,25 0-1,-25 25 1,25-25 0,-24 25 15,-1 0-31,25-25 15,0 24 17,0-24-17,0 25 1,0-25-1,0 25-15,0 0 16,0-25-16,0 25 16,25-25-16,-1 24 15,-24-24 1,25 25-1,0-25 1,25 0 0,-26 0-16,1 0 15,0 0-15,25 0 16,-50 0-16,24 0 15,1 0-15,-25 0 16,25-25 0,-25 25-16,25-24 15,-25 24 1,0-25-16,25 25 15,-25-25 1,0 0 0,0 25-1,0-25 16,0 25-31,0-24 16,0-1 0,-25 25-1,25-25-15,0 25 16,-25-50-1,0 50-15,25-24 47,-25 24-16,25 0 32,-24 0-63,24 0 15,-50-25 32</inkml:trace>
  <inkml:trace contextRef="#ctx0" brushRef="#br0" timeOffset="93845.36">14684 12601 0,'-49'0'15,"49"0"63,-25 25-78,25-25 16,-25 24-16,0 1 15,25 0 1,-24 0-16,24 0 16,-25-1-1,25 26-15,0-25 16,-25 0-16,0-1 15,25 26-15,-25-25 16,1 24-16,24-49 16,0 25-16,0 25 15,-25-25 1,0 24-1,0 1 1,25-25-16,-25 24 16,25-49-16,-25 50 15,25-50 1</inkml:trace>
  <inkml:trace contextRef="#ctx0" brushRef="#br0" timeOffset="94838.42">14337 12725 0,'0'0'47,"0"0"-32,0 25 1,0-1-16,0-24 16,25 25-1,-25-25-15,25 50 16,-25-25-16,0-1 15,0-24-15,25 25 16,-25 25-16,24-50 16,1 25-1,-25-1-15,0 1 16,0-25-16,25 25 15,-25 0-15,0-25 16,0 25-16,0-25 16,25 24-16,-25 1 15,25-25-15,-25 25 16,0 0-16,0 0 31,0-25-15,0 25-1,24-25 1</inkml:trace>
  <inkml:trace contextRef="#ctx0" brushRef="#br0" timeOffset="97997.6">13816 12502 0,'-25'0'62,"25"-25"16,0 25-62,25 0-16,-25 0 15,25 0-15,-25 0 78,50 0-78,-50 0 16,24 0 0,-24 0-16,50 25 15,-50-25 110,25 49-94,-25-49 63,0 25-79,0-25 1,0 25 0,0 0-16,0-1 31,-25-24-31,25 0 78,-50 25 359,-24 0-422,49-25 1,0 25-16,25-25 359,0 0-344,0 0-15,50 0 16,-50 0 62,25 0-63,0 25 63,-1-25-62,-24 24 15,0 1 32,0-25-48,0 25 16,0-25 16,0 25-31,0 0 62,0-25-78,-24 24 15,24-24 17,-25 0-17,25 0 94,-50 0-109,25 0 16,1 0 0</inkml:trace>
  <inkml:trace contextRef="#ctx0" brushRef="#br0" timeOffset="99281.67">21282 12675 0,'0'25'78,"-24"0"-63,24 0-15,-50-1 16,50-24-16,-25 25 16,25 0-16,-25 0 15,1 0 1,24-1-16,-25-24 0,25 25 15,-25 0 1,0 0-16,25 0 16,-25-1-1,1-24 1,24 25-1</inkml:trace>
  <inkml:trace contextRef="#ctx0" brushRef="#br0" timeOffset="100052.72">20935 12750 0,'0'0'31,"25"0"-31,-25 24 15,25-24-15,-25 25 16,49-25 0,-24 25-16,-25 0 0,25-25 15,0 25 1,0-1-1,-1 1-15,1-25 16,-25 25-16,25 0 16,0-25-16,-25 25 15,25-25-15,-25 24 31,24-24-31,1 25 16</inkml:trace>
  <inkml:trace contextRef="#ctx0" brushRef="#br0" timeOffset="102037.83">21779 12427 0,'24'-25'141,"1"25"-110,-25 0-31,25 0 31,-25 0-15,25 25 31,-25-25-16,0 25-16,0 0 1,0 0 0,0-25-16,0 24 15,0 1 1,-25-25-16,25 25 15,-25-25 1,0 25-16,25-25 16,0 25-16,-24-1 15,24-24 1,-25 25-1,25-25 1,-25 0 0,0 0-16,25 25 15,-25-25-15,25 0 16,-25 25-1,25-25 204,50 0-204,-50 0 1,50 25-16,-25-25 16,49 24-16,-24 1 15,-50 0-15,49 0 16,-49 0 62,25-25-63,-25 24 32,0-24-31,0 25-1,0 0 17,0-25-17,-25 0 1,0 25-1,25-25-15,-24 0 16,24 0-16,-25 25 16,25-25-16,-50 24 15,50-24-15,-49 0 16,49 0-16,-25 0 15,0 25 1,0-25 0,0 0-1,25 0 1,-25 0-16,25 0 15</inkml:trace>
  <inkml:trace contextRef="#ctx0" brushRef="#br0" timeOffset="104660.98">15329 14734 0,'0'0'78,"0"25"-63,25 49-15,-25-49 0,25 0 16,0 49-16,-25-24 16,0-1-16,0-24 15,0 25-15,0-1 16,0-24-1,0 25-15,0-1 16,0-24-16,0 25 16,0-25-16,0 0 15,0-1 1,0-24-16,0 25 15,0-25 17,0 25-17</inkml:trace>
  <inkml:trace contextRef="#ctx0" brushRef="#br0" timeOffset="106226.07">15677 14858 0,'0'0'31,"0"0"-15,0 0-1,0 25-15,0 0 16,0 24-16,-25-24 16,25 0-1,-25 0-15,25-25 16,0 24-16,-25 1 15,0-25 1,25 25 0,-49 0-16,49 0 15,-25-25 1,25 24-16,-25-24 15,25 25 79,-25 0-78,25-25 186,0 0-202,25 0 16,0 0 0,0 0-16,24 0 15,-49 0 1,50 0-16,-25 0 15,-25 0 1,25 0 31,-25 0-32,49 0-15,-49 0 16,25 0 0,-25 25-16,25-25 31,0 25-16,-25-25 1,0 24-16,0 1 16,24-25-16,-24 25 15,0 0-15,0 0 16,25-25-1,-25 25-15,0-25 16,0 24-16,0-24 16,0 25-16,0 0 15,25 0 1,-25-25-1,25 25 1</inkml:trace>
  <inkml:trace contextRef="#ctx0" brushRef="#br0" timeOffset="107141.12">17016 14684 0,'0'0'62,"0"0"-62,0 0 16,25 0-16,-25 0 15,25 0 1,-1 0-1,26 0 1,0 0-16,-26 0 16,1 0-16,25 0 15,-25 0 1,-1 0 46,1 0-62,-25 0 16,25 0-1,0 0 32,24 0-47,-49 0 16,25 0-16,0-24 15</inkml:trace>
  <inkml:trace contextRef="#ctx0" brushRef="#br0" timeOffset="108003.17">16867 15032 0,'25'0'0,"-25"0"15,25 0-15,0 0 16,-25 0 0,24 0-1,-24 0 1,25 0-16,0 0 15,0 0-15,0 0 16,-1 0-16,26 0 16,-50 0-16,25-25 15,-25 0-15,25 25 63,-1 0-63,-24 0 78,25 0-78,0 0 15,0 0 1</inkml:trace>
  <inkml:trace contextRef="#ctx0" brushRef="#br0" timeOffset="109413.25">17983 14833 0,'50'0'16,"24"-25"-16,-74 25 15,25 0-15,-25 0 16,25 0-1,-25 0-15,25 0 16,0 0 0,-1 0-16,1 0 15,0 0-15,0 0 16,0 0-16,24 0 15,-49 0-15,25 0 16,0 0-16,0 0 16,-1 0-16,-24 0 15,25 0-15</inkml:trace>
  <inkml:trace contextRef="#ctx0" brushRef="#br0" timeOffset="111113.35">19323 14238 0,'0'0'94,"-25"0"-79,-25 0-15,1 25 16,-1-1-16,25 1 16,-49 0-16,49-25 15,-24 50-15,49-50 16,-25 25-16,25-1 15,-25-24-15,25 25 16,0-25 0,0 50-1,0-50-15,-25 25 16,25-1-16,-25 1 15,25 25-15,0-25 16,0-1-16,0 1 16,0 0-16,0 25 15,0-50-15,0 24 16,0-24-1,0 25 1,0-25 0,0 25-16,0 0 15,0 0 1,0-25-1,25 24 17,-25-24-32,25 25 15,0-25-15,-25 25 16,25-25 46,-25 0-62,24 0 16,1 0-16,0 0 15,-25 0-15,25 0 16,0-25-16,-25 0 16,24 25-16,-24-24 31,0 24-31,0-25 15,0 0-15,0 25 16,0-25 0,0 25-16,0-25 15,0 1 1,0-1-16,0 25 15,0-25-15,0 25 16,0-25-16,0 0 16,0 25-16,0-24 31,0 24-31,0-25 15,0 25-15,0-25 16,0 0-16,0 0 16,-24 1-1,24 24 79,-25 0-79,0 0 1,0 0 0,0 0-16,25 0 124,-24 24-108</inkml:trace>
  <inkml:trace contextRef="#ctx0" brushRef="#br0" timeOffset="113573.49">19571 14635 0,'0'0'31,"-25"0"-15,0 0-1,25 25 1,-25-1-1,25-24 1,0 25-16,0-25 16,0 25-16,-24 0 15,24 24 1,-25-49-1,25 25 1,0-25-16,-25 50 0,25-50 16,0 25-1,0-25 16,0 24-15,0 1 0,0-25-1,0 25 1,0-25-16,0 25 15,0-25 1,0 25 0,0-1-1,0-24 16,25 0-15,0 0 0,-25 25-16,24-25 15,-24 0 1,50 0-1,-50 0 17,25 0 14,-25 0-46,25 0 16,-25 0-16,25 0 16,-1 0-16,-24 0 62,25 0-46,-25-25 15,25 1-16,-25 24 1,0-25-16,0 25 16,0-25-1,0 25-15,25-25 16,0 0-1,-25 25 17,0-24-17,0 24-15,0-25 31,0 0-15,0 25-16,0-25 16,0 25-1,0-25 1,0 25-1,0-24 17,0-1-32,0 25 15,0-25-15,0 0 16,-25 0-16,25 25 15,-25-24 95,0 24 14,25 0-124,-25 0 16,1 0-16,-1 0 31</inkml:trace>
  <inkml:trace contextRef="#ctx0" brushRef="#br0" timeOffset="171500.8">28178 10344 0,'0'0'94,"25"0"-79,-25 0 1,25-25-16,-25 25 16,25 0-1,-1 0-15,26-25 16,-50 25-1,25 0-15,-25 0 16,25 0-16,-25 0 16,24-25 15,1 25-16,-25 0 1,25 0 0,-25-25-1,25 25 1,0 0-16,-25 0 47,24-24-32,-24 24 1,25 0-16,-25 0 15,25 0 1,0 0 0,0-25-1,-25 25 313,0 0-313,0 25 1,0-25 0,0 24-16,0 1 15,0-25-15,-25 25 16,0 25-1,25-50-15,0 24 16,-25 1-16,25 0 16,-25-25-1,1 50-15,24-50 16,-25 49-1,25-49 1,-25 25 0,25 0-1,-25 0-15,25-25 31,-25 24-15,25-24 0,0 50-1,-24-50 1,-1 25 15,25-25 16,-25 25-16,25-1 125,-25-24-156,0 25 16,25 0 15,-24 0 0,24-25-31,-25 25 16</inkml:trace>
  <inkml:trace contextRef="#ctx0" brushRef="#br0" timeOffset="176653.1">26293 10492 0,'0'0'78,"25"0"-78,-25 0 15,25 25-15,-25-25 16,24 0 0,1 0-16,0 0 15,-25 0-15,25 0 16,0 0-16,-1 0 15,-24 0-15,25 0 16,-25 0 0,50 0-1,-50 0 1,25-25-1,-25 25-15,24 0 16,1 0 0,0-24-16,-25 24 15,50-25 1,-50 0-1,24 25 1,1-25 0,0 25-1,-25-25 1,50 1-16,-50 24 15,24-25 1,-24 25-16,25 0 16,0-25-16,-25 0 15,25 25 1,-25-25-1,25 25 17,-25-24-17,0 24 16,0-25-31,0 0 16,0 0-16,0 25 16,0-25-16,0 1 15,0 24-15,0-25 16,0 0-1,0 0-15,0 0 16,0 0-16,0 1 16,0-26-16,0 50 15,0-50-15,0 26 16,0-1-16,0 0 15,-25 0-15,25 0 16,0 1-16,0-1 16,0 25-16,-25-50 15,25 25 1,-25 25-16,25-24 15,-25-1 1,25 25 78,-49 0-94,24 0 15,-25 0-15,1 0 16,-26-25-16,51 25 15,-26 0 1,50 0 0,-50 0-16,1 0 15,24 0-15,0 0 16,25 0-16,-25 0 62,-24 0-46,-1 0-1,25 0-15,25 0 16,-24 0 0,-1 0-1,0 0 1,-25 25-16,1 0 15,24-25-15,0 0 16,25 0 15,-25 0 0,1 0-31,-51 24 16,75-24-16,-25 0 16,0 25-16,1-25 31,24 0-16,-25 25 1,0 0-16,0-25 16,25 25-1,0-25 1,0 49-1,-25-49-15,25 25 16,0-25-16,0 25 16,0 0-16,0-25 15,0 24-15,0-24 16,0 25-1,0-25-15,0 25 16,0 0 0,0-25-16,0 25 0,0 24 15,0-24-15,25 25 16,-25-1-16,25 1 15,-25-25-15,25 24 16,-25-49 0,0 25-16,25-25 15,-25 25-15,24 0 16,1 0-1,-25-25 1,25 24 0,-25 1-1,25-25 1,0 25-1,0-25 1,-25 0 0,24 25-16,1-25 15,-25 0 1,25 0-16,-25 0 15,25 0-15,0 0 16,-25 0-16,24 0 16,1 0-16,0 0 15,-25 0-15,25 0 16,-25 0-16,25 0 15,-1-25-15,1 0 16,0 25 0,0 0-1,-25 0-15,25 0 16,-25 0-16,24 0 15,1 0-15,0 0 16,0 0-16,0 0 16</inkml:trace>
  <inkml:trace contextRef="#ctx0" brushRef="#br0" timeOffset="185751.62">24929 11807 0,'25'-25'31,"-1"25"-31,26-25 15,-25 25-15,24 0 16,-49 0-16,25 0 16,0 0-16,-25 0 15,25 0 1,-25 0 0,25 0 15,-1 0-16,1 0 95,-25 0-110,25 0 15,-25 0-15,25 0 16,0 25 421,-25 0-422,0 0-15,-50 24 16,0 1-16,1 0 15,24-50-15,0 24 16,-24 1-16,24 0 16,0 0-16,25-25 15,-25 25-15,0-25 16,1 24-16,24-24 15,-25 25-15,25 0 16,-50 0 0,50 0-16,-25-25 15,25 25-15,-25-25 16,1 24-16</inkml:trace>
  <inkml:trace contextRef="#ctx0" brushRef="#br0" timeOffset="188228.76">25450 12526 0,'-25'0'31,"0"-24"-31,0 24 16,0 0-16,-24-25 15,-1 25-15,-24 0 16,-1-25-16,1 25 16,24 0-16,1 0 15,-1 0-15,0-25 16,50 25 15,-24 0-15,24 0-16,-50 0 15,0 0-15,50 0 16,-49 0-16,-1 0 15,25 0-15,1 0 16,-1 0-16,0 0 16,0 0-16,25 0 15,-25 25 1</inkml:trace>
  <inkml:trace contextRef="#ctx0" brushRef="#br0" timeOffset="189362.83">24904 12750 0,'0'0'16,"0"0"-1,25 24 1,-25 1 0,0-25-16,0 25 15,0 0 1,0-25-16,0 25 15,0-25-15,0 24 16,0 1 0,0-25-1,0 25-15,0-25 16,0 25-16,0 0 15,0-1 1,0 1 0,0 0 77,0-25-93,0 25 16,0-25-16,0 25 15,0-25 1,0 24-16,25 1 16,-1-25 62</inkml:trace>
  <inkml:trace contextRef="#ctx0" brushRef="#br0" timeOffset="210381.03">27335 8905 0,'-25'0'93,"25"0"-93,-25 25 16,0-1-16,25 1 15,-24 25-15,-1-25 16,25 0-16,-25 49 16,25-49-16,-25 0 15,25-25-15,0 24 16,0 1-1,0 0-15,0 0 16,0 0-16,0-1 16,-25 1-16,25 0 15,0 25-15,0-1 16,0-49-16,0 50 15,0-1-15,0-24 16,0 0-16,0 25 16,0-26-16,0 1 15,0 0 1,0-25-1</inkml:trace>
  <inkml:trace contextRef="#ctx0" brushRef="#br0" timeOffset="212237.13">29418 8657 0,'25'0'47,"0"0"-32,0 0 1,-25 25-1,25-1 1,-1-24-16,-24 50 16,25-25-1,0 0-15,-25-1 16,0 1-16,0 25 15,0-50-15,25 49 16,-25-24-16,0-25 16,0 50-16,0-50 15,25 50-15,-25-26 16,0 26-16,0-25 15,0 24-15,0 1 16,0 0-16,0-26 16,0 26-16,0-25 15,0 0-15,0-1 16,0-24-1,0 25-15,0-25 16,0 25 15,0 0-15,0 24-1,0-24 1,0 0 62,-25-25-78,25 25 16,-25-25-1,25 25-15,-25-25 16,0 0-16,25 24 15,-24 1-15,24-25 16,-25 25-16,0-25 16</inkml:trace>
  <inkml:trace contextRef="#ctx0" brushRef="#br0" timeOffset="-212660.33">26095 11584 0,'0'0'15,"-25"25"-15,0-1 16,25 1-16,-25 0 16,0 25-1,1-50-15,24 24 16,0 26-16,-25-50 15,0 50-15,0-1 16,0-24-16,0 25 16,25-1-16,-24-24 15,24 25-15,0-26 16,-25 26-16,25 0 15,0-25-15,-25 49 16,25-49-16,0 0 16,0-25-16,0 24 15,0 1-15,0-25 16,0 25-1,0-25 1,0 25-16,0 0 16,0-25-16,0 24 15,25 1 1,-25 0-16,25 0 15,-1 0-15,-24 24 16,25-24-16,0 25 16,0-1-16,25 1 15,-50-50-15,24 49 16,1-49-16,-25 0 203</inkml:trace>
  <inkml:trace contextRef="#ctx0" brushRef="#br0" timeOffset="-210292.2">26293 11757 0,'25'25'16,"-25"0"-1,25 0-15,-25 0 16,0-1-16,24 26 16,-24-50-16,0 25 15,25 24-15,-25-24 16,0 0-1,0-25-15,0 25 16,0 0-16,0-25 16,0 24-16,0-24 15,0 50-15,0-25 16,0 0-16,0 24 15,0-49-15,0 25 16,0-25-16,0 50 16,25-50 15,-25 0 94,25-25-110,-25 0-15,0 0 16,0-24-16,0-1 15,0 25-15,0-24 16,0-1-16,0 0 16,0 26-16,0-1 15,0-25-15,0 50 16,0-49-16,0 49 15,0-25-15,0 25 16,0-25-16,25 25 16,-25-25-16,0 0 15,0 25-15,0-24 16,24-1-16,-24 0 47,0 25-32,0-25 48,25 25-63,0 0 15,0 0 1,0 50-16,-1-50 15,-24 25 1,25-25 0,0 49-1,-25-49-15,0 50 16,0-1-16,0-49 15,25 50-15,-25-25 16,0 0-16,25-1 16,-25 1-16,0 0 15,0-25-15,0 25 16,0 0-16,24-25 15,-24 24 1,25 26-16,-25-50 31,0 25-15,0 0-1,0-25 1,0 25-16,0-25 16,0 0 93</inkml:trace>
  <inkml:trace contextRef="#ctx0" brushRef="#br0" timeOffset="-209452.15">27062 11857 0,'0'0'62,"25"0"-46,0 0-1,-25 0-15,24 0 16,-24 0-16,50 0 16,-25 0-16,24 0 15,1 0-15,24 0 16,1 24-16,-75-24 15,25 0-15,-1 0 16,1 25-16,0-25 31,0 0 32</inkml:trace>
  <inkml:trace contextRef="#ctx0" brushRef="#br0" timeOffset="-207740.05">27756 11708 0,'0'0'16,"0"0"15,25 0-31,-25 0 16,25 0-1,-25 0 1,25 0 31,0 0-32,-25 0-15,24 0 16,1 25-16,0-25 16,0 24-1,0-24 16,-1 25-15,-24 0 0,0-25-1,0 50-15,0-50 16,0 24-1,0 1-15,0 0 0,0-25 16,0 25 0,0 0-16,0-1 15,0-24-15,0 25 16,0 0-1,0 0 1,-24-25 0,-1 25-1,25-25 1,-25 24-16,-25 1 15,50-25 1,-24 0 0,-1 0-16,25 0 15,-25 0-15,25 0 16,0 0 218,0 0-219,25 0-15,0 0 16,-1 25-16,1-25 16,0 0-16,-25 0 15,25 0-15,0 0 16,-25 0 31,24 0-32,-24 0-15,25 0 16,0 0-1,-25 25 157,25 0-141,-25-25-15</inkml:trace>
  <inkml:trace contextRef="#ctx0" brushRef="#br0" timeOffset="-206641.99">28302 11534 0,'25'0'16,"0"0"-1,-25 25-15,25 0 16,-1 24-16,26-24 16,-50 0-16,25 0 15,0 0 1,-25-1-16,0 1 15,24 25-15,1-50 16,-25 25-16,0-1 31,25 1-31,-25 0 16,0 25-1,25-26-15,-25 1 0,0 0 16,0-25-16,0 25 16,0 0-16,0-1 15,0 1-15,0 0 16,0 0-16,0-25 15,0 25-15,-25-25 78,0 0-62,0 0-16,1 0 16,-1 0-16,25 25 15,-25-25-15,0 0 16,0 0-16,25 0 15,-49 24 1,49-24 78</inkml:trace>
  <inkml:trace contextRef="#ctx0" brushRef="#br0" timeOffset="-205468.92">28699 12650 0,'0'0'94,"-25"0"-94,0 0 15,-49 0-15,49 0 16,-24 0-16,-1 0 15,0 0-15,-24 0 16,24 0-16,1 0 16,-26 0-16,-24 0 15,0 0-15,-25 0 16,25 0-16,-25 0 15,-50 0-15,25 0 16,25 0-16,50 0 16,-26 0-16,1 0 15,25 0-15,49 0 16,0 0-16,-24 0 15,24 0-15,0 0 16,-25 0 0,50 0-16,-24 0 15,24 0-15,-25 0 16,25 0-1,-25 0 1,0 0 0,0 0-16,25 0 15,-49 0-15,24 0 16,0 0-1,25 0 63,-25 0-62,1 0-16</inkml:trace>
  <inkml:trace contextRef="#ctx0" brushRef="#br0" timeOffset="-204306.85">26987 13146 0,'0'0'15,"0"0"-15,0 0 16,25 0-16,25 0 15,-25 0-15,24 0 16,26 0-16,-1 0 16,50 0-16,-49 0 15,-26 0-15,1 0 16,-25 0-1,-1 0-15,1 0 0,-25 0 16,25 0 0,-25 0-16,50 0 15,-50 0-15,24 0 94,-24 0 46,-24 25-140,-26 25 16,0-25-16,26 0 15,-1-1-15,-25 1 16,25 0 0,1 0-16,24 0 15,-50-1-15,50-24 16,-25 25-16,0 0 15,25-25-15,-24 25 16,24-25-16,-25 25 16,25-1-1,-25-24-15,0 25 16,25-25 109,0 0-125</inkml:trace>
  <inkml:trace contextRef="#ctx0" brushRef="#br0" timeOffset="-203260.79">29294 12526 0,'0'0'31,"0"0"-16,25 0-15,0 0 16,25 0-16,-1 0 16,-49 0-16,25 0 15,-25 0-15,25 0 16,0 0-1,-25 0-15,24 0 16,26 0-16,-25 0 16,24 0-16,1 0 15,-50 0-15,25 0 16,-25 0-1,49 0-15,-49 0 16,25 0 0,-25 0-1</inkml:trace>
  <inkml:trace contextRef="#ctx0" brushRef="#br0" timeOffset="-202436.75">29344 12898 0,'0'0'47,"50"0"-47,24 0 16,0 0-16,1-24 15,-26 24-15,1-25 16,-25 25 0,-25 0-16,25 0 15,-25 0 1,24 0-1,1 0-15,-25 0 16,25 0-16,25 0 16,-26 0-16,1 0 15,-25 0-15,50 0 16</inkml:trace>
  <inkml:trace contextRef="#ctx0" brushRef="#br0" timeOffset="-200780.65">30535 12477 0,'0'0'32,"0"0"-17,49 0 16,-24-25-15,0 25 0,-25-25-16,25 25 15,-1 0-15,1 0 16,0 0-16,0-25 15,0 25 79,-25 0-78,0 25-1,0 0 1,0 0-1,0-25 1,0 49-16,0-24 16,0-25-16,-25 50 15,25-50-15,-25 25 16,0-1-16,-24 26 15,49-50-15,-25 25 16,25 0-16,-50 24 16,25-24-16,1 0 15,24-25-15,-25 25 16,0-25-16,25 24 15,-25 1 1,25-25 0,-25 25-1,1-25-15,24 25 16,-25-25-1,25 0 95,0-25-95,0-25-15,49 26 16,1-1-16,-25 0 15,49-25-15,-24 26 16,-50-1-16,25 25 16,-1 0 62,1 0-63,0 0 79,0 25-47,-25-1-16,0-24-16,0 25 1,0-25 0</inkml:trace>
  <inkml:trace contextRef="#ctx0" brushRef="#br0" timeOffset="-199812.6">31452 12353 0,'0'0'15,"25"0"-15,-25 25 16,0-25-1,0 24 1,0 1 0,0-25-16,0 25 15,0 0-15,0 0 16,0-1-16,0-24 15,-25 75-15,25-50 16,-49 49-16,49-49 16,-25 24-16,-25 1 15,50-50-15,0 25 16,0 0-1,-24-1 95,-1-24-64</inkml:trace>
  <inkml:trace contextRef="#ctx0" brushRef="#br0" timeOffset="-198836.54">31279 12502 0,'0'0'32,"0"0"-17,0 24-15,49 1 16,-49-25-16,25 25 15,25-25-15,-50 25 16,49 0-16,-49-1 16,25 1-16,-25-25 15,25 25-15,0-25 16,-25 25-16,25-25 15,-1 49-15,1-49 16,-25 25-16,50 25 16,24-25-16,-74-25 15,25 24 16</inkml:trace>
  <inkml:trace contextRef="#ctx0" brushRef="#br0" timeOffset="-196748.42">32048 12303 0,'0'0'62,"24"0"-62,-24 0 16,25 0-16,0 0 15,0 0 1,0 25 0,-25-25-16,24 25 15,1-25 1,25 0-16,-50 0 15,25 25-15,0-25 16,-1 0-16,-24 0 16,25 0-1,-25 0-15,25 0 16,0 0-16,24 0 15,26 0-15,-26 0 16,-24 0-16,0 0 16,-25 0 46,25 0 94,-25 24-140,0 1-1,-25-25-15,0 25 16,0-25-16,1 25 15,-26 0-15,25-1 16,0-24-16,1 25 16,-1-25-1,25 25 1,-25 0-16,25-25 15,-25 25 1,0 24 0,1-49-16,24 25 15,-25-25-15,0 25 16,0 0 296,25-25-297,-25 24 1,0-24 93</inkml:trace>
  <inkml:trace contextRef="#ctx0" brushRef="#br0" timeOffset="-194207.28">25102 11931 0,'0'25'15,"0"49"-15,-24-24 16,24 24-16,-25-49 15,25 25-15,0-1 16,-25 26-16,25-50 16,0 24-16,0-24 15,0 0-15,0 0 16,0-25-16,0 24 15,0-24 1</inkml:trace>
  <inkml:trace contextRef="#ctx0" brushRef="#br0" timeOffset="-193355.23">27608 12973 0,'-25'0'0,"25"25"15,0-1-15,0 1 16,0 0-16,0-25 15,0 25-15,-25 0 16,0 49-16,25-74 16,-25 25-16,25 25 15,-24-50-15,24 49 16,-25-24-16,25 0 15,-25-25 1</inkml:trace>
  <inkml:trace contextRef="#ctx0" brushRef="#br0" timeOffset="-191231.11">25499 14188 0,'25'25'15,"-25"-25"-15,0 25 16,25 0-16,-25 24 16,0-24-16,0 25 15,0-25-15,25 49 16,-25-49-16,24 24 15,-24 1-15,25 0 16,-25-26 0,25 26-16,-25-25 15,0 0-15,0-1 16,0 1-16,0 0 15,0 0-15,25 0 16,-25-25 187,0-25-203,0-25 15,0 25-15,-25 1 16,25-51 0,-25 26-16,25 24 15,0-25-15,0 1 16,0 24-16,0 25 15,0-50-15,0 50 16,0-25 0,0 1-16,0-1 15,0 0-15,0 0 16,0 0-16,0 25 15,0-49-15,25 24 16,-25 0-16,25 0 16,0-24-16,-25 24 15,0-25 1,24 25-16,1 1 15,-25 24-15,0-25 16,0 25 62,25 0-62,-25 0-16,50 0 15,-50 0-15,24 0 16,-24 25-1,25-1 1,0 26 0,-25-50-16,0 25 15,25 24-15,0-24 16,-25 25-16,0-50 15,0 25-15,25-1 16,-1 1 0,-24-25-1,0 25 1,25 0-1,-25 0-15,25 49 16,-25-74-16,0 50 16,0-1-16,0 51 15,0-51-15,25 1 16,-25-25-16,25 24 15,-25-49-15,0 50 16,0-50 15,24 0 156</inkml:trace>
  <inkml:trace contextRef="#ctx0" brushRef="#br0" timeOffset="-190036.04">26491 14610 0,'0'0'47,"25"0"-31,0 0-16,-25 0 15,50 0 1,-1 0-16,-24 0 0,0 0 15,0 0-15,-25 0 16,24 0 15,1 25-15,-25-25-1,25 0-15,-25 0 172,50 0-156,-1 0-16,-49 0 15,25 0-15,0 0 16,0 0-16,24 0 15,1 0-15,-25 0 16,0 0-16,-1 0 16</inkml:trace>
  <inkml:trace contextRef="#ctx0" brushRef="#br0" timeOffset="-188126.93">27409 14362 0,'0'-25'16,"25"25"0,-25 0 15,25 0 0,0 0-15,-1 0-1,-24 0 1,25 0-16,-25 0 15,50 0 1,-50 0 0,25 0-1,-25 25 1,24 0 31,1-25-47,-25 25 15,25-25 1,-25 24-16,0-24 15,25 50-15,-25-25 16,25 0 0,-25-1-16,0 1 15,0-25-15,0 25 16,0-25-16,0 25 15,0 0-15,0-25 16,0 24-16,0-24 16,0 25-1,0 0-15,-25 0 16,25-25-16,-25 49 15,0-49-15,0 25 16,1-25-16,24 25 31,-25-25 16,0 0-47,0 25 16,0-25-16,1 0 15,-26 0-15,25 25 16,-24-1-16,49-24 15,-25 0-15,25 0 47,0 0 140,0 0-171,0 0 0,25 0-16,-1 0 15,1 0-15,25 0 16,-25 0-16,24 0 15,1 0-15,-25 0 16,-1 0-16,-24 0 16,25 0 15,-25 0-16,25 0-15,0 0 16,-25 0-16,25 0 16,-1 0-16,1 0 15</inkml:trace>
  <inkml:trace contextRef="#ctx0" brushRef="#br0" timeOffset="-186979.86">28401 14412 0,'0'24'62,"0"-24"-62,25 0 16,0 25-16,25-25 16,-26 0-1,1 0-15,0 0 16,0 0-1,-25 0 1,25 0 0,-25 0-16,24 0 15,-24 0 1,50 0 31,0 0-32,-26 0 1,1 0-1,-25 0 79</inkml:trace>
  <inkml:trace contextRef="#ctx0" brushRef="#br0" timeOffset="-185716.79">28253 14784 0,'0'0'93,"24"0"-77,1 0-16,0 0 15,0 0-15,-25 0 16,25 0 0,-25 0-1,24 0-15,1 0 16,-25 0-16,25 0 15,-25 0-15,25 0 78,0 0-62,24 0-16,-24 0 16,-25 0-16,25 0 15,0 0 16,24 0-15,-24-25-16,0 25 16,0 0-16,-25 0 15,24 0-15</inkml:trace>
  <inkml:trace contextRef="#ctx0" brushRef="#br0" timeOffset="-182989.64">29170 14064 0,'25'25'15,"-25"0"1,0-25 0,0 49-16,0-49 15,25 25-15,-25 25 16,0-25-16,0-1 15,25 51-15,-25-50 16,0 24-16,0 26 16,0-26-16,0 1 15,0 0-15,0-26 16,0 1-16,0-25 15,0 25 1,0 0 0,0-25-1,0 25 1</inkml:trace>
  <inkml:trace contextRef="#ctx0" brushRef="#br0" timeOffset="-181124.53">29716 14163 0,'0'0'62,"0"25"-62,0-25 16,0 50-16,0-25 16,0-25-16,0 49 15,0-49 1,0 50-16,0-25 15,0-25 1,0 25-16,0-1 16,0-24-16,0 25 15,0-25-15,0 25 16,0 0-16,-25-25 15,25 25-15,-25 24 16,25-49-16,0 50 16,0-75 171,0 25-187,25-25 15,-25 0 1,25 25-16,-25 0 31,25 0-31,0-24 16,24 24 31,-24-25-32,0 0-15,-25 25 16,25 0-16,-25 0 31,49-50 47,-49 50-47,25-24-31,-25 24 16,25-25-1,-25 0-15,25 25 16,-25-25 15,0 25-31,0-25 16,0 25-1,0-25 1,0 1-16,0-1 16,0 25-16,0-25 15,0 0 1,0 50 171,0 0-171,0 0-16,0 24 15,0-24-15,0 25 16,0-25-16,0 24 15,0-24-15,0 0 16,0 0-16,0-1 16,0 1-16,0 0 15,0 0 1,0-25 15</inkml:trace>
  <inkml:trace contextRef="#ctx0" brushRef="#br0" timeOffset="-151487.83">26615 15453 0,'0'0'16,"50"-24"15,-50 24 0,25 0-15,-25 0-1,25 0-15,-1 0 16,-24 0-16,25 0 16,-25 0-16,25 0 15,-25 0-15,25 0 16,0 0-1,-25 0-15,24 0 16,-24 0 0,25 0-1,0 0-15,-25 0 16,25 0-16,0 0 15,-1 0 1,1 24-16</inkml:trace>
  <inkml:trace contextRef="#ctx0" brushRef="#br0" timeOffset="-150556.78">26814 15255 0,'25'25'125,"-25"-1"-110,0-24 1,0 25 0,0-25-1,0 25-15,0 0 16,24-25-16,-24 25 15,0-25 32,0 49-31,0-24-16,0-25 15,0 50-15,0-25 16,25-1-16,-25 1 16,0-25-16,0 25 46</inkml:trace>
  <inkml:trace contextRef="#ctx0" brushRef="#br0" timeOffset="-148716.68">27434 15304 0,'0'0'62,"0"0"-62,50 0 16,-50-24-16,24-1 15,1 25 1,0 0 0,-25 0-16,25 0 15,-25 0 16,25 0 1,-1 0-32,-24 0 15,25 0 1,-25 0-1,25 0 1,-25 0 0,25 0-1,0 0-15,-25 25 16,24-1 46,1 26-46,-25-50-16,0 50 15,0-50-15,0 49 16,0-24-16,0 0 16,25 0-16,-25-25 15,0 25-15,0-25 16,-25 49 15,25-49-15,-25 0-1,1 25-15,-1-25 16,0 0-16,25 0 15,-50 25 1,26-25 0,-1 25-16,25-25 15,-25 0-15,0 0 16,0 0 62,1 0-63,24 0 173,49 0-188,-24 0 15,0 0 1,-25 0-16,25 0 78,-25 0-63,24 0-15,1 0 16,0 0-16,-25 0 16,50 0-16,-50 0 15,24 0 1,1 0 31,0 0-32,-25 0 1,50 24-16,-50-24 15,24 0-15,-24 0 16,25 0 15,-25 0 0</inkml:trace>
  <inkml:trace contextRef="#ctx0" brushRef="#br0" timeOffset="-147756.62">29046 15329 0,'0'0'63,"25"0"-48,0 0-15,-25 0 16,25 0-1,0 0 1,-25 0-16,24 0 16,1 0-16,0 0 15,25 0-15,-26 0 16,-24 0-16,25 0 15</inkml:trace>
  <inkml:trace contextRef="#ctx0" brushRef="#br0" timeOffset="-147035.58">29245 15156 0,'0'0'16,"0"24"0,0-24-16,0 25 15,0-25-15,0 25 16,0-25-16,25 50 15,-25-26-15,0 1 16,0-25-16,0 25 16,0 0-16,0 0 15,0 24-15,0-49 16,0 25-16,0 0 15,0 0 1,0-25-16</inkml:trace>
  <inkml:trace contextRef="#ctx0" brushRef="#br0" timeOffset="-144750.45">29890 15180 0,'0'-24'94,"24"24"-78,1 0-1,-25-25-15,25 25 16,-25 0-16,25-25 15,0 25-15,-25 0 16,24 0 187,-24 0-172,25 25-15,-25-25 15,0 25-16,0-25-15,0 24 16,0-24 0,0 25-1,0 0 1,0-25-16,0 25 15,-25-25-15,25 25 16,0-1-16,-49 1 16,49 0-1,-25-25-15,0 25 16,25-25-1,-25 25-15,25-25 16,-24 25-16,-1-1 16,25-24-16,-25 25 93,25-25-77,-25 25-16,25 0 15,0-25 204,0-25-204,25 25 1,0 0 31,-25 0-47,25 0 15,-25 0 1,24 0 0,1 0-1,0 0 16,-25 0-15,50 25-16,-50-25 343,0-25-327</inkml:trace>
  <inkml:trace contextRef="#ctx0" brushRef="#br0" timeOffset="-142365.31">25871 16247 0,'25'0'62,"-25"0"-46,0 50-1,0-26-15,0 1 16,25 50-16,-25-26 15,0-24-15,0 25 16,0-1-16,25 1 16,-25-25-16,0 0 15,0 24 1,0-49-16,0 25 15,0 0-15,0 0 16,0 24-16,0-49 16,0 50-16,0-25 15,0-25-15,0 24 16,0 1-16,0-25 15,0 25-15,0-25 16,0 25 0,0-25 124,0-50-124,0 50-16,0-25 15,0-24 1,0 24-16,0 0 15,0-24-15,0 24 16,0 0-16,0 0 16,0 0-16,0 1 15,25-1-15,-25 0 16,0 0-16,24-24 15,-24 49 1,0-50-16,0 50 16,0-25-16,0 25 15,25-49-15,-25 49 16,0-25-1,0 0 1,25 0 0,-25 25-1,0-25 1,25 25-16,-25-49 15,25 49 1,-25-25 140,24 25-156,1 0 16,0 0-16,-25 0 15,25 25-15,0-1 16,-1 1-16,1 0 15,0 0-15,-25-25 16,25 25 0,-25 0-1,0-25-15,25 24 16,-25 26-1,0-50-15,0 50 16,0-50-16,0 24 16,24 1-1,-24 0-15,0-25 16,0 25-16,0-25 15,0 25-15,0-1 16,0 1-16,0-25 16,0 25-16,0 0 31,0-25 16,0 25-32,0-25-15,0 24 16,0-24 155,0 25-155</inkml:trace>
  <inkml:trace contextRef="#ctx0" brushRef="#br0" timeOffset="-141196.25">27484 16495 0,'24'0'31,"-24"0"-31,25 0 15,0 25-15,0-25 16,0 0-16,24 0 16,-49 0-16,50 0 15,-50 0-15,25 0 16,-25 0-16,24 0 15,1 0 1,-25 0-16,25 0 16,-25 0-1,25 0 1,-25 0 15,25 0-15,-1 0-16,26 0 15,0 0-15,-26 0 16,1 0-16,25 0 15,-25 0-15,0 0 16,-1 0 0,-24 0-1,25 0 1</inkml:trace>
  <inkml:trace contextRef="#ctx0" brushRef="#br0" timeOffset="-140396.22">27533 16818 0,'25'0'62,"-25"0"-62,50 0 16,-50 0-16,24 0 16,1 0-16,0 0 15,0 0-15,-25 0 16,49 0-16,-24 0 15,0 0-15,25 0 16,-50 0-16,24 0 16,1 0-16,0 0 15,-25 0-15,25 0 16,-25 0-1,25 0-15,-1-25 16,1 25 62,-25 0-62,25 0-16,0 0 15</inkml:trace>
  <inkml:trace contextRef="#ctx0" brushRef="#br0" timeOffset="-139288.15">28773 16197 0,'0'0'31,"0"25"-15,0-25-1,0 50-15,0-50 16,0 25-16,0-1 15,0 1-15,25 25 16,-25-25-16,0 24 16,0-24-16,0 0 15,0 0-15,0 24 16,0-49-16,0 25 15,0 0-15,0 0 16,0 0-16,0-25 16,0 24-16,0 1 15,0-25 1,0 25-16,0-25 15,0 25 1,0-25-16,0 25 16,0-1-1,0 1 1</inkml:trace>
  <inkml:trace contextRef="#ctx0" brushRef="#br0" timeOffset="-137319.02">29493 16173 0,'0'24'93,"-25"1"-77,25 25-16,-25-1 15,0 1 1,25-25-16,-49 25 16,24-26-1,25 26-15,-25-25 16,0-25-16,25 49 15,-24-24-15,-1 25 16,0-1-16,0-49 16,25 25-16,0 0 15,-25 0-15,1 0 16,24-1-16,0-24 15,0 50-15,-25-25 16,25 0 93,0-25-93,25 24-1,-1 1-15,-24 0 16,25-25 15,0 25 0,0-25-15,-25 0 0,25 0-16,-25 0 15,49 0 1,-49 0-1,25 0-15,-25-25 16,25 25-16,0-25 78,-25 25-78,24-25 16,-24 25-16,25-24 15,-25 24-15,25-25 16,-25 0-1,25 25 1,-25-25 0,0 25 30,0-25-30,0 25 0,0-24-1,0-1 32,0 25-16,-25-50-31,25 50 16,-25-25 15,25 25 0,-25 0-31,1-24 16,-1 24 15,25 0-15,-50-25-16,50 25 15,-25 0 1,25 0 202,-24 0-218,-1 0 16,25 0-16,-25-25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4T08:15:35.8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16966 8582 0</inkml:trace>
  <inkml:trace contextRef="#ctx0" brushRef="#br0" timeOffset="3615.2">5680 4638 0,'0'0'124,"50"0"-124,-50 0 16,49 0-16,-24 0 16,0 0-16,0 0 15,0 0-15,0 0 16,-1 0-16,-24 0 15,50 0-15,0 0 16,-50 0 0,24 0 249</inkml:trace>
  <inkml:trace contextRef="#ctx0" brushRef="#br0" timeOffset="5608.32">6350 4390 0,'0'-24'47,"0"-1"0,0 25-16,25 0-16,-25 0-15,25 0 16,-1 0 62,1 0-78,-25 0 16,25 0-1,0 0 1,0 0-16,-1 0 15,26 25-15,-25-25 32,0 24-1,-25-24 0,0 25-15,0 0-16,0 0 15,0-25 1,0 25-16,0-1 15,0 1 1,-25 0-16,25 0 16,-25 0-1,0-1 1,0-24-1,25 25 1,-24-25-16,-1 25 16,25-25-16,-25 25 15,25 0 1,-25-25-1,0 24 1,1 1 0,24 0-1,-25-25 16,25 25 1,-25-25-1,0 25-16,25 0 17,0-25 233,0 0-250,25 0-15,-25 0 16,25 0-16,0 0 16,-1 0-16,-24 0 31,25 0-31,-25 0 15,25 0-15,-25 0 16,25 0 0,0 0-1,-25 0 1,24 0-16,-24 0 15,50 0-15</inkml:trace>
  <inkml:trace contextRef="#ctx0" brushRef="#br0" timeOffset="7337.41">6921 4366 0,'0'24'15,"0"-24"1,24 0-1,-24 0-15,25 0 16,-25 25-16,25-25 16,-25 0 15,50 0-31,-50 0 15,49 0-15,-49 0 16,25 0-16,0 0 16,0 0 46,-25 0-62,24 0 16,1 0 15,0 0-31,0-25 15,-25 25 1,49-24-16,-24 24 16,0 0 171,-25 0-140,0 49-32,-25-24 1,25-25-16,-25 25 15,1 24-15,-1-49 16,0 50-16,0-25 16,0 0-1,25-1-15,-49 51 16,24-50-1,25 24-15,-25-24 16,25 0-16,-25 25 16,25-50-1,-24 49 1,24-49-16,0 25 15,0-25 1,0 50 0,0-50 15</inkml:trace>
  <inkml:trace contextRef="#ctx0" brushRef="#br0" timeOffset="8544.48">8558 4688 0,'24'0'93,"-24"0"-77,25 0-1,0 0 1,0 0 0,0 0-16,-1 0 15,1 0-15,-25 0 16,25 0-16,0 0 15,-25 0 1,25 0-16,24 0 16,26 0-1,24 0-15,-25 0 16,-49 0-16,0 0 15,-25 0-15</inkml:trace>
  <inkml:trace contextRef="#ctx0" brushRef="#br0" timeOffset="10336.59">9922 4465 0,'49'0'16,"-49"0"-1,25 0 1,0 0-1,-25 25-15,25-25 16,-25 0-16,25 24 16,0-24-16,24 25 15,-24-25-15,0 0 47,-25 0-31,25 0-16,-25 0 15,24 0 32,-24 25 93,0 0-140,0 0 16,0-25-16,-24 24 16,-1 1-16,-25-25 15,50 25-15,-25 0 16,1 0-16,-1 24 15,25-24 1,-25-25-16,0 50 16,25-50-16,-25 25 15,0-1-15,25 1 16,-24 0-16,24 0 15,0 0-15,-25-1 16</inkml:trace>
  <inkml:trace contextRef="#ctx0" brushRef="#br0" timeOffset="12807.73">9327 4465 0,'24'0'16,"1"0"31,-25 0-32,25 0 1,-25 0 0,50 0-1,-50-25 16,24 25-15,1-25 0,0 25 171,-25 0-172,25 0 1,-25 25 0,0 0-16,0-25 15,0 25-15,0-1 16,25-24-16,-25 25 15,0 0 1,0 0 0,0-25-16,0 25 15,0-25 1,-25 49-1,25-49 1,-50 50-16,50-50 16,-25 25-16,25-25 15,-24 24-15,24-24 16,-25 25-16,25 0 15,0-25 1,-25 25-16,25-25 31,-25 25-31,0 0 16,25-25-16,0 24 15,-24-24 1,24 25 0,0-25-1,0 0 188,0 0-172,0-25-15,0 1-1,0 24 1,24 0 156,1 0-157,-25 0-15,25 0 16,25 0-16,-26 24 15,26 1-15,-25 0 16,0 0-16,-25-25 31,24 25-31</inkml:trace>
  <inkml:trace contextRef="#ctx0" brushRef="#br0" timeOffset="16535.93">4490 6127 0,'0'0'312,"-25"0"-296,-25 0-16,1 0 15,24 0-15,0 0 16,25 0 280,-25 0-280,25 0 0,0 25-16,0-1 15,0 1-15,0-25 16,0 25-16,0 0 93,0-25-93,0 25 16,0-25 15,0 24-31,25-24 16,-25 0-1,25 25-15,-25-25 16,25 0-16,-1 25 16,1-25-16,-25 0 78,25 0-78,0 0 15,-25 0-15,25 0 16,-25 0-1,24 0 17,1 0-17,-25-25-15,25 25 16,-25-25-1,0 25-15,0-24 16,0-1 0,0 0 46,0 0-46,0 0-1,0 1 1,0 24-1,0-25-15,0 0 16,0 25 0,0-25-1,-25 25 1,25 0 140,0 0-141,0 25 1,25 0-16,-25 0 16,0-1-16,0-24 15,25 25-15,-25-25 16,0 25-16,0-25 15,0 25-15,0 0 16,0-25 0,25 24-16,-25-24 15,0 25-15,0 0 16,0 0-1,0-25-15,0 25 16,0-25 0,0 24-16,0 1 15,0-25 1,0 25-16,0 0 15,-25 0 1,25-25 0,0 24-16,0-24 15,0 25-15,0 0 16,-25-25-16,0 25 31,25-25-15,-25 25-1,25-1 1,-24-24-1,24 25 1,-25-25-16,0 25 16,0-25-1</inkml:trace>
  <inkml:trace contextRef="#ctx0" brushRef="#br0" timeOffset="19024.08">4862 6350 0,'25'0'0,"-25"-25"78,24 25-62,-24 0 0,25 0-1,-25 0-15,50 0 16,-25 0-16,-1 0 15,1 0-15,-25 0 47,25 0 0,-25 0-31,0 0-1,0 25 1,0 0-16,0-25 15,0 25-15,0-25 16,0 24 0,0 1-16,0-25 15,0 25-15,0-25 31,0 25-15,0-25 0,0 25-1,0-1 1,0 1-16,-25-25 15,25 25 1,-25 0-16,1-25 16,24 25-16,-25-25 15,25 24-15,-25 1 16,0 0-16,0-25 15,25 25 1,-24-25 0,24 25-16,-25-25 171,25-25-155,25-25-16,24 25 15,-24-24-15,0 24 16,24-25-16,1 1 16,-25 49-16,-25-25 15,0 0-15,0 0 16,25 25-16,-25-24 15,24-1 1,-24 0 15,0 0-31,0 25 31,0-25-15,25 25 0,-25-49 15,25 49 0,0-25-15,-25 25 218,0 25-219,0-25-15,0 25 16,0-25-1,0 24-15,0-24 16,-25 50-16,25-50 16,-25 25-16,25-25 15,0 49-15,0-49 16,0 25-16,0-25 15,0 50 1,0-25 0,0-1-16,0-24 15,0 25-15,0-25 16,0 25-1,0 0 1,0-25 0,25 25-1,0-1 1,-25 1-1,25-25 32,-25 25 16,24-25-63,1 0 15,-25 0-15,25 0 16,0 0-16,0 0 15,-1 0 1,-24 0 0,50 0-1,-50 0-15,25 0 16,0 0 46</inkml:trace>
  <inkml:trace contextRef="#ctx0" brushRef="#br0" timeOffset="20342.16">6995 6350 0,'0'0'62,"0"0"-46,25 0-16,-25 0 16,25 0-16,-25 0 15,24 0-15,-24 0 16,50 0-1,-50 0 1,50 0-16,-26 0 16,-24 0-16,50 0 15,-50 0-15,25 0 16,24 0-16,-49 0 15</inkml:trace>
  <inkml:trace contextRef="#ctx0" brushRef="#br0" timeOffset="21504.23">6871 6747 0,'0'0'15,"25"0"1,-25 0 0,25 0-1,-25 0-15,24 0 16,1 0-1,-25 0-15,25 0 16,0 0-16,0 0 16,-25 0-1,24 0 1,-24 0-1,50 0 1,-50 0-16,25 0 16,0 0-16,-1 0 140,-24 0-124,25 0-16,0 0 15,0 0 1,0-25-16</inkml:trace>
  <inkml:trace contextRef="#ctx0" brushRef="#br0" timeOffset="23896.36">7863 6598 0,'0'0'16,"0"25"15,25-25-15,0 25-16,24-25 15,-24 0-15,0 0 16,25 0-16,-26 0 16,1 0-16,-25 0 15,25 0 1,-25 0-1,25 0 1,-25 0 0,49 0-16,-49 0 15,25 0-15,0 0 16,0 0-16</inkml:trace>
  <inkml:trace contextRef="#ctx0" brushRef="#br0" timeOffset="26521.51">9971 6350 0,'0'0'31,"-49"0"-31,-1-50 16,25 26-16,1-1 15,-26-25-15,50 50 16,0-25-16,-25 25 140,0 0-124,-24 0-16,49 25 15,-25 0-15,0 0 16,0-25-16,25 25 31,0-1 0,0-24-31,0 25 16,0-25-16,0 25 16,0-25-16,0 25 15,0 0 1,0-25-16,0 24 15,0-24-15,0 50 16,0-50 0,25 50-16,-25-50 15,25 24-15,-25-24 16,25 25-1,0-25 32,-1 0-31,-24 0-16,50 0 15,-25-25-15,0 1 16,-25 24 0,24-25-16,-24 0 15,25 25 1,0-25 15,-25 0 16,0 1-47,0 24 15,0-25 1,0 25 0,0-25-1,0 25 1,0-25-1,0 0 17,0 25-32,0 0 249,0 25-249,0 25 16,0-25-16,0-1 15,0 1-15,0 0 16,0 0-16,0 24 16,0-49-16,0 25 15,0 0 1,0 0-16,-25 0 15,25-1-15,0-24 16,0 25-16,-25 0 16,25 0-1,0 0-15,-24-1 16,24-24-16,0 25 15,-25 0-15,25 0 16,-25-25 0,25 25-16,-25-25 15,0 25-15,25-25 16,-24 0-16,-1 24 15,0-24 1,25 25-16,-25-25 16,25 0-16</inkml:trace>
  <inkml:trace contextRef="#ctx0" brushRef="#br0" timeOffset="28912.65">9004 6325 0,'0'-25'31,"0"25"-15,0-24 0,0-1-1,0 25 1,0-50-1,0 50 48,-25 0-48,25 0-15,-25 0 16,1-25 0,-1 25-16,0 0 15,0 0-15,25 0 16,-25 0-1,25 0 1,-24 0-16,24 0 31,-25 0-31,0 25 16,25 0-1,0-25 1,-25 25 0,25-25-16,0 25 15,0-1-15,0-24 16,0 25-16,0 0 15,0 0-15,0 24 16,25-49-16,-25 25 16,0-25-1,25 25-15,-25 0 31,25-25-15,-25 0 0,24 25-16,1-25 46,50-25-30,-75 25 0,24 0-16,-24-25 15,25 25-15,-25-25 16,25 25-16,0 0 15,-25-25 17,0 25-32,0-24 31,0-1-31,0 25 15,0-25-15,0 25 16,0-25 0,0 25 15,0-25-16,0 1 1,0 24 0,25-25 15,-25 25 172,0 25-188,0-1-15,0 1 16,0-25-16,25 50 15,-25-25-15,0-1 16,0-24-16,0 25 16,0-25-16,0 25 15,0 0-15,0 24 16,0-49-16,0 25 15,0-25-15,0 25 16,0-25-16,0 25 16,0 0-1,0-25-15,0 24 16,0-24-1,0 25 1,0 0 0,-25-25-1,25 25-15,-25-25 16,25 25-1,-25-25 1,0 24-16,0 1 31,1-25-31,-1 25 16,0 0-16,0-25 15,25 25 1,-49-25 0,49 25-1,-25-25 1,25 0-16,-25 24 15,25 1-15</inkml:trace>
  <inkml:trace contextRef="#ctx0" brushRef="#br0" timeOffset="31167.78">3994 7144 0,'0'25'62,"0"-25"-46,24 0-16,-24 0 16,25 0-16,0 0 15,0 0-15,-25 0 16,25 0-16,-1 0 15,26 0-15,-25 0 16,0 0-16,-25 0 16,49 0-16,-49 0 15,25 0 16,-25 0-31,25 0 16,0 24-16,24 1 16,-24-25-16,0 0 15,0 0-15,-1 0 16,-24 0-16,25 0 31,-25 0-15,25 0-16,-25 0 15,25 0-15,0 0 16</inkml:trace>
  <inkml:trace contextRef="#ctx0" brushRef="#br0" timeOffset="33576.92">4093 7615 0,'0'-50'187,"-25"50"-171,-25-24-16,26 24 15,-1 0-15,0 0 31,0 0 32,0 0-48,25 0 1,-24 24 0,-1-24-16,0 25 31,0-25-31,25 0 15,-25 25 1,25-25 0,0 25 15,0 0-31,0-1 15,0-24 17,0 50-1,0-50-31,25 25 15,-25 0 1,25-25-16,0 0 16,0 24-1,-25-24 16,24 0-31,-24 0 16,25 0-16,25 0 16,-25-24-1,-1 24 1,-24-25 15,25 25-31,0-25 16,-25 0-1,25 25 1,-25-25-16,25 25 31,-25-24 0,0 24-15,0-25 31,0 0-32,0 25 32,0 0 140,0 0-171,0 25-16,0 0 15,0-25-15,0 24 16,0 1-16,0-25 16,0 25-1,0-25-15,0 25 16,0-25-1,0 49-15,0-49 16,0 25-16,0-25 16,0 25-16,0 0 15,0 0-15,0-25 47,-25 49-47,25-49 62,-25 25-46,0 0 0,0-25-1,25 25 1,-24-25-1,-1 0-15,25 0 32,-25 0-32,25 25 15,-50-1 32,26-24-16,-1 0 188</inkml:trace>
  <inkml:trace contextRef="#ctx0" brushRef="#br0" timeOffset="35224.01">8582 7541 0,'0'0'110,"25"0"-95,-25 0-15,50 0 16,-50 0-16,25 0 15,-1 0-15,1 0 16,-25 0-16,25 0 31,-25 0-31,25 0 16,0 0-1,-1 0-15,-24 0 0,25 0 16,0 0 15,-25 0 0,25 0-15,-25-25 46,25 25-62,-25 0 16,24 0-16,26 0 16,0 0-16,-25 0 15,24 0-15,-49 0 16,25 0-16,0 0 15,-25 0 1,25 0 0,-25 0 46,24 0-46,26 0-16,0 0 15,24 0-15,25 0 16,-49 0-16,49 0 15,-49 0-15,-1 0 16,-49 0-16,25 0 16</inkml:trace>
  <inkml:trace contextRef="#ctx0" brushRef="#br0" timeOffset="37392.11">9153 7764 0,'25'0'93,"-25"0"-62,0 0-15,-25 0 0,25 0-16,-25 0 15,0 0 1,25 0-1,-24 0 1,-1 0-16,0 0 16,0 0-16,25 0 15,-25 0-15,0 25 16,25-25-1,-24 24 1,24 1-16,-25-25 16,25 25 15,0-25-16,0 25-15,0 0 32,0-25-32,0 24 31,0 1-16,25 0 1,-1-25-16,1 25 16,0 0-16,0-25 15,-25 0 16,25 0 1,0 0-32,-1 0 15,-24 0 1,25 0-1,0-25 1,-25 25-16,0-25 16,0 0-1,25 0-15,-25 25 16,0-24-16,0 24 15,0-25-15,0 0 32,0 0-17,0 25-15,0-25 16,0 25-1,0 0 204,0 0-219,0 0 15,0 25-15,0-25 32,0 25-32,-25 0 15,25 0-15,0-25 16,0 24-16,-25 1 15,25 0 1,0-25-16,-25 25 16,25 0-1,-24-25 1,-1 25-1,25-25-15,0 24 16,-25 1-16,25-25 16,-50 25-16,50-25 15,-49 25-15,24 0 16,0-1-1,0 1-15,0-25 32,25 25-1,-24 0 16,24-25-32,-50 0 1,50 0-1,-25 25 1,0-25 0,1 0-1,24 0 204</inkml:trace>
  <inkml:trace contextRef="#ctx0" brushRef="#br0" timeOffset="41436.37">4911 9153 0,'0'-25'46,"0"25"-30,50-25-16,0 25 16,-26 0-1,26 0-15,-50 0 16,50 0-16,-50 0 15,24 0 1,1 0 0,0 0-16,-25 25 15,25-25-15,-25 25 16,49 0-16,-49 0 15,0-25-15,25 24 16,-25 1 15,0 0-15,0-25-16,0 50 15,0-50 1,0 24-16,0-24 16,0 25-16,0 0 15,0 0-15,0 0 16,-25-1-16,25-24 15,-24 50-15,-1-50 16,0 25-16,25-25 16,-25 25-16,25-1 15,-25-24 1,1 25-1,24-25 110,-25 0-78,25 0-31,0-25-16,0 1 15,25-1-15,-25 25 16,24-25-16,-24 0 15,25 25 1,-25 0-16,25-25 16,0 25-16,-25 0 15,25-24-15,-25-1 16,49 25-16,-49 0 15,25 0-15,-25-25 16,25 25 0,-25-25-16,49 25 15,-49-25-15,25 1 16,0 24-16,-25 0 15,25-25 1,0 25 15,-1-25-15,-24 25 249,-24 0-234,24 0-15,-25 0 15,0 0-31,0 25 16,25-25-1,0 25-15,0-1 16,0-24-16,0 25 15,0-25-15,-25 25 16,25-25 0,0 25-16,0 0 31,0-25 0,0 24-15,0-24-1,0 25 63,0 0-78,0-25 94,25 25-47,0-25-16,-25 25-16,25-25 1,-25 24 0,49-24-1,-49 0-15,25 0 16,0 0-1,-25 0 32,25 0-47,0 0 16,-1 0-1,1 0 17,25 0-17,-50 0-15,25 0 16,-25 0-1,49-24 17</inkml:trace>
  <inkml:trace contextRef="#ctx0" brushRef="#br0" timeOffset="42351.42">6747 9302 0,'0'0'47,"0"0"-31,25 0-1,-1 0-15,-24 0 16,25 0 31,-25 0-32,50 0-15,-50 0 16,50 0-16,-1 0 15,1 0-15,-50 0 16,25 0 15,-25 0-31</inkml:trace>
  <inkml:trace contextRef="#ctx0" brushRef="#br0" timeOffset="43308.47">6772 9500 0,'24'0'16,"-24"0"-1,50-25 1,-50 25-1,25 0-15,0 0 16,0 0-16,-1-24 16,-24 24-16,25 0 15,0 0-15,-25 0 16,25 0 31,-25 0-47,25 0 15,-1 0 1,-24 0 46,25 0 47</inkml:trace>
  <inkml:trace contextRef="#ctx0" brushRef="#br0" timeOffset="44309.53">7913 9004 0,'0'0'63,"0"75"-48,0-51-15,0 26 16,0 24-16,0-24 16,0 24-16,0 1 15,0-26-15,0-24 16,0 0-16,0 49 15,0-74-15,0 25 16,0-25-16,0 25 31,24 0 0,1 0 16</inkml:trace>
  <inkml:trace contextRef="#ctx0" brushRef="#br0" timeOffset="45712.61">8533 9004 0,'-25'0'31,"25"25"-15,0 0-16,0 0 16,0-25-16,0 24 15,0 1-15,0 0 16,0 0-16,0 0 15,0-1-15,0 1 16,0 25-16,0-50 16,0 25-16,0-25 15,0 24-15,0 1 16,0-25-16,0 25 15,0 0-15,-25-25 16,25 25-16,0-1 16,0-24-1,0 25 1,0-25 62</inkml:trace>
  <inkml:trace contextRef="#ctx0" brushRef="#br0" timeOffset="47151.68">7665 9277 0,'-25'0'156,"0"0"-141,25 0 1,-25 0-16,0 0 16,1 0-16,-1 0 15,0 0-15,0 0 16,0 0 171,1 0-187,-1 0 16,25 0-16,-50 0 15,50 0-15,-49-25 16,24 25 77</inkml:trace>
  <inkml:trace contextRef="#ctx0" brushRef="#br0" timeOffset="50703.9">14982 3969 0,'-25'0'32,"25"25"-17,0 24 1,0 1-16,0 24 15,0 1-15,0 24 16,0 50-16,0-25 16,0 49-16,0 1 15,0 24-15,0-24 16,0 0-1,0-26-15,0-24 16,-25 100-16,25-100 0,-24 25 16,-1 24-1,-25-24-15,50 25 16,-49-1-16,24 26 15,25-50-15,-25 49 16,25 0-16,-25 26 16,-24-51-16,49-24 15,0 0-15,0 0 16,-25 0-16,25-50 15,0 50-15,0-50 16,0 0-16,0 50 16,0-75-16,0 26 15,0-1-15,0 0 16,0 0-16,0 25 15,0-25-15,0-24 16,0 49-16,0 0 16,25-25-16,-25 0 15,24 25-15,-24-24 16,0-26-1,25 0-15,0 1 16,0 24-16,0-25 0,-1 1 16,1-1-1,0 50-15,25-24 16,-26 24-16,-24-50 15,25 0-15,0 1 16,0 49-16,0-50 16,-25 1-16,24-1 15,-24 1-15,0 24 16,0-25-16,0 25 15,0 1-15,0-26 16,0-24-16,0-1 16,0 1-16,0-1 15,0 26-15,0-26 16,0 26-16,0-1 15,0 1-15,0-1 16,0 1-16,0 24 16,0-50-16,0 26 15,0-1-15,0 25 16,0-49-1,0 24-15,0-24 16,0 24-16,0-24 0,0 0 16,0-1-1,0-49-15,0 25 16,0-25-1,0 25 1,25 0 46,0-25-46,0 0 0,0-50-16,-25-24 15,74-75 1,-24 0-16,24-49 0,100-50 15</inkml:trace>
  <inkml:trace contextRef="#ctx0" brushRef="#br0" timeOffset="54427.11">24879 4018 0,'25'0'78,"-25"25"-63,0 25-15,0 24 16,0 1 0,-25-1-16,25 50 15,0-25-15,-25 50 16,0-75-16,1 75 15,-1-49-15,25-1 16,-25 25-16,25-25 16,-25 0-16,0 0 15,25 1-15,0-1 16,0 0-16,0-24 15,-24 73-15,-1-48 16,25-1-16,-25 25 16,25-25-16,0 0 15,0 25-15,0-25 16,0-24-16,0 24 15,0-24-15,0-1 16,0 0-16,0 26 16,0-1-16,0 25 15,0-50-15,0 25 16,0 1-16,0-26 15,0 25-15,25 25 16,-25-49 0,25 24-16,-25 25 15,24-25-15,-24 0 16,0 1-16,25 24 15,0-25-15,-25-25 16,25 26-16,0 24 16,-25-50-16,0 25 15,0 25-15,0 0 16,24 25-16,-24 25 15,0-50-15,25 173 32,-25-197-32,25-1 0,-25 25 15,0-50-15,25 25 16,-25-24-16,25 24 15,0 25-15,-25-49 16,24-1-16,-24 0 16,0 1-16,25-26 15,-25 1-15,50 0 16,-50-1-16,0 1 15,0-1-15,25 1 16,-25 24 0,24 1-16,1 24 15,-25-49-15,25 24 16,-25-49-16,0 49 15,0-24-15,25 0 16,-25-26-16,0 26 16,25 0-16,-25 24 15,24-49-15,-24 24 16,0-24-16,0 0 15,0 49-15,25-49 16,-25 0-16,0 25 16,0-1-16,25 1 15,-25-1-15,0-24 16,0 50-16,0-26 15,0-24-15,0 0 16,0 25-16,25-50 16,-25 49-16,0-24 15,0 0-15,0 0 16,0-1-16,0 1 15,0 0 1,0-25-16,0 25 16,0 0-16,0-25 15,0 24-15,0 1 16,0 0-16,0-25 15,0 25-15,0-25 16,0 0 78,-99-50-79,-50-49-15</inkml:trace>
  <inkml:trace contextRef="#ctx0" brushRef="#br0" timeOffset="86631.95">17388 4812 0,'50'0'156,"-26"0"-141,1 0-15,25 0 16,-25 0-1,0 0-15,-1 0 16,1 0-16,0 0 16,0 0-16,0 0 15,24 0-15,-49 0 16</inkml:trace>
  <inkml:trace contextRef="#ctx0" brushRef="#br0" timeOffset="87559">17562 4614 0,'0'0'62,"0"0"-46,0 0-16,0 24 15,0 1-15,0-25 16,0 25-16,0 0 16,0 0-16,0-1 15,0-24-15,0 50 16,0-50-1,0 25-15,0-25 16,0 25 0,0 0 30,0-25-30,0 24-16,0-24 31,0 25-15,25 0-1,-25-25 1,24 25-16,-24 0 16,25-1 15</inkml:trace>
  <inkml:trace contextRef="#ctx0" brushRef="#br0" timeOffset="89399.11">18405 4366 0,'0'-25'93,"-25"50"-77,25-25-16,-25 49 15,1-49 1,24 25-16,0-25 16,-25 50-16,25-50 15,-25 24-15,0 1 16,0 0-16,25 0 15,-24 0-15,24-1 16,-25 1-16,25 0 16,0-25-16,0 25 15,0 0-15,-25-1 16,25-24-1,0 25 1,-25 0-16,25 25 16,0-50-1,0 25 1,0-25-16,0 24 15,0-24 1,0 50-16,0-50 16,0 25-1,0-25 1,0 25-16,0-1 31,25-24 0,0 0 32,-25 0-63,25 0 15,49 0 1,-49 0-16,0-24 15,-1 24-15,1-50 16,0 50-16,0-25 16,-25 0-16,25 25 15,-25-24 16,0 24 1,0-25-17,0 0 1,0 25-1,0-25 1,0 25 0,0-25-1,-25 25 1,0-25-1,25 1-15,-25 24 16,25 0 0,-25-25-1,1 25 1,24 0-1,-25 0-15,25 0 16,-25 0-16,25 0 16,-25 0-16,0 0 15,25 0-15,-24 0 16,-1 0-1,0 0 17,25 25-1</inkml:trace>
  <inkml:trace contextRef="#ctx0" brushRef="#br0" timeOffset="90647.18">19571 4589 0,'0'0'47,"25"0"-47,49 0 31,-49 0-31,0 0 16,0 0-16,-25 0 15,49 0-15,-49 0 16,25 0-1,25-25-15,-26 25 16,1 0-16,-25 0 16,25 0 62,-25-25-63,25 25 32,0-25-31</inkml:trace>
  <inkml:trace contextRef="#ctx0" brushRef="#br0" timeOffset="91391.22">19769 4415 0,'0'0'31,"0"0"-15,0 25-1,0 0-15,0 0 16,0-25-16,0 49 16,0-49-16,0 25 15,0 25-15,0-50 16,0 24-16,0-24 15,0 25-15,0 0 16,0-25-16,0 25 16,0-25-1,0 25 1,0-1 31,25 1-32,-25-25 1,0 25-1</inkml:trace>
  <inkml:trace contextRef="#ctx0" brushRef="#br0" timeOffset="93198.33">20662 4068 0,'0'-25'47,"0"25"-47,-25 0 16,25 25-1,-24 0-15,24-25 16,-25 25-16,0-1 16,0 1-16,25 0 15,-25 0-15,1 0 16,24-1-16,-25 1 15,0 0 1,25 0 0,0-25-16,0 25 15,-25-25-15,25 24 31,0 1-31,0 0 16,0-25 0,0 25-16,0 0 15,-25-1-15,25-24 16,0 25-16,0 0 15,0-25-15,0 25 16,0-25-16,0 25 16,0-1-16,0-24 15,0 25 1,0 0 15,0 0-15,25-25 46,-25 0-62,25 0 16,0 0-1,0 0 1,-25 0 15,49 0-15,-49 0-1,25-25 1,0 25-1,0-25 1,-25 0 0,24 25-1,-24-24 16,0 24-15,0-25 0,0 25-1,0-25 1,0 0 31,0 25-32,-24-25 1,-1 25-1,-25 0 1,50 0 0,-25 0-16,1-24 15,-1 24-15,25 0 16,-25 0-16,0 0 15,0 0 63,1 0-62,24 0-16,-50 0 16,25 0-16,0 0 15</inkml:trace>
  <inkml:trace contextRef="#ctx0" brushRef="#br0" timeOffset="98894.65">16321 6201 0,'0'0'109,"0"25"-109,0 0 16,0 0 0,0-1-16,0 1 15,25 0-15,-25-25 16,25 50-1,-25-50 1,25 0 31,0 0-16,-25 0-31,25 0 16,-25 0-1,24 0-15,-24 0 31,50 0-31,-25 0 32,24-25-17,-49 25 1,25-25-1,0 25 1,0-25 15,-25 0 16,25 25-16,-25-24-15,0 24-1,0-25 1,0 0-16,0 25 31,24-25-31,-24 25 16,0-25-16,0 25 15,0-24 1,0-1 15,0 25-15,0-25 15,0 25 0,0 0 172,0 0-203,0 25 16,0 0-16,0-1 15,0-24-15,0 50 16,25-50-16,-25 25 15,0 0-15,0-1 16,0-24-16,0 25 16,0-25-16,0 50 15,0-50-15,0 25 16,0-1-16,0 1 15,0-25-15,0 50 16,0-25-16,0-1 16,-25 1-16,25 25 15,-24-25-15,24-1 16,0 1-1,0 0 1,0 0 15,-25-25-15,25 25-1,-50-1 1,50 1 0,-25-25-16,1 0 15,24 0 16,-25 0-15,25 0 0,-25 0-1,25 0-15,-25 0 16,0 0-16,25 0 15,-24-25 1,24 25 0,0-24 30,0-1-14,0 25-17,0-25 16,0 25 1,0-25-32,0 25 31</inkml:trace>
  <inkml:trace contextRef="#ctx0" brushRef="#br0" timeOffset="100279.73">17041 7119 0,'-25'0'62,"0"0"-46,25 0-1,-25 0 1,1 0-16,-1 0 16,0 0-1,0 0-15,-24 0 16,24 0-16,0 0 15,-25 0-15,50 25 16,-24-25-16,-1 0 16,0 25-16,25-25 15,-25 0-15,25 0 16,-25 0-16,1 0 47,24 0-32,-25 0-15,0 0 16,-25 0-16,-24 0 15,24 0-15,-49 0 16,49 0-16,1 0 16,24 0-16,-25 0 15,50 0-15,0-25 219</inkml:trace>
  <inkml:trace contextRef="#ctx0" brushRef="#br0" timeOffset="102102.84">16743 7392 0,'0'0'0,"-25"0"16,25-25-1,-49 25-15,49 0 16,-25 0-16,25 0 15,-50 0-15,26 0 16,24 0 0,-25 0-16,0 0 15,25 0 1,-25 0-16,25 0 15,-25 0-15,1 25 16,24-25 202,0 25-202,0-1 0,0 1-16,0 0 15,0-25-15,0 50 16,0-26-16,0 1 15,0 50-15,0-51 16,0 1-16,0 25 16,0-25-1,0-25-15,0 24 16,24 1 15,-24-25 109,25-49-140,0 24 16,-25-25-16,50 25 16,-26 1-16,1-1 15,0 0-15,0 0 16,0 0-1,-25 25 1,24 0 0,1 0-1,0 0-15,0 0 16,0 0-16,-1 25 15,1-25-15,0 25 16,0 0 15,-25-25-15,0 25-1,0-1-15,0 1 16,0-25-16,0 25 16,0-25-1,0 25-15,0 0 16,0-1-16,0 1 15,0 0 1,-25 0 0,0 0-1,0-25-15,25 0 16,-24 0-16,-26 24 15,50 1 1,-25-25 0,0 0-1,25 0 1,-24 0-1,24 25-15,-25-25 16,25 0 15,-25 25-31</inkml:trace>
  <inkml:trace contextRef="#ctx0" brushRef="#br0" timeOffset="103229.9">18132 6796 0,'0'25'78,"0"-25"-63,0 0-15,25 0 16,0 0-1,0 0-15,-25 0 16,49 0-16,-49 0 16,50 0-16,-25 0 15,-1 0-15,1 0 16,-25 0-1,25 0 17,-25 0-17,25 0 1</inkml:trace>
  <inkml:trace contextRef="#ctx0" brushRef="#br0" timeOffset="103982.93">18182 7243 0,'0'0'15,"0"0"1,0 0-16,25 0 16,-1 0-1,1 0-15,-25 0 16,50 0-16,-25 0 15,-1 0-15,26 0 16,-25 0-16,0 0 16,-25 0-16,24 0 15,-24 0-15,25 0 16,25 0-1,49 0-15,-24 25 16,-1-25 0,-24 25-16,24-25 15,-74 0-15</inkml:trace>
  <inkml:trace contextRef="#ctx0" brushRef="#br0" timeOffset="105111.01">19447 6573 0,'0'25'0,"0"-25"16,0 50-16,0-50 15,0 24 1,0 26 0,0-50-16,0 50 15,-25 24-15,25-74 16,-25 50-16,25-1 15,0 26-15,-25-26 16,25-24-16,0 0 16,0 25-16,0-50 15,0 49-15,0-49 31,0 25 63,0-25-78,0 25-1</inkml:trace>
  <inkml:trace contextRef="#ctx0" brushRef="#br0" timeOffset="107602.15">19769 6672 0,'0'0'0,"0"0"16,0 25-16,0 0 16,0 0-16,0-25 15,0 25 1,0-1-16,0 1 15,0 0-15,0 0 16,0 0 0,0-25-1,0 25-15,0-1 16,0 1-16,0-25 15,0 25 1,0 0-16,0-25 47,0 25-32,0-25 1,0 24 0,0 1-16,0 0 15,0 0 250,25-25-249,0 0-16,25 0 16,-50 0-1,24 0 1,-24 0-16,25 0 15,-25-25 1,25 25-16,0 0 16,-25-25-1,49 0 48,-24 1-1,0 24-31,-25 0-15,25-25-16,-25 0 15,25 25 17,-25-25-1,0 25-16,0-25-15,0 1 16,0 24 0,0-25-16,0 25 15,0-25-15,0 25 16,0-25-1,-25 0-15,25 25 32,0-25-17,0 25 1,-25-49-1,25 49 173,0 25-173,0-25-15,0 24 16,0-24-16,0 25 15,0-25 1,0 25-16,25 0 16,-25-25-16,0 25 15,0-25-15,0 25 16,0-1-16,0 1 15,0-25 1,0 25 0,0 0-1,0-25-15,0 25 16,0-25-16,25 24 15,-25 1-15,0 0 16,0 0 0,0 0 30,24-25-30,1 24 31,-25-24-16,0 25-15,25-25-1,-25 25-15,0 0 16,0-25-1,0 25 1,0-25 0,25 24-1,0 1-15,-25 0 16,0-25 124,0 0-77</inkml:trace>
  <inkml:trace contextRef="#ctx0" brushRef="#br0" timeOffset="110172.3">15627 6921 0,'-25'0'32,"25"0"-17,-25 0 1,25 0-16,0 24 15,0 1-15,-24 25 16,-1-1 0,25-49-16,0 50 15,-25-25-15,0 0 16,25 24-16,-25-49 15,25 50-15,0-25 16,0 24-16,-24-24 16,-1 25-16,25-26 15,-25 26-15,25 0 16,0-26-16,-25 26 15,25-25-15,-25 0 16,25-1-16,0-24 16</inkml:trace>
  <inkml:trace contextRef="#ctx0" brushRef="#br0" timeOffset="111143.35">15230 7094 0,'0'0'15,"0"25"-15,25-25 16,0 50-16,24-26 16,-49 1-16,50 0 15,-50 0-15,25-25 16,0 25-1,-1-25-15,-24 24 16,25-24 0,0 25-1,-25 0 1,25-25-16,-25 25 15,25-25 1,-25 25-16</inkml:trace>
  <inkml:trace contextRef="#ctx0" brushRef="#br0" timeOffset="115068.58">15081 7193 0,'0'0'312,"0"0"-312,-25 0 15,25 0-15,-24 0 16,-1 0 31,25 0 0,-25 0 311,25 0-342,-25 0 0,0 0-16,25 0 15,-24 25 1,-1 0 655,25-25-578,0 25-77,0-25-1,25 25 17,-25-1-17,0-24-15,0 25 16,0-25-1,0 25 1,0-25 0,0 25-16,0 0 15,0-1-15,0-24 16,0 25-1,0 0-15,24 0 16,-24-25 249,0 0-265,25-25 16,-25 25-16,25-25 15,-25 0-15,25 25 32,0-24-1,-25 24-16,24 0-15,-24 0 16,25 0 0,-25 0 62,25 0-63,0 0 16,-25 0 1,0 24-17,0 1 1,0-25-1,0 25 1,0 0 15,0 0-31,0-1 16,0-24-1,0 50 1,0-50-16,0 25 16,0-25-16,0 25 15,-25-1-15,0 1 16,25-25-16,-25 25 15,25 0 1,-24-25 0,24 25 77</inkml:trace>
  <inkml:trace contextRef="#ctx0" brushRef="#br0" timeOffset="116271.65">21406 6995 0,'0'-25'15,"0"25"1,0 25-16,-24 0 0,24 24 16,-25-24-1,0 0-15,0 25 16,0-26-16,1 26 15,24-25-15,-25 0 16,0-1-16,25 1 16,0 0-16,-25 0 15,0 24-15,25-49 16,-24 25-16,-1 50 15,0-51-15,0 1 16,0 74-16,25-99 16,-24 50-16,-1-50 15,25 25-15</inkml:trace>
  <inkml:trace contextRef="#ctx0" brushRef="#br0" timeOffset="116965.69">21034 7119 0,'0'0'15,"0"25"-15,25-25 16,-25 25-16,0-25 15,50 49-15,-50-49 16,49 25-16,-24 25 16,0-26-16,25 1 15,-50 0-15,24-25 16,1 25-16,0-25 15,-25 25-15,25-1 16,0-24-16,-25 25 16,24-25 15</inkml:trace>
  <inkml:trace contextRef="#ctx0" brushRef="#br0" timeOffset="118734.79">22572 6846 0,'0'0'31,"0"0"-31,-25 0 16,1 0-16,-1 0 16,0 0-1,-25 0-15,-24 0 16,49 0-16,0 0 15,-24 25-15,24-25 16,0 0-16,-24 0 16,24 0-16,0 0 15,0 0 32,25 25 93,0 0-124,0-25 0,0 24-1,0 1-15,0 0 16,0-25-16,0 50 15,0-50-15,25 24 16,-25 1 0,25 0-16,-25-25 15,0 25-15,0-25 16,0 49-16,25-24 15,-25 0-15,0-25 16,0 50-16,24-1 16,-24-49-16,0 25 15,0-25 1,0 25 62,25-25-47,-25 0-31,50-50 16,-50 25-1,49-24-15,-49 24 16,25 25-16,-25-25 15,25 25-15,0-25 16,0 1 31,-1 24-47,-24 0 15,25 0-15,25 0 16,-1 24-16,-24 1 16,25-25-16,-50 25 15,25-25 1,-1 25-16,-24 0 15,25-25-15,-25 24 16,25-24-16,-25 25 16,0 0-1,0 0 1,0-25-16,0 25 15,0-1-15,0 1 16,0 25-16,0-50 16,0 25-1,0-1-15,0 1 16,0-25-1,0 25-15,-25-25 16,0 25-16,1-25 16,-1 0-16,-25 25 15,50-25-15,-25 0 16,1 0-16,-1 24 15,0-24-15,0 0 16,0 0 46</inkml:trace>
  <inkml:trace contextRef="#ctx0" brushRef="#br0" timeOffset="125205.16">16743 9203 0,'0'0'31,"0"0"1,0 24-32,0 1 15,25 25-15,-25-50 16,0 25-16,0-1 15,25-24-15,-25 50 16,25-50 0,-1 25 15,-24-25-16,25 0 1,-25 0 0,25 0-16,0 0 15,0 0 1,-25 0-16,24 0 15,1 0-15,-25 0 16,25-25-16,0 25 16,0-25 15,-1 25-31,-24-25 15,25 1 1,0 24 0,-25-25-1,0 25 1,0-25-16,0 0 15,0 0 1,0 25-16,0-24 16,0 24-16,0-25 31,0 0-16,0 25 173,0 25-173,0 0-15,25-1 16,-25 1-16,0 0 15,0 0-15,25 24 16,-25-24-16,0 25 16,0-25-16,0-1 15,0 1 1,0 25-16,0-25 15,0-25-15,0 49 16,0-24-16,0 0 16,0 0-16,0-1 15,0 1-15,0 0 16,0 0-16,0-25 15,0 25-15,0-25 16,0 24-16,0-24 16,0 25-16,0 0 15,0-25-15,0 25 16,0 0-1,-25-1 1,25-24 0,-25 0-16,25 0 15,-25 25-15,0-25 16,-24 25-16,49-25 15,-25 0-15,25 0 16,-25 0-16,0 0 16,1 0-16,24-25 31,-50 25-16,50-25 1,-25 25 0,0-24-16,1-1 15,24 25 16,-25-25 1,25 25-32,0-25 31,0 0-16,0 25 1,0-24 0,0 24-1,0-25 1,0 0-1,0 0 17</inkml:trace>
  <inkml:trace contextRef="#ctx0" brushRef="#br0" timeOffset="126212.21">18281 9426 0,'50'0'15,"-50"0"-15,49 0 16,-24 0-16,0 0 16,24 0-16,-24 0 15,0 0 1,-25 0-16,25 0 15,25 0 1,-26 0 0,1 0-16,0 0 15,25 25-15,-50-25 16,24 0-16,1 0 15</inkml:trace>
  <inkml:trace contextRef="#ctx0" brushRef="#br0" timeOffset="127079.26">18281 9798 0,'0'0'0,"0"0"16,25 0-16,0 0 16,-1 0-16,-24 0 15,50 0 1,0 0-16,-26 0 15,1 0-15,50 0 16,-50 0-16,-25 25 16,24-25-1</inkml:trace>
  <inkml:trace contextRef="#ctx0" brushRef="#br0" timeOffset="129143.38">19372 9302 0,'25'0'31,"-25"0"-16,50 0-15,-50 0 16,25 0-16,24 0 16,-49 0-16,25 0 15,0 0-15,0 0 16,24 0-1,-24 0-15,0 0 16,25 0-16,-26 0 16,1 0-16,0 0 31,-25 0 16,25 0-32,0 0 1,-25 0-1,24 0 1,-24 0 0,25 25 483,-25-1-499,-25-24 15,1 0-15,-1 25 16,0 0 0,0-25-1,25 25 1,-25-25-1,25 0 1,-24 25 0,-1-25-16,0 49 15,0-49-15,25 50 16,-25-50-16,1 49 15,-26-24-15,50 0 16,-25 25-16,0-50 16,25 49-16,-25-24 15,1 0-15,24-25 16,0 25-16,-25-1 15,25 1 1,-25-25 0,25 25 46,-25-25-46,25 25-1,-25 0 1,25-25-1,0 24 17,-24-24-17,-1 50 16</inkml:trace>
  <inkml:trace contextRef="#ctx0" brushRef="#br0" timeOffset="130892.48">20191 9575 0,'-25'0'63,"0"0"-48,1 0 1,24 0-16,-25 0 15,0 0-15,-25 24 16,50 1 0,-24-25-16,-1 25 15,0-25-15,25 25 47,0 0-31,0-25-1,0 24 1,0-24-16,0 50 15,0-50-15,0 25 16,0-25-16,0 25 16,0-1-16,0-24 15,0 25-15,0-25 16,0 25-1,0-25 1,25 25 0,-25 0-1,25-25 16,-25 24-31,24-24 32,1 0-1,-25 0-16,25 0 1,-25 0-16,25 0 16,-25 0-16,49 0 15,-24 0-15,0-24 16,0-1-16,0 25 15,-25-25 1,24 0 15,-24 0-15,0 25 15,0-24-15,0-1-1,0 25 1,0-25-16,0 25 15,0-25 1,0 0-16,0 25 16,0-24-1,0 24 1,0-25-1,0 25 1,0-25 15,-24 0-15,-1 25-1,25 0 1,-25 0 0,25 0-16,-25 0 15,0 0-15,1 0 16,24 0-16,-50 0 78,50 0 15,-25 0-77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4T08:19:21.8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29691 4713 0,'0'25'78,"0"-25"-62,0 0 15,25 0-15,0 0-1,-25 0-15,25 0 16,-25 0-16,49 0 15,-24 0-15,0 0 16,0 0-16,-1 0 16,1 0-16,25 0 15,-25 0-15,-1 0 16,1 0-1,-25 0 1,25 0 15</inkml:trace>
  <inkml:trace contextRef="#ctx0" brushRef="#br0" timeOffset="657.03">29964 4564 0,'0'0'15,"0"25"-15,0-25 16,0 25-16,0-1 16,0 1-16,0-25 15,0 25-15,0 0 16,0-25-16,-25 25 15,25-1-15,0 1 16,0-25-16,0 25 16,0-25-16,0 25 15,0 0-15,0 0 31,0-25-15</inkml:trace>
  <inkml:trace contextRef="#ctx0" brushRef="#br0" timeOffset="2510.14">30535 4787 0,'0'0'31,"24"-49"-31,-24 49 16,25-25-1,-25 25-15,0-25 16,25 0-16,0 0 16,-25 25-16,0-24 15,0-1-15,0-25 16,25 50-16,-25-25 15,0 1-15,0-1 16,24-25-16,1 25 16,-25 1-16,0-1 15,0 25-15,0-25 16,0 0-16,0 25 15,0-25-15,0 25 16,0-24-16,0-1 16,-49 0-16,49 25 15,-50 0-15,25 0 16,-24-25-16,24 25 15,-25 0-15,50 0 16,-25 0-16,25 0 16,-24 0-16,-1 0 15,0 0 1,25 25-1,-25-25 1,0 50 0,25-50-16,0 24 15,0 1-15,0 0 16,0 25-16,0-50 15,0 24-15,0 26 16,0-25-16,0 0 16,0 49-16,0-49 15,0 0-15,50 49 16,-50-74-16,25 25 15,-25-25-15,25 25 16,-25-1-16,24-24 16,1 25-1,-25-25 1,25 0-16,0 0 15,0 0-15,-25 0 78,24 0-62,-24 0-16,25 0 16,0 25-1,-25-25 1,25 25-16,-25 0 15,0-25-15,49 49 16,-49-49-16,0 25 16,0 25-16,0-25 15,0-1 1,0 1-16,0-25 15,0 25-15,0 0 16,0-25-16,0 25 16,0-1-1,-24 1-15,-26-25 16,25 0-16,25 0 15,-25 0-15,1 25 16,24-25-16,-25 0 16,25 0-16,-25 0 15,25 0 16,-25 0-31,0 0 16,25 0 0,-49-25-1,49 0 1,0 25-16,0-24 15,-25-26 1,25 50-16,0-50 16,0-24-16,0 74 15,0-25-15,0-49 16,0 49-16,25 0 15,-25 0-15,25 0 16,-25 1-16,24 24 16,-24-25-16,25 0 15,-25 0-15,25 25 16,0-25 15,0 25 78,-1 0-78</inkml:trace>
  <inkml:trace contextRef="#ctx0" brushRef="#br0" timeOffset="4255.24">31874 4564 0,'0'0'62,"0"0"-62,25 0 16,0 25-16,-25-25 16,49 0-16,-49 0 15,25 0-15,-25 0 16,25 25-1,0-25 1,-25 0 0,24 0-16,1 0 15,0 0-15,-25 0 16,25 0-1,-25 0 79,25 24-94</inkml:trace>
  <inkml:trace contextRef="#ctx0" brushRef="#br0" timeOffset="4917.28">32097 4440 0,'0'25'16,"0"-25"-16,-25 49 15,25-49-15,0 25 16,0 0-16,0 0 16,-24 0-16,24-1 15,0-24-15,0 25 16,0 0-16,0 0 15,0-25 1,0 25 0</inkml:trace>
  <inkml:trace contextRef="#ctx0" brushRef="#br0" timeOffset="6816.38">32494 4688 0,'0'-25'47,"25"0"-31,0 1-16,0-1 15,24 0-15,-24 0 16,0 0-16,-25 1 16,25-1-1,-1-25-15,-24 50 16,0-25-16,0 25 15,0-24-15,0-1 32,0 25-32,0-25 31,0 0-31,0 0 15,0 1 1,0-1-16,-24 25 16,-1-25-16,0 25 15,0 0-15,25 0 16,-25 0-16,25 0 15,-24 0 32,-1 0-47,0 0 16,25 0-16,-25 0 15,0 0 17,25 0-17,0 0 16,0 25-31,0 0 16,0-25-16,0 24 16,0-24-16,0 25 15,0-25 1,0 25-16,0 0 15,0 24 1,25-49-16,0 50 16,0-25-1,-25-25-15,25 25 16,-25-1-16,24-24 15,1 25 1,-25-25-16,25 25 16,-25 0-1,25-25 1,0 0-1,-25 25-15,24-25 32,1 24-1,0 1-16,-25-25-15,25 25 16,0 0 31,-1 0-16,-24-25-31,0 24 16,0-24-1,0 25 1,0 0-1,-24 0 1,24-25 15,-25 0-31,25 0 16,-25 0-1,0 0-15,25 0 16,-25 0-16,1 0 16,-1 0-16,0 0 15,25 0-15,-50 0 16,50 0-1,-24 0 1,24 0-16,-25 0 16,25 0 62,0-25-63,0 0 1,0 25-16,0-25 15,0 25-15,0-24 16,0 24 0,0-25-16,0 0 15,0 25 1,25-25-1,-1 0-15,26 1 16,-50 24 0,25 0-16</inkml:trace>
  <inkml:trace contextRef="#ctx0" brushRef="#br0" timeOffset="9106.52">27657 6152 0,'0'0'16,"0"-25"-1,0 25 1,0-25-16,0 0 15,0 0-15,0 25 16,0-24-16,0 24 16,0-25-16,0 0 15,0 0-15,0 0 16,0 1-16,0 24 15,0-25-15,0 0 16,0 0-16,0 0 16,-25 0-16,25 1 140,-24 24-124,-1 0-16,0 0 15,25 0-15,-25 0 16,25 0-1,-49 0 17,49 0-17,-25 24 1,25 1-1,-25 0 1,0 25 0,25-25 15,0-25-31,0 49 15,0-49 1,0 25 0,0 0-16,0 0 15,0-1 1,0-24-16,0 50 15,0-25-15,25 0 16,-25-1-16,0 1 16,0 0-16,25 0 15,-25 0-15,25 24 16,-25-49-16,0 50 15,0-25-15,0-1 16,0 26-16,0-25 16,24 24-16,1-24 15,-25 0-15,0 0 16,0 24-16,0-24 15,0-25-15,0 50 16,0-50-16,0 25 16,0-25-16,0 24 15</inkml:trace>
  <inkml:trace contextRef="#ctx0" brushRef="#br0" timeOffset="10176.58">27285 6449 0,'25'0'15,"0"0"-15,0-25 16,-25 25-16,24 0 16,1 0-16,0 0 15,25 0 1,-26 0-16,1 0 15,0 0-15,-25 0 16,25 0-16,0 0 16,-25 0-1,24 0-15,-24 0 16,50 0-16,-50 0 15,25 0 1,-25 0 0,25 0-1,-25 0 1,24 0-16,1 0 15</inkml:trace>
  <inkml:trace contextRef="#ctx0" brushRef="#br0" timeOffset="11278.64">28079 6896 0,'-50'0'0,"25"0"15,1 0 1,-1 0-16,0 0 16,0 0-16,25 0 15,-25 0 1,1 0-16,-1 0 15,0 0-15,-25-25 16,-24 25-16,24 0 16,26 0-16,-1 0 15,0 0-15,0 0 16,25 0-16,-25 0 15,25 0 1,-24 0 0,-1 0-1,25 0-15,-25 0 16,0 0-16,25 0 15,-49 0-15,24 0 16,0 0-16,0 0 16,0 0-1,25-25-15</inkml:trace>
  <inkml:trace contextRef="#ctx0" brushRef="#br0" timeOffset="12126.69">27310 7268 0,'25'0'0,"-25"0"16,25 0 0,-25 0-16,24 0 15,1 0 1,-25 0-16,25 0 15,-25 0 1,50 0-16,-26 0 16,1 0-16,0 0 15,25 0-15,-26 0 16,1 0-16,-25 0 15,25 0 1,-25 0-16,25 0 16,0 0-16,-25 0 15,24 0-15,-24 0 16,25 0-16,-25 0 15,25 0 79</inkml:trace>
  <inkml:trace contextRef="#ctx0" brushRef="#br0" timeOffset="13730.78">28129 7144 0,'0'0'93,"24"0"-77,-24 0 0,25 0 30,0 0-46,0 0 16,-25 0 0,25 0-1,-25 0 1,24 0-1,-24 0 1,50 0 62,-50 0-62,25 0-16,-25 0 31,25 0 16,-1 0-16,-48 0 218,24 0-233,-50 49-16,50-49 16,-25 25-16,25-25 15,-25 50-15,25-50 16,-24 25-16,24 24 15,-25-24 1,25 25 0,0-50-16,0 24 15,0 1-15,-25 0 16,25-25-16,-25 25 15,25 0 1,0-1-16,0-24 16,0 25-16,-25-25 15,25 25 1,-24 0-1,24 0 204</inkml:trace>
  <inkml:trace contextRef="#ctx0" brushRef="#br0" timeOffset="14781.84">29319 6573 0,'25'25'78,"-25"-25"-62,25 0-16,-25 0 15,25 0-15,-1 0 16,-24 0 0,25 0-1,0 0-15,25 0 16,-26 0-1,26 0-15,0 0 16,-50 0 46,24 0-46,1 0-16,-25 0 78</inkml:trace>
  <inkml:trace contextRef="#ctx0" brushRef="#br0" timeOffset="15630.89">29294 6921 0,'0'0'78,"0"0"-62,0 0-16,25 0 15,0 0-15,0 0 16,-25 0-16,49 0 16,-49 0-1,25 0-15,25 0 16,-50 0-16,25 0 15,-25 0 17,24 0-32,1 0 15,-25 0-15,25 0 16,-25 0-1,25 0 63,0 0-62</inkml:trace>
  <inkml:trace contextRef="#ctx0" brushRef="#br0" timeOffset="16498.93">30485 6375 0,'0'0'16,"0"0"-1,-25 49-15,25-24 16,-25 0-16,25 25 15,0-26-15,0 1 16,0 0-16,0 25 16,0-26-16,0 1 15,0 50-15,-24-51 16,24 1-16,-25 50 15,25-50-15,0-25 16,0 49-16,0-24 16,0 0-16,0 0 15,0-1-15,0 1 16,0-25-1</inkml:trace>
  <inkml:trace contextRef="#ctx0" brushRef="#br0" timeOffset="18087.03">30882 6648 0,'0'0'94,"0"24"-78,-25-24-1,25 50 1,0-50-1,-25 25-15,25-25 16,0 25 0,0-1-16,0-24 15,0 25-15,0 0 16,0 0-1,0 0-15,0-25 16,0 25 0,0-1-1,0-24 16,0 25-31,0-25 32,0 25-17,25 0 16,0-25 1,-25 0-1,25 0-31,-25 0 15,24 0 1,-24 0 0,25 0-16,0 0 15,0 0-15,-25 0 16,49-25-16,-49 25 15,25 0-15,0-25 16,-25 0 15,0 25-15,0-24-1,0 24-15,0-25 16,0 25 0,0-25-16,0 0 15,0 0 1,0 25-1,0-25-15,-25 1 16,25 24-16,0-25 16,-25 25-16,25-25 15,-24 25 1,24-25-1,-25 0 17,0 25-17,25 0 16,-25-24-15,25 24 124,-25 0-140,1 0 16,-1 0 0</inkml:trace>
  <inkml:trace contextRef="#ctx0" brushRef="#br0" timeOffset="20169.14">25499 8855 0,'0'0'78,"25"0"-62,25 0-1,-26 0-15,-24 0 16,25 0-16,0 0 16,-25 0-1,25 0-15,-25 0 16,49 0-16,-49 0 15,25 0-15,25 0 16,-50 25-16,25-25 16,-25 0-16,24 0 15,1 0-15,-25 0 16,25 0-16,25 0 15,-25 0-15,-1 0 16</inkml:trace>
  <inkml:trace contextRef="#ctx0" brushRef="#br0" timeOffset="21721.24">26119 8607 0,'0'0'16,"25"0"-16,0 0 15,-25 0-15,25 0 16,0 0 15,-25 0-31,24 0 16,26 0-16,-25 0 15,0 0-15,24 0 16,-24 0-16,0 0 16,-25 0-16,25 0 15,-25 0 1,24 0-1,-24 25-15,25-25 16,0 0 171,-25 50-171,0-26-16,-25 1 15,25-25-15,-25 25 16,25-25-16,-24 25 16,-1 0-1,25-1 1,0-24-1,-25 50-15,25-50 16,-25 25-16,25 0 16,0-1-16,-25 26 15,25-50 1,0 50-1,0-50 110,0 25-109</inkml:trace>
  <inkml:trace contextRef="#ctx0" brushRef="#br0" timeOffset="22570.29">27062 8607 0,'-25'25'15,"0"-25"1,25 50-16,-25-50 15,1 49-15,24 1 16,-25-25-16,0-1 16,25 51-16,-25-75 15,25 25-15,-25 24 16,1-24-1,-1 0 1,25-25 0,0 25-16,0 0 15,-25-25-15,25 49 16,0-49-1,0 0 110</inkml:trace>
  <inkml:trace contextRef="#ctx0" brushRef="#br0" timeOffset="23384.33">26863 8632 0,'0'0'16,"0"25"-1,0 0 1,0-25 0,0 24-16,0-24 15,25 25 1,-25 0-16,25 0 15,-25 0 1,25-1 0,-25 1-1,25 0-15,-25 0 16,24-25-16,-24 49 15,25-49 1,0 50 15,-25-50 0,25 25 47,-25-25-15,25 0-48</inkml:trace>
  <inkml:trace contextRef="#ctx0" brushRef="#br0" timeOffset="24808.41">28228 8458 0,'-25'-24'93,"0"24"-93,25-50 16,0 50 0,-25-25-16,25 25 15,-24-49-15,-1 49 16,25-25 15,-25 25-15,25 0-1,-25 0 1,0 0-16,25 0 15,-25 0 1,25 0 0,-49 0-1,49 0 1,-25 25-16,25-25 15,-25 24 1,25-24-16,0 25 16,-25-25-16,25 25 15,-24 0-15,24-25 16,0 25-16,0-1 15,0 1-15,0-25 16,0 25-16,0 0 16,0 0-16,0 24 15,0-24-15,0 0 16,0 0-16,0-1 15,0 1 1,0 25-16,0-25 16,0-1-16,0 26 15,0-25-15,24 0 16,-24-1-16,0 1 15,0-25-15,0 25 16,0-25 0,0 25-1,0 0 1</inkml:trace>
  <inkml:trace contextRef="#ctx0" brushRef="#br0" timeOffset="25602.46">27756 8657 0,'0'0'94,"0"0"-79,50 0-15,-25 0 16,0 0-16,-1 0 16,-24 0-16,50 25 15,-25-25 110,0 0-125,-25 0 16,24 0-16,-24 0 15,25 0-15</inkml:trace>
  <inkml:trace contextRef="#ctx0" brushRef="#br0" timeOffset="26680.52">28625 9277 0,'0'0'47,"-25"0"-47,-25 25 15,25-25-15,-24 0 16,24 0-16,-49 0 16,24 0-16,-24 0 15,24 0-15,25 0 16,-24 0-16,-1 0 15,25 0 1,0 0-16,-24 0 0,24 0 16,0 0-1,-25 0-15,50 0 16,-49 0-16,49 0 15,-25 0-15,0 0 16,0 0-16,25 0 16</inkml:trace>
  <inkml:trace contextRef="#ctx0" brushRef="#br0" timeOffset="27589.57">27657 9624 0,'0'-25'62,"0"25"-62,50 0 16,-25 0-16,-1 0 16,1 0-16,0 0 15,-25 0 16,25 0-31,0 0 16,24 0-16,1 0 16,-25 0-1,24 0-15,-49 0 16,25 0-16,-25 0 156</inkml:trace>
  <inkml:trace contextRef="#ctx0" brushRef="#br0" timeOffset="29461.68">28352 9500 0,'0'0'94,"25"0"-79,-25 0 32,24 0-31,1 0-16,-25 0 15,25 0-15,-25 0 16,25 0 31,0 0-32,-1 0 1,-24 0 46,25 0-46,0 0-16,-25 0 16,25 0 140,0 0-156,-1 0 15,-24 0-15,25 0 16,-25 25 280,0 0-265,0-25-15,0 25 0,0-25-1,-25 24-15,1-24 16,24 25-1,-25 0 1,25-25-16,-25 25 16,0-25-1,25 25 1,-25-1-16,25-24 15,-24 25 1,24-25-16,-50 0 16,50 0-1,-25 25 16,0-25-15,1 0 0,24 25-1,-50 0 1,25-25-1,0 24 1,25 1 31,0-25-16,-24 25 0,24-25-15,0 25-1,0-25 1,0 25 0</inkml:trace>
  <inkml:trace contextRef="#ctx0" brushRef="#br0" timeOffset="30544.74">29220 9079 0,'-25'24'62,"25"1"-15,0-25-32,25 0-15,0 0 16,-25 0-16,25 0 16,-25 0-1,24 25 16,-24-25-15,25 0-16,0 0 16,-25 0-16,25 0 15,0 0-15,-1 0 63,-24 0-63,25 0 15,-25 0-15</inkml:trace>
  <inkml:trace contextRef="#ctx0" brushRef="#br0" timeOffset="31520.8">29121 9426 0,'0'25'62,"0"-25"-31,25 24 1,-1-24-32,-24 0 15,25 0-15,0 0 16,-25 0 46,25 0-46,-25 0-16,25 0 31,-1 0 0,-24 0-15,25 0 62,-25 0-63,50 0 1,-50 0 0</inkml:trace>
  <inkml:trace contextRef="#ctx0" brushRef="#br0" timeOffset="32797.87">30187 8880 0,'0'0'0,"0"25"15,0-25-15,0 49 16,0-49-1,0 25-15,0 0 16,-25 0-16,25 0 16,0-25-16,-24 49 15,24-24-15,-25 0 16,25 0-16,0-25 15,0 49-15,-25-24 16,25 0 0,0-25-16,0 25 15,0-25-15,0 25 16,0-1-1,0 1 1,0-25 0,0 25-16,0 0 15,0-25-15,0 25 16,0-25-1,0 24 1,0 1 0</inkml:trace>
  <inkml:trace contextRef="#ctx0" brushRef="#br0" timeOffset="34151.94">30485 9079 0,'0'0'31,"0"0"-15,-25 0-1,0 24 1,25-24 0,-24 25-1,24 25 16,0-50-15,0 25 0,0-1-16,-25-24 15,25 25 1,0-25-16,0 25 15,0-25-15,0 25 16,0 0 0,0-25-1,0 24 1,0-24-16,0 25 15,0 0 17,0-25 30,25 25-46,-25-25-1,24 0-15,-24 0 31,25 0-31,0 0 16,0-25 0,0 0-1,-25 25-15,24-25 16,1 25-1,0-24-15,-25-1 32,0 25-17,0-25-15,0 25 47,0-25-31,0 25-1,0-25-15,0 1 16,0 24-16,0-25 15,0 0-15,0 0 32,-25 25-32,25-25 15,0 25 1,-25-24-1,1 24 63,-1 0-62,25 0-16,-25 0 16,25 0-16,-25 0 15,0 0-15,25 0 16</inkml:trace>
  <inkml:trace contextRef="#ctx0" brushRef="#br0" timeOffset="35119">31155 9128 0,'-25'-25'31,"25"25"-15,-50 25 0,50 0-1,0 25-15,-25-50 16,25 24-16,-24 1 15,24 0-15,0 0 16,-25 0 0,25-1-16,-25-24 15,25 25-15,0 0 16,0 0-16,0-25 15,-25 25-15,25-1 16,0 1 0,-25 0-1,1 0 126</inkml:trace>
  <inkml:trace contextRef="#ctx0" brushRef="#br0" timeOffset="36016.06">30931 9103 0,'0'0'15,"0"25"1,0-25-16,0 25 15,0 0 1,0 0 0,25-25-16,-25 24 15,0 1 1,25 0-16,-25-25 15,0 25 1,0 0-16,0-25 16,0 24-16,25 1 15,0 0 1,-25 0-1,0-25 1,24 25 0,-24-1-1,0-24 1,25 25-1,0-25 17,-25 25-1,0 0-16,25-25 126</inkml:trace>
  <inkml:trace contextRef="#ctx0" brushRef="#br0" timeOffset="37104.11">31576 9128 0,'0'0'62,"0"25"-46,0-25-1,25 25 79,0-25-63,-25 0-15,25 0-16,-25 0 15,49 0-15,-49 0 16,25 0-16,0 0 16,0 0 30,-25-25-30,25 25 0</inkml:trace>
  <inkml:trace contextRef="#ctx0" brushRef="#br0" timeOffset="39161.21">31973 9004 0,'25'-25'187,"-25"25"-187,25 0 16,-25 0-16,25 0 15,-25 0 48,24 0-63,1 0 15,-25 0-15,25 0 16,-25 0-16,25 0 15,0 0 1,-25 0 15,24 0-15,1 0 46,0 0-46,-25 0-16,25 0 15,-25 0 63,25 25 156,-25-25-202,0 25-17,0 0 1,0 0-16,0-1 15,-25 1-15,25-25 16,0 25-16,0 0 16,-25-25-16,25 25 15,-25-1 1,25 1-1,0 0-15,-25-25 16,1 25 0,24 0-1,-25-25 1,25 0-1,-25 24 1,0-24 0,25 0-1,-25 0 1,1 25-1,-1 0 17,25-25-17,-25 25 16,0-25-15,0 25 31,25-1-16,0-24-15</inkml:trace>
  <inkml:trace contextRef="#ctx0" brushRef="#br0" timeOffset="42752.44">27161 10939 0,'-25'-25'109,"1"0"-93,24 25-16,0-25 15,0-24-15,-25 24 16,25-25-16,-25 26 15,25-1 1,0 0-16,-25 0 16,25 25 108,-50 0-124,26 0 16,-1 0-16,0 0 16,0 0-16,0 0 15,25 0-15,-24 0 16,24 0-16,-25 25 15,25 0 1,-25-25-16,25 25 16,0-1-16,0 26 15,0-50 1,0 25-16,0-25 15,0 49-15,0-24 16,0-25 0,0 50-16,0-25 0,0-1 15,0 26 1,0-25-16,0 24 15,0 1-15,25-25 16,-25 0-16,0 24 16,25-24-16,-25 0 15,0 25-15,24-50 16,-24 49-16,0-24 15,0 0-15,0 24 16,0-24-16,0 25 16,0-25-16,25 24 15,-25 1-15,0-25 16,0 24-16,0-24 15,0-25-15,0 25 16,0 0-16,0-25 16,25 24 124,-25-24-124</inkml:trace>
  <inkml:trace contextRef="#ctx0" brushRef="#br0" timeOffset="43720.5">26640 11336 0,'25'0'0,"0"0"16,24 0-16,-49 0 16,25 0-16,25 0 15,-50 0-15,25 0 16,-1 0-16,-24 0 15,25 0-15,0 0 16,0 0-16,24 0 16,-24 0-16,0 0 15,0 0 1,0 0-1,0 0-15,-25 0 16,24 0 0,-24 0-1,25 0 1</inkml:trace>
  <inkml:trace contextRef="#ctx0" brushRef="#br0" timeOffset="44592.55">28302 11212 0,'0'25'47,"0"-25"-31,25 24 62,0-24-78,-25 25 15,25 0-15,-25-25 16,49 0-16,-49 0 16,25 0-16,-25 0 31,25 0-31,0 0 15,-25 0 1,24 0 0,-24 0 62</inkml:trace>
  <inkml:trace contextRef="#ctx0" brushRef="#br0" timeOffset="45824.62">28004 11584 0,'0'0'0,"25"0"15,-25 0 1,25 0-1,0 0 1,0 0 0,-25 0-16,49 25 31,-49-25-31,25 0 15,-25 0-15,25 0 16,0 0 0,-25 0-1,25 0 1,-25 0-16,24 0 15,1 0-15,0 0 16,-25 0-16,25 0 62,-25 0-46,25 0-16,-1 0 16,26 0 155,-50 0-124,25 0-47,-25 0 31</inkml:trace>
  <inkml:trace contextRef="#ctx0" brushRef="#br0" timeOffset="47424.71">29195 11460 0,'0'0'31,"50"0"-31,-1 0 16,-24 0-16,0 0 16,-25 0-16,25 0 15,0 0 16,-25 0-15,24 0-16,26 0 16,-25 0-16,0 0 15,-1 25-15,1-25 16,-25 0-16,25 0 15,-25 0 17,25 0-1</inkml:trace>
  <inkml:trace contextRef="#ctx0" brushRef="#br0" timeOffset="49199.81">30063 11162 0,'25'0'94,"0"0"-79,0 0 1,-1 0-1,-24 0 1,25 0 0,0 0-16,0 0 15,-25 0 48,25 0-48,-25 0-15,25 0 16,-25 0-16,24 0 15,1 0 17,-25 0-17,25 0-15,-25 0 16,25 0-16,0 0 15,-25 0 63,24 0-78,-24 25 16,25-25 171,-25 25-171,0 0-1,0-25 1,0 24-16,0-24 16,-25 25-1,1 0-15,-1 25 16,0-50-16,25 24 15,-50 26-15,50-25 16,-49 24-16,49-49 16,-25 25-16,0 0 15,25 0-15,-25-25 16,25 49-16,-25-49 15,1 50 1,24-50-16,-25 25 16,25-25-1,-25 25 1,0-25-16,25 24 15,-25 1 1,25 0-16,-24-25 16,-1 25-1,25 0 1,-25-25 31,25 24-1</inkml:trace>
  <inkml:trace contextRef="#ctx0" brushRef="#br0" timeOffset="51082.92">30931 11385 0,'0'0'16,"-49"0"-1,24 0-15,0 0 16,0 0-16,1 0 16,-1 0-16,25 0 15,-50 0 16,50 0-15,-25 25-16,1-25 16,-1 25-1,25 0 1,-25-25-16,25 25 15,-25-25 1,25 24 15,-25 1-15,25-25-16,0 25 15,0-25 1,0 25 0,0-25-16,0 25 15,0-1 1,0 1-1,25-25 17,-25 25 14,25-25-46,-25 0 16,50 0 0,-50 0-1,24 0 1,-24 0 15,25 0-15,0 0-16,-25 0 15,25 0-15,0 0 47,-1 0-16,-24-25-31,25 25 31,-25-25 16,0 25-31,0-24-16,25-1 15,-25 0 32,0 0-31,25 25-1,-25-25 1,0 25 15,0-24-31,0 24 16,0-25 15,25 0-15,-25 0 155,0 25-140,0-25 32,-25 1-48,0 24 17,25 0-17,-25 0-15,0 0 16</inkml:trace>
  <inkml:trace contextRef="#ctx0" brushRef="#br0" timeOffset="53296.04">28550 11286 0,'0'0'172,"0"0"-125,0 0-32,-25 0 1,1 0-16,24 0 15,-25 0-15,25 0 16,-25 0 15,25 0-31,-25 0 16,0 0-1,25 0 1,-24 0-16,24 0 16,-25 0 15,0 0-31,25 0 15,-25 0-15,0 0 16,1 0 202,-1 0-218,25 0 16,-25 0-16,0 0 16,25 0-1,-25 0 1,25 0-1,-24 0 142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4T08:23:22.1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13643 2654 0,'0'-25'93,"0"25"-77,0 25-1,0 25-15,0-25 16,0 49-16,0-49 16,0 24-16,-25 1 15,25 0-15,0-1 16,0-24-16,0 25 15,-25-1-15,25 1 16,-25-1-16,25 1 16,0 24-16,0-49 15,-25 25-15,25 24 16,-24 1-16,24-1 15,-25 25-15,0-24 16,25-1-16,-25 1 16,0 49-16,25-25 15,-24-25-15,-26 50 16,50-25-16,-25-24 15,25-1 1,0 50-16,-25-24 16,1 24-16,24-25 15,-25 0-15,0 50 16,25 0-16,0 49 15,-25-74-15,0 25 16,25 0-16,-25-50 16,1 25-16,-1 0 15,25 25-15,-25 0 16,0-25-16,25 25 15,-49 24-15,49-24 16,-25 0-16,0 24 16,0-24-16,0 25 15,25-50-15,-24 74 16,-1 1-16,25-50 15,0 24-15,0-24 16,0 25-16,-25-50 16,0 74-16,25-74 15,-25 50-15,25-75 16,0 25-16,0-25 15,0 1 1,-24-1-16,24 25 16,-25-25-16,25-25 15,0 26-15,-25-26 16,0 50-16,0-50 15,25-24-15,0 49 16,0 25-16,-24 0 16,-1 0-1,25 0-15,0-24 0,-25-26 16,0 25-16,25-24 15,0-1-15,-25 0 16,25 1-16,0-1 16,0-24-16,-24 0 15,24-1-15,0 26 16,0-1-16,0 0 15,0-24-15,0 49 16,0-24-16,0-1 16,0 25-16,0 0 15,0 26-15,0-26 16,0 0-16,0 0 15,0-24 1,0 24-16,0-25 16,0 25-16,0 1 15,0-51-15,24 26 16,-24-26-16,25 1 15,-25-1-15,0 1 16,0 0-16,0-1 16,0 1-16,0 0 15,0-26-15,0 1 16,0 50-16,0-51 15,0 1-15,0 25 16,0-1-16,0-24 16,0 0-16,0 25 15,0-50 1,0-25 124,0-74-140,0-1 16,0 1-16</inkml:trace>
  <inkml:trace contextRef="#ctx0" brushRef="#br0" timeOffset="2907.16">25251 2456 0,'25'0'47,"-25"0"-32,25 24-15,-25 1 16,0 0-16,0 0 16,25 24-16,-25-24 15,0 0-15,0 0 16,24 49-16,-24-24 15,0 0-15,0-1 16,0 1-16,0 24 16,0-24-1,0 24-15,0 1 16,0-1-16,0-24 15,0-1-15,0 26 16,0 24-16,0 0 16,0-24-16,0 24 15,0 0-15,0 50 16,0-25-16,0-25 15,0 50-15,0-50 16,0 0-16,0 25 16,0-24-16,-24 48 15,24-48-15,-25 48 16,0-48-16,-25 48 15,50 1-15,-49 0 16,-1-50-16,25 50 16,-24 0-16,-1 0 15,50-25-15,-49 99 16,49-99-16,-50 0 15,0 25-15,25 0 16,25-25-16,-49 25 16,24-1-1,0-24-15,0 25 16,1 0-16,-26 25 15,25-1-15,0-24 16,-24 0-16,24 25 16,25-25-16,-25-50 15,-24 50-15,49-1 16,-50-48-16,25 24 15,25-25-15,-25 0 16,1-25-16,-1 51 16,25-51-16,0 25 15,0 0-15,0-24 16,0 24-16,0 25 15,0-25-15,0-24 16,0-1-16,0 0 16,0 1-16,0-1 15,0 1-15,0-26 16,0 51-16,0-26 15,0 0-15,0 26 16,0-26-16,0 0 16,0 1-1,0-1-15,0-24 16,0 24-16,0-24 15,0 24-15,0 1 16,0-26-16,0 26 16,25-1-16,-25-24 15,24 24-15,-24 1 16,25-26-16,0 26 15,0-26-15,-25 26 16,0-1-16,25 0 16,-1 1-16,26-1 15,-50-24-15,0 24 16,25-24-16,0 24 15,-1-24-15,-24 24 16,0-49-16,25 25 16,0-1-16,0 51 15,0-51-15,-25 26 16,24-26-16,-24 26 15,50-1-15,-50-49 16,0 0 0,0 24-16,25 26 15,0-26-15,-1 1 16,-24 0-16,0-1 15,25 1-15,-25-25 16,25-1-16,-25-24 16,0 50-16,0-25 15,0 0-15,0-1 16,0 1-16,0 25 15,0-50-15,0 25 16,0-25 0,0 24 15,0-24-16,0 0 251,-25-24-266</inkml:trace>
  <inkml:trace contextRef="#ctx0" brushRef="#br0" timeOffset="13572.77">2704 2356 0,'25'25'0,"-1"-25"16,-24 25 15,0-25-15,25 50-1,-25-50 1,25 24-16,-25-24 31,0 50-15,0-50-16,0 25 15,0-25-15,0 25 16,25-1-16,-25 1 16,0 0-1,0 0-15,0-25 16,25 25-16,-25 0 15,0-1-15,0 1 16,0-25-16,0 50 16,0-50-16,0 25 15,0-1 1,24 26-16,-24-50 15,0 25-15,0 0 16,0-1-16,25 26 16,-25-50-1,0 25 1,0 0-1,0-1 1,0-24-16,0 25 16,0-25-16,0 25 15,0-25 1,0 50-1,-25-50 1,25 24 0,-24-24-16,-1 25 15,0-25-15,-25 25 16,50-25-16,-24 0 15,-1 25-15,0-25 16,-25 0-16,25 0 16,1 0-16,-26 0 15,25 0 1,0 0-16,-24 0 15,-1 0-15,1 0 16,-1 0-16,25 0 16,-24 0-16,49 0 15,-50 0-15,50 0 16,-25 0-16,25 0 15,-25 0-15,1 0 16,-1 0-16,25-25 16,-50 0-16,50 0 15,-25 1-15,1-1 16,24-25-16,-25 25 15,0-24-15,25 24 16,0 0-16,0-24 16,0 49-16,0-25 15,0 0-15,0 0 16,0 0-16,0 1 15,0-1-15,0 0 16,0 25-16,0-50 16,25 26-1,-25-1-15,49-25 16,-49 50-16,0-50 15,25 50-15,-25-24 16,0 24-16,25-50 16,0 50-1,-25-25-15,25 25 16,-25-25-1,49 1 1,1 24-16,-1 0 16,-24 0-16,50-25 15,-26 25-15,-24-25 16,25 25-16,-1-25 15,-49 25-15,50 0 16,-50 0-16,25 0 31,-25 0 16,49 0-31,-24 0-16,0 0 15,0 0 1,0 0-16,-1 0 15,-24 0-15,25 0 16,-25 25-16,25-25 16,0 25-16,0 0 15,-1-1-15,26 26 16,-50-25-1,25 24-15,0-49 16,-25 25-16,0 0 16,24 0-1,-24 0 1,25 0-16,0-25 15,-25 24 1,0-24-16,0 25 16,25-25-16,-25 25 15,0 0 1,0-25-1,25 25-15,-25-1 16,0 1 0,0-25-16,0 25 15,0-25 1,0 25-16,0 0 15,0-25-15,0 24 16,0 1-16,0 0 16,0-25-16,0 25 15,0-25-15,0 25 16,0-25-1,0 24-15,0 1 32,0 0-17,0-25 1,-25 25 31,25 0-16,-25-25 0,0 0 0,25 0-31,-25 0 16,1 0-16,-1 0 15,25 0-15,-25 0 16,0 0-16,0 0 16,1 0-16,-1 0 15,0 0-15,0 0 16,25 0 31,-25 0-47,1 0 15,24 0 1,-25-25-16,25 25 15,-25 0-15,0-25 16</inkml:trace>
  <inkml:trace contextRef="#ctx0" brushRef="#br0" timeOffset="16516.93">13568 3597 0,'25'0'0,"-25"0"15,25 0 1,0 0-16,-25 0 16,49 24-16,-49-24 15,25 0-15,25 0 16,-26 25-16,1-25 15,0 0-15,0 0 16,0 0-16,-1 0 16,1 0-16,0 0 15,0 0-15,0 0 16,-1 0-16,1 0 15,0 25-15,0-25 16,0 0-16,-25 0 16,49 0-16,-24 0 15,-25 0-15,50 0 16,-50 0-16,49 0 15,-49 0-15,25 0 16,0 0 0,-25 0-1,25 0 1,0-50-1,-1 50-15,1-24 16,-25-1 0,25 0-1,-25 0 1,25 0-1,-25 1-15,25 24 16,-25-25-16,0 0 16,24 25-16,-24-25 15,0 25-15,25-49 16,-25 24-1,25 25-15,-25-50 16,0 50 0,25-25-16,-25 1 15,0 24 1,0-25-1,25 25-15,-25-25 16,24 0 0,-24 0 15,0 1-16,25-1 1,-25 0 0,0 25-16,0-25 15,25 0-15,-25 1 16,0-1-1,0 0-15,0 25 16,0-25-16,0 0 16,0 25-16,0-24 15,0-26-15,0 25 16,0 0-16,0-24 15,0 24-15,0 0 16,0-25-16,-25 26 16,25-1-16,-25-25 15,-24 1 1,49 24-16,0 25 15,-25-50-15,25 50 16,-25-25-16,0 25 16,25-24-1,-24 24-15,24-25 16,-50 0-16,25 25 15,0 0-15,25 0 16,-24 0-16,-1-25 16,0 25-1,0 0-15,0 0 16,-24 0-16,-1 0 15,25 0-15,0 0 16,1 0-16,-1 0 16,25 0-16,-25 0 15,0 0 1,0 25-16,-24 0 15,24-25 1,0 25-16,0-1 16,1 1-16,24-25 15,-25 50-15,0-50 16,0 25-16,0-1 15,25 1-15,-24 0 16,-1 0 0,25-25-1,-25 25 1,0-25-1,25 24 1,-25 1 0,25 0-16,-24-25 15,-1 25 1,25-25-1,0 50 1,-25-26 0,25 1-1,0-25-15,0 25 16,0-25-16,0 25 15,0 0-15,0-25 16,0 24-16,0-24 16,0 25-1,0 0 1</inkml:trace>
  <inkml:trace contextRef="#ctx0" brushRef="#br0" timeOffset="19949.14">25301 3621 0,'0'0'31,"25"25"-31,-25-25 16,49 0-16,-24 0 15,0 25-15,0-25 16,-1 0-16,-24 0 16,25 0-16,25 0 15,-50 0-15,25 0 16,-25 0-16,49 0 15,-24 0-15,0 0 16,-25 0-16,25 0 31,-25 0-15,24 0-16,1-25 15,-25 25-15,25 0 16,0-25-16,0 25 16,-25 0-16,24-24 15,1-1-15,0 25 16,0-25-16,-25 25 15,50-25-15,-50 0 16,49 25-16,-49-24 31,25 24-31,0-25 16,-25 0 15,25 25-31,-25-25 16,0 25-16,24-49 15,1 24 1,-25 0-1,0 25 1,0-25-16,25 25 16,-25-49-1,25 49-15,0-25 16,-25 25 46,24-25-46,-24 0-1,0 25-15,25-25 47,-25 1-31,25-1-16,0 25 15,-25-25 1,25 25 31,-1-25-32,1 0 32,-25 25-16,0-49-31,25 24 16,0 0 0,-25-24-16,0-1 15,0 25-15,25-24 16,-25-1-16,0 25 15,0 0-15,0-24 16,0 24-16,0 0 16,0 0-1,0 0-15,0-24 16,0 49-16,-25-25 15,0 0-15,0 0 16,0 1-16,1-1 16,-26 0-1,25 0-15,-24 25 16,24-25-1,0 25 1,0-24-16,0-1 16,1 25-1,-1 0-15,0 0 16,0 0-16,0 0 15,1 0-15,-26 0 16,50 0-16,-50 0 16,25 0-16,1 0 15,-1 0-15,-25 0 16,50 0-1,-25 0-15,1 0 16,24 0 0,-25 0-1,0 25-15,0-25 16,-24 24-16,49-24 15,-50 25-15,50-25 16,-25 25 0,25-25-16,-49 25 15,24 0 1,0-25-16,25 0 15,-50 24-15,50 1 16,-24-25 0,-1 25-16,0-25 15,25 25 1,-25 0-1,25-25 1,-25 24-16,25-24 16,-24 25-1,-1 0-15,25 25 16,-25-50-16,0 49 15,0-24-15,1 0 16,24 0-16,-25-25 16,25 25-1,-25-25-15,25 24 16,0 1-1,0 0 1,0-25-16,0 25 16,0 0-16,0-1 15,0-24-15,0 50 16,0-25-16,0 0 15,0-25-15,0 24 16,0-24-16,0 50 16,0-25-1,0 0-15,25-25 16,0 24-16,-25-24 15,49 50-15,-24-25 16,0 0-16,0-1 16,-25 1-1,24-25-15,1 25 16,0-25-1,0 0-15,24 25 16,-49 0 0,25-25 15,-25 0-31,50 24 15,-50-24 1,25 0 0,-1 25-16,1-25 15,0 25-15,0-25 16,-25 0-1,25 0 17,-25 25-32,24-25 15,-24 0-15,25 25 16,0-25-1,-25 0 48,25 0-48,-25 0 17,25 0-1,-1-25-16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4T08:30:09.4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5556 1984 0,'-25'0'281,"25"0"-265,-24 25-1,-1 0 17,25-25-17,-25 50 79,25-26-63,0-24-15,0 25-16,0-25 15,0 25 1,0 0-1,0-25 1,-25 25 0,25-25-1,0 24 1,0 1-1,0-25 1,0 25 0,0-25-16,0 25 15,0-25 1,0 25-16,0-1 15,0 1 1,0-25 15,0 25-31,0 0 16,0-25-1,0 25 1,0-25 0,0 24-1,0-24-15,0 25 16,0 0-1,0-25 1,0 25-16,0-25 16,0 25-16,0-1 15,0 1 1,0-25-1,25 25-15,-25 0 32,0-25-32,0 25 15,0-25 1,25 25-1,0-1 1,-25-24 0,0 25-16,0-25 31,24 25-16,-24-25 1,0 25 15,25 0 94,-25-25-94</inkml:trace>
  <inkml:trace contextRef="#ctx0" brushRef="#br0" timeOffset="2257.12">7640 2034 0,'0'0'140,"0"25"-108,25 0-17,-25-1 1,0 1-16,0 0 15,0-25 1,0 25 0,0-25-1,0 49-15,0-49 16,0 25-16,0-25 15,24 25-15,-24 0 16,0-25 0,0 25-16,0-25 15,0 24 1,0-24-16,0 25 15,0 0 1,0-25 0,0 25-1,0-25-15,0 25 16,0-1-1,25 1 1,-25-25 31,0 25-32,0 0 1,0-25-16,0 25 16,0-25-16,0 24 15,0-24-15,0 25 16,0 0-16,0-25 15,0 25 1,-25 25 0,25-50-1,0 24 1,0 1-1,0-25-15,0 25 16,-24-25 0,24 25-1,-25 0 16,25-25 16,-25 24-16,25-24-15,-25 25 15</inkml:trace>
  <inkml:trace contextRef="#ctx0" brushRef="#br0" timeOffset="25142.43">8781 2530 0,'0'0'125,"-25"0"-109,25 0-1,-25 0-15,25 25 16,-25 0-16,25-1 16,-24 1-1,24-25-15,0 25 16,0 0-16,-25 0 15,25-25-15,-25 49 16,25-49-16,-25 50 16,25-25-16,0 0 15,-25 24-15,25-49 16,-24 50-16,-1-25 15,25-1-15,0 1 16,0 0-16,-25 25 16,0-1-1,25-24 1,0 0-1,0 0 1</inkml:trace>
  <inkml:trace contextRef="#ctx0" brushRef="#br0" timeOffset="25992.48">8458 2604 0,'0'0'32,"0"0"-17,25 25-15,0 0 16,0-25-16,-25 25 15,25 25-15,-1-26 16,1 26-16,25-25 16,-50 24-16,49 1 15,-49-50-15,25 50 16,25-1-16,-50-24 15,25 25-15,-25-26 16,24 1 0,-24-25-1,25 50-15,-25-50 47,0 25-31</inkml:trace>
  <inkml:trace contextRef="#ctx0" brushRef="#br0" timeOffset="26770.53">9203 2704 0,'0'-25'47,"49"25"-31,-24 0-16,0 0 15,24 0 1,1 0-16,0 0 15,-1 0-15,1 0 16,-1 0-16,-24 0 16,0 0-16,-25 0 15,25 0-15</inkml:trace>
  <inkml:trace contextRef="#ctx0" brushRef="#br0" timeOffset="28328.62">10046 2406 0,'0'0'15,"0"-50"1,25 50 0,0-24-1,-25 24 16,24 0-31,1 0 16,0 0 0,0-25-16,-25 25 15,25 0-15,-1 0 16,-24 0-16,25 0 31,25 0 16,-50 25-32,25-25-15,-1 0 16,-24 24 0,25 1-1,-25 0 1,0 0-1,25 0 1,-25-25 0,0 24-1,0 1-15,0-25 16,0 25-16,0 0 15,0 0-15,-25-25 16,25 24-16,-25-24 16,-24 50-16,24-50 15,-25 25-15,50 0 16,-49-25-1,49 0-15,-25 25 16,25-25-16,-25 0 16,0 0-16,25 0 31,-24 0-16,24 24-15,-25-24 32,50 0 155,-1 0-187,26 0 15,-25 0-15,0 0 16,-25 0-16,24 0 16,-24 0 15,25 0-31,0 0 15,-25 0-15,25 0 16,-25 0 0,25 25 15,-25-25-16,24 0 1</inkml:trace>
  <inkml:trace contextRef="#ctx0" brushRef="#br0" timeOffset="29864.7">3373 1910 0,'0'0'15,"-24"0"1,-1 25-1,0 0-15,25-1 16,-25 1 0,0 25-16,25-25 15,-24-1 1,-1 1-1,25 0-15,0 0 16,0-25 0,-25 49-16,25-49 15,-25 50 1,25-50-16,-25 25 15,25 0-15,0-1 16,-24 26-16,-1-25 31</inkml:trace>
  <inkml:trace contextRef="#ctx0" brushRef="#br0" timeOffset="30472.74">3001 1910 0,'50'25'0,"0"0"16,-26-1-16,26 1 15,-25-25 1,24 50-16,-49-50 15,25 25-15,-25-1 16,25-24-16,-25 25 16,25-25-16,0 50 15,-1-50-15,1 49 16,0-49-16,-25 25 15,25-25 1</inkml:trace>
  <inkml:trace contextRef="#ctx0" brushRef="#br0" timeOffset="31416.79">1860 1761 0,'0'25'31,"25"-25"-15,-25 0-1,25 0-15,-25 0 31,25 0-31,-25 0 16,25 0-16,-1 0 16,1 0-16,-25 0 15,25 0-15,0 0 16,-25 0-16,25 0 15,-25 0 1,24 0-16,1 0 16,0 0-16,-25 0 15,25 0-15</inkml:trace>
  <inkml:trace contextRef="#ctx0" brushRef="#br0" timeOffset="33056.89">2456 1513 0,'24'0'16,"-24"0"15,50 0-15,-25 0-16,-25 0 15,25 0-15,-25 0 16,24 0-16,1 0 31,-25 25-31,0-25 31,25 25-15,-25-1 0,0 1-16,0 0 15,0 0 16,0-25-15,0 25 0,0-25-16,0 25 15,0-25 1,0 24-16,-25 1 15,25-25-15,-25 25 16,1-25-16,24 25 16,-25-25-1,25 0 1,-25 25-16,0-25 15,0 0-15,25 0 16,-24 0-16,-1 24 16,25-24-16,-25 0 15,25 0 204,0 0-204,25 0-15,0 0 16,-25 0-16,24 0 15,-24 0-15,25 0 16,0 0-16,0 25 62,-25 0-46,25-25 0,-25 25 15,24-25-31</inkml:trace>
  <inkml:trace contextRef="#ctx0" brushRef="#br0" timeOffset="36193.07">10790 1935 0,'-25'49'15,"0"1"-15,25-25 16,-49 49-16,-1 1 15,25-26-15,1 50 16,-26-24-16,0 24 16,1-49-16,24 24 15,-25-24-15,1 24 16,-1-24-16,25-1 15,1-24-15,-51 74 16,75-74-16,-49 25 16,49-25-16,-50 24 15,50-24-15,-25 0 16,0-25-16,25 25 15,0-25-15,-25 24 16</inkml:trace>
  <inkml:trace contextRef="#ctx0" brushRef="#br0" timeOffset="37046.11">7441 3249 0,'-24'0'0,"-76"50"15,76-25-15,-26-25 16,0 25 0,26-1-16,-1-24 15,0 25 1,0 0-16,-24 0 15,24 0-15,0-25 16,0 24-16,-24 1 16,-1 25-16,50-25 15,-25-25-15,0 24 16,25-24-16</inkml:trace>
  <inkml:trace contextRef="#ctx0" brushRef="#br0" timeOffset="39728.25">2505 5581 0,'25'0'94,"0"0"-94,0 0 15,24 0-15,-49 0 16,25 0-16,-25 0 15,25 0-15,-25 0 16,25 0-16,0 0 16,-1 0-16,-24 0 15,25 0-15,0 0 16</inkml:trace>
  <inkml:trace contextRef="#ctx0" brushRef="#br0" timeOffset="41408.36">3225 5283 0,'24'-24'63,"-24"24"-48,25 0-15,-25 0 16,25 0 0,-25 0-1,25 0-15,0 0 16,24 0-1,-49 0-15,25 0 16,25 0-16,-50 0 16,24 24 46,26-24-46,-25 25-16,0 0 15,-1-25 1,-24 25 15,0-25-15,0 25-16,0-25 15,0 24-15,25 1 16,-25-25-16,0 25 15,0 0-15,0 0 16,0-25-16,0 24 16,0-24-1,-25 50-15,1-50 16,24 25-16,-50 0 15,50-1-15,-25 1 16,-24 0-16,24 0 16,-25 0-1,25-1-15,1-24 16,-1 0-16,0 0 15,0 25-15,25-25 32,-25 0-32,1 0 15,24 0 1,-25 0 15,25 0 141,25 0-157,-1 0-15,1 0 16,0 0-16,0 0 15,-25 0 1,25 0 0,-1 0-16,1 0 15,0 25-15,0 0 16,24-25-16,-24 25 31,0 0 16,-25-25-32,25 0 1</inkml:trace>
  <inkml:trace contextRef="#ctx0" brushRef="#br0" timeOffset="43609.49">4118 5606 0,'24'0'47,"1"0"-31,0 0-1,-25 0-15,25 0 16,0-25-1,-1 0-15,-24 25 16,25-25-16,0 1 16,25-26-16,-50 25 15,24 0 1,-24 1-16,0 24 0,0-50 15,0 50 1,0-25-16,0 25 16,0-49-16,0 24 15,0-25-15,0 25 16,0 25-16,-24-24 15,24-1-15,-50-25 16,25 50-16,0-49 16,25 49-16,-49-50 15,49 50-15,-25-25 16,0 25-16,0 0 15,25 0 48,-49 0-48,49 0-15,-25 0 16,0 0-16,0 0 16,1 25-16,-1 0 15,-50 99 48,75-99-48,0-1-15,0-24 16,0 25-16,0 0 15,0 0-15,0 0 16,25-1 0,-25 1-1,25 0-15,-25 0 16,25 0-1,0-1 1,-25-24-16,24 25 16,-24-25-16,25 25 15,0-25-15,-25 25 16,25-25 15,-25 25-31,25-25 16,-25 24-1,99 1 16,-99 0-15,25-25 31,-25 25-32,24-25 1,1 25-16,-25-1 16,0-24-16,0 25 15,0 0-15,0 0 16,0-25-16,0 25 15,0-1-15,0 1 16,0-25-16,0 25 16,0-25-1,0 25-15,0-25 16,0 25-16,0 0 15,0-25 1,-25 24-16,25-24 31,0 50-31,-24-50 16,24 0 15,-50 25-31,50-25 31,-25 0-31,25 0 16,-25 0-16,1 0 15,-1 0-15,25 0 16,-50 0-16,50 0 16,-25 0-16,1-25 15,-1 25 1,25-25-1,-25 0 1,25 25-16,0-24 16,0-1-1,0 0-15,0 25 16,0-25-16,0 25 15,0-25-15,0 0 16,0 1 0,0 24-1,25-25-15,0 0 16,-1 25-16,1-25 15,25 0 1,-50 25 0,25 0 62,-25 0-78,24 0 15,1 0-15,-25 0 16,25 0-1,-25 0 1,25 0-16,0 0 16,-1 0 15,-24-24-16</inkml:trace>
  <inkml:trace contextRef="#ctx0" brushRef="#br0" timeOffset="44856.56">5011 5407 0,'0'0'31,"24"0"-31,1 25 16,0-25-16,0 0 15,-25 0-15,25 0 16,-1 0-16,1 0 16,25 0-16,-1 0 15,-24 25-15,0-25 16,0 0-16,0 0 15,-25 25 1,24-25 0,-24 0-1,25 0-15,0 0 16,0 25-16,-25-25 15,49 0-15,-49 0 16,25 0-16,-25 0 31,25 0 0,0 0-31,0 0 16</inkml:trace>
  <inkml:trace contextRef="#ctx0" brushRef="#br0" timeOffset="45664.61">5110 5779 0,'0'0'15,"25"0"-15,-25 0 16,49 0-16,-49 0 15,25 0-15,49 25 16,-49-25 0,0 0-16,25 0 15,-26 0-15,1 0 16,0 0-16,-25 0 15,25 0-15,-25 0 16,25 0 0,-1 0-1,-24 0-15,25 0 16,0 0-1</inkml:trace>
  <inkml:trace contextRef="#ctx0" brushRef="#br0" timeOffset="51056.92">6573 5110 0,'0'0'93,"-74"25"-77,74-25 0,-25 24-16,0-24 15,0 25 1,25 0-16,-24-25 15,24 25-15,-50 0 16,50-1-16,0-24 16,-25 50-16,25-50 15,-25 25-15,25-25 16,-24 49-16,24-49 15,-25 25 1,25 0-16,-25 0 16,25 0-16,0-25 15,0 24-15,0 1 16,-25 0-16,25-25 15,0 25 1,0 0 0,0-25-1,0 24-15,0 1 16,0 0-16,0 0 15,0-25-15,0 49 16,0-49-16,0 25 16,0-25-16,25 25 15,0 0-15,-25 0 16,25-25-16,-25 25 15,24-25 1,1 0 0,-25 0-16,25 0 15,0 0-15,0 0 16,-1 0-16,-24 0 15,25 0-15,0 0 16,-25-25 0,25 25 15,-25-25 0,0 25-15,0-25-1,0 0-15,0 25 16,0-25-16,25 25 15,-25-24-15,0-1 16,0 25-16,0-25 16,0 0-16,0 0 15,0 1-15,0-1 16,0 0-16,-25 0 15,0 0 1,25 25-16,-25-24 16,25 24-16,-25-25 15,1 0-15,24 25 16,-25 0 31,0 0 15,0 0-46</inkml:trace>
  <inkml:trace contextRef="#ctx0" brushRef="#br0" timeOffset="52375.99">7045 5705 0,'0'0'16,"24"0"-1,-24 0-15,25 0 16,0 25-16,0-25 15,0 0-15,24 0 16,-49 0-16,25 0 16,0 25-16,-25-25 15,25 0-15,-1 0 16,26 24-16,0-24 15,-1 0-15,1 0 16,-25 0 0,24 0-16,-49 0 15,25 0 1</inkml:trace>
  <inkml:trace contextRef="#ctx0" brushRef="#br0" timeOffset="53177.04">7417 5531 0,'0'0'15,"0"0"1,0 25-16,0 25 15,-25-25-15,25-1 16,-25-24-16,25 50 16,0-25-16,0-25 15,0 25-15,-25-1 16,25 1-16,0 25 15,0-50-15,-25 50 16,25-26-16,-24 1 16,24 0-16,0 0 15,-25 0-15,25-1 16,-25-24-1,25 25 1,0-25 109</inkml:trace>
  <inkml:trace contextRef="#ctx0" brushRef="#br0" timeOffset="56048.2">8086 5358 0,'0'0'141,"25"0"-141,25 0 15,-1 0 1,26 0 0,-50 0-16,-25 0 31,24 0-16,-24 0 1,25 0-16,0 0 16,-25 0-1,25 0-15,-25 0 47,25 0-31,-1 0-16,26 0 15,-50 25 1,25-25-1,-25 0 1,25 0-16,-1 0 16,-24 0-16,25 0 31,-25 0 47,25 0-78,-25 0 15,25 0 1,0 24 156,-25-24-157,-25 25-15,-25 0 16,50-25-1,-25 0 1,25 25 0,-24-25-1,-1 0-15,25 25 16,-25-1-16,0-24 15,0 0-15,25 25 16,-24-25-16,24 0 16,-50 25-1,50-25 1,-50 25-16,50 0 15,-24-1 1,-1-24-16,0 25 16,-25 0-1,50-25 1,-24 25-16,24-25 15,-25 25-15,0-25 16,25 24-16,-25 1 16,25-25-16,-25 25 15,1-25-15,24 25 16,-25 0-16,0 0 15,25-25 1,-25 24 0,25 1-1,-25 0 1,50-25 327,0 0-343,0 0 16,24 0-1,-24 0-15,0 0 16,0 0-16,49 0 15,-49 0-15,0 0 16,0 0-16,-25 0 109,24 0-109,1 0 47,-25 0-31,25 0 93,-25 0-109,25 0 62,0 0-46,-25 0 93,24 0-62,-24 0 15,25 0 1,-25 0-48</inkml:trace>
  <inkml:trace contextRef="#ctx0" brushRef="#br0" timeOffset="59392.39">5829 6896 0,'0'25'78,"75"-25"-78,-26 0 15,1 0-15,24 0 16,1 0-16,-51 0 15,51 0-15,-75 0 16,25 0 31,-1 0 0,1 0-47,25 0 15,-50 0-15,25 0 16</inkml:trace>
  <inkml:trace contextRef="#ctx0" brushRef="#br0" timeOffset="60768.47">6995 6524 0,'0'0'62,"-25"0"-46,0 0-16,-24 24 15,49-24-15,-25 25 16,25-25-16,-25 50 15,25-50-15,-25 25 16,25-25-16,0 49 16,-25-49-16,1 50 15,24-25-15,0-1 16,-25 26-16,0-25 15,25 0-15,0-25 16,-25 49-16,25-49 16,-25 25-16,25 0 15,0 0 1,0-25-1,0 25 1,0-25 0,0 24-16,0-24 15,0 25 1,0 0-1,25-25 1,-25 25 0,25-25-1,0 0-15,24 25 16,-49-25-16,25 0 15,-25 0-15,25 0 16,-25 0-16,25 0 16,0 0-16,-25 0 15,25 0 1,-1 0-1,1 0-15,-25-25 16,0 25 0,0-25-1,0 25 1,0-25-16,0 0 15,0 25 1,0-24-16,0 24 16,0-25-1,0 0-15,0 0 16,-25 25-1,25 0 17,-24-25-17,-1 25 1,0 0-1,25 0 95,-25 0-95,25 0-15,-50-24 16</inkml:trace>
  <inkml:trace contextRef="#ctx0" brushRef="#br0" timeOffset="61966.54">2580 6896 0,'24'0'62,"26"0"-62,0 0 16,-1 0-16,-24 0 16,25 0-1,-50 0-15,25 0 16,-25 0-1,24 0 1,1 0-16,0 0 16,-25 0-16,25 0 15,0 0-15,-1 0 16,-24 0 15,25 0-31,0-25 16,-25 25-1</inkml:trace>
  <inkml:trace contextRef="#ctx0" brushRef="#br0" timeOffset="63560.63">3820 6548 0,'0'0'78,"-25"25"-63,0-25 1,1 25-16,24-25 15,-25 25 1,0 0 0,25-25-1,-25 24-15,25 1 16,0 0-16,-25-25 15,0 25-15,25 24 16,0-24 0,-24 0-1,24-25-15,0 25 16,0-25-16,0 25 15,0 0 1,0-1-16,0-24 16,0 25-16,0 0 15,0 25-15,0-50 16,0 24-16,0-24 15,0 25-15,0 0 16,0 0-16,24-25 16,1 25-1,-25-25 16,25 24-31,-25-24 16,75 0 0,-51 0-1,1 0-15,0 0 16,25 0-16,-26 0 15,-24 0-15,25 0 16,0 0-16,-25 0 31,25-24-15,-25 24 15,0-25-15,0 25-1,0-25-15,0 0 16,0 0-16,0 25 15,0-24-15,0-1 16,0 0 0,0 25-1,-25-25 1,0 0-16,25 25 15,-25-24 1,25 24 0,-24 0 46,-1 0-62,0 0 16,25 0-1,-25 0-15,0 0 16,1 0-16,24 0 15,-25 0 1,25 0 0,-50 24 15,50-24 47</inkml:trace>
  <inkml:trace contextRef="#ctx0" brushRef="#br0" timeOffset="66991.83">2704 8731 0,'0'0'47,"25"0"-32,24 0-15,1 0 16,-1 0-16,26 0 15,-50 0-15,-1 0 16,1 0-16,-25 0 16</inkml:trace>
  <inkml:trace contextRef="#ctx0" brushRef="#br0" timeOffset="69366.95">3473 8384 0,'24'0'0,"1"0"15,-25 0 1,50 0-16,-25 0 15,-1 0-15,1 0 16,-25 0-16,25 0 16,0 0-16,-25 25 156,0-25-156,0 49 15,0-49 1,0 25-16,0-25 15,-25 50 1,25-50 0,-25 25-16,25-25 15,0 49-15,-25-49 16,1 25-16,-26 0 15,50 0 1,-25-25 0,25 0-16,25 0 218,0 0-202,0 0-1,-25 0 1,24 0-1,1 0 1,0 0 0,-25 0 30,25 0-46,-25 24 16,25-24 0,0 50-16,-25-50 15,0 25 1,0-25-1,0 25 1,0-25 0,0 24-1,0 1-15,0 0 16,-25 0-1,0-25 1,0 25 0,0-25-16,25 0 15,-49 0-15,49 0 16,-25 0-16,0 24 15,0-24-15,25 0 16,-25 25-16</inkml:trace>
  <inkml:trace contextRef="#ctx0" brushRef="#br0" timeOffset="71288.07">4093 8359 0,'0'25'31,"0"-25"-31,0 50 16,0-26-16,0 1 16,0 0-1,0 0-15,0 0 0,0-1 16,0-24-1,0 25-15,0 0 16,0 25-16,0-50 16,0 24-16,0-24 15,0 25 1,0-25 15,0 25 63,0 0-79,0-25 16,25 25 110,-1-25-126,51 0-15,-26-25 16,-24 25-16,25 0 16,-1-25-16,-24 0 15,0 25-15,-25 0 16,50-25-16,-50 1 15,24 24 1,1-25 15,0 25-15,-25-50 46,0 50-46,0-25-1,0 25-15,0-24 16,0-1-16,0 0 16,0 25-16,0-25 15,0 25-15,0-25 16,0 1-1,0 24 1,0-25 0,0 25-1,0-25 16,0 0-15,0 25 124,0 25-140,0 0 16,0 0-16,0-1 16,0 1-16,-25 25 15,25-25-15,0-25 16,0 24-16,0 1 15,0 25-15,0-50 16,0 25 0,0 24-16,-25-49 15,25 50-15,-24-25 16,24-1-16,0-24 15,0 25-15,0 0 16,0 0-16,0-25 16,0 25-16,0-25 15,0 24 32,0 1 0,0-25 46,0-25-77,0-24-16</inkml:trace>
  <inkml:trace contextRef="#ctx0" brushRef="#br0" timeOffset="72008.11">5755 8533 0,'24'0'47,"-24"0"-47,25 0 31,0 0-15,0 0-16,0 0 15,0 0-15,49 0 16,-49 0-16,0 0 16,-25 0-16,24 0 78,1 0-63,0 0 1</inkml:trace>
  <inkml:trace contextRef="#ctx0" brushRef="#br0" timeOffset="72854.16">5680 8756 0,'25'0'16,"-25"0"-1,25 25-15,0-25 16,-1 25 0,-24-25-16,25 0 15,25 0-15,-25 0 16,0 0-16,-25 24 15,49-24 32,-49 0-31,25 0-16,0 0 15,0 0 1,-25 0 62,24 0-62</inkml:trace>
  <inkml:trace contextRef="#ctx0" brushRef="#br0" timeOffset="75672.32">6623 8384 0,'0'0'63,"25"0"-63,-25 0 15,24 0 1,-24 0 0,25 0-1,0 0 1,0 0-16,0 0 15,-1 0-15,1 0 16,0 0 296,0 0-312,0 0 16,0 0-16,-25 0 15,0 25 406,0-25-421,0 25 16,-25-25-16,25 24 16,-25-24-1,0 25 1,0 0-16,25-25 15,-25 50 1,1-50-16,-1 24 16,25-24-16,-25 25 15,25-25 1,-25 25-1,0 0-15,25-25 16,-24 25-16,24-25 16,-25 24-1,25-24 1,-25 0-1,0 25-15,25-25 16,-25 25 0,25-25-16,-24 0 15,-1 25 1,0 0-1,25-25 1,-50 24 15,50-24 0,-24 25-15,24-25 187,24 0-188,1 0-15,0 0 16,0 0-16,-25 0 16,25 0-16,24-25 15,-49 25 1,50-24-16,-1 24 0,-24 0 15,0 0-15,0 0 16,-25 0-16,25 0 31,-1 0-15,1 0-1,-25 0 1,25 0 0,0 0-1,-25 0 32,25 0-47,0 0 187,-1 0-187,-24 0 16,25 0 31,-25 0-32</inkml:trace>
  <inkml:trace contextRef="#ctx0" brushRef="#br0" timeOffset="77429.42">6524 8384 0,'0'0'32,"0"0"-32,24 0 15,1 0-15,-25 0 16,25 0 15,0 0 0,0 0-15,-1 0 265,26 0-281,0 0 31,-50 0-31,49 0 15,-49 0 1,25 0 0</inkml:trace>
  <inkml:trace contextRef="#ctx0" brushRef="#br0" timeOffset="101488.8">20687 2530 0,'-25'25'78,"0"0"-78,25-25 16,-24 24-1,-1 1-15,0 25 16,25-50-16,-50 50 16,50-1-16,-49 1 15,24-25-15,0 49 16,0-74-16,25 25 15,-24 24-15,-1-24 16,25 0-16,0-25 16,0 50-16,-25-26 15,25 1 1,-25-25-16,25 25 15</inkml:trace>
  <inkml:trace contextRef="#ctx0" brushRef="#br0" timeOffset="102292.85">20414 2629 0,'25'-25'31,"-25"25"-15,25 25-16,-25 0 16,0-25-1,25 50-15,24-25 0,-49-1 16,25 1-16,-25 0 15,25 0-15,0 0 16,-25-1 0,24 1-16,1 0 15,-25 0-15,25 0 16,-25-1-16,0 1 15,0 0-15,25-25 16,-25 50 0</inkml:trace>
  <inkml:trace contextRef="#ctx0" brushRef="#br0" timeOffset="104039.95">21481 2307 0,'0'-25'78,"-25"25"-78,0 0 16,25 50-16,-25-26 15,1 1-15,24 0 16,0 0 0,-25 0-16,25 24 15,-25-49-15,25 50 16,0-25-16,-25 24 15,25 1-15,-25-25 16,25 0-16,-24 49 16,24-74-16,-25 50 15,25-26-15,-25 26 16,25-25-16,0 0 15,0-1-15,-25 26 16,25-25-16,-25 0 16,25 24-16,0 1 15,0-50-15,0 49 16,0-49-16,0 25 15,0-25 63,25 25-62,-25-25 0,25 0-16,-25 0 15,50 0-15,-50 0 16,24 0-16,26 0 15,0 0-15,-26 0 16,26 0-16,24 0 16,-49 0-16,0 0 15,0 0-15,0 0 16,-1 0-1,-24-25-15,25 25 16,-25-25 0,25 1-1,-25-1 1,0 0-1,0 25-15,0-25 16,0 25-16,0-25 16,0-24-1,0 49-15,-25-25 16,0 0-16,1 0 15,-1 1 1,0-1 0,25 25-16,-25-25 15,25 0-15,-49 25 16,49-25-16,-25 25 15,25 0 1,-25-24-16,0 24 31,0 0 78,25 0-109,-49 0 16</inkml:trace>
  <inkml:trace contextRef="#ctx0" brushRef="#br0" timeOffset="105789.05">15131 1885 0,'-25'0'31,"25"25"-15,0 0 0,0 0-16,0-1 15,0 26-15,0-25 16,0 24-16,0 1 15,-25-25-15,0 0 16,1 49-16,24-49 16,-25 0-16,25-1 15,-25 1-15,25 25 16,0-50-1,0 49-15,0-49 16,-25 25-16,25 0 16,-25 0-1</inkml:trace>
  <inkml:trace contextRef="#ctx0" brushRef="#br0" timeOffset="106781.1">15007 2009 0,'25'0'15,"-25"25"-15,24-25 32,-24 25-32,25-25 15,0 49 1,-25-49-1,25 50 1,-25-50 0,0 25-1,25-25-15,-1 25 16,-24-1-1,25 1-15,-25-25 16,0 25 0,25 0-1,0 0 1</inkml:trace>
  <inkml:trace contextRef="#ctx0" brushRef="#br0" timeOffset="108224.19">14610 1538 0,'-25'0'0,"0"25"15,25-25 1,0 24 0,0-24-16,-24 50 15,24-25 1,0 0-16,0 0 15,-25-25-15,25 49 16,0-49-16,-25 50 16,25-25-16,0-25 15,0 49-15,0-49 16,0 50-16,0-50 15,0 25-15,0-1 16,0 1-16,0-25 16,0 25-16,0-25 15,0 25 1,0-25-1,0 25-15,0-1 32,50 1-32,-50 0 15,24-25 1,1 25-16,-25-25 31,25 0-31,-25 0 16,50 0-1,-50 0-15,24 0 16,26-25-16,-25 25 15,0-25-15,-25 0 16,24 25 0,-24-24-1,0 24 1,0-25-16,0 0 15,0 25 1,0-25-16,0 25 16,0-25-16,0 25 15,0-49 1,-24 49-1,24-25 1,-25 25 15,0-25-15,25 0-16,-25 25 15,25-24-15,-49 24 16,49 0 0,-25 0-16,0 0 15,0 0-15,-24 0 16,24 0-16,0 0 15,0 0-15,0 0 16,1 0-16,24 0 16,-25 0-1,25 0 16</inkml:trace>
  <inkml:trace contextRef="#ctx0" brushRef="#br0" timeOffset="109656.27">14684 4564 0,'0'25'0,"25"-25"15,0 0-15,25 0 16,-1 0-16,-24 0 16,25 0-16,-26 0 15,-24 0-15,25 0 16,0 0-1,-25 0 1,25 0-16,0 25 16,-1-25-16,1 0 15,25 0-15,-50 0 16,25 0-16,-1 0 15,-24 0 1</inkml:trace>
  <inkml:trace contextRef="#ctx0" brushRef="#br0" timeOffset="110974.34">15974 4242 0,'0'0'47,"0"0"-47,-25 24 0,25 1 15,-24-25 1,-1 25-1,0 25-15,0-50 16,25 24-16,-25 1 16,1 25-16,-1-50 15,25 25-15,-25-25 16,25 24-16,-25 1 15,25 0-15,0 0 16,-25 0-16,1-1 16,24-24-16,0 25 15,0 0-15,0 0 16,0 0-16,0-1 15,0-24-15,0 25 16,0-25-16,0 25 16,0 0-16,0-25 15,0 25-15,0 0 16,0-1-16,0-24 15,24 25-15,-24-25 16,25 25 0,0 0-16,-25-25 15,25 25-15,-25-25 16,25 0-16,-1 0 15,-24 0-15,25 0 16,-25 0 0,50 0-16,-25 0 15,-1 0-15,1 0 16,25 0-16,-50 0 15,25-25-15,-25-25 16,24 25-16,-24 1 16,0-26-16,0 50 15,0-25-15,0 25 16,0-50-16,0 50 15,0-24 1,0 24-16,-24-25 16,-1 0-16,25 25 15,-25 0-15,0 0 16,0 0-16,-24 0 15,49-25-15,-25 25 16,25 0-16,-50 0 16,50 0-16,-24 0 15,24 0 1,-25 0-16,25 0 15,-25 0-15,0 0 16,25 0 0,-25 0-16,1 25 15,-1 25 16,25-50 1</inkml:trace>
  <inkml:trace contextRef="#ctx0" brushRef="#br0" timeOffset="112383.42">16818 4366 0,'-25'0'0,"-50"0"16,75 0-16,-24 0 15,-1 24-15,0-24 16,0 50-16,0-50 15,1 25 1,-1-25-16,25 25 16,-25-1-1,25 1 1,0-25-16,-25 50 15,25-50-15,-25 49 16,25-49-16,0 25 16,-24 0-16,24 0 15,-25 24-15,25-49 16,0 25-16,0 25 15,0-50-15,0 25 16,0 0-16,0-1 16,0 1-16,0 0 15,0 0 1,0-25-16,25 49 15,-25-49-15,24 25 16,1-25 31,0 0-32,-25 0 1,25 0 15,0 0-15,-1 0-16,-24 0 15,25 0-15,25 0 16,-25 0-16,-25-25 16,24 25-1,-24-24 1,0-1-1,0 0-15,0 25 16,0-25-16,0 0 16,0 25-16,0-24 31,0 24-31,0-25 15,0 0-15,0 25 16,0-25 0,0 25-1,0-25 1,0 25-16,-24-25 15,-1 1-15,0 24 16,0 0-16,0 0 16,-24-25-16,49 25 15,-50 0-15,25 0 16,25 0-16,-24 0 15,-1 0-15,25 0 16,-50 0 0,50 0 15,-25 25 0</inkml:trace>
  <inkml:trace contextRef="#ctx0" brushRef="#br0" timeOffset="113343.48">17314 4812 0,'24'0'0,"26"0"16,0 0-16,-1 0 15,-24 0-15,25 0 16,-25 0-16,-25 0 16,24 0-16,1 0 15,-25 0-15,25 0 16,0 0-16,0 0 15,-1 0-15,-24 0 16,25 0 78,0 0-79</inkml:trace>
  <inkml:trace contextRef="#ctx0" brushRef="#br0" timeOffset="114015.52">17388 5035 0,'50'0'15,"24"0"-15,-24 0 16,49 0-16,-49 0 16,-1 0-16,-24 0 15,0 0-15,0 0 78,-1 0-62,1 0-16,-25 0 15,25 0-15,-25 0 16,25 0-16</inkml:trace>
  <inkml:trace contextRef="#ctx0" brushRef="#br0" timeOffset="116982.69">18926 4663 0,'0'0'93,"-50"0"-77,1-25-16,24 1 16,0 24-1,0 0-15,1 0 16,-26 0-16,50 0 15,-50 0-15,50 0 94,-24 0-94,-1 0 16,0 24-1,25 1-15,0-25 0,-25 50 16,25-50-16,0 25 15,0-1-15,0 1 16,0-25 0,-25 25-16,25-25 15,0 50 1,0-50-16,0 25 15,0-1-15,0 1 16,0-25-16,0 25 16,0-25-1,0 25-15,0 24 16,0-49-16,0 50 15,25 74 48,25-99-48,-50-25 1,25 0-16,-25 25 16,49-25-16,-49 0 15,25 0-15,0 0 16,0 0-1,-25 0-15,24 0 16,1 0-16,25 0 16,-1-50-1,-49 50-15,25 0 16,0-25-16,0 0 15,-25 25-15,25-24 16,-1 24 0,-24-25-1,25 0-15,-25 25 16,25-25-1,-25 25 1,0-25-16,0 25 16,25-24-16,-25-1 15,0 0-15,0 25 16,0-50-16,0 26 15,0-1-15,0 25 16,0-25-16,0 25 16,0-25-16,0 0 15,0 0 16,0 25-15,0-24 0,0-1-1,-25 25-15,25-25 31,0 25 235,0 0-251,0 25-15,0-25 16,0 25-16,0 99 62,0-124-62,0 25 16,0-25-16,0 24 15,0 1-15,0-25 16,0 25-16,0-25 16,0 25-16,0-25 15,0 25-15,0-1 16,0-24-16,-25 25 15,25-25 1,0 25 0,0 0-1,0-25-15,0 25 16,0-25-16,0 24 15,0-24 1,0 25 0,0 0 15,0-25-16,0 25 1,0-25-16,0 25 94,0-1-16,25-24-47,-25 0-16,25 0 1,0 0 31,-25 0-47,24 0 31,-24 0 0,25-24-15,0 24-1,-25 0-15,25 0 16</inkml:trace>
  <inkml:trace contextRef="#ctx0" brushRef="#br0" timeOffset="117959.74">19521 4911 0,'0'0'31,"0"0"-16,25 25-15,0-25 16,-25 0 0,25 0-1,-25 0-15,49 25 16,-24-25-16,0 0 15,25 0-15,-50 0 94,24 0-94,-24 0 16,50 0 186</inkml:trace>
  <inkml:trace contextRef="#ctx0" brushRef="#br0" timeOffset="121023.92">20687 4638 0,'-25'0'62,"0"0"-46,1 0-16,-26 0 15,25 0-15,0 0 16,1 0-16,-1 0 15,0 0-15,25 0 16,-25 0 0,25 0-16,-25 0 15,1 0-15,24 0 16,-25 0-1,25 0 1,-25 0 0,0 0-16,0 0 15,25 0 1,-49 0-1,49 25 157,0 0-156,0-25-16,0 25 15,0-25-15,0 25 16,0-25-16,0 24 15,0 1 1,0-25-16,0 25 16,0-25-1,0 25 1,0 0-1,0-25 1,0 25-16,0-25 16,0 24-1,0-24-15,0 50 16,0-50-16,0 25 15,0-25-15,0 25 32,25-1 155,-1-24-172,1-24-15,0 24 16,-25-25-16,25 25 16,-25-25-1,25 0 204,-25 25-219,49 0 15,-49 25 1,25-25-16,-25 25 15,25-25-15,0 0 16,-25 25 31,24-1-32,-24-24 17,0 25-17,0-25-15,0 50 16,0-50-1,0 25-15,0-25 16,0 24 0,0 1-16,0 0 15,0-25 1,0 25-1,0 0 63,0-25-78,0 24 32,0 1-17,0 0 32,0-25-47,-24 25 31,-1-25 266</inkml:trace>
  <inkml:trace contextRef="#ctx0" brushRef="#br0" timeOffset="124208.1">20489 5333 0,'0'25'171,"0"0"-155,0-25 0,0 24-1,-25-24 1,0 0 31,25 0 31,-25 0-63,25 25 1,-25-25 46,1 0-62,-1 0 16,25 0-16,-25 0 15,25 0 1,-25 0 0,0 0-1,25 0-15,-24 0 187,-1 0-155,0 0 202</inkml:trace>
  <inkml:trace contextRef="#ctx0" brushRef="#br0" timeOffset="130008.43">19397 3200 0,'0'0'16,"-49"0"-16,24 0 15,25 25-15,-25-1 16,0 1-16,-24 0 15,24 0-15,-25 0 16,25-25-16,-24 49 16,24-24-16,0-25 15,-24 25-15,24 0 16,0-1-1,0 1-15,0-25 16,1 25-16,-26 0 16,25 0-16,-24-1 15,49-24-15,-25 25 16,25-25-1,-25 0-15,0 25 16,25 0-16</inkml:trace>
  <inkml:trace contextRef="#ctx0" brushRef="#br0" timeOffset="130967.49">21903 2679 0,'0'0'47,"0"25"-47,-50 0 15,50-1-15,-25-24 16,25 25-16,-74 25 16,74-50-16,-25 49 15,-50-24-15,75 0 16,-74 25-16,49-26 15,0 1 1,-24 0-16,-1 25 16,50-50-16,-49 49 15,24-24-15,-25 25 16,50-50-16,0 49 15,-25-49-15,1 25 16,24-25 0</inkml:trace>
  <inkml:trace contextRef="#ctx0" brushRef="#br0" timeOffset="147494.43">2778 2604 0,'-25'0'0,"1"0"15,-1 25-15,25-25 16,-50 25-16,25 25 15,0-50-15,25 25 16,-49-1-16,49 1 16,-25 0-16,25 0 15,-50 0-15,26 24 16,-26-24-16,50 0 15,-25 0-15,-24-1 16,-1 1-16,0 0 16,-24 0-16,74 0 15,-50-1-15,1-24 16,49 25-16,-25 0 15,0-25 1</inkml:trace>
  <inkml:trace contextRef="#ctx0" brushRef="#br0" timeOffset="148376.47">2059 2778 0,'0'0'0,"49"25"16,1 0-16,-25-25 15,49 49-15,-24-24 16,-25 0-16,49 0 16,-49 0-16,49-25 15,-49 24-15,74 26 16,-49-50-16,0 25 15,24 0-15,25-1 16,-49 1-16,-1 0 16,-24 0-16,-25-25 15,25 0-15,-25 0 94</inkml:trace>
  <inkml:trace contextRef="#ctx0" brushRef="#br0" timeOffset="175096.01">19496 6375 0,'0'0'16,"25"0"-1,0 0-15,-25 0 16,25 0 0,-25 0-1,25 0-15,0 0 16,-1 0-1,1 0-15,0 0 16,-25 0-16,50 0 16,-50 0-16,49 0 15,-24 0 1,-25 0-16,25 0 15,0 0-15,-1 0 16,1 0-16,0 0 16,0 0-16,-25 0 15</inkml:trace>
  <inkml:trace contextRef="#ctx0" brushRef="#br0" timeOffset="175983.06">19769 6152 0,'0'0'31,"0"0"-15,0 0-16,0 24 0,0 1 15,0-25-15,0 25 16,0-25-1,0 25-15,0-25 16,0 25-16,0-1 16,0-24-16,0 25 15,25 0-15,-25 0 16,0-25-16,0 25 15,0-25-15,0 24 16,0 1-16,0-25 16,0 25 15,0-25-16</inkml:trace>
  <inkml:trace contextRef="#ctx0" brushRef="#br0" timeOffset="178767.22">20762 5953 0,'0'0'109,"-25"0"-109,0 0 16,-25 0-16,50 0 16,-25 0-16,1 0 15,-1 0-15,25 0 16,-25 0 218,25 0-234,-25 0 15,25 0-15,0 25 16,0 0-16,0 0 16,0-25-16,0 49 15,0-49 1,0 25-16,-25 25 15,25-50 17,0 24-17,-24-24-15,24 25 16,0 0-1,-25-25-15,25 25 16,-25 0 0,25-1 436,25-24-436,-25 0-1,25 0-15,-1 0 16,1 0-16,-25 0 15,25-24 1,49 73 202,-24-49-202,-25 50-16,25-25 16,-26-25-16,26 24 15,-50 1 1,0-25 124,0 25-124,0-25-16,0 50 31,0-50 47,-25 24-78,25-24 16,-25 25-16,25-25 15,-24 25-15,24-25 16,-25 25-16,0-25 15,25 0 1,-25 0-16,25 0 16,-25 25-16,0-25 15,25 0-15,-24 0 16,-26 0-1,50 0 1,-25 0 0</inkml:trace>
  <inkml:trace contextRef="#ctx0" brushRef="#br0" timeOffset="181113.34">14560 6152 0,'0'0'141,"25"0"-126,0 0-15,0 0 16,-25 0-16,25 0 15,-1 0-15,-24 0 16,75 0 124,-26 0-140,1 0 16,-25 0 0,0 0-16</inkml:trace>
  <inkml:trace contextRef="#ctx0" brushRef="#br0" timeOffset="181823.39">14734 5978 0,'0'0'47,"0"0"-32,0 25-15,0-25 16,0 25-16,0-1 15,0 1-15,0 0 16,0-25-16,0 25 16,0 0-16,0-1 15,0-24 1,0 25-1,0-25-15,25 25 16,-25 0 62,0-25-62</inkml:trace>
  <inkml:trace contextRef="#ctx0" brushRef="#br0" timeOffset="183615.5">15801 5730 0,'0'0'94,"-25"0"-79,0 0-15,-25 0 16,26 0-16,-1 0 16,0 0-16,25 0 15,-25 0 1,0 0 155,25 0-155,0 25-16,0-1 16,0 26-1,0-25-15,0 0 16,0 24-16,0-24 15,0 50-15,0-75 16,0 24-16,0-24 16,0 50-16,0-25 15,0-25 204,25 0-204,0 0 1,-25-25-16,50 25 15,-26 0-15,1 0 16,0 0-16,25 0 16,-50 0-16,24 0 15,1 0 16,0 0-15,-25 0-16,25 50 16,-25-26-1,0 1 1,0-25-16,0 25 31,0-25-31,0 50 16,0-50-16,0 24 15,0 1 1,0-25-1,-25 25-15,25-25 16,-25 0-16,0 0 16,1 25-1,24-25 1,-25 0-1,0 0 17</inkml:trace>
  <inkml:trace contextRef="#ctx0" brushRef="#br0" timeOffset="184655.56">14759 7962 0,'0'0'16,"0"0"15,25 0 0,-1 0-31,1 0 16,0 0-16,0 0 15,0 0-15,-1 0 16,-24 0-16,25 0 15,0 0 1,0 0-16,49 0 16,-49 0-16,25 0 15,-1 0 1,1 0-16,-25 0 15,-1 0-15,-24 0 16,25 0-16,-25 0 16,25 0-1,0 0 48</inkml:trace>
  <inkml:trace contextRef="#ctx0" brushRef="#br0" timeOffset="185563.61">16346 7590 0,'0'0'78,"0"25"-78,0 0 15,0 0-15,0-1 16,0 1-16,0 25 16,0-25-16,0-1 15,0 1-15,-25 0 16,25 25-16,0-50 15,0 24-15,0 1 16,0 0-16,0 0 16,0-25-1,0 25 1,0 0-16,0-25 15,0 24 1,0-24-16,0 50 16</inkml:trace>
  <inkml:trace contextRef="#ctx0" brushRef="#br0" timeOffset="187831.74">16049 7342 0,'0'0'15,"0"0"1,0 0 0,0 25-1,0-25 1,-25 25-16,25 0 15,-25-25-15,25 24 16,0 1 0,-25 0-16,0 25 15,25-50-15,0 24 16,-24 1-16,24 0 15,-25 0-15,0 24 16,0-24 0,25 0-16,-25 25 15,25-26 1,-24 1-16,24 0 15,-25 0-15,25 24 16,-25-49-16,0 25 16,25 0-16,0 0 15,0 0-15,0 0 31,0-25-31,0 24 16,0-24-16,-25 50 16,25-50-1,0 25 1,0 0-16,0-1 15,0-24 1,0 25 31,0-25-32,0 25 48,0-25-48,25 0-15,0-25 16,0 0-16,-25 25 16,49-24-16,-49-1 15,0 0 1,0-25-1,25 50-15,-25-24 16,0-1 0,0 0 15,25 0-16,0 0 17,-25-24 30,0 49 110,0-25-157,0 25 235,0 0-235,0 0 63,-50 0 110,1-25-188,49 25 15,-50 0-15,0-25 31</inkml:trace>
  <inkml:trace contextRef="#ctx0" brushRef="#br0" timeOffset="188935.8">17413 7962 0,'0'50'31,"25"-50"-31,74 25 16,-74-25-16,49 0 16,-49 0-16,25 25 15,-50-25-15,24 0 16,1 0-16,-25 0 15,25 0 1,25 0 0,-50 0-16,24 0 15</inkml:trace>
  <inkml:trace contextRef="#ctx0" brushRef="#br0" timeOffset="189744.84">17388 8359 0,'0'0'16,"50"0"-1,-1 0-15,1 0 16,0 0-16,24 0 16,-49 0-16,0 0 15,-25 0-15,24 0 16,-24 0-1,25 0 1,-25 0 15</inkml:trace>
  <inkml:trace contextRef="#ctx0" brushRef="#br0" timeOffset="192827.02">19100 8062 0,'-25'-25'78,"25"25"-78,-25-25 16,0 25-16,25 0 16,-25 0-1,1 0-15,-1 0 16,0 0-16,0 0 15,0 0-15,25 0 16,-49 0-16,24 0 16,0 0-16,0 0 15,1 0-15,-1 0 16,0 0-16,25 0 15,-25 0-15,0 25 16,25-25 0,-24 0-1,24 25 1,-25-25-1,25 24-15,0 1 16,-25 0 0,0 25-16,0-26 15,25 51-15,0-75 16,0 25-16,0 24 15,0-49-15,0 25 16,0-25-16,0 25 16,0 0-16,0-1 15,0 1-15,0 0 16,0 0-16,0 0 15,0-25-15,0 24 16,0 26 0,25-50-16,0 25 15,0 0 1,24-25-16,-24 0 15,0 0-15,-25 0 16,25 0-16,-25 0 16,25 0-1,-25 0-15,24 0 16,1-25-1,-25 25-15,25-25 16,-25 0 0,25 25-1,0-49 1,-1 49-16,-24-25 15,50 0 1,-50 0-16,25 25 16,0-25 15,-25 25-31,24-49 31,-24 24-15,0 0-1,0 25 1,25-25-1,-25 1 1,0-1-16,0 25 16,0-25-16,25 0 15,-25 0 1,0 1-1,0 24-15,0-25 16,0 0 0,0 0-1,0 25-15,0-25 16,25 1-16,-25 24 265,0 24-249,0 1-16,0 0 15,0 0-15,0-25 16,-25 49-16,25-49 15,0 50 1,0-50-16,-25 25 16,25 49-16,0-74 15,0 25-15,0 0 16,0 0-1,0-25-15,0 24 16,0-24-16,0 25 16,0 0-1,0-25-15,0 25 16,0-25-1,0 25 1,0-25 0,-25 49-1,25-49 16,-24 50 1,24-50 311,24 0-328,1 0-15,-25 0 16,25 0-16,0 0 16,-25 0-16,25 0 15,-25 25 1,24-25 389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4T08:35:51.8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26739 1786 0,'-24'0'16,"-1"0"0,25 25-16,-25-25 15,25 25-15,-25-25 16,0 24-1,25-24 1,0 25 0,-24 0-16,24-25 15,0 25-15,0-25 16,0 25-16,-25-1 15,25-24-15,0 25 16,0-25-16,-25 50 16,25-50-16,-25 25 15,25-1 1</inkml:trace>
  <inkml:trace contextRef="#ctx0" brushRef="#br0" timeOffset="597.03">26467 1885 0,'24'0'16,"-24"0"-16,25 0 16,-25 25-16,25 0 15,0-25-15,-25 25 16,25-25-16,-25 24 15,24-24-15,1 25 16,-25 0-16,25-25 16,-25 25-16,25 0 15</inkml:trace>
  <inkml:trace contextRef="#ctx0" brushRef="#br0" timeOffset="2301.13">25698 1612 0,'24'0'31,"26"0"-31,0 0 16,-1 0-16,26 0 15,-1 0-15,1 0 16,-26 0-16,-24 0 15,0 25 48,-25-25-48,25 25 1,-25-25 0,0 25-16,0 0 15,0-1-15,0-24 31,0 25-31,0-25 16,0 25 0,0 0-16,-25-25 15,-25 25-15,50-25 16,-49 0-16,24 0 15,0 24-15,0-24 16,0 25-16,-24-25 16,49 0-16,-25 0 15,-25 0-15,50 0 16,-25 0-16,1 25 15,24-25 1,0 0 124,24 0-124,26 0-16,-25 0 0,25 0 16,-26 0-1,1 0-15,0 0 16,0 25-16,0-25 62,-25 49-46,0-49-1,0 25 1,0-25 0,0 25-16,0-25 15,0 25 1,0 0-1,0-1 1,0-24 0,-25 25-16,0-25 15,0 0-15,0 0 16,1 0-1,-1 0-15,25 0 16,-25 0 0,25 0-16,-25 0 15</inkml:trace>
  <inkml:trace contextRef="#ctx0" brushRef="#br0" timeOffset="4442.25">32544 2530 0,'-25'0'16,"0"50"-1,25-26-15,-25 1 16,-24 25-16,24-25 16,0 0-16,25 24 15,-25-24-15,1 0 16,24 24-16,-25-24 15,0 25-15,0-25 16,0 24-16,0 1 16,1-50-16,-1 49 15,25 1-15,-25-50 16,25 25-16,-25 0 15</inkml:trace>
  <inkml:trace contextRef="#ctx0" brushRef="#br0" timeOffset="5252.3">32246 2580 0,'25'0'32,"0"0"-32,-25 24 15,25 1 1,-25-25-16,0 25 15,24-25-15,1 50 16,-25-50-16,25 25 16,0 24-16,-25-49 15,25 25-15,-25 0 16,24 0-16,-24-25 15,25 49-15,0-24 16,-25 0 0,0 24 15,25-24-16,-25 0 1,0-25-16,0 25 16,25 0-1</inkml:trace>
  <inkml:trace contextRef="#ctx0" brushRef="#br0" timeOffset="7132.4">33114 2183 0,'0'0'47,"50"-25"-31,-25 25-16,-1 0 15,1 0-15,-25 0 16,25 0-16,0 0 15,0 0-15,-1 0 16,1 0 0,-25 0-16,25 0 15,-25 0 16,25 0 16,-25 0-16,0 25-15,0-25 0,0 25-16,0-1 15,0-24 1,0 25-16,0 0 15,0 0-15,-25 0 16,25-1-16,-25-24 16,0 50-16,1-25 15,-1-25-15,-25 49 16,50-49-16,-25 25 15,-24 0-15,24-25 16,-25 0 0,50 0-16,-24 0 15,24 25 32,0-25 125,24 0-172,-24 0 15,25 0-15,-25 0 16,25 0 15,-25 0-15,50 25-1,-50-1 16,24-24-15,-24 25 15,0-25-31,0 25 16,25 0-16,-25 0 15,0 0 1,0-1 0,0-24-16,0 50 15,0-50 1,0 25-1,0-25 1,-25 25 0,25-25-16,-24 24 15,24 1 1,-25-25-1,0 0 1,0 0 0,25 0-16,-49 0 15,49 0 1,-25 0-1</inkml:trace>
  <inkml:trace contextRef="#ctx0" brushRef="#br0" timeOffset="9989.57">26938 5259 0,'0'0'0,"25"0"16,-25 0-1,24 0 1,1 0-1,-25-25 1,25 25 0,0-25-16,0 25 15,-25 0 1,25-25-16,-1 25 15,1 0-15,-25-25 16,25 25 0,0 0-16,0 0 15,-1-24-15,1 24 16,-25 0-1,25 0 1,-25 0 0,25 0-1,-25 0 1,25 0-16,-1 24 15,-24-24 1,25 25 0,-25-25-1,25 25 1,0 0-1,-25 0 1,0-25-16,0 24 16,0-24-16,0 25 15,0 0-15,0 0 16,0 0-16,-25-1 15,25-24-15,-25 50 16,25-50 0,-49 25-16,49-25 15,-50 49-15,-24-24 16,74-25-16,-50 25 15,0-25-15,26 50 16,-1-26-16,0-24 16,0 25-16,25-25 15,-25 25-15,0 0 31,25-25 125,0 0-140,25 0 0,25 0-16,-25 0 15,0 0-15,49 0 16,-49 0-16,0 0 15,-1 0-15,-24 0 16,25 0 31,-25 0-32,25 0-15,0 0 16,-25 25 0</inkml:trace>
  <inkml:trace contextRef="#ctx0" brushRef="#br0" timeOffset="11186.63">27657 5283 0,'25'0'16,"0"-24"-1,-25-1 1,25 25 0,-1-25-16,-24 25 15,25 0 1,-25 0-1,25 0 17,-25 0-17,25 0 1,0 0-1,-25 25 1,0 0 0,0-25-16,0 24 15,0-24-15,0 50 16,24-25-16,-24 0 15,0-25 1,0 24 0,0 1-16,0 0 15,0-25 1,0 25-16,0 24 15,-49 1 1,24-25-16,25 0 16,-50-1-16,50 1 15,-49 0-15,24-25 16,25 25-1,-50 0-15,26-25 16,-1 24 15,25-24 110,25 0-141,24 0 15,1 0-15,-25 0 16,-1 0-16,1 0 15,0 0 1,0 0 31,-25 0-47,25 0 15,-25 0-15,24 0 16,1 0-16,0 0 16,-25-24-16</inkml:trace>
  <inkml:trace contextRef="#ctx0" brushRef="#br0" timeOffset="11957.68">28550 3225 0,'-25'24'0,"25"-24"16,-24 25-16,-1 0 15,-25 25 1,50-26-16,-25 1 15,1-25-15,-1 25 16,-25 0-16,25-25 16,-49 25-16,49-25 15,0 0-15,1 0 16,24 0-16,-50 24 15,50-24 17,-25 0-17</inkml:trace>
  <inkml:trace contextRef="#ctx0" brushRef="#br0" timeOffset="12732.72">26491 1414 0,'0'0'16,"-24"25"-1,-26 24-15,25-24 16,-24 0-16,-1 74 15,0-74-15,50 0 16,-49 0 0,49 24-16,-25-49 15,0 25-15,0 25 16,25-50-16,-49 49 15,24-24-15,-49 25 16,49-1-16,0-24 16,25-25-1,-25 25-15,25-25 16,0 25-1,-25-25 1</inkml:trace>
  <inkml:trace contextRef="#ctx0" brushRef="#br0" timeOffset="14659.83">28203 5556 0,'25'0'0,"0"0"16,-25 0-16,24 0 15,-24 0 1,50-25-16,-25 25 16,0 0-16,-1 0 15,-24 0 1,25 0-1,0 0 1,0 0-16,-25 0 16,49 0-16,-24 0 15,-25 0-15,25 0 16,0 0 31,-25 0-32,49 0-15,-49 0 16,25-24-1</inkml:trace>
  <inkml:trace contextRef="#ctx0" brushRef="#br0" timeOffset="16532.93">28972 5184 0,'0'0'16,"0"25"0,0 0-16,0-25 15,0 25-15,0-25 16,0 24-16,0 1 15,0 0-15,0-25 16,0 25-16,0 0 16,25 24-16,-25-49 15,0 25-15,0 25 16,0-50-16,24 24 15,-24 1-15,0-25 16,25 25 0,-25 0 15,25-25 47,-25 0-63,25 0 1,0 0-16,-25 0 16,25-25-16,-25 25 15,0-25 1,24 0-16,-24 1 15,25-26-15,-25 50 16,0-50-16,0 26 16,25-1-16,-25 25 15,0-25-15,0 25 16,0-25-16,25 25 47,0-25 77,-25 25-92,0 25-17,0-25-15,24 25 16,-24 0-16,0-25 15,0 25-15,0-25 16,0 24-16,25 1 16,0 0 15,-25-25-31,0 25 15,25 0 1,-25-1 0,25-24 30,-1 0-30,-24 25 0,25-25 140,-25 0-156,0-25 15,0-49-15,0 49 16,0 0-16,25-24 15,-25 49-15,0-25 16,0 0-16,0 0 16,25 25-16,-25-24 15,0 24 1,0-50-16,0 50 15,0-25 1,0 25-16,0-25 16,0 1-16,0 24 15,0-25-15,0 0 16,0 0-16,0 25 15,0-25-15,25 1 16,-25-1-16,24 25 16,-24-25-1,0 25 1,0-25-1,0 0 1,0 25-16,0-24 16</inkml:trace>
  <inkml:trace contextRef="#ctx0" brushRef="#br0" timeOffset="17435.99">29914 5308 0,'25'0'62,"-25"0"-46,25 0-1,0 0-15,0 0 0,24-25 16,-49 25-16,50 0 15,-50 0-15,25 0 16,-25-24-16,24 24 31,1 0-31,0 0 16,-25 0-16,25 0 15,-25 0-15,25 0 16,0 0 46</inkml:trace>
  <inkml:trace contextRef="#ctx0" brushRef="#br0" timeOffset="18220.04">29914 5655 0,'25'0'16,"-25"0"-1,50 0-15,-50 0 16,25 0-16,-1 0 16,1 0-16,-25 0 15,25 0 1,-25 0-1,25 0 1,-25 0-16,25 0 16,-1 0-1,-24 0 63,25 0-62</inkml:trace>
  <inkml:trace contextRef="#ctx0" brushRef="#br0" timeOffset="19692.12">30708 5457 0,'0'25'31,"0"-25"-16,0 25-15,25-25 16,0 0-16,0 0 16,24 24-1,-24-24-15,0 0 16,0 0-16,-25 0 15,24 0-15,1 0 16,0 0 0,-25 0-1,25 0 110,0 0-94</inkml:trace>
  <inkml:trace contextRef="#ctx0" brushRef="#br0" timeOffset="21600.23">31428 5234 0,'0'-25'78,"0"25"-63,24-25 1,1 25 0,0-25-16,0 25 15,24-24-15,-49 24 16,25 0-16,0 0 31,-25 0 31,25 0-46,-25 0 0,25 0-1,-25 24-15,0 1 16,0-25-16,0 25 15,0 0-15,0 0 16,0-1 0,0-24-1,0 25 1,0 0-16,0-25 15,0 25-15,0-25 16,-25 25-16,25-25 16,-25 24-16,0 1 15,25-25-15,-25 25 16,25 0-16,-24 0 15,-1-1-15,25-24 16,0 25-16,-25 0 16,25-25-16,0 25 15,-25 0-15,25-1 47,0-24 140,25 0-171,-25 0-16,25-24 15,0 24-15,-25-25 16,24 25 31,-24 0-32,25 0 63,0 0-78,0 0 16,0 0-16,-1 0 16,-24 0-1,25 0 1,-25 0-1,25 0 17</inkml:trace>
  <inkml:trace contextRef="#ctx0" brushRef="#br0" timeOffset="22629.29">32196 5110 0,'0'0'125,"0"25"-125,0-1 15,0 26-15,0-50 16,0 25-16,0 0 16,0-1-16,0 1 15,0-25-15,0 25 16,0 0-16,0 0 15,0-25 1,0 24 0,0 1-16,0 0 15,0-25-15,0 25 16,0 0-16,0-25 15,0 24-15,0-24 16</inkml:trace>
  <inkml:trace contextRef="#ctx0" brushRef="#br0" timeOffset="24436.39">26467 6300 0,'0'0'16,"0"0"-1,24 0-15,-24 0 16,50 0-16,-50 0 15,25 25-15,-25-25 16,25 0 0,-1 25-16,26-25 15,-50 0-15,50 0 16,-50 0-1,24 0 17,-24 0-17,25 0-15</inkml:trace>
  <inkml:trace contextRef="#ctx0" brushRef="#br0" timeOffset="26260.5">27112 6127 0,'0'0'32,"24"0"-32,26 0 15,-25 0 1,-25 0-16,25 0 0,-1 0 15,1 0 1,-25 0 0,25 0-16,0 0 15,0 0-15,-25 0 16,24 25 62,1-1-78,-25-24 15,25 50 1,-25-50-16,0 25 16,0-25-1,0 25 1,0-25-1,0 24-15,0 1 16,0 0-16,0-25 16,0 25-16,-25 0 15,0 24-15,1-49 16,24 25-16,-25 0 15,25-25-15,-25 25 16,0-25-16,25 0 16,-25 24-16,25-24 15,-24 0-15,24 0 16,-25 25-16,25-25 296,0 0-296,49 0 16,-24 0-16,25 0 15,-50 0-15,25 0 94,-25 0-32</inkml:trace>
  <inkml:trace contextRef="#ctx0" brushRef="#br0" timeOffset="27898.59">27856 6152 0,'0'0'62,"0"0"-46,24-25-1,-24 25 1,25 0-1,-25 0 1,25 0 0,-25 0 46,25 0-46,0 0-16,-25 0 15,0 25 1,0-25-1,0 24 1,0 1 0,0-25 15,0 25-16,0-25-15,0 25 16,0 0 0,0-25-1,0 24 1,0-24-16,0 25 15,0 0-15,-25 0 16,25-25 0,-25 25-16,0-1 15,0-24-15,25 25 16,-24-25-16,-26 25 15,25 0 1,0-25-16,25 0 16,-24 25-1,-1-1-15,0-24 16,25 0-16,0 0 187,0 0-187,50 0 16,-1 0-1,26 0-15,-26 0 16,-24 0-16,0 0 15,0 0-15,-1 0 16,-24 0-16,25 0 16,-25 0-16,25 0 15,0 0-15,25 0 16,-26 0-16,1 0 15,-25 0 1,25 0-16,0 0 16,0 25 15,-25-25-16,24 0-15</inkml:trace>
  <inkml:trace contextRef="#ctx0" brushRef="#br0" timeOffset="29669.69">30683 6300 0,'0'-24'62,"50"24"-62,0 0 16,-1 0 0,1 0-16,-25 0 15,-1 0-15</inkml:trace>
  <inkml:trace contextRef="#ctx0" brushRef="#br0" timeOffset="31340.79">31304 6052 0,'24'0'93,"1"0"-30,0 0 46,-25 0-109,25 25 31,-25 0-15,0-25-16,0 25 16,0 0-16,0-25 31,0 24-31,0 1 15,0 0 1,0-25-16,0 25 16,0-25-16,0 25 15,0-25-15,0 24 16,0 1-16,0-25 15,-25 25-15,25-25 16,-25 25 0,0 0-1,1-25 1,-1 24-1,-25 1-15,50-25 16,-25 0-16,25 0 16,-49 0-16,49 0 15,-25 25-15,25-25 16,-25 0-1,0 0-15,25 0 16,0 0 156,0 0-172,25 0 15,-25 0 1,25 0-16,0 0 15,-1 0-15,1 0 16,-25 0-16,50 25 47,-50 0-32,25-25-15,0 0 16,-1 0-16,-24 0 16,25 24-16,-25-24 15,25 0 1,0 0 46,-25 25-62,25-25 31,-25 0-15</inkml:trace>
  <inkml:trace contextRef="#ctx0" brushRef="#br0" timeOffset="34706.98">31874 6251 0,'0'-25'46,"0"0"-30,25 0 0,0 25-1,-1 0-15,-24 0 16,25-24-16,-25 24 15,25-25 1,-25 25 0,25 0-16,0 0 15,-1 0-15,26 25 47,-25-25-31,-25 24-1,25 1-15,-1 25 16,1-50-16,-25 25 15,0-25 1,25 24 0,-25-24 15,0 25-31,0 0 15,0 0 1,0-25-16,0 25 16,0-1-16,0-24 15,0 25-15,0-25 16,-25 25-1,0 0 1,25-25 0,-24 0-16,-26 25 15,25-25 1,-24 24-1,49 1 32,-25-25-47,25 0 16,-25 0-16,25 0 15,-50 25-15,50-25 16,-24 25-16,24-25 250,0 0-235,24 0-15,1 0 16,0 0-16,-25 0 15,50 0-15,-50 0 16</inkml:trace>
  <inkml:trace contextRef="#ctx0" brushRef="#br0" timeOffset="35811.04">27657 7962 0,'0'0'94,"25"0"-94,25 0 16,24 0-16,-24 0 15,24 0-15,-24 0 16,24 25-16</inkml:trace>
  <inkml:trace contextRef="#ctx0" brushRef="#br0" timeOffset="37573.14">28327 7665 0,'0'0'15,"0"0"-15,0 49 16,0-24-1,0-25 1,0 25-16,0 0 16,0-1-16,0 1 15,0 25-15,0-25 16,25 24-16,0 1 15,-1 24-15,-24-49 16,0 0-16,25 25 16,0-26-16,-25 1 15,0-25-15,0 25 16,25-25-16,-25 0 156,25 0-141,-1 0-15,-24 0 16,25-25-16,0 0 16,-25 1-16,0-1 15,25 0-15,-25-25 16,0 50-16,25-49 15,-1 24 1,-24 0-16,0 25 16,0-25-16,0 0 15,0 1-15,0-1 16,0 0-1,0 0 1,25 25 171,0 0-171,-25 25-16,25 0 15,-25 0-15,25-1 16,24 1-16,-49 25 16,50-25-16,-50 24 15,25-49-15,-1 25 16,-24-25-1,25 25 17,-25-25 108,0-50-124,0 26-16,0-26 15,25-25-15,-25 1 16,25 49-16,-25-49 15,25 24-15,-25 1 16,0 24-16,0 25 16,0-50-16,0 50 15,0-25 1,0 25-16</inkml:trace>
  <inkml:trace contextRef="#ctx0" brushRef="#br0" timeOffset="38468.18">29666 7863 0,'0'0'15,"25"0"-15,25 0 16,-25 0-16,-1 0 16,-24 0-16,50 0 93,-50 0-93,25 0 16,-25 0-1,49 0-15,-49 0 16,25 0-16,-25 0 16</inkml:trace>
  <inkml:trace contextRef="#ctx0" brushRef="#br0" timeOffset="39444.25">29642 8136 0,'0'0'16,"24"0"-1,1 0 1,0 0 0,-25 0-16,25 0 15,-25 0 63,49 0-78,-49 0 16,25 0-16,-25 0 15,25 0-15,0 0 16,-25 0 0,25 0-16</inkml:trace>
  <inkml:trace contextRef="#ctx0" brushRef="#br0" timeOffset="40554.31">30535 7962 0,'24'0'110,"-24"0"-110,50 0 93,-25 0-93,0 0 16,-1 0 46,26 0-62,-50 0 16</inkml:trace>
  <inkml:trace contextRef="#ctx0" brushRef="#br0" timeOffset="42756.44">31576 7590 0,'0'0'31,"25"0"-31,0 0 63,25 0-48,-26 0-15,1 0 16,0 0-16,-25 0 94,25 0-79,-25 25 1,0-25-1,0 25-15,0 0 16,0-1-16,0-24 16,0 25-1,0-25 32,0 25-16,-25-25-15,0 25-16,0-25 15,1 0-15,-1 25 16,0-25-16,0 24 16,0-24-16,25 0 15,-24 0 266,24 25-265,0-25-1,24 25 1,1-25 46,-25 25-15,0 0-31,0-25-1,0 24 1,0 1 15,0 0 63,-25-25-79,1 25 1,-1-25-16,25 0 15,-25 0 1,25 25 0,-25-25-1,0 0 1,25 0-1,-24 25-15,24-25 16,-25 0 0,0 0-1,0 0 141,25 0-156</inkml:trace>
  <inkml:trace contextRef="#ctx0" brushRef="#br0" timeOffset="45844.62">30956 7689 0,'0'0'94,"0"0"-94,0 25 15,0 0-15,0 0 16,0 0-1,0-25-15,0 24 16,0-24-16,0 25 16,0 0-16,0-25 15,0 25-15,0-25 16,0 25 15,0-25-15,0 24-1,0 1 1,0 0-1,0-25 17,0 25 202,0-25-219,25 0 1,-25-25-1,25 25 17,-25-25 46,0 25-63,25-25 1,-25 1-1,24 24 219,-24-25-218,25 25-16,-25 0 16,50-50 514,-50 50-514,25-25-16,-25 1 15,49-26-15,-49 50 16,25-25-16,0 25 15,-25-49-15,25 49 16,-25-25 31,0 25 280,0 25-311,0-1 0,0 1-16,0 0 31,0-25-31,-25 25 15,25-25-15,0 25 16,-25-1-16,25 1 16,0-25-1,0 25-15,0-25 16,0 25-16,0 0 15,0-25 1,0 24-16,-25 1 16,25 0-1,0 0-15,0-25 16,0 50-1,0-50-15,-25 24 16,25-24 0,0 25-16,0 0 15,0-25 1</inkml:trace>
  <inkml:trace contextRef="#ctx0" brushRef="#br0" timeOffset="47578.71">28004 8434 0,'0'-25'93,"0"25"-77,-24 0 0,-1 0-16,0 0 15,0 0 1,0 0-16,1-25 15,-26 25-15,25 0 16,-24 0-16,24 0 16,-25 0-16,50 0 15,-25 0 1,25 0-16,-24 0 15,-1 0-15,0 0 16,0 0-16,-24 0 16,24 0-16,0 0 15,0 0-15,25 0 16,-25 0-16,1 0 15,-1 0 1,0 0-16,25 0 16,-50 0-16,50 0 15,-24 0-15,24 0 16,-25 0-16,0 0 125</inkml:trace>
  <inkml:trace contextRef="#ctx0" brushRef="#br0" timeOffset="48492.77">27236 8756 0,'0'0'46,"24"0"-30,1 0-16,25 0 16,-25 0-16,-25 0 15,49 0 1,-49 0-16,50 0 0,-1 0 62,-24 0-46,25 0-16,-25 0 15,-25 0-15,24 0 16</inkml:trace>
  <inkml:trace contextRef="#ctx0" brushRef="#br0" timeOffset="50012.86">30386 8434 0,'0'0'31,"0"0"32,0 0-48,25 0-15,-1 0 16,26 0-16,-25 0 15,-25 0-15,25 0 16,-1 0-16,-24 0 16,25 0-1,-25 0 1,25 0-16,-25 0 15,25 0 32,0 0-47,24 0 16,-24 0-16,0 0 15,0 0 1,-25 0 0,49 0-1,1 0-15,-25 0 16,-1 0-16,1 0 15</inkml:trace>
  <inkml:trace contextRef="#ctx0" brushRef="#br0" timeOffset="51172.92">30535 8756 0,'0'25'63,"0"-25"-48,24 25 48,1-25 15,25 0-63,-25 0-15,-1 0 16,1 0-16,-25 0 109,25 0-93,0 0 15,0 0-31,-25-25 31</inkml:trace>
  <inkml:trace contextRef="#ctx0" brushRef="#br0" timeOffset="52444.99">27880 8657 0,'25'0'16,"-25"0"-1,0 25 17,0-1-32,0 1 15,0-25 1,0 25-16,0 0 0,0 0 15,0-25 1,0 24-16,0-24 16,0 25-1,0-25 1,25 25-16,-25 0 15,0-25 1,0 25 0,25-1-1,-25 1 1,0 0 15</inkml:trace>
  <inkml:trace contextRef="#ctx0" brushRef="#br0" timeOffset="53468.05">30882 8607 0,'0'0'15,"0"25"1,0-25 0,0 25-1,0 0-15,0-1 16,0-24-16,0 25 15,0-25-15,0 25 16,0 0-16,0-25 16,0 25-1,0-25-15,0 24 16,0 1-1,0 0 1,0-25 0,0 25-1</inkml:trace>
  <inkml:trace contextRef="#ctx0" brushRef="#br0" timeOffset="55573.17">28401 9798 0,'25'0'94,"-25"25"-79,0-1 1,0 1-16,0 25 0,0-25 16,0-1-16,0 1 15,0 0-15,0-25 16,0 25-16,0 0 15,0 0 1,0-1 0,0-24-1,0 25-15,0-25 16,0 25-1,0 0-15,-25-25 16,25 25 0,-24-25-1,24 24 94,-25-24-109,0 0 16,-25 0-16,26-49 16,-1 49-1,25-50 1,0 50-16,0-25 15,-25 25 1,25-24 0,0 24 218,0 24-219,0 1-15,0 0 16,0-25-16,0 25 15,0-25 1,-25 49-16,25-24 16,0 0-1,0-25-15,0 25 16,0-25-16,-25 25 15,25-25-15,0 24 16,0 1-16,0-25 16,-24 25 62,24-25-47,-50-25-31,25 25 0,-25-49 15,-49-26-15,74 50 16,-24-24-16,24-1 16,0 25-16,25 25 15,0-24-15,-25-1 16,25-25-16,-24 0 15,-26-24 1,50 74-16,-25-50 16,25 1-16,-25 49 15,25-25-15,0 25 172,0 0-157</inkml:trace>
  <inkml:trace contextRef="#ctx0" brushRef="#br0" timeOffset="56452.21">28997 10046 0,'0'0'31,"0"0"-31,24 0 15,51 0-15,-50 0 16,24 0-16,1 0 16,0 0-16,-26 0 15,1 0 79,-25 0-94,25 0 15,-25 0-15</inkml:trace>
  <inkml:trace contextRef="#ctx0" brushRef="#br0" timeOffset="57228.27">29046 10220 0,'0'0'31,"25"24"-15,-25 1-16,25-25 31,25 0-15,-26 0-1,1 0 1,-25 0-16,50 0 15,-1 0-15,-24 0 16,0 0-16,0 0 16,24 0-16</inkml:trace>
  <inkml:trace contextRef="#ctx0" brushRef="#br0" timeOffset="60150.44">30063 9773 0,'-25'0'47,"25"25"-31,0-25-1,0 25-15,0-25 16,-24 24-16,24 1 16,0-25-16,0 25 15,0-25 1,0 25-16,0-25 15,0 49 1,-25-49 0,25 25 15,0-25 0,-25 50-15,50-50 155,49 0-155,-49 0-16,25 0 15,-1 0-15,-24 0 16,0 0-16,-25 0 31,25 0-15,0 0-1,-1 0 1,-24-25 15,25 0 0,-25 25-31,25-25 32,-25 25 14,0-24-30,0-1 0,0 25-1,0-25-15,0 25 16,0-50-16,0 50 15,0-24-15,0 24 16,0-50-16,0 50 16,0-25-16,0 25 15,0-25-15,0 25 16,0-24-1,0-1-15,0 25 110,0 25-95,0-25-15,0 24 16,0-24-16,0 50 15,0-50 1,0 25-16,0-25 16,0 49-16,0-24 15,0-25-15,0 25 16,0 0-16,0 0 15,0-1-15,0 1 16,0 0-16,0 0 16,0 0-16,0 24 15,-25-24-15,25 25 16,0-25-16,-25-1 15,25-24-15,0 25 16,0-25 31,0 25 78,75-50-94</inkml:trace>
  <inkml:trace contextRef="#ctx0" brushRef="#br0" timeOffset="61693.52">30733 9748 0,'0'25'62,"0"-25"32,0 25-78,0 0 62,25-25-63,-25 24 1,0-24 561,-25 0-561,0 0-16,0 0 15</inkml:trace>
  <inkml:trace contextRef="#ctx0" brushRef="#br0" timeOffset="64470.68">30659 9823 0,'0'0'171,"0"0"-155,0 0 46,24 0-62,-24 0 16,25 0 46,0 0-15,-25 0 218,25 0-265,0 0 172,-1 24-156,-24-24 15,25 50-16,-25-50 17,0 25-32,0-25 15,0 25 1,0-25-1,0 24 48,0 1-32,0-25-31,0 25 16,0 0 15,0 0-16,0-25 1,-49 0 0,49 0-1,-50 25-15,50-25 31,-25 0-31,25 0 32,-49 24-17,49-24 297,24 0-296,-24 0-16,25 0 15,-25 0-15,25 0 32,0 0-17,-25 0 1,25 0-16,-1 0 125,1 25-110,-25-25 16,25 25 32,-25 0-16,0-25-32,0 25 1,25-25-1,-25 24 63,0-24-62,0 25-16,0 0 31,0 0 16,-25-25-16,25 0-15,-50 0-1,50 0 1,-24 25 0,24-25-16,-25 0 31,0 0-31,25 0 31,-25 0 172,25 0-203,-25 0 15,1 0-15,-1 0 16,25-25 0,-25 25-16,0-25 15</inkml:trace>
  <inkml:trace contextRef="#ctx0" brushRef="#br0" timeOffset="77620.42">25425 8409 0,'0'0'63,"-25"25"-63,25-1 15,-25 26-15,0-25 16,25 0-1,0-1-15,0 1 0,-24 0 16,-1 0-16,25 24 16,-25-49-1,0 50 1,25-25-1,0 0-15,-25-25 16,1 74 0,-1-49-1,25-25-15,-25 25 16</inkml:trace>
  <inkml:trace contextRef="#ctx0" brushRef="#br0" timeOffset="78316.47">25127 8434 0,'0'0'16,"0"0"-16,0 24 15,0-24-15,0 25 16,25 0-16,-25 0 16,25 0-1,0-1-15,-25 26 16,24-50-16,1 50 15,-25-26-15,25 1 32,-25 0-32,50 0 15,-50 0 1,24-25-1</inkml:trace>
  <inkml:trace contextRef="#ctx0" brushRef="#br0" timeOffset="81864.67">25102 7863 0,'0'0'16,"25"0"-1,0 0-15,0 0 16,0 0 218,-1 0-234,1 0 15,-25 0-15,25 0 16,0 0-16</inkml:trace>
  <inkml:trace contextRef="#ctx0" brushRef="#br0" timeOffset="82818.73">25574 7590 0,'0'0'32,"0"0"-17,0 0 1,0 50-16,0-50 15,0 25-15,0-1 16,0 1-16,0 0 16,0-25-16,0 25 15,0 0-15,0-25 16,0 24-16,0-24 15,0 25-15,0 0 16,0-25-16,0 25 16,0-25-1</inkml:trace>
  <inkml:trace contextRef="#ctx0" brushRef="#br0" timeOffset="84828.85">25152 8111 0,'25'0'31,"0"25"-31,24-25 16,-24 25-16,0-25 15,24 0 1,-24 0-16,0 0 15,0 0-15,-25 0 16,49 0-16,-49 0 16,25 0-16,0 0 15,0 0-15,0 0 16,-1 0-16,1 0 15,-25 0-15,50-25 16,-1 25 0,-24-25-1,50 0 1,-75 25-16,24 0 15,1-24-15,0 24 16,-25-25-16,0 0 16,0 25-1,0-25-15,0 0 16,25 0-16,0 1 15,-25-26 1,0 50 0,0-25-16,0 0 15,25 1 1,-25-26-16,0 50 15,0-50-15,0 50 16,0-24-16,0-26 16,0 50-16,0-25 15,0 0-15,0 1 16,-25-1-16,0-25 15,25 25-15,-25-24 16,25 49-16,-25-50 16,25 50-16,0-25 15,-25 25-15,25-24 16,-24-1-1,-1 25 1,25 0-16,-25-25 16,-25 25-16,26 0 15,-1-25-15,-25 25 16,25 0-16,-24 0 15,-26 0-15,51 0 16,24 0-16,-50 0 16,50 0-16,-25 0 31,0 0-16,1 0 1,-1 25-16,0-25 16,25 25-1,-25-25-15,25 25 16,-25-1-16,1 26 15,24-25 1,-25 0-16,0-25 16,25 24-16,-25-24 15,25 25 1,0 0-1,0-25-15,-25 25 16,25-25-16,-24 49 16,-1-24-16,25 0 15,-25-25-15,25 25 16,-25-25-16,25 49 15,-25-24 1,1 0-16,24 0 16,0 0-16,0-25 15,0 24 1,0 1-16,0 0 15,0-25 1,0 25 0,0-25-1,0 25 1,0-1-16,0 1 15,0-25 1,0 25-16,0-25 16,0 25-1,24 0-15,-24-25 16,25 25-16,-25-25 15,25 24 1,-25-24 0,50 0-16,-50 0 15,24 25-15,1-25 16,0 0-16,25 0 15,-50 0-15,49 0 16,-49 0-16,25 0 16,0 0-1,0 25-15,24-25 16,-24 0-1,-25 0 1,25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2.6875" units="1/cm"/>
          <inkml:channelProperty channel="Y" name="resolution" value="32" units="1/cm"/>
          <inkml:channelProperty channel="T" name="resolution" value="1" units="1/dev"/>
        </inkml:channelProperties>
      </inkml:inkSource>
      <inkml:timestamp xml:id="ts0" timeString="2020-09-24T08:56:06.2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31428 4564 0,'0'0'187,"-25"0"-187,0 0 15,0 0-15,-24 0 16,24 0-16,0 0 16,0 0-16,-74 0 15,74 0-15,0 0 16,0 0-16,25 0 15,-24 0 329,24 0-344,-25 0 15</inkml:trace>
  <inkml:trace contextRef="#ctx0" brushRef="#br0" timeOffset="4927.28">1364 6970 0,'-25'0'31,"25"-25"1,-24 1 30,24 24-62,-50 0 16,50 0-1,-50 0 1,50 0-16,-24 0 15,24 0-15,-50 0 16,50 0 0,-25 0-16,25 0 15,-25 0 32,25 0-47,-24 0 16,-1 0-16,-25 24 15,50-24 1,-25 0-16,25 25 15,-24-25-15,-1 25 16,25 0 0,0-25-1,0 25 1,0-25-16,0 24 15,0 1-15,0-25 16,0 25 0,25-25-1,-25 25-15,24-25 16,-24 0-16,25 25 15,-25-25 1,25 0-16,0 0 16,0 0-16,-25 0 15,24 0 1,1 0-16,0 0 15,0 0 1,0-25-16,-1 0 16,1 25-16,0-25 15,0 25-15,-25-25 16,25 1-16,-25-1 62,0 25-15,0-25-16,0 0 0,24 25 141,1 0-156,-25 25-1,0-25 1,0 25-16,0 0 15,0-1-15,0 1 16,0 0-16,0 0 16,0 0-16,0-1 15,0 1-15,0 0 16,0 0-16,-25 0 15,25-1-15,0 1 16,-24 0-16,24 0 16,-25-25-16,0 25 15,25-1-15,-25-24 16,0 25-16,-24 0 15,49 0 1,-25-25-16,25 0 16,-25 0-16,25 0 15,-25 25-15,1-25 31,24 0-15,-25 0-16,-25 0 16,50 0-16,-25 0 15,25 0-15,-24 0 16</inkml:trace>
  <inkml:trace contextRef="#ctx0" brushRef="#br0" timeOffset="6775.38">670 7987 0,'25'0'31,"-1"0"-15,-24 0-1,25 0 17,-25 0-17,25 0-15,-25 0 16,25 0-16,0 0 15,-1 0-15,1 0 16,0 0-16,-25 0 16,50 0-1,-26 0-15,-24 0 16,50 0-16,-25-25 15,0 25-15,-1-25 16,26 25-16,-25-24 16,0-1-1,-25 25-15,24-25 16,1 0-16,25 0 15,-50 25 1,49-49-16,-24 49 16,0-25-16,-25 0 15,25 25-15,-25-25 16,25 25-16,-1-24 15,1-1-15,-25 0 16,50 0-16,-25 0 16,-1 25-16,-24-24 15,25 24 1,-25-25-16,0 0 15,0-25-15,25 50 16,-25-24-16,25-26 16,-25 25-16,25-24 15,-25 24-15,0 0 16,0 0-16,0 0 15,0 1-15,0 24 16,0-25-16,0-25 16,-25 50-16,25-25 15,-25 1-15,0-51 16,-24 26-1,24 49 1,0-50-16,0 50 16,0-25-16,1 0 15,-26 25 1,25-25-16,0 25 15,-24-24-15,-1 24 16,25-25-16,-49 0 16,49 0-16,0 25 15,-24-25-15,-1 1 16,25 24-16,-24-25 15,49 25-15,-25 0 16,0 0-16,25 0 16,-25 0-16,1 0 15,-1 0-15,25 0 16,-25 0-1,25 0 1,-25 0-16,25 0 16,-25 0-16,1 0 15,24 0 1,-25 0-16,25 25 0,-25-1 15,25-24 1,-25 50-16,25-50 16,0 50-16,0-50 15,0 24-15,-25 26 16,25-25-16,0 0 15,0 0-15,0 24 16,0-24-16,0 49 16,0-49-16,0 50 15,0-51-15,0 26 16,0 0-16,0-1 15,0-24-15,0 25 16,0-26-16,0 1 16,0 0-16,0-25 15,0 25-15,0 0 16,0-25-1,0 24 1,0-24 0,0 25-16,0-25 15,0 50-15,25-50 16,-25 25-1,0-25 1,25 24-16,-25 1 16,0-25-1,0 25 1,25-25-16,0 50 15,-1-26-15,26 26 16,-25 0-16,24-26 16,-49 1-16,25-25 15,-25 25 1,25 0-16,0-25 15,-25 25-15,49-25 16,1 25-16,-25-1 16,24 1-16,-24-25 15,-25 0-15</inkml:trace>
  <inkml:trace contextRef="#ctx0" brushRef="#br0" timeOffset="14249.81">19000 4887 0,'25'0'63,"0"0"-48,0-25-15,49 25 16,1 0-16,24-25 16,-50 25-16,26 0 15,-1 0-15,-24 0 16,0 0-1,-1 0-15,1 0 16,-25 0-16,49 0 16,-49 0-16,24 0 15,1 0-15,-25 0 16,0 0-16,24 0 15,26 0-15,-26 0 16,1 0-16,24 0 16,-24 0-16,-1 0 15,26 0-15,-50 0 16,-1 0-16,26 0 15,-25 0-15,0 0 16,24 0-16,1 0 16,-25 0-16,24 0 15,1 0-15,0 0 16,-1 0-1,1 0-15,-25 0 16,-1 0-16,1 0 16,0 0-1,25 0-15,24 0 16,-24 0-1,-1 0-15,1 0 16,-25 0-16,49 0 16,-49 0-16,0 0 15,24 0-15,26 0 16,-26 0-16,-24 0 15,50 0-15,-51 0 16,51 0-16,-50 0 16,-1 0-16,26 0 15,-25 0-15,-25 0 16,49 0-16,-49 0 15,50 0-15,-50 0 16,25 0-16,0 0 16,-1 0-16,-24 0 15,25 0-15,25 0 16,-25-25-16,-1 25 15,26 0-15,0 0 16,-26 0-16,1 0 16,50 0-16,-75-25 15,24 25-15,26 0 16,-25 0-1,0 0-15,-1 0 16,1 0 0,-25 0-16,25 0 15,50 0-15,-75 0 16,24 0-16,51 0 15,-75 0-15,49 0 16,-24 0-16,25 0 16,-25 0-16,24 0 15,-24 0-15,0 0 16,-25 0-16,25 0 15,-1 0 48,26 0-63,0 0 15,-1 0-15,1 0 16,-1-25-16,1 25 16,0 0-16,-1 0 15,-24 0-15,0 0 16,24 0-1,-24 0-15,0 0 16,25 0-16,-50 0 16,24 0-16,1 0 15,0 0-15,0 0 16,0 0-16,0 0 15,24 0-15,1 0 16,-25 0-16,24 0 16,26 0-16,-51 0 15,26 0-15,-25 0 16,49 0-16,-49 0 15,25 0-15,-26 0 16,51 0-16,-1 0 16,-24 0-16,-1 0 15,-24 0-15,50 0 16,-75 0-16,24 0 15,26 0-15,-25 0 16,0 0-16,49 0 16,-49 0-16,49 0 15,-24 0-15,0 0 16,24 0-1,-24 0-15,-1 0 16,1 0-16,-1 0 16,1 0-16,24 0 15,1 0-15,24 0 16,0 0-16,1 0 15,-26 0-15,0 0 16,1 0-16,-26 0 16,-24 0-16,0 0 15,25 0-15,-50 0 16,24 0-1,-24 0 1,50 0-16,-25 0 16,24 0-16,-24 0 15,25 0-15,-1 0 16,26 0-16,-50 0 15,49 0-15,-24 0 16,24 0-16,-49 0 16,0 0-16,-1 0 15,1 0-15,25 0 16,-25 0-1,24 0-15,26 0 16,-1 0-16,25 25 16,25-25-16,-24 0 15,-1 25-15,-50-25 16,51 25-16,-26-25 15,-24 0-15,24 0 16,1 0-16,-1 0 16,25 0-16,-24 0 15,-1 0-15,0 0 16,1 0-16,-1 0 15,-24 0-15,-50 0 16,25 0-16,-25 0 16,24 0-1,1 0-15,50 0 16,-51 0-1,26 0-15,-25-25 16,24 25-16,1 0 16,-25 0-16,49-25 15,-24 25-15,0 0 16,-1 0-1,-24 0-15,25-25 16,-26 25-16</inkml:trace>
  <inkml:trace contextRef="#ctx0" brushRef="#br0" timeOffset="20432.16">3026 6821 0,'-25'0'93,"25"25"-62,-24 25-15,24-50 0,-25 25-1,25-25 1,0 24-16,0 1 15,0-25-15,-25 25 32,0 0-17,25 0 1,0-25-16,0 24 15,0-24 1,-25 25-16,25 0 16,0-25-1,-24 25-15,24 0 16,-25-1-16,25 1 15,0-25-15,-25 50 16,25-25-16,0-1 16,-25-24-16,0 50 15,25-50-15,-24 25 16,-1 0-16,25-1 15,0-24-15,-25 25 16,25-25-16,-25 50 16</inkml:trace>
  <inkml:trace contextRef="#ctx0" brushRef="#br0" timeOffset="21867.25">2654 6921 0,'0'0'94,"50"0"-79,-50 0-15,25 24 16,-25-24-16,49 25 15,1 0-15,-25 0 32,-25-25-32,24 25 15,-24-25-15,25 24 16,-25 1-16,25-25 15,0 25 1,-25-25 0,25 0-1,-25 25-15,24 0 16,-24-25-1,25 24 1,0-24 0,-25 25-1,25-25 1,-25 25-1,25 0 32,-1-25-31,-24 25-1,25-25 63,-25 24-62</inkml:trace>
  <inkml:trace contextRef="#ctx0" brushRef="#br0" timeOffset="23727.35">3597 7218 0,'0'0'156,"0"25"-140,0 0 15,0 0 16,0-1-31,0-24-16,0 25 15,0-25 1,0 25-1,0-25 1,0 25 0,0 0-1,0-25 1,0 24-1,0-24-15,0 25 16,0 0-16,0-25 16,0 25-1,0-25 1,0 25-1,-25-25 1,25 24 15,-25 1-15,0-25-1,25 25 1,-25-25 0,25 25-1,-49 0 1,49-25 15,-25 0-15,25 0-1,-25 0 1,0 24-16,25-24 15,-24 0-15,-1 0 16,0 0 0</inkml:trace>
  <inkml:trace contextRef="#ctx0" brushRef="#br0" timeOffset="27735.58">4589 7020 0,'-25'0'125,"0"0"-125,25 0 16,-25 25-16,25-25 15,-24 24-15,24-24 31,-25 25-15,0 0-16,25 0 16,-25-25-16,25 49 15,-25-24 1,1 0-16,24-25 31,0 25-31,-25-25 16,0 49-1,25-49-15,-25 50 16,25-50 15,-25 25 63,1-25-79,24 25-15,0-1 16,0-24-1,-25 25 1</inkml:trace>
  <inkml:trace contextRef="#ctx0" brushRef="#br0" timeOffset="29079.66">4167 7020 0,'25'-25'109,"0"25"-109,-25 0 16,25 25-16,-1-25 15,1 25-15,-25-25 16,50 24-16,-50 1 16,25-25-1,-1 25 1,-24-25-16,25 25 0,0 0 15,0-25-15,-25 24 16,25-24-16,-25 25 16,24-25-1,1 50-15,-25-50 16,25 49-1,0-49 48,-25 25-48,25-25 1,-25 25 78,24 0-63</inkml:trace>
  <inkml:trace contextRef="#ctx0" brushRef="#br0" timeOffset="30044.71">4738 7268 0,'24'0'46,"-24"0"-30,25 0-16,0 0 16,0 0-16,0 0 15,-25 0-15,25 0 16,-1 0-1,1 0-15,-25 0 16,25 0-16,0 0 16,24 0-16,1 0 15,0 0-15,-26 0 16,1 0-16,0 0 15,0 0-15,-25 0 16</inkml:trace>
  <inkml:trace contextRef="#ctx0" brushRef="#br0" timeOffset="30820.76">4961 7094 0,'0'0'63,"0"0"-48,0 25-15,0 0 16,0 0-1,0-25 1,0 49-16,0-24 16,25 0-16,-25-25 15,0 25 1,0-25-16,0 24 15,0-24 1,0 25-16,0 0 16,0-25-16,0 25 15,0 0 1,0-1-16,25 1 15,-25 0-15,24 25 16,-24-50-16,0 24 16</inkml:trace>
  <inkml:trace contextRef="#ctx0" brushRef="#br0" timeOffset="33519.91">5482 7144 0,'0'-25'78,"0"25"-47,0-50 1,0 50-32,25 0 15,24-24 1,-24-1-16,0 25 15,-25 0 1,25 0-16,-25-25 62,24 25-46,-24 0 0,25 0 93,0 0-94,-25 0 1,25 0 0,-25 25-16,0-25 15,0 25-15,0-1 16,0-24-1,0 25-15,0-25 16,0 25 0,0 0-1,0-25 1,0 25-1,0-1-15,0 1 32,0-25-17,0 25 1,0-25 15,-25 25-31,0-25 16,25 25-16,-25-1 15,25-24-15,-24 25 16,24-25-16,-25 0 15,0 25-15,25 0 16,-25-25-16,25 0 16,-49 25-16,49-25 15,-25 0-15,25 0 16,-25 0-1,0 24-15,25-24 16,-25 0 15,25 25-15,0-25 233,0 0-217,0 0-17,25 0 1,0 0-1,-25 0 1,25 0 0,-25-25-1,25 25 48,-25 0-17,24 0 64,1 0-95,-25 0 1,25 0-16,-25 25 31,25-25 0,0 0 47,-1 25-62,-24-25 46,25 0 94,0 25-78,-25-25-46</inkml:trace>
  <inkml:trace contextRef="#ctx0" brushRef="#br0" timeOffset="68144.89">6796 7417 0,'0'0'156,"0"0"-141,25 24-15,-25-24 16,25 25 0,-25 0-16,0-25 124,0 25-124,0-25 16,0 25 0,0-25-16,0 49 15,0-49 1,0 25-16,0 0 15,0-25-15,-25 25 16,0 49-16,25-74 16,-24 50-16,24-50 15,-25 24-15,0 1 16,25 0-16,-25 25 15,25-50-15,-49 49 16,49-24-16,-25-25 16,0 50-1,25-50 1,0 25-1,-25-25 1,25 24 0,-25 1 30</inkml:trace>
  <inkml:trace contextRef="#ctx0" brushRef="#br0" timeOffset="69542.97">7516 7193 0,'0'0'31,"0"25"-15,25 0-1,-25-25 1,0 25-16,24-25 15,-24 25-15,50-1 16,-50-24-16,50 50 16,-50-50-16,24 25 15,-24-25-15,25 25 16,-25-25-16,25 24 15,0 1 1,-25-25-16,25 25 16,-1-25-16,1 25 15,-25 0 1,50-25-16,-50 24 31,25-24-15,-25 0-16,24 25 15,-24-25 1,25 25-16,0-25 15,-25 25 17,25-25-17,-25 25 1</inkml:trace>
  <inkml:trace contextRef="#ctx0" brushRef="#br0" timeOffset="70728.03">8012 7218 0,'0'0'47,"0"25"-32,-25-25 1,0 25-1,25-25 1,0 25-16,0-25 16,0 24-16,-25 1 15,25-25-15,-24 25 16,24-25-1,0 25-15,0 0 16,0-25 0,-25 24-16,0 1 15,25 0-15,0-25 16,-25 25-16,25 0 15,-25-1-15,25-24 16,-24 25-16,24-25 16,0 25-16,-25 0 15,0 24 1,25-49-1,-25 25-15,25 0 47,0 0-31,0-25 15,0 25 0,0-25 47,0 24 0</inkml:trace>
  <inkml:trace contextRef="#ctx0" brushRef="#br0" timeOffset="71843.1">8558 7491 0,'0'0'93,"24"0"-77,26 0-16,-25 0 15,0 25 1,-25-25 0,24 0-1,1 0-15,0 0 31,0 0-15,-25 0 0,25 0-1,-25 0 1,24 0-16,-24 0 15,50 0-15,-50 0 16,25 0-16,-25 0 16,25 0-1,-1 0 16,-24 0-15,25 0-16,-25 0 31</inkml:trace>
  <inkml:trace contextRef="#ctx0" brushRef="#br0" timeOffset="72958.17">8806 7342 0,'0'0'94,"0"25"-94,0 0 16,0 0-1,0-25-15,0 24 0,0 1 16,0-25-16,0 25 15,0-25-15,0 25 16,0-25-16,0 25 16,0-1-1,0 1-15,0-25 16,0 25-1,0 0 17,0-25-17,0 25 1,0-25-1,0 24 1,0 1 0,0-25-16,0 25 15,0-25 16</inkml:trace>
  <inkml:trace contextRef="#ctx0" brushRef="#br0" timeOffset="75952.34">9649 7144 0,'0'0'15,"-25"0"-15,25 25 63,0-25-63,0 24 15,0-24-15,0 25 16,0 0-16,0 0 16,0-25-16,0 25 15,0-1-15,0-24 16,-25 25-1,25 0 1,-24 25 31,24-26 124,0 1-155,0-25-16,0 25 16,0-25-16,0 25 15,0 0-15,0-25 16,0 24-16,0-24 15,0 0 219,0 0-218,24 0 0,-24 0-1,25 0-15,0 0 16,-25 0-1,25-24 1,-25 24-16,25 0 16,-1-25-1,1 25 1,-25 0-1,50-25 32,-50 0-31,25 25 46,-25 0-46,24 0 15,1-25 156,0 25-171,-25-24-1,0 24-15,25-25 16,-25 0-16,25-25 16,-25 50-1,0-24 1,0 24 155,0-25-155,0 25 202,0 25-202,-25-25 0,25 24-16,0 1 15,0-25 1,0 25-16,0-25 15,0 25 1,0 0 0,0-1-16,0-24 15,0 25 1,0-25-1,0 25-15,0 0 16,0-25-16,0 25 16,0-25-16,0 24 15,0 1-15,0-25 16,0 25-16,0 0 15,0 0-15,0-25 16,0 24-16,0-24 16,0 25-16,0-25 156,0 0-125,25 0-16,-25 0 1,24 0 0,-24 0-1</inkml:trace>
  <inkml:trace contextRef="#ctx0" brushRef="#br0" timeOffset="79858.56">3770 1563 0,'-49'0'16,"-26"0"15,26 0-31,-26 0 16,26 0-16,-26 0 0,26 0 15,49 0 1,-25 0-16,25 0 16,-50 24 186,50 1-202,0 25 16,0 0-16,0 24 16,25-49-16,-25 24 15,0 1-15,25 0 16,0-26-16,-25 1 15,0-25 1,24 50-16,26-100 140,-25 25-124,0-24-16,24-1 16,-49 50-16,25-25 15,-25 25-15,25-24 16,-25 24 15,25 0-15,-1 0-1,1 0-15,0 24 16,-25-24-16,25 50 15,0-50 1,0 25-16,-25-25 16,24 25-16,-24-1 15,0 1 1,25 0-1,-25 0-15,0 0 16,0-25-16,0 49 16,0 1-16,0-25 15,0 24-15,0-24 16,0-25-16,0 25 15,0 0-15,0-25 16</inkml:trace>
  <inkml:trace contextRef="#ctx0" brushRef="#br0" timeOffset="80499.6">4192 2034 0,'25'0'63,"0"0"-63,-25 25 15,0 0 1,0-1-16,0 1 16,0 0-16,0 0 15,0 0-15,-25 24 16,25-49-16,-25 25 15,25 0-15,-25 0 16,0-1-16,25-24 16,-24 25-1,-1 0 1</inkml:trace>
  <inkml:trace contextRef="#ctx0" brushRef="#br0" timeOffset="81639.66">4936 1662 0,'0'0'15,"50"0"-15,-1 0 16,1 0-16,-25 0 16,0 0-16,-1 0 15,-24 0 1,50 0-16,-25 0 15,0 0-15,24 0 16,-24 0-16,25 0 16,-26 0-16,-24 25 249,0-25-233,0 49-16,-24-49 15,-1 50-15,-25 0 16,1-26-16,49 1 16,-50 0-16,25 25 15,-24-1-15,24 1 16,0-50-1,0 49-15,0 1 0,1 0 16,-1-26 0,0 26-16,0-50 15,0 25-15,25-25 16</inkml:trace>
  <inkml:trace contextRef="#ctx0" brushRef="#br0" timeOffset="82453.7">6300 2133 0,'0'0'78,"0"0"-47,-24 25-16,24-25-15,0 25 16,0 0-16,0-1 16,0-24-16,0 50 15,0-50-15,-25 50 16,25-50-16,-25 24 15,25 26-15,-25-50 16,0 50-16,25-50 16,-24 24-16,24-24 15,-25 25-15,25 0 16,-50-25-16,50 25 15,-49-25-15,24 25 16,0-1 0,25-24-16,-25 0 109</inkml:trace>
  <inkml:trace contextRef="#ctx0" brushRef="#br0" timeOffset="84286.82">7367 1736 0,'-25'0'63,"25"0"-48,-25 0-15,25 0 16,-49 0 0,24 0-1,0 0-15,25 25 16,-25-25-16,25 0 15,-49 25-15,49 0 16,-25-25 0,0 25-1,0-25-15,1 24 16,-1 1-16,25-25 15,-25 25 1,25-25-16,0 25 16,0 0-16,0-1 15,0 1-15,0 0 16,-25 25-16,25-26 15,0 1-15,0-25 16,0 25-16,0 0 16,0 0-16,0-25 15,0 0 1,25 0-1,0 0-15,0 0 16,24 0-16,26 0 16,-1 0-1,0 0-15,1 0 16,-75 0-16,49-50 15,-49 50-15,25-25 16,-25 25-16,25-49 16,-25 24-1,25-25 1,-25 25-16,0 1 15,0 24-15,0-25 16,0 25-16,25-25 16,-25 0-16,0 25 15,0-25-15,0 25 16,0-24 15,0-1-15,-25 0-1,25 25 1,0-25 15,-25 0-31,0 1 31,25 24 141,0 24-172,0 1 15,0 50-15,0-51 16,0 1-16,0 25 16,0-1-16,0-24 15,0 0-15,0 25 16,0-1-16,0 1 15,0-25-15,0 24 16,0 1-16,0-25 16,0 24-1,0-24-15,0 0 16,0 0-16,0 24 15,0-49 1,-25 25-16,25 0 16,-24-25-1,-1 25 1,25-25-16,-25 24 15,25-24 1,-25 0-16,0 0 16,1 0-16,24 0 15,-25 0-15,25 0 16,-25 25-16,0-25 15,25 0 1,-25 0 0,25 0-1,-24 0-15,-1 0 16,0 0-16,25 0 31</inkml:trace>
  <inkml:trace contextRef="#ctx0" brushRef="#br0" timeOffset="86926.97">3944 3200 0,'25'0'16,"0"25"-1,24-25-15,1 0 16,-1 24-16,26 1 16,24 0-16,25-25 15,50 50-15,-1-50 16,-49 24-16,25 1 15,0 0-15,0 0 16,-50 0-16,50-1 16,0-24-16,24 25 15,-73-25-15,48 25 16,-24-25-16,-49 0 15,-1 0-15,1 0 16,-1 0-16,-49 0 16,24-25-16,26 0 15,-1 1-15,-24-1 16,24-25-16,26 25 15,-26 1-15,-24-26 16,-1 50-16,50-50 16,-49 26-1,0-26-15,49 0 16,-25 26-16,50-26 15,-74 25-15,24-24 16,1 24-16,24 0 16,-74-25-16,24 26 15,26-26-15,-50 25 16,24-24-16,-49-1 15,25 25-15,-25 0 16,25-24-16,-25-26 16,0 50-16,0-24 15,25-1-15,-1 1 16,-24-26-16,0 26 15,0-26-15,0 1 16,0-1-16,0 26 16,0-26-16,0-24 15,-24 25-15,-1-26 16,0 1-16,-25-25 15,1 50-15,-1-50 16,25 49-16,-24-49 16,-26 0-1,26 75-15,24-1 16,-25-24-16,1-1 15,-1 51-15,0-26 16,-24 0-16,24 25 16,1 1-16,-1-1 15,25 25-15,-49-25 16,24 0-16,26 25 15,-51 0-15,-49-25 16,25 25-16,0 0 16,-50 0-16,25 0 15,-25 0-15,25 0 16,-50 0-16,1 0 15,-1 0-15,-24 0 16,24 0-16,25 0 16,25 0-16,-25 0 15,75 0-15,24 0 16,26 0-16,-26 0 15,0 0-15,1 0 16,-1 0-16,-24 0 16,-1 25-1,-49-25-15,0 25 16,-25 0-16,25 0 15,0-1-15,0 1 16,25-25-16,25 0 16,-50 50-16,99-25 15,-50 24-15,1-24 16,0 25-16,-26-1 15,26 26-15,-25-1 16,24-24-16,-24 24 16,-25 1-16,74-51 15,-24 51-15,0-26 16,49-24-16,0 0 15,0 0-15,0 0 16,1-1-16,-1 26 16,25-25-1,0-25-15,-25 25 16,25 24-16,0-49 15,-25 50-15,0-1 16,1 26 0,24-75-16,0 74 15,-25-24-15,0 49 16,25-24-16,0-26 15,0 1-15,0-1 16,0-24-16,0 50 16,0-26-16,0-24 15,25 25-15,-25-1 16,49 26-16,-24-26 15,0 1-15,49-1 16,-49 1-16,25 0 16,-25-25-16,-1-1 15,26 1-15,0 25 16,-26-50-16,26 49 15,-25-24-15,49 0 16,-49 0-16,0-25 16,25 49-16,-1-24 15,-49-25-15,50 0 16,-1 25-16,1 0 15,24 0-15,1-25 16,-26 24 0,26-24-16,-50 0 15,24 25-15,26-25 16,-51 0-16,1 0 15,-25 0-15,25 0 16,0 0-16,49 25 16,-49-25-16,25 0 15,-1 0-15,26 0 16,-50 0-16,-1 25 15,1-25-15,-25 0 16,50 0-16,-50 0 16,74 25-16,-49-1 15,25-24-15,-26 0 16,1 25-16,0-25 187</inkml:trace>
  <inkml:trace contextRef="#ctx0" brushRef="#br0" timeOffset="94068.38">7714 2208 0,'0'0'15,"0"0"1,0 0 0,-25 0-16,1 0 15,-1 0-15,-25 0 16,1 0-16,24-25 15,-74 0-15,74 25 16,-50-25-16,51 25 16,-26-25-16,25 25 15,0 0-15,-49-24 16,49 24-16,-24 0 15,24 0-15,-74 0 16,74 0 0,-25 0-16,-24 0 15,24 0-15,0 0 16,-49 0-16,0 0 15,0 0-15,0 0 16,-1 0-16,-48 0 16,24 0-16,-1 0 15,1-25-15,0 25 16,0 0-16,0-50 15,25 50-15,-74-25 16,-1 1-16,25 24 16,-49-50-16,24 25 15,0 0-15,26 1 16,48 24-16,-48 0 15,48-25-15,26 0 16,-25 0-16,49 25 16,-24 0-16,24 0 15,-24 0-15,-1 0 16,26 0-16,-1 0 15,25 0-15,-24 0 16,-1 0 0,25 0-16,0 0 15,1 0-15</inkml:trace>
  <inkml:trace contextRef="#ctx0" brushRef="#br0" timeOffset="95271.43">7863 1860 0,'-25'0'16,"0"0"-16,1 0 16,-26 0-16,25 0 15,-24 0-15,24 0 16,-50 0-16,26 0 15,-1 0-15,-24 0 16,-1 0-16,1 0 16,-25 0-16,0 0 15,-50 0-15,0 0 16,50 0-16,-75 0 15,50 0-15,-25 0 16,25 0-16,0 0 16,50 0-16,-26 0 15,26 0 1,0 0-16,-1 0 15,1 0-15,-25 0 16,24 0-16,1 0 16,-25 0-16,-50 0 15,50 0-15,-1 0 16,1 0-16,-50 0 15,75 0-15,-1 0 16,26 0-16,-50 0 16,24 0-16,26 0 15,-26 0-15,1 0 16,24 0-16,-24 0 15,24 0-15,-24 0 16,-1 0-16,1 0 16,-1 0-16,26 0 15,-26 0-15,26 0 16,24 0-16,-25 0 15,50 0-15</inkml:trace>
  <inkml:trace contextRef="#ctx0" brushRef="#br0" timeOffset="96313.5">7516 2530 0,'-25'0'16,"-25"0"-1,1-25-15,-1 25 16,-24-25-16,-1 25 16,-49-24-16,25 24 15,0-25-15,-25 0 16,25 25-16,-75 0 15,50-25-15,-25 25 16,0 0-16,1-25 16,48 25-16,1 0 15,-50 0-15,50 0 16,0 0-16,0 0 15,-50 0-15,50 0 16,24 0-16,26 0 16,-26 0-16,1 0 15,-1 0-15,26 0 16,24 0-16,0 0 15,0 0-15,25 0 16,-49 0-16,24 0 16,0 0-16,-25 0 15,1 0-15,-26 0 16,1 0-16,-25 0 15,24 0 1,-24 0-16,50 0 16,-1 0-16,50 0 15,-25 0-15</inkml:trace>
  <inkml:trace contextRef="#ctx0" brushRef="#br0" timeOffset="103990.93">3225 8979 0,'0'0'109,"0"0"-94,0 50-15,0-50 16,0 25-16,0 0 16,-25-1-16,25 1 15,0-25 1,0 50-16,0-50 15,0 25 1,0-1-16,0 1 16,0-25-16,0 25 15,-25-25-15,25 50 16,0-50 15,0 24 0,-25-24-15,25 25 31,0 0-32,0-25-15,0 25 16,0-25-16,-25 49 31</inkml:trace>
  <inkml:trace contextRef="#ctx0" brushRef="#br0" timeOffset="104932">2977 9103 0,'0'0'62,"24"0"-46,1 0-16,25 0 15,-50 25-15,49 0 16,1 0-16,-25 0 15,-25-25-15,25 49 16,-1-49-16,1 25 16,0-25-16,-25 25 15,25 0-15,0-25 16,-25 24-1,24-24 1,-24 25-16,25-25 16,0 25-1,-25 0 1,25-25 15</inkml:trace>
  <inkml:trace contextRef="#ctx0" brushRef="#br0" timeOffset="105631.04">3820 9252 0,'25'0'0,"24"0"15,-24 0-15,0 0 16,49 0-16,26 0 16,24 0-16,49 25 15,26 25-15,-75-50 16,-50 24-16,25 1 15,-49-25-15,-50 0 16</inkml:trace>
  <inkml:trace contextRef="#ctx0" brushRef="#br0" timeOffset="106531.09">4440 9029 0,'0'0'0,"0"25"15,0 0-15,0-1 16,0 26-16,0-25 16,0 0-16,0-1 15,-25 26-15,25-50 16,0 50-1,0-50-15,0 24 16,0-24-16,0 25 16,0-25-16,0 25 15,0 0 1,0 0-16,0-25 15,0 24 1,0 1 0</inkml:trace>
  <inkml:trace contextRef="#ctx0" brushRef="#br0" timeOffset="107399.14">5457 8979 0,'0'0'31,"0"25"-16,0-25-15,0 25 16,0 0-16,0 24 16,0-24-16,-25 25 15,25-50-15,0 49 16,-25-49-16,1 25 15,24 0-15,0 0 16,-25 24-16,25-49 16,0 25-16,0 0 15,0 0-15,0 0 16,-25-25-16,25 24 15,0 1-15,0-25 16,0 25 0,0-25-16,-25 25 31,25-25 78</inkml:trace>
  <inkml:trace contextRef="#ctx0" brushRef="#br0" timeOffset="108087.18">5209 9029 0,'0'0'15,"0"25"1,25-25-16,-25 25 15,49 24-15,-24-24 16,-25 0-16,25-25 16,-25 25-16,25-1 15,0 1-15,-25 0 16,24 0-1,-24-25-15,25 49 16,0-49-16,-25 25 16,0 0-16,0 0 15,25-25 1,-25 25-1,25-1-15,-1 51 16,1-75 0,-25 25-1</inkml:trace>
  <inkml:trace contextRef="#ctx0" brushRef="#br0" timeOffset="109039.23">5829 9302 0,'0'25'16,"25"-25"-1,0 0-15,0 0 16,-25 0-16,24 0 16,-24 0-1,25 0-15,-25 0 16,50 0-16,-50 0 15,49 0-15,-24 0 16,0 0-16,0 0 16,-25 0-16,25 0 31,-1 0-16,-24 0 1,25 0 0,-25-25 124</inkml:trace>
  <inkml:trace contextRef="#ctx0" brushRef="#br0" timeOffset="109652.27">6102 9178 0,'-25'25'16,"25"-25"-16,0 24 15,0 1 1,0-25-16,0 25 0,0-25 15,0 25-15,0-25 16,0 25-16,0-1 16,0 1-16,0-25 15,0 25-15,0 0 16,0-25-16,0 25 15,0-25 1,0 24 0</inkml:trace>
  <inkml:trace contextRef="#ctx0" brushRef="#br0" timeOffset="111141.35">6474 9128 0,'0'0'110,"25"-25"-110,0 1 15,-1 24 1,1 0-16,0 0 15,-25 0 1,25-25-16,-25 25 187,0 0-187,0 25 16,25-1-16,-25 1 15,0 25-15,0-50 16,0 49-16,0-24 16,0-25-16,0 25 15,0 0 1,0 0-16,0-25 15,-25 24 1,25 1 0,-25 0-16,0 0 15,25-25-15,-49 25 16,49-25-1,-25 0-15,0 24 16,0 1 0,25-25-16,-25 0 15,1 0 16,-1 0-15,25 0 156,25 0-157,-25 0-15,24 0 16,1 0-1,-25 0-15,25 0 16,0 0-16,0 0 16,-25 0-16,24 0 46,1 0-46,-25 0 16,25 0-16,-25 0 16,25 0-1,0 0-15,-25 0 16,24 0 15,-24 0 0,25 0 0</inkml:trace>
  <inkml:trace contextRef="#ctx0" brushRef="#br0" timeOffset="112110.4">6945 9252 0,'0'25'0,"25"-25"32,0 0-32,25 0 15,-1 25-15,-49-25 16,50 25-16,-1-25 15,-24 0-15,0 0 16,0 0-16,-25 0 31,25 0-31,-1 0 16,-24 0-16,50 0 15,-25 0-15,24 0 16,-49 0-16,25 0 16,-25 0-1,25 0 110,-25-25-109</inkml:trace>
  <inkml:trace contextRef="#ctx0" brushRef="#br0" timeOffset="112687.43">7293 9153 0,'-25'0'16,"25"25"-1,0 0-15,-25-1 16,25 1-16,0 0 15,0 0-15,0 0 16,0-1-16,0-24 16,0 25-16,0 0 15,0 0-15,0-25 16,0 25-16,0-25 15,0 24 17</inkml:trace>
  <inkml:trace contextRef="#ctx0" brushRef="#br0" timeOffset="113703.5">8037 9054 0,'0'25'94,"0"-1"-94,0 1 15,-25 0-15,25-25 16,0 50-16,0-26 15,-25 1-15,25-25 16,0 25-16,0 0 16,0 0-1,-25-25-15,25 24 31,0-24-31,-25 25 16,25-25-16,0 25 16,0 0-16,-24 0 15,24-25 1,0 24-16,0 1 15,-25-25 1,25 25-16,0-25 16</inkml:trace>
  <inkml:trace contextRef="#ctx0" brushRef="#br0" timeOffset="114749.56">7838 9153 0,'0'0'78,"25"0"-78,0 25 15,-25-25-15,25 25 16,-1-1 0,-24-24-16,25 25 15,-25-25 1,25 25-16,0-25 15,-25 50-15,25-50 32,-25 24 46,0-24-63,25 25 16,-25 0 1,24-25 77</inkml:trace>
  <inkml:trace contextRef="#ctx0" brushRef="#br0" timeOffset="116230.64">8434 9277 0,'0'0'47,"0"0"-31,24 0-1,1 0 1,-25 0 0,25 0-1,-25 0 32,25 0-31,0 0-16,-25 0 15,24 0-15,-24 0 16,25 0-16,-25 0 78,25 0-63,0 0 1,-25 0 0,25 0-1,-1 0-15,1 0 16,0 0-16,0 0 15,-25 0 1,25 0 78,-25 0-79,24 0 1,-24 0-1,25 0-15,0 0 16</inkml:trace>
  <inkml:trace contextRef="#ctx0" brushRef="#br0" timeOffset="117046.69">8657 9079 0,'0'0'16,"0"0"-1,0 0 16,25 24-31,-25-24 16,0 50 0,0-50-16,0 25 15,24 0-15,-24-1 16,0 1-1,0 0 1,0 0-16,0-25 16,0 25-1,0-1 1,0 1-16,25 0 15,-25 0 1,0-25 0,0 25 15,0-1-16,25-24 110</inkml:trace>
  <inkml:trace contextRef="#ctx0" brushRef="#br0" timeOffset="119070.81">9128 9004 0,'0'0'63,"0"25"-63,0-25 15,0 25-15,25 24 16,-25-24-16,0 0 15,25 0 1,-25 0-16,0-25 0,0 24 16,0 1-1,0-25-15,25 25 16,-25 0-1,0 0-15,0-25 16,24 24 171,1-24-171,-25 0-16,25-24 15,-25-1-15,25 25 16,-25-25-16,25 25 16,-1-25-16,-24 0 15,25 25 1,0-24 187,-25-1-188,0 0 1,25 0-16,-25 25 15,0-25-15,0 1 16,0 24 265,0 0-266,0 24 1,0 1-16,0 0 16,0 0-16,0 0 15,0-1-15,0 1 16,0 0-1,0 0-15,0-25 16,0 25 0,0-1 46,0-24-31,0 25-15,0-25 15,25 25-31,-25-25 125,0 25-110,0 0 17,24-25 14,1 0 17</inkml:trace>
  <inkml:trace contextRef="#ctx0" brushRef="#br0" timeOffset="120357.88">9971 9128 0,'25'0'125,"25"0"-125,-25 0 16,0 0-16,-25 0 15,24 0-15,1 0 16,-25 0-16,25 25 16,-25-25-16,25 0 15,-25 0 1,25 0-16,-1 0 15,-24 0 32,25 0-31,50 0-1,-51 0-15,26 0 16,-25 0-16,0 0 16</inkml:trace>
  <inkml:trace contextRef="#ctx0" brushRef="#br0" timeOffset="121898.97">10120 9351 0,'0'0'46,"0"0"-30,25 0 0,0 0-1,-25 0 1,25 0-1,-25 0 1,49 0-16,-49 0 31,25 0 32,0 0-63,-25 0 15,25 0-15,0 0 16,24 0 93,-49 0-109,25 0 16,0 0-16,0 0 15,-1 0-15,1 0 219,0 0-204,-25 0 1,25 0-16</inkml:trace>
  <inkml:trace contextRef="#ctx0" brushRef="#br0" timeOffset="126271.22">10964 8930 0,'49'0'94,"-49"0"-94,50 0 15,-50 0-15,25 0 16,-1 0-16,1 0 15,-25 0-15,25 0 16,0 0-16,0 0 16,24 0-16,-49 0 15,25 0-15,-25 0 16,25 0-16,0 0 15,-25 0 17,25 0-17,-25 0-15,24 0 16,-24 0-1,25 0-15,0 24 266,-25 26-266,-25 0 31,0-1-31,1 1 0,24-50 15,0 25-15,-25 0 16,0-1 0,25 1-1,0 0-15,0-25 16,-25 25-1,25 0-15,0-1 16,-25-24-16,25 25 31,-24 0-31,24 0 16,-25 0-1,25-25 1,0 24-16,-25 1 16,25-25-16,-25 25 15,25-25 79,0 25-94,0 0 156</inkml:trace>
  <inkml:trace contextRef="#ctx0" brushRef="#br0" timeOffset="128719.36">12204 8905 0,'0'0'141,"-25"0"-126,0 0-15,0 0 16,1 0-16,-26 0 15,25 0-15,0 0 16,1 0-16,-1 0 16,0 0-1,0 0 32,25 0-31,-25 0-16,1 0 15,24 0-15,-25 25 203,25-1-187,0 1-1,0 0 1,0-25-16,0 50 15,0-25-15,0-1 16,0-24-16,0 25 16,0 0-16,0 0 15,0 0-15,0-25 16,0 24-16,0 1 15,0-25 1,0 25 0,0-25-1,0 25-15,0-25 219,0-25-188,25 0-16,-1 25 1,-24 0 0,25 0-1,-25 0 1,50-25-1,-50 25 1,25 0-16,24 0 16,-49 0-16,25 0 202,-25 0-202,25 0 16,0 0-16,-25 0 16,24 25-16,-24 0 15,25-25 1,-25 25-1,25 0-15,-25-1 32,0-24-1,0 25-16,0-25 1,0 25-16,0-25 16,0 25-1,-25 0 1,25-25-1,-25 24-15,25-24 16,-24 25 0,24 0-1,-25-25 1,0 25-1,25-25 1,-25 25 15,25-25 125</inkml:trace>
  <inkml:trace contextRef="#ctx0" brushRef="#br0" timeOffset="132387.57">3175 10220 0,'0'0'31,"0"0"16,25 0-31,-25 0-1,25 0-15,-1 0 16,1 0-16,0 0 15,0 0-15,24 0 16,-24 0-16,0 0 16,0 0-16,-25 0 15,25 0 1,-1 0-16,-24 0 15,25 0 1,-25 0 0,25 0-16,0 0 15,-25 0 63,25 0-78,-1 24 16,1 1-1,-25 0 17,0-25-32,0 25 15,0-25-15,0 25 16,0-25-16,0 24 15,0 1-15,0 0 16,0-25 0,-25 25-16,1 0 15,24-25 1,-25 0-1,25 24-15,-25-24 16,0 0-16,25 0 16,-25 0-1,25 0 1,-24 0-16,24 0 15,0 0 235,0 0-234,24 25-1,1-25-15,0 25 16,-25-25-16,50 0 47,-50 25-32,24-25 1,-24 0-16,25 25 15,0-1 17,0-24-1,-25 25-16,25-25 1,-25 25 46,0 0-46,0-25-16,0 25 31,0-1 0,0 1-15,-50-25 0,25 0-1,0 25 1,1-25-16,-1 0 15,25 0 1,-25 25-16,0-25 16,25 25-1,-25-25 16</inkml:trace>
  <inkml:trace contextRef="#ctx0" brushRef="#br0" timeOffset="133505.63">4465 10368 0,'-25'0'93,"25"0"-77,-25 25-16,0 25 15,1-25 1,24-1-16,-25-24 16,25 25-16,-25 0 15,25 0-15,0 0 16,-25-25-16,0 24 15,25 26-15,-24-50 16,24 50 0,-25-26-16,25 1 15,-25 0 1,25-25-16,-25 50 15,0-50 1,25 24 0,0 1-1,-24 0 1,24-50 140,0 25-156,0-49 15</inkml:trace>
  <inkml:trace contextRef="#ctx0" brushRef="#br0" timeOffset="134547.69">4068 10368 0,'0'25'31,"25"0"0,0 0-15,-25-25 15,24 25-15,-24-1 15,25-24-31,-25 25 16,50 0-1,-50 25-15,25-50 16,-1 24-16,1 1 15,0 0-15,0-25 16,-25 25-16,25-25 31,-1 0-31,-24 25 16,25-1-1,0-24-15,0 25 16,-25-25 0,25 25-1,-25 0-15,24-25 16,1 25-16,-25-1 15,25 1 1,-25-25 15,25 25 0,-25-25-15,25 25 78</inkml:trace>
  <inkml:trace contextRef="#ctx0" brushRef="#br0" timeOffset="135624.75">5159 10666 0,'0'0'31,"25"0"-31,50 25 15,-26-25-15,-24 0 16,25 0-16,24 0 16,-49 0-16,-25 0 15,25 0 1,-1 0-1,26 0-15,-50 0 0,25 0 16,24 0-16,-49 0 16,25 0-16</inkml:trace>
  <inkml:trace contextRef="#ctx0" brushRef="#br0" timeOffset="136462.79">5457 10517 0,'-25'0'63,"25"25"-48,0-25-15,0 25 16,0 0-16,0-1 15,0 1-15,0 0 16,0 0-16,0 0 16,0-1-16,0-24 15,0 25 1,0 0-16,0-25 15,0 25 1,0 0-16,0-1 16,0-24-16,0 25 15,0 0 1,0-25-16,0 25 15,0-25 157</inkml:trace>
  <inkml:trace contextRef="#ctx0" brushRef="#br0" timeOffset="139286.96">6747 10418 0,'-25'-25'203,"-49"25"-187,24 0-16,0 0 15,-24 25-15,74-25 16,-50 0-16,50 0 31,-24 25-31,24 0 31,-25-25-15,25 24-1,-25-24-15,25 25 16,-25 0 0,25-25-16,0 25 15,0 0-15,-25-1 16,25-24-16,-24 25 15,-1 0 1,25 0 0,0 0-1,0-25-15,0 49 16,0-49-1,0 25-15,0-25 16,0 25-16,0 0 16,0-25-16,0 24 15,0-24-15,0 25 16,0 0-1,0 0-15,0-25 16,0 25 0,0-25-1,25 24-15,-25 1 125,24-25-109,-24 0-1,50-25-15,-25 1 16,0-1-1,-25 25 1,0-25 0,0 25-1,0-25-15,0 0 16,0 25-1,0-24-15,0 24 16,0-25 0,0 0-1,0 25 1,0-25-16,0 25 15,0-25-15,0 25 16,0-24 62,0-1-78,0 0 125,-25 25-125,0 0 15,-25 0-15,1 0 16,49 0-16,-25 0 16,25 0-16</inkml:trace>
  <inkml:trace contextRef="#ctx0" brushRef="#br0" timeOffset="140415.03">7565 10740 0,'0'0'78,"0"0"-62,25 0-16,25 25 15,-1-25-15,-24 0 16,50 0-16,-51 0 15,-24 0-15,25 0 63,0 0-48,-25 0-15,25 0 78,24 0-62,-49 0-16,25 0 16,0 0-1,-25 0 1,25 0-16,-25 0 15,25 0 1,-25 0-16,25 0 16,-1 0-16</inkml:trace>
  <inkml:trace contextRef="#ctx0" brushRef="#br0" timeOffset="141319.07">7665 10964 0,'0'0'94,"24"0"-94,-24 0 15,25 0-15,-25 0 16,25 0 0,0 0-1,-25 0 1,25 0-1,-25 0-15,24 0 94,1 0-94,0 0 16,0 0 46,0 0-46,-25 0-16,24 0 15,-24 0 32,25 0-31</inkml:trace>
  <inkml:trace contextRef="#ctx0" brushRef="#br0" timeOffset="143745.22">8558 10542 0,'0'0'47,"0"0"-31,0 25-16,0-25 31,24 0-16,1 25-15,-25-25 16,25 0-16,-25 0 16,25 0-16,0 0 46,-25 0-46,24 0 16,-24 0-16,25 0 16,-25 0-16,25 0 93,0 0 313,-25 0-375,25 0 0,-25 0 47,49 0-62,-49 0 46,25 0-62,-25 0 16,25 0-1,-25 0 1,25 0 15,-1 0-15,-24 0-16,25 0 15,50 0-15,-50 0 16,-25 0 234,0 0-235,-25 24-15,0 1 16,0-25-16,0 25 15,0-25-15,1 25 16,-1 0 0,0-25-16,0 49 15,0-49 1,25 25-16,-24 0 15,24 0-15,-25-1 16,0 1-16,25-25 16,-25 25-16,0 25 15,1-50-15,-1 24 16,25 1-1,0 0-15,-25-25 32,25 25-32,0 0 15,-25-25-15</inkml:trace>
  <inkml:trace contextRef="#ctx0" brushRef="#br0" timeOffset="146285.34">9624 10666 0,'-25'0'94,"1"0"-94,24 0 15,-25 0-15,0 0 16,0 0-16,0 0 15,25 0-15,-49 0 16,49 0-16,-50 0 16,25 0-16,1 0 15,-1 0-15,25 0 16,-25 0-16,25 0 15,-25 25 204,25 0-204,0-1-15,0-24 16,0 25-16,0-25 16,0 25-16,0-25 15,0 50-15,0-50 16,0 24-1,0-24-15,0 25 16,0 0-16,0-25 16,0 25-16,0 0 31,0-1-31,0-24 15,0 25 1,0-25 0,0 0 249,0 0-265,25 0 15,-25-25 1,25 1 0,-25 24-1,25 0-15,-1 0 16,-24 0-1,25 0 17,-25 0 14,25 0 1,0 0 78,0 0-109,-1 0-16,1 0 15,-25 24 1,25-24 31,-25 25-32,0-25 1,25 25-1,-25-25 32,0 25-31,0 0-1,0-25 1,0 24 0,0-24 46,0 25-46,0 0-1,0-25 1,-25 25 15,25 0-15,-25 0-1,0-25 16,-24 24-15,49-24 0,-25 0-16,25 0 15,-25 25 1,0-25-16,25 25 109,-24-25 16</inkml:trace>
  <inkml:trace contextRef="#ctx0" brushRef="#br0" timeOffset="150310.59">5333 11633 0,'0'0'125,"25"0"-125,0 0 16,24 0-16,-49 0 15,25 0-15,0 0 16,0 0-16,24 0 16,1 0-16,-25-24 15,-1 24-15,-24 0 16,25 0-1,-25 0 126,25 0-126,0 0-15,-25 0 16,25 0 0,-25 0-16</inkml:trace>
  <inkml:trace contextRef="#ctx0" brushRef="#br0" timeOffset="152334.71">6350 11361 0,'0'0'47,"0"0"-31,-25 24-16,25-24 15,-25 25 1,1-25 0,24 25-1,-25 0-15,25-25 16,-25 0-16,0 25 15,0-1-15,25 1 16,-24 0 0,-1 25-1,25-1 1,0-49-1,0 25-15,-25-25 16,25 25-16,-25-25 16,25 25 15,0-1-16,0-24-15,0 25 16,0 0 0,0 0-1,0-25-15,0 25 16,25-1-1,-25 1 1,25-25 15,-25 25-15,25-25-1,-25 0-15,24 0 16,1 0 15,-25 0-15,25 0-1,-25 0 1,25 0-16,0-25 16,-25 0-1,0 25 1,24-24-1,-24 24 1,0-25-16,0 25 31,0-25-15,0 0-1,0 25 1,0-49 0,0 49 15,0-25-16,-24 25 1,-1-25 0,25 25 15,-25 0-16,0 0 1,0 0-16,25 0 16,-24 0-1,24 0 1</inkml:trace>
  <inkml:trace contextRef="#ctx0" brushRef="#br0" timeOffset="153313.76">8409 11782 0,'25'0'78,"-1"0"-78,-24 0 15,25 0 1,-25 0 15,50 25-31,-25 0 16,-1-25-1,-24 0 1,25 0 15</inkml:trace>
  <inkml:trace contextRef="#ctx0" brushRef="#br0" timeOffset="155246.87">9227 11584 0,'-24'0'16,"-1"0"-16,0 25 31,25-25-31,-25 24 0,25 1 16,-25-25-1,25 25 1,-24-25-16,-1 25 47,25 0-32,0-25-15,0 24 16,-25-24-16,25 25 16,0 0-16,0 0 15,0 0-15,0-1 16,0-24-16,0 25 15,0-25-15,0 25 16,0-25-16,0 50 16,0-50-1,0 24 1,0-24-1,0 25 17,0 0-17,0-25 1,0 25 15,0-25-15,25 25-1,0-1 16,-1-24 1,-24 0-32,25 0 15,0 0-15,-25 0 16,25 0-1,-25 0 1,25-24 0,-25 24-1,49-25 1,-49 25 31,25-25-1,-25 0 32,0 25-31,0-25-31,0 25-1,-25-24-15,25-1 16,-49 25 0,49 0-16,-25 0 15,0 0-15,0 0 16,25 0-16,-25 0 15,25 0 79,-24 0-94</inkml:trace>
  <inkml:trace contextRef="#ctx0" brushRef="#br0" timeOffset="157839.01">4068 13022 0,'25'0'93,"0"0"-93,-25 0 16,24 0-1,1 0-15,0 0 16,-25 0-16,25 0 16,-25 0-16,49 0 15,-49 0-15,25 0 16,-25 0 15,25 0-31,0 25 16,-25-25-1,25 25-15,-1-25 16,1 25 15,-25-25 0,25 0-15,-25 25-1,0-25 1,0 24 0,0 1-1,0-25 1,0 25-1,-25 0 1,0 0-16,1-25 16,-1 25-1,25-25-15,-25 0 16,0 0-16,0 24 15,-24-24-15,49 25 16,-25-25-16,25 0 203,0 0-188,25 0-15,0 0 16,-25 0 0,24 0-16,1 0 15,0 0-15,0 0 16,-25 0-16,25 0 15,-1 0-15,-24 25 16,25-25 0,-25 25-1,25 0-15,-25-25 16,0 24 15,25 1-15,-25 0 15,0-25-16,0 25 1,0-25 0,0 25-16,-25-1 15,-49-24-15,74 0 16,-25 25-1,-25 0-15,25-25 16,-24 25-16,49-25 16,-25 0-1,25 0-15,-25 25 16,0-25 15</inkml:trace>
  <inkml:trace contextRef="#ctx0" brushRef="#br0" timeOffset="159015.09">4738 13221 0,'0'0'0,"49"0"16,-49 25 0,25-25-1,0 25-15,0-25 16,0 0-1,-25 24-15,24 1 16,1-25 0,-25 25-16,25-25 15,-25 25-15,25-25 16,0 25-16,24-1 15,-49-24-15,50 25 16,-25-25 15,-25 25-31,24-25 16,1 25-16,-25-25 15,25 0 1,-25 25 15,25-1-15,-25-24-1,25 25 1,-1-25 0</inkml:trace>
  <inkml:trace contextRef="#ctx0" brushRef="#br0" timeOffset="159767.13">5209 13171 0,'0'25'16,"0"0"-16,0 0 16,-25 0-16,0-1 15,1 26 1,24-25-16,0 0 15,-25-1-15,25-24 16,0 25 0,0 0-16,-25 0 15,0 0-15,25 24 16,0-24-16,-25 0 15,25 0-15,-24-1 16,24-24 0,0 25 30</inkml:trace>
  <inkml:trace contextRef="#ctx0" brushRef="#br0" timeOffset="160798.19">6697 13395 0,'0'-25'32,"0"25"-32,75 0 15,-26 0-15,-24 0 16,25 0-16,-25 0 15,-25 0-15,24 0 16,1 0-16,0 0 16,-25 0-16,50 0 15,-26 0-15,1 0 16,25 0-16,-1 0 15,-49 0-15,25 0 16,0 0-16,-25 0 78,25 0-47,-25 0-15,49 0 31</inkml:trace>
  <inkml:trace contextRef="#ctx0" brushRef="#br0" timeOffset="161852.25">6722 13643 0,'0'0'16,"25"0"-16,0 0 15,-25 0 1,24 0-16,1 0 15,0 0-15,-25 0 16,25 0-16,0 0 16,-25 0-1,25 0-15,-25 0 16,24 0-16,26 0 15,-25 0-15,-25 0 16,25 0-16,-1 0 16,1 0-16,-25 0 31,25-25-16,0 25 1,0 0 0,-25 0 124,24 0-109</inkml:trace>
  <inkml:trace contextRef="#ctx0" brushRef="#br0" timeOffset="166126.5">8260 12923 0,'25'0'46,"-25"0"-30,0 25 0,-25-25-1,0 25 1,0 0-16,1-1 15,24-24 1,-25 50-16,25-50 16,-25 25-1,0-25 1,25 25-1,0-1-15,-25-24 16,25 25 0,-24 0-1,-26 25 1,50-1-1,-25-24-15,0 0 16,25-25-16,0 25 16,0-25-16,0 49 15,0-49 1,0 25-1,0 0-15,0 0 16,0 0 0,0-25-16,0 24 15,0 1-15,0 0 16,0 0-16,0 0 15,0-25 1,0 24-16,25-24 16,-25 25 15,25-25-16,-25 0 1,25 0-16,0 0 16,-25 0-16,24 0 15,-24 0-15,25 0 16,0 0-1,-25 0 1,25 0 0,-25 0-1,25 0-15,-25-25 16,24 25-16,1-24 15,-25 24 1,0-25 0,0 0-16,0 25 15,0-25 1,0 25-1,0-25 1,0 25-16,0-49 16,0 49-16,-25-50 15,25 50 1,-24-25-1,24 25-15,-25-24 16,0-1 15,25 25-15,-25 0-1,0 0-15,1 0 16,24 0 0,-25 0-16,25 0 15,-25 0 32,0 0-31,25 0-1,-25 0 1,25 25 15</inkml:trace>
  <inkml:trace contextRef="#ctx0" brushRef="#br0" timeOffset="168686.64">8806 13146 0,'-50'0'94,"25"0"-79,0 0-15,1 0 16,24 0-16,-25 0 16,0 0-1,25 0 1,-50 0 46,50 25-46,-24-25-16,24 25 15,0 0 1,-25 0-16,25-25 16,0 25-1,0-25 1,0 24-1,0-24-15,0 25 16,0 0-16,0-25 16,0 25-16,0 0 15,0-1-15,0 1 16,0-25-1,0 25 1,25 0 0,-1-25-1,1 0 1,-25 0-16,25 0 15,0 0 1,-25 0 0,25 0-1,-1 0-15,1-25 16,-25 25-16,25-25 15,0-24-15,-25 49 16,49-50-16,-24 25 31,-25 0 78,0 25-62,0-24-31,0-1 15,0 25 203,0 25-218,0-1-16,0-24 15,0 50 1,0-50 15,25 25-15,-25-25-1,0 25-15,0-1 16,0-24-16,0 25 15,0-25-15,0 25 16,0 0-16,0 0 16,0-25-16,0 24 15,0 1-15,0 0 16,0 0-16,0 0 15,0-25-15,-25 24 16,25 26 0,-25-50-1,25 25 1,0 0-16,-24-25 31,-1 24 47,0 1-47,0-25 0,25 25-31,-25-25 32,25 0-17,-24 0 1</inkml:trace>
  <inkml:trace contextRef="#ctx0" brushRef="#br0" timeOffset="173126.9">4614 14139 0,'0'-25'156,"0"25"-125,-25 0-15,0 0-16,-25 0 15,50 0-15,-24 0 16,-1 0-16,0 0 15,25 0-15,-50 0 16,50 0-16,-24 0 16,-26 0-16,0 0 15,-24 0-15,24-25 16,1 25-16,-26-25 15,26 25-15,-1 0 16,1-25-16,-1 25 16,50 0-16,-25 0 15</inkml:trace>
  <inkml:trace contextRef="#ctx0" brushRef="#br0" timeOffset="175195.02">3994 14412 0,'24'0'31,"-24"0"-31,50 0 15,0 0-15,-26 0 16,-24 0-16,25 0 16,0 0-16,-25 0 15,25 0 1,-25 0-1,25 0-15,-1 0 16,-24 0-16,25 0 16,-25 0-1,25 0-15,-25 0 31,25 0 1,0 24-17,-1-24 48,1 25-48,-25 0 1,0 0-1,0-25 32,0 25-31,0-25-16,0 24 15,0-24 1,0 50 0,-25-50-1,1 0 1,-1 0-16,25 0 15,-25 25 1,0-25 46,0 0-46,25 0-16,-24 25 16,24-25-16,0 0 265,0 0-250,24 0 1,1 0 0,-25 0-1,25 0-15,-25 0 16,25 24-16,0-24 15,-25 0-15,24 0 32,-24 25-32,50 0 31,-50-25-16,25 25 1,-25-25 15,0 25 78,0-25-93,0 24 0,0 1-1,0-25 1,-25 25-16,0-25 15,-24 0 1,24 25-16,0-25 16,25 0-16,-25 0 15,0 0-15,25 0 16,-24 0-1,24 0 1,-25 25 0,25-25-1,0 24 48,0 1-63,0-25 15,0 25-15,25-25 16,-1 25-16,51 0 15</inkml:trace>
  <inkml:trace contextRef="#ctx0" brushRef="#br0" timeOffset="176479.09">9029 14064 0,'0'0'15,"-25"0"16,0 0-31,0 0 16,1 0-16,-1 0 16,0 0-16,-49 0 15,49 0-15,0 25 16,-25-25-16,1 0 15,24 0-15,-25 0 16,-49 0 0,50 0-16,-1 0 15,0 0-15,1 0 16,-1 0-16,25 0 15,1 0-15,-26 0 16,0 0-16,26 0 16,-26 0-16,0 0 15,1 0-15,-1 0 16,0 0-16,1 0 15,-26 0-15,26 0 16,24 0-16,-25 0 16,26 0-16,24 0 15,-25 0 126</inkml:trace>
  <inkml:trace contextRef="#ctx0" brushRef="#br0" timeOffset="178445.2">8111 14312 0,'0'0'46,"25"0"-46,-25 0 16,25 0-16,0 0 16,-25 0 30,24 0-30,1 0 0,0 0 93,-25 0-78,25 0-15,-25 0-1,0 25 1,0 0-16,0-25 62,0 25-46,0-25-16,0 25 15,-25-1 1,0-24 0,-24 0-1,49 0-15,-25 0 16,0 25-16,0-25 15,0 0-15,25 0 16,-24 0 0,-1 25-16,25-25 218,25 0-202,-25 0-1,24 0 1,1 25 15,0-25 0,-25 25-31,25-25 16,-25 0-1,25 24 1,-25-24 46,0 25-46,0 0-16,0-25 16,0 25 46,0-25-46,0 49-1,0-49 16,-25 0 1,0 0-17,25 0-15,-25 0 16,25 0-16,-25 0 15,25 0-15,-24 0 16,-1 0 0,25 0 124,-25 0-124,-25 0-16,50 0 15,-25 0-15</inkml:trace>
  <inkml:trace contextRef="#ctx0" brushRef="#br0" timeOffset="179862.28">5259 15553 0,'24'0'32,"-24"0"-17,0 0 1,0 24-16,0 1 15,0-25-15,-24 25 16,24 25 0,-25-26-1,0 1-15,25 0 16,-25 0-16,25-25 15,-25 25-15,25-25 16,0 24-16,0 1 16,0-25-1,0 25 1,0-25-16,0 25 15,0-25 1,0 25 0,0-1-1,0-24 1,0 25-16,0-25 31,0 25-15,-24 0-16,24 0 31,0-25 47,-25 0-78</inkml:trace>
  <inkml:trace contextRef="#ctx0" brushRef="#br0" timeOffset="180774.33">4986 15652 0,'0'0'16,"25"0"-1,-25 0-15,24 0 16,-24 0 0,50 25-16,-25-1 15,0-24-15,-25 0 16,24 25-16,1-25 15,25 25-15,-25 0 16,-1 0 0,26-1-16,-25 1 15,0-25-15,-1 25 16,26 0-1,-25-25 1,0 25-16,-1-1 16,-24-24-1,25 25 1,0-25-1,-25 25 1</inkml:trace>
  <inkml:trace contextRef="#ctx0" brushRef="#br0" timeOffset="181667.39">6524 15801 0,'0'0'47,"0"0"-47,0 0 16,24 0-16,1 0 15,0 0-15,0 0 16,0 0-16,49 0 15,-24 0-15,24 0 16,-24 0-16,-25 0 16,-1 0 15,1 0-16,-25 0 1,25-25-16</inkml:trace>
  <inkml:trace contextRef="#ctx0" brushRef="#br0" timeOffset="182662.44">6697 16049 0,'50'0'0,"-50"0"15,25 0 1,-25 0-16,24 0 16,-24 0 15,25 0-16,0 0-15,-25 0 16,25 0-16,-25 0 16,25 0 15,0 0-16,-1 0 1,1 0 0</inkml:trace>
  <inkml:trace contextRef="#ctx0" brushRef="#br0" timeOffset="185028.58">7615 15701 0,'0'-24'0,"0"-1"16,25 25 15,0 0-31,-1 0 15,-24 0 1,25-25-16,0 25 16,-25 0-1,25 0 1,-25 0-1,25 0 17,-25 0 46,24 0-78,1 0 15,-25 0-15,25 0 16,-25 25-1,25 0-15,-25-25 32,0 24-17,0-24 1,25 25-1,-25-25-15,0 25 16,0 0-16,0-25 16,0 25-16,0-25 15,0 24-15,0 1 16,0 0-1,0 0 1,0 0 0,-25-25-16,25 24 15,-25-24 1,25 25-16,-25 0 15,0-25 1,25 25-16,-24-25 16,24 25-1,-25-25-15,0 0 16,25 0-16,-25 24 15,25-24-15,-49 25 16,49-25 0,-25 0-16,0 0 15,0 0 48,50 0 139,-25 0-202,25 0 16,-25 0 31,25 0-32,-1 0-15,26 0 16,-50 0 0,25 0 15,-25 0-16,25 0 95</inkml:trace>
  <inkml:trace contextRef="#ctx0" brushRef="#br0" timeOffset="187630.73">8359 15627 0,'0'0'47,"0"0"-32,25 0-15,-25 0 32,25 0-17,-25 0 1,49 0-16,-49 0 125,25 0-110,-25 0 32,0 25-47,0 0 16,25-25-1,-25 24-15,0-24 16,0 25-1,0 0 1,0-25-16,0 25 16,0 0-1,0-1-15,0-24 16,0 25-1,0-25-15,0 25 16,0 0 15,-25-25-15,25 25-1,-25-25 1,25 0 0,-24 0-1,-1 24-15,0-24 16,0 25-16,0-25 15,1 0-15,-1 0 16,0 0-16,25 0 16,-50 0-16,50 0 15,-24 25-15,-1-25 31,25 0 157,49 0-188,1 0 15,-50 0-15,25 0 16,-25 0 46,25 0-46,-1 0-1,-24 0-15,25 0 32,-25 25-32,25 0 31,0-25 78,-25 24-93,0-24-16,0 25 31,0-25-16,0 25 17,0 0-17,0-25 1,0 25 15,0-1-15,-25 1-1,25-25 1,-25 25 15,25-25-15,-25 0-16,1 0 15,-1 0 1,0 25-16,0-25 31,25 0-31,-25 0 16,25 25-1</inkml:trace>
  <inkml:trace contextRef="#ctx0" brushRef="#br0" timeOffset="192836.02">3969 17462 0,'0'0'31,"0"0"-15,49-24-16,-49 24 16,50 0-1,-50 0-15,25 0 16,-25 0-1,25 0-15,-25-25 16,24 25-16,1 0 16,-25 0-1,25 0-15,0-25 16,0 25-1,-1 0-15,1-25 16,0 25-16,0 0 16,0 0-16,24 0 15,-49 0-15,50 0 16,-25 0-16,-1 0 15,-24 0-15,25 0 16,0 0-16,0 0 16,0 0-16,-25 0 15,24 0-15,-24 0 16,25 0-16,0 25 15,-25-25 1,0 50-16,0-50 16,0 24-16,0 1 15,0 0-15,0 0 16,0-25-1,0 25-15,0 0 16,0-1-16,-25-24 16,25 25-1,-25 0 1,1-25-1,-1 25 1,25-25-16,-50 25 16,1 24-1,49-49-15,-25 25 16,25-25-16,-50 25 15,1 0-15,-1-1 16,25 1-16,0-25 16,1 25-1,24-25 297,0 0-312,49 0 16,-24 0-1,0 0-15,0 0 0,-25 0 110,24 0-95,1 0 63,-25 0-62,25 0-1,-25 0 48,25 0-63,0 0 15,-1 0-15,-24 0 16,25 0-16,-25 0 16,25 0-16,0 0 15,0 0 1,-25 0-1,24 0 48,1 25-63,-25-25 15,25 0-15,0 0 16,0 0 0,-25 25 46</inkml:trace>
  <inkml:trace contextRef="#ctx0" brushRef="#br0" timeOffset="194557.12">5060 17338 0,'25'-24'31,"0"24"-15,0 0-1,-1 0 1,1 0-16,0 0 16,-25 24-1,50-24 1,-50 25-1,24 0 1,-24-25 15,25 25 0,-25-25-15,0 25 0,0-25-16,0 24 15,0 1-15,0 0 16,0-25-16,0 50 15,0-50-15,0 25 16,0-1 0,0 26-1,0-50 1,-25 25-16,1-25 15,24 0-15,-25 25 16,0-25-16,0 0 16,0 0-16,25 24 15,-24-24-15,-1 0 16,25 25-16,0-25 265,0 0-265,25 0 16,-1 25-16,1 0 31,0-25-16,-25 25 1,25-25 0,0 24-16,-25-24 31,24 25 0,-24 0-15,0-25 15,0 25-16,0-25-15,0 25 16,0-1 0,0-24-1,0 25-15,0-25 16,0 25-1,0-25 1,0 25-16,0 0 16,-49-25-1,49 0-15,-50 0 16,50 0-16,-25 0 15,25 24-15,-24-24 94,24 0-78,-25 0-16,25 0 15,0-24-15</inkml:trace>
  <inkml:trace contextRef="#ctx0" brushRef="#br0" timeOffset="195455.17">6152 17884 0,'0'0'32,"0"25"-32,0 0 15,0 0-15,0-1 16,0 1-16,-25 0 15,25 25-15,-25-26 16,25 26-16,0-50 16,0 25-16,-25-25 15,25 25-15,0-25 16,0 24-16,0 1 15,0-25-15,-25 25 16,1-25 0,24 25-1,0 0-15,-25-25 31,25 24 1</inkml:trace>
  <inkml:trace contextRef="#ctx0" brushRef="#br0" timeOffset="198150.33">6697 17562 0,'25'0'31,"-25"0"-31,50-25 16,-26 25-1,-24 0 1,25 0-16,0-25 15,0 25 1,0 0 0,0-25-16,-25 25 15,49-25 1,-49 25-1,25 0 1,0 0 0,0 0-1,-25-24-15,24 24 16,-24 0-1,25 0 17,0 0-17,0 0-15,-25 24 16,0 1-16,25 0 15,-25-25-15,24 50 16,-24-50-16,0 25 16,0-1-16,0 1 15,0 0 1,0 0-16,0-25 15,0 25-15,0-1 16,0 1-16,-24-25 16,24 25-16,-25 0 15,-25 24 1,50-49-16,-49 25 15,49 0-15,-50 0 16,25-25 0,0 25-1,25-25 1,-24 24-16,-1-24 15,0 25-15,25-25 16,-25 0-16,0 0 16,0 25-16,25-25 15,-24 25 1,48-25 218,26 0-219,25 0 1,-26-25-16,-24 25 16,0 0-16,0 0 0,-1 0 78,-24 0-47,25 0-31,-25 0 15,25 0 17,0 0-1,-25 0 0,25 0-31,-1 0 16,1 25-1</inkml:trace>
  <inkml:trace contextRef="#ctx0" brushRef="#br0" timeOffset="200527.46">8086 17363 0,'0'0'78,"0"0"-78,-49 0 15,-1 0 1,50 0 0,-25 25-16,0-25 15,1 0-15,-1 0 16,0 0-16,0 0 15,0 0-15,1 0 16,-1 0-16,0 25 16,0-25-16,0 0 15,1 0 1,24 0-16,-25 0 15,0 0-15,0 0 16,25 0 0,-25 0 108,25 25-108,0-1 0,0 26-1,0 0-15,25-50 0,-25 49 16,0-24-16,25 0 15,0 25-15,-25-50 16,0 49-16,0-49 16,0 50 15,0-50-16,0 25-15,0-1 16,0 1-16,0-25 16,0 25-1,0-25-15,0 25 16,0-25 171,0-50-187,25 50 16,-1-25-1,-24 25 1,25-24 62,-25 24-63,25 0 1,0 0 0,-25 0-1,25-25-15,-1 25 31,1 0-15,-25 0 15,25 0-15,0 25-1,0-25 1,-25 24 0,24 1-16,1 0 31,-25 0-16,25 0 1,-25-25 0,0 24-1,0-24-15,0 25 16,0 0-1,0-25 1,0 25-16,0 0 31,-25-1-15,25-24-16,-25 25 15,25 0 1,-24 0-16,24-25 16,-25 25-1,0-25 16,25 24-15,-25 1 15,0-25-15,1 25 15</inkml:trace>
  <inkml:trace contextRef="#ctx0" brushRef="#br0" timeOffset="201554.52">8533 17884 0,'0'0'46,"0"0"-30,0 25-16,0 0 31,0-25-31,0 49 16,0-24-1,0 0-15,0 0 16,0-25-16,0 25 16,0-1-16,0 1 15,0-25-15,0 25 16,-25 0-16,25 0 15,0-25-15,-25 49 16,25-49-16,-25 25 16,25-25-1,-24 50 1,-1-26-1,25 1 1,-25-25-16,25 25 16,-25-25-1,0 25-15,1 0 16,-1-1-16,25-24 15,-25 50 1,25-50 0,-25 50-16,50-75 140,-25 25-124</inkml:trace>
  <inkml:trace contextRef="#ctx0" brushRef="#br0" timeOffset="203782.65">8954 17735 0,'0'-24'125,"0"24"-110,0-25-15,25 0 16,-25 0-16,25 25 16,-25-25-1,25 25 1,0-49 15,0 49-15,-25 0-1,24 0 16,1 0 1,-25 0-17,25 0-15,-25 0 16,50 0-1,-50 25 1,24-25 0,-24 24-16,25 1 31,0 0-31,-25 0 15,0 0-15,0-1 16,0 1-16,0 0 16,0 0-16,0 0 15,0-1-15,0-24 16,-25 25-16,25 0 15,-25 25-15,1-26 16,-1 26 0,25-25-16,-25 0 15,25-25-15,0 24 16,-25-24-1,25 25-15,-25-25 16,1 25 0,24 0-1,-25-25 32,25 0-31,-25 0 46,0 0-62,0 0 16,-24 0-16,24 0 15,0 0-15,25 25 16,0-25 249,25 0-249,24 0-16,-49 0 15,50-25 1,-50 25-16,25 0 15,-25 0-15,25 0 16,-25 0-16,25 0 16,-1 0-16,-24 0 31,25 0-16,-25 0-15,25 0 16,0 0-16,-25 0 16,25 0-16,-25 25 15,24-25 1,-24 0-16,25 0 31,0 24-15,0-24-1,-25 0 1,25 0 15,-1 0-15,-24 25-1,25-25 16,-25 0 32,25 0 15</inkml:trace>
  <inkml:trace contextRef="#ctx0" brushRef="#br0" timeOffset="205718.76">9723 17686 0,'25'0'63,"-25"0"-17,25 0-30,0 0-16,0 0 16,24 0-16,1 0 15,-1 0-15,26 0 16,-25 0-1,-50 0-15,24 0 16,1 0 109,0 0-110,0 0-15,0 0 16,24 25 0,-24-25 30,-25 0-46,25 0 16,24 0 0,-24 24-16,0-24 171,-25 50-155,0-50-1,-25 25 1,0 0-16,1-25 16,-1 24-16,0-24 15,25 25-15,-25 0 16,25-25-16,-25 25 15,1-25 1,24 25-16,-25-25 16,0 24-1,0 1-15,25-25 0,-25 0 16,25 25 15,-24-25-15,-1 0-1,25 25 1,-25 0 31,0-25-16,0 24-31,25-24 15,0 25 1,-25 0 0,25 0-1,-24-25-15,-1 25 16,25-1-16,-25-24 15,25 25-15,-25-25 16,25 25 0</inkml:trace>
  <inkml:trace contextRef="#ctx0" brushRef="#br0" timeOffset="-198106.5">3373 2654 0,'0'0'63,"0"25"-48,0-25 1,0 25-16,0-25 16,0 25-16,0-1 15,0 1-15,-49 25 16,49-25-16,-25-1 15,-25 26-15,50 0 16,-24-50-16,24 49 16,-25 1-16,-25-1 15,50-24-15,-25 25 16,1-50-16,24 49 15,0-49-15,0 25 16,0-25 15</inkml:trace>
  <inkml:trace contextRef="#ctx0" brushRef="#br0" timeOffset="-196681.42">3274 3150 0,'25'0'31,"-25"25"-15,0 25-1,-25-26 1,25 1-16,-25 0 15,1 25-15,24-26 16,-25 1-16,25-25 16,-25 25-16,0 0 15,25-25 1,-25 25-1,25-25 110,-49 0-109,49 0-1,-25-50 1,25 50-16,0-50 16,0 50-16,-25-24 15,25 24-15,-25-25 16,25 0-16,0 0 15,0 25-15,0-25 16,0 25 0</inkml:trace>
  <inkml:trace contextRef="#ctx0" brushRef="#br0" timeOffset="-195699.36">4316 3150 0,'0'0'62,"50"0"-46,-1 0-16,1 0 16,-25 0-16,24 0 15,-24 0-15,0 0 16,24 0-16,-24 0 15,25 0-15,-25 0 16,-1 0-16,1 25 16</inkml:trace>
  <inkml:trace contextRef="#ctx0" brushRef="#br0" timeOffset="-195122.33">4415 2803 0,'0'25'0,"0"0"15,0-1-15,0-24 16,0 25 0,25 0-16,-25 0 15,0-25-15,0 25 16,0-1-1,0 1-15,0-25 16,25 25-16,-25 0 16,0 0-1,0-25-15,0 24 31,0 1 1,25 0-1</inkml:trace>
  <inkml:trace contextRef="#ctx0" brushRef="#br0" timeOffset="-193625.25">5209 2753 0,'25'0'0,"0"0"15,-1 0 1,-24 0-1,25 25 1,0 0-16,0 0 16,-25 0 30,0-25-14,0 24-17,0-24 1,0 25-1,0-25 1,0 25 0,0 0-16,0-25 15,0 25-15,0-1 16,0 1-16,0-25 15,0 25-15,-25 0 16,25 0-16,-25-25 16,25 24-16,-25-24 15,25 25 1,-24 0-1,-1-25 1,25 0 15,0 0 156,49-25-171,-24 25-16,-25 0 16,25 0-1,0 0 1,-25 0-1,25 0-15,-25 0 16,24 25 0,1-25-16,-25 25 78</inkml:trace>
  <inkml:trace contextRef="#ctx0" brushRef="#br0" timeOffset="-192506.18">6573 3026 0,'0'0'16,"25"25"-16,-25-25 31,25 0-31,0 0 16,-1 25-16,1 0 15,0-25-15,0 0 16,0 0-16,24 0 16,-24 24-16,0-24 15,-25 0 1</inkml:trace>
  <inkml:trace contextRef="#ctx0" brushRef="#br0" timeOffset="-191698.13">6697 3001 0,'0'0'125,"0"25"-110,0 0 1,0-25-16,0 50 15,0-26-15,0 1 16,0 25-16,0-50 16,0 25-16,0 24 15,0-49-15,0 25 16</inkml:trace>
  <inkml:trace contextRef="#ctx0" brushRef="#br0" timeOffset="-190091.04">7069 2902 0,'0'0'78,"0"0"-78,0 25 16,0 0-16,0 0 16,0-25-16,0 24 15,0-24-15,0 50 16,0-25-16,0 0 15,0-25-15,0 24 16,25-24 156,0 0-157,-25 0-15,25-24 16,0-1-16,-1 25 15,-24-25 95,25 25-95,-25 0 1,25 0-16,0-25 15,0 0 32,-1 1-16,1-1-15,-25 25 15,0-25-31,0 25 16,0-25-1,0 25 188,0 0-203,0 50 16,0-50-16,0 25 15,25-1-15,-25 1 16,0 0 0,25-25-1,-25 25 16,0 0 94,25-25-125,-25 24 16</inkml:trace>
  <inkml:trace contextRef="#ctx0" brushRef="#br0" timeOffset="-187210.88">9426 595 0,'0'0'203,"-25"0"-203,0 0 15,25 0-15,-49 0 16,49 0-16,-25 0 15,25 0 1,-50 25 62,50-25-78,-25 0 31,25 0-15,-24 0-1,-1 0 1,25 0-16,-25 0 16,25 25 264,0 0-280,0 24 16,0-24-16,0 50 16,25-26-16,0-24 15,-25 0-15,24 0 16,-24-1-16,0-24 15,0 0 219,0 0-218,0 0 0,25-49-1,0 49 1,-25-25-1,25 25 1,-25 0 0,25 0-16,-25 0 15,24 0-15,1 0 16,-25 0-16,25 0 15,-25 0 1,25 0-16,0 0 16,-25 0-1,24 0 1,-24 0-16,50 0 15,-25 25 17,0-25-17,-25 25 1,24-25-1,-24 24 1,25-24 0,-25 25-16,0 0 15,0-25-15,0 25 16,0-25-16,0 25 15,0-1-15,0-24 110,-25 0-95,1 0-15,-1 0 16,25 0-16,-50 0 15,50 0 1</inkml:trace>
  <inkml:trace contextRef="#ctx0" brushRef="#br0" timeOffset="-185265.77">9376 1687 0,'0'0'109,"-25"0"-94,-24 0-15,24 0 16,0 0-16,0 0 16,25 0-16,-24 0 15,-1 0-15,25 0 16,-25 25 15,0-1 0,0-24-31,25 25 16,-24 0-1,-1-25-15,0 25 16,25 0 109,0-1-78,0-24-1,0 25-30,25-25 0,-25 25-1,25 0 1,-25-25-1,0 25-15,0-25 16,0 24 0,0 1-16,0 0 31,24-50 109,-24 25-124,0-25-1,25 25-15,0-24 32,-25 24-17,25 0 16,0 0-31,-1 0 16,-24 0 0,25 0-16,0 0 15,0 0-15,24 0 16,-49 0-16,25-25 15,0 25 32,0 0-47,-25 0 16,0 25-1,0-1-15,0 1 16,0 0-16,0 0 16,0 0-16,0-1 15,0-24-15,0 25 16,0 0-16,0-25 15,0 25 1,0 0 15,0-1-15,-25-24-1,0 25-15,0-25 16,1 0 0,-1 25-16,0 0 15,0-25 1,0 25-16,25-25 15,-24 24-15,24-24 63</inkml:trace>
  <inkml:trace contextRef="#ctx0" brushRef="#br0" timeOffset="-184564.73">9525 2183 0,'25'0'31,"0"0"-31,-25 0 15,24 0 1,-24 0-16,25 0 16,0 0-1,0 0-15,24-25 16,-49 25-16,50 0 15,24-25-15,-24 25 16,0-25 0,-26 25-16,1 0 15,0 0 16,-25 0 94,0-24-109</inkml:trace>
  <inkml:trace contextRef="#ctx0" brushRef="#br0" timeOffset="-184020.69">9798 1885 0,'0'25'0,"0"0"16,0-25-16,0 49 15,0-24-15,0 0 16,0 0-16,0-25 15,0 25-15,0-1 16,0 1-16,0-25 16,0 25-16,0 0 15,0 0 1,0-25-16,0 49 15,0-24-15,0 0 16,0 24 0,0-49-16,0 25 15</inkml:trace>
  <inkml:trace contextRef="#ctx0" brushRef="#br0" timeOffset="-182691.62">10220 1960 0,'24'0'31,"1"0"-15,-25 0-16,25 0 15,0-25 1,0 25-16,-25-25 15,24 25-15,1 0 16,0 0 0,-25 0-16,25 0 15,-25 0 48,25 0-48,-1 0 1,1 0-1,-25 25-15,0-25 16,0 25 0,0-25-16,0 24 15,25 1 1,-25-25-1,0 25 1,0 0-16,0 0 16,-25-25-16,25 24 15,-25 1-15,1 0 16,24-25-1,-25 25-15,0 0 0,0-1 16,25-24 0,-74 25-16,49 0 15,0-25 1,-24 25-16,24-25 15,25 25 1,0-25 171,25 0-187,-1 0 16,1 0-16,0 0 15,25-25-15,-26 25 32,1 0-32,-25 0 15,25 0 1,0 0-1,-25 0 79</inkml:trace>
  <inkml:trace contextRef="#ctx0" brushRef="#br0" timeOffset="-180588.5">9351 2803 0,'0'-25'156,"-24"25"-156,-1 0 15,0 0-15,0 0 16,0 0-16,1 0 16,-1 0-16,25 0 15,-50 25 94,50-25-77,0 25-32,0-25 15,0 49-15,0-49 16,0 25-16,0-25 15,0 25-15,0 0 16,0-25-16,0 49 16,0-49-1,25 25 1,-25 0-1,0 0 1,25 0-16,0-1 16,-25 1 15,24-25 203,1 0-219,25 0 1,-1 0 0,-49 0-16,25-25 15,0 25-15,0 0 16,-25 0-1,25 0 17,-25 0-1,24 0-31,1 0 15,0 25 1,-25-25 0,25 25 30,0-25-30,-25 25 0,0-25-1,0 25-15,0-1 16,0 1-16,0-25 15,0 50-15,-25-50 16,0 49-16,0-24 16,0 0-1,1-25-15,-1 25 16,25-25-16,-25 25 15</inkml:trace>
  <inkml:trace contextRef="#ctx0" brushRef="#br0" timeOffset="-179838.46">9723 3274 0,'0'0'31,"25"0"-31,-25 0 16,25 0-16,-25 0 15,25 0-15,0 0 16,-25 0-1,24 0-15,1-25 16,0 25 0,-25 0-16,50 0 15,-1-24-15,-24 24 16,0 0-16,-25 0 15,25 0-15,-25 0 16,25 0 0,-1-25 140</inkml:trace>
  <inkml:trace contextRef="#ctx0" brushRef="#br0" timeOffset="-179242.42">9922 3051 0,'0'25'0,"0"0"16,0-1-16,0 26 15,0-25 1,0 0-16,0-25 16,0 24-1,0 1-15,0 0 16,0 0-16,0-25 15,0 25-15,0-1 16,0-24-16,0 25 16,0-25 77,25 0-62,-1-25-31</inkml:trace>
  <inkml:trace contextRef="#ctx0" brushRef="#br0" timeOffset="-177370.31">10592 3026 0,'0'0'47,"0"25"-32,0 0 1,0 24-16,0 1 15,0-25-15,0 24 16,0-24-16,0 0 16,0 0-1,0-25 32,0 25-47,0-1 16,0-24-16,0 25 15,0-25 141,0 0-156,0-49 16,24 24-16,-24 0 15,25 25-15,-25 0 94,25 0-78,0 0-1,-25 0 94,25 0-109,-25-25 78,24 25-78,-24-25 16,0 25-16,25-24 16,-25-1-16,25 0 15,-25 0 16,0 25-15,0-49 15,0 49 250,0 49-281,0 1 16,0-25-1,25-1-15,-25 26 0,0-25 16,0 0-16,0-25 16,25 24-16,-25-24 15,0 50 32,24-50 93,-24 0-124,0-25-16,0 0 16</inkml:trace>
  <inkml:trace contextRef="#ctx0" brushRef="#br0" timeOffset="-176274.25">12998 446 0,'0'-24'31,"0"24"0,0 0-31,0 24 16,0 1-16,0 0 15,0 0-15,-25 25 16,0-26-16,25 26 16,0 24-16,-25-49 15,-24 25-15,49 24 16,-25-24-16,0-25 15,25 24-15,-25-24 16,25 0 0,-25 0-1,25-25 141</inkml:trace>
  <inkml:trace contextRef="#ctx0" brushRef="#br0" timeOffset="-175338.2">12750 595 0,'0'0'32,"0"0"-32,24 0 15,-24 0-15,25 0 16,-25 25-16,25 0 15,0-25 1,-25 25-16,25-25 16,-1 49-1,1-49-15,-25 25 16,50 25-16,-50-25 15,25-1-15,-1 1 16,1 25-16,0-50 16</inkml:trace>
  <inkml:trace contextRef="#ctx0" brushRef="#br0" timeOffset="-173523.09">12650 1687 0,'0'0'32,"0"0"-32,0 49 15,0 1-15,0 0 16,-24-26-16,24 26 15,0-25-15,-25 24 16,25-24-16,0 0 16,-25 0-16,0 24 15,25-24-15,0 0 16,0 0-16,-25 0 15,1 24-15,24-49 16,0 25-16,0-25 109,-25-25-93</inkml:trace>
  <inkml:trace contextRef="#ctx0" brushRef="#br0" timeOffset="-172898.06">12452 1860 0,'25'25'16,"-25"-25"-1,25 25-15,-25-25 16,49 0-16,-24 25 16,0 0-1,0-25 1,-1 24-16,-24-24 15,50 50-15,-25-25 16,0 0-16,24-1 16,-24 1-16,0 0 15,-25-25-15,25 25 16,-1-25-1</inkml:trace>
  <inkml:trace contextRef="#ctx0" brushRef="#br0" timeOffset="-172195.02">13097 1885 0,'25'25'16,"-25"-25"-1,24 0 1,51 0 0,-50 25-1,0-25-15,49 0 16,-49 0-16,0 0 15,-1 0-15,-24 0 16,25 0 0,-25 0-1,50 0 16</inkml:trace>
  <inkml:trace contextRef="#ctx0" brushRef="#br0" timeOffset="-171583.98">13370 1736 0,'0'0'0,"0"25"16,0 0-16,0 0 15,0 0-15,0-25 16,0 24-16,0-24 15,0 25-15,0 0 16,0-25-16,0 25 16,0 0-16,0-1 15,-25 1-15,25-25 16,0 50-16,-25-25 15,25-1-15,0-24 16,0 25 0,0-25 77,0-25-93,25 1 16</inkml:trace>
  <inkml:trace contextRef="#ctx0" brushRef="#br0" timeOffset="-170120.9">13841 1736 0,'0'0'78,"0"0"-62,25 0-16,0 0 16,-25 0-16,24 0 62,-24 0-46,50 0-1,-50 0 16,25 25 1,-25 0-1,0-25-31,0 25 15,0-25-15,0 49 16,0-49-16,0 25 16,0-25-16,0 50 15,0-50-15,0 25 16,0-25-16,0 24 15,0 1 1,0 0 15,0-25 0,-50 0-31,25 25 16,1-25-16,-26 25 16,25-1-16,0-24 15,-24 0-15,24 25 16,0-25-1,25 0 17,0 0 139,0 0-155,25 0-16,0 0 15,-25 0-15,25 0 16,-25 0-16,49 0 16,-49 0-16,25 0 15,0 0 1,0 0-1,-25 0-15,24 25 250,-24 0-234</inkml:trace>
  <inkml:trace contextRef="#ctx0" brushRef="#br0" timeOffset="-169002.84">12923 2828 0,'-25'0'16,"25"25"-1,0-1 1,0-24-16,0 25 15,0 25-15,0-25 16,0-1-16,-24 1 16,-1 25-16,25-50 15,0 25-15,0-25 156,0 24-156,-25 1 16</inkml:trace>
  <inkml:trace contextRef="#ctx0" brushRef="#br0" timeOffset="-168322.8">12750 2877 0,'0'0'15,"24"25"-15,1 0 16,0 0-1,-25-25 1,25 25-16,24-1 16,-49 1-1,25-25-15,0 25 16,-25-25-1,50 50-15,-50-50 16,24 24-16,-24 1 16,25-25-1,-25 25 16</inkml:trace>
  <inkml:trace contextRef="#ctx0" brushRef="#br0" timeOffset="-167541.75">13345 3001 0,'0'0'16,"25"0"-1,0 0 1,-25 0-1,24 0-15,26 0 16,-50 0-16,25 0 16,-25 0-1,25 0 16,-1 0-15,-24 0-16,25 0 16,-25 0-16,25 0 15,0 0-15,-25 0 16</inkml:trace>
  <inkml:trace contextRef="#ctx0" brushRef="#br0" timeOffset="-166810.72">13519 2803 0,'0'0'0,"0"25"15,0-25 1,0 25-16,0-1 16,0 1-16,0-25 15,0 25-15,0-25 16,0 50-16,0-26 15,0 1-15,0 0 16,0-25 0,0 50-16,0-50 0,0 24 15,0-24-15,0 25 16,0 0 15</inkml:trace>
  <inkml:trace contextRef="#ctx0" brushRef="#br0" timeOffset="-164965.6">14163 2753 0,'0'0'47,"0"0"-47,0 50 15,0-50 1,0 25-1,-24 49-15,24-49 16,0 25-16,0-1 16,0 26-16,-25-26 15,25-24-15,0 25 16,0-50-16,-25 24 15,25-24 126,0-24-141,0-1 15,0 0-15,0 0 16,0 25-16,25-25 16,0 25-1,-25-24 1,24-1-16,-24 25 31,25 0-15,0 0-1,-25 0 1,25 0-16,-25 0 15,25 0-15,-25 0 16,24 0-16,1 0 31,-25 0-15,25 0-1,-25 0-15,25 0 16,0 0 62,-25 0-78,25 0 62,-25 0-46,0-25-16,0 25 16,0-25-1,0 25 1,0-25-16,0 1 15,0 48 251,0 26-251,0-25-15,0 0 16,0 24-16,0-24 15,0 0-15,0-25 16,0 25-16,0-25 16,0 24 15,0 1 16,0-25-32,0 25 1,0 0-1,24 0-15,-24-1 16,0-24-16,25 50 16,0-50 15,-25 25-31,25 0 15,-25-25 79,0 0-78,0-25-16,0 0 15</inkml:trace>
  <inkml:trace contextRef="#ctx0" brushRef="#br0" timeOffset="-163789.54">11311 645 0,'25'25'16,"-25"0"-1,0 24-15,0 1 16,0 24-16,0 1 16,0 24-16,25 0 15,-25-25-15,0 1 16,0 24-16,0 25 15,0 0-15,0-25 16,0 50-16,0-50 16,0-24-16,24 24 15,1 0-15,-25 0 16,0-49-1,25 24-15,0-24 16,-25 0-16,25-26 16,-25 51-16,0-25 15,24-1-15,1-24 16,-25 49-16,0-24 15,25-25-15,-25 0 16,0-1-16,0 1 16,0 0-16,0-25 15,25 50-15,-25-50 16,25 74-16,-1 0 15,1 1-15,0 24 16,-25-25-16,25-24 16,0 0-16,-25-1 15,24 1-15,-24-25 16,25 24-16,-25 1 15,25-25-15,-25 0 16,0-25-16,0 24 16,0-24 46,0-24-46,0-1-16,0-25 15,0 25-15</inkml:trace>
  <inkml:trace contextRef="#ctx0" brushRef="#br0" timeOffset="-161915.43">14461 3696 0,'0'25'0,"-49"-25"15,24 0 1,0 0-16,-25 0 16,-24 0-16,-1 0 15,1 0-15,0 0 16,24 0-16,0 0 15,1 0-15,-26 0 16,26 0-16,-26 0 16,1 25-16,0-25 15,-26 24-15,-24-24 16,50 0-16,-25 0 15,24 0-15,1 0 16,-25 0-16,24 0 16,-24 0-16,-50 0 15,25 0-15,-25 0 16,-24 0-16,-51 0 15,-24 0-15,25 0 16,-50 0-16,0 0 16,1 0-16,-1 0 15,50 0-15,-50 0 16,0 0-16,25 0 15,0 0-15,-25 0 16,25 0 0,74 0-16,1 0 15,98 0-15,-24 0 16,0 0-16,49 0 15,-24 0-15,-1 0 16,-24 0-16,-25 0 16,25 0-16,0 0 15,-50 0-15,50 0 16,-25 0-16,-25 0 15,0 0-15,0 0 16,-25 0-16,-49 0 16,25 0-16,-1 0 15,1-24-15,-25-1 16,49 25-16,0 0 15,50 0-15,-49 0 16,-1 0-16,50 0 16,-50 0-16,-49 0 15,74 0-15,-49-25 16,49 25-16,-25 0 15,-74-50 1,50 50-16,24-25 16,1 25-16,-1 0 15,25 0-15,-24 0 16,49 0-16,-25 0 15,49 0-15,26 0 16,-25 0-16,49 0 16,1 0-16,24 0 15,25 0-15,-25 0 16,0 0-16,0 0 15,1 0 1,-1 0 0,0 0-16,0 0 15,25-24 48,0 24 15,0 0-63</inkml:trace>
  <inkml:trace contextRef="#ctx0" brushRef="#br0" timeOffset="-151498.83">10244 347 0,'0'0'0,"-24"0"16,-1 0-16,-25 0 15,50 0-15,-25 0 16,1 0-16,-1 0 16,0 0-16,0 25 15,0-25 1,25 0-16,-25 0 15,25 0-15,-24 0 47,-1 0-31,-25 0-16,25 0 15,25 0-15,-49 0 16,-26 0-16,26-50 16,-1 26-16,1 24 15,-75-25-15,74 0 16,-24 25-1,-1 0-15,-24 0 16,25-25-16,-1 25 16,25 0-16,26 0 15,-1 0-15,25 0 16,-25 0-1,25 0 17,-50 0-17,50 0-15,-24 0 16,24 0-1,-25 0 1,25 25 0,-50 0-1,-24 0 1,74-1-1,-50 1-15,25 0 16,-24 25-16,-1-26 16,25 1-16,1 25 15,-1-25-15,25 24 16,-25 26-1,25-50-15,0 49 16,0-24-16,0-1 16,0 26-16,0-51 15,0 26-15,0 24 16,0-24-16,0 0 15,0-26-15,0 1 16,0 25-16,0-50 16,0 49-16,0-24 15,25 74-15,-25-74 16,25 50-16,-25-51 15,0 1-15,0 50 16,0-50-16,0 24 16,0 26-16,24-26 15,-24 26-15,25-1 16,0 0-16,-25-24 15,25 0-15,0-26 16,-25 1-16,24 25 16,-24-25-1,25-1 1,0 1-1,-25 25-15,0-25 16,0-1-16,25 1 16,-25 25-16,25-1 15,-25 1-15,0 0 16,24-1-16,-24 51 15,25-26-15,0 0 16,0 26-16,0 24 16,-25-75-16,24 1 15,1-1-15,-25 1 16,50 0-16,-25-26 15,-1 1-15,-24 0 16,50 0-16,-50 0 16,50-1-16,-50-24 15,0 25-15,49 25 16,-49-25-16,25 24 15,0-24-15,25 25 16,-26-1-16,26 1 16,-25 0-16,0-50 15,-1 24-15,1-24 31,-25 0-31,25 0 16,0 0-16,0 0 16,24 0-16,26 0 15,-1 0-15,0-49 16,50-1-16,0 1 15,-74 49-15,0-25 16,-1 0-16,-49 25 16,25 0-1,-25 0-15,25 0 16,0 0-16,-25 0 15,25 0-15,-25 0 16,24 0 0,-24 0-1,50 0-15,24 0 16,1 0-16,-1 0 15,-24 0-15,24 0 16,-49 0-16,49 0 16,-74 0-16,25 0 15,0 0-15,0-25 16,24 25-1,1-25-15,0 1 16,24 24-16,-24-50 16,-1 25-16,1 25 15,-50 0-15,50-50 16,-1 50-1,-24-24 1,0-1 0,-25 25 46,25-25-46,-25 0-16,0 0 15,0 1-15,0-1 16,24-25-16,-24 25 15,0 1-15,0-51 16,0 50-16,0 1 16,0-26-16,25 25 15,-25 0-15,0 1 16,0 24-1,25-50-15,-25 0 16,0 1-16,0-1 16,0 1-16,25-26 15,-25 26-15,25-1 16,-25 0-16,24 1 15,-24-1-15,0 0 16,0 1-16,0-1 16,0 1-16,0-1 15,25 0-15,0 1 16,-25-26-16,0 1 15,0 24-15,0 26 16,0-26-16,0-24 16,0 49-16,0-25 15,0 1-15,0-1 16,0-25-16,0 1 15,25 24-15,-25 1 16,0-26-16,0 51 16,0-51-16,0 75 15,-25-49-15,25 24 16,0 0-1,-25-25-15,25 50 16,-49-74-16,49 49 16,-50 0-16,25 1 15,0-1-15,1 0 16,-26-25-16,-24 26 15,24-26-15,-25 25 16,1-24-16,24 24 16,1 0-16,-1-25 15,25 50-15,-24-49 16,49 49-16,-25 0 15,0-25-15,0 25 16,25-25-16,-24 25 16,24 0-16,-25-25 15,0 25-15,0 0 16,25-25-16,-49 1 15,49 24 1,-50-25-16,25 0 16,25 25-16,-49-25 15,49 25 16,-25-25-15,25 25-16,-25-24 16,0 24-16,25-25 15,-25 25 1,25-25-16,-24 0 15,-1 0 1,0 25 0,0 0 186,25 0-202,-25 0 16,-24 0-16,24 0 16,0 0-16</inkml:trace>
  <inkml:trace contextRef="#ctx0" brushRef="#br0" timeOffset="-128837.54">15677 6375 0,'0'0'78,"24"25"-62,-24-1-16,0 1 15,0 0-15,0 0 16,25 24-16,-25 1 16,0 0-16,0 24 15,0 0-15,0 51 16,0-26-16,0 0 15,0 0-15,0 50 16,0-25-16,0 25 16,0 24-16,0 26 15,0-25-15,0 24 16,0-24-16,0 24 15,-49-24-15,24-25 16,-25 24-16,25 1 16,1 49-16,-26-25 15,25 26-15,0-26 16,1 1-16,-1-26 15,0-24-15,25 0 16,-25-25-16,0 0 16,25 0-16,0 50 15,0 49 1,0-25-16,0 1 15,-25 74-15,1-25 16,-1-50-16,0 0 16,0-24-16,0 49 15,1-74-15,-1 25 16,0-50-16,0 49 15,0 1-15,25 0 16,-24-1-16,-26 26 16,50-50-16,0 74 15,0-25-15,-50 1 16,50 24-16,-24-25 15,-1 1-15,25 24 16,0-74-16,0 25 16,0-1-16,0 1 15,0-1-15,0-24 16,0-25-16,0-24 15,0 48-15,0-48 16,0-1-16,0 25 16,0-25-16,0-49 15,0 24 1,0 25-16,0-49 15,0-1-15,0 1 16,0-25-16,0 25 16,0-26-16,0 1 15,0 0 1,0-50 218,0-99-219,0-25-15</inkml:trace>
  <inkml:trace contextRef="#ctx0" brushRef="#br0" timeOffset="-127403.46">16297 6896 0,'0'0'78,"49"0"-78,-49 49 15,0 1 1,0 0-16,0 24 15,0-24-15,0 24 16,0 0-16,0-24 16,0 0-16,0-26 15,0 26-15,0-50 16,0 25-16,0 24 15,0-49 1,0 25 0,0 0-1,25 0 1</inkml:trace>
  <inkml:trace contextRef="#ctx0" brushRef="#br0" timeOffset="-126027.39">16942 7144 0,'0'0'31,"0"-25"-15,0 25 0,0-25-16,0 0 15,-25 1-15,25 24 16,-25 0 15,25 0-31,-25 0 16,0 0-16,1 0 15,-1 0-15,-25 0 16,25 24-16,1-24 15,24 25-15,-25 0 16,25 0 0,-25 0-16,25-1 31,-25-24-31,25 50 15,0-25 1,-49 74-16,24-49 16,25-26-16,0 26 15,0-25-15,0 0 16,0-1-1,0 1-15,0-25 78,0 0-78,25 0 16,-1 0-16,26 0 16,-25 0-16,0 0 15,24 0-15,-24 0 16,0 0-1,-25 0-15,25-25 16,-1 1-16,1-1 16,-25 0-16,25 0 31,0 0-31,-25 25 15,0-49-15,0 24 16,25 0-16,-25-24 16,0 24-16,0 0 15,24 25-15,1-25 16,-25 0 109,0 1-79,0 24-30,-25 0-16,1-25 0,-26 25 16,50 0-16,-25 0 15,25-25 1</inkml:trace>
  <inkml:trace contextRef="#ctx0" brushRef="#br0" timeOffset="-124077.27">16222 8062 0,'25'-25'62,"0"25"-62,0 0 16,24 0-16,-49 0 16,50 0-16,-25 0 15,24 0-15,-24 0 16,0 0-16,25 0 15,-1 0-15,-24 0 16,0 0-16,24 0 16,-24-25-16,0 25 15,0 0-15,0-25 16,24 0-1,-24 0-15,0 25 16,0-24-16,-1 24 16,1-25-16,0 0 15,0 25-15,0 0 16,-25-25-1,24 25 1,-24-25-16,0 1 16,25-1-16,0 0 15,0-25 1,0 50-16,-25-49 15,24 49-15,-24-25 16,25-25 0,-25 26-1,0-1-15,25 0 16,-25 0-16,0 0 15,0 25 1,25-24 0,-25-1-16,0 25 15,0-25-15,0 0 16,0 0-1,0 1-15,0 24 16,0-50-16,0 50 16,-25-25-16,25 25 15,-25-49-15,0 24 16,-24-25-16,24 25 15,25 1-15,-25-1 16,0 0-16,-24-25 16,49 50-16,-50-49 15,25 24 1,-24 0-16,49 25 15,-50-50-15,1 26 16,24 24-16,25 0 16,-25-25-1,0 25 1,25 0-16,-25 0 15,1 0-15,-1 0 16,25 0-16,-50-25 16,50 25-16,-25 0 31,25 0-16,-49-25-15,49 25 16,-25 0-16,0 0 16,0 0-1,1 0 1,24 0-1,-50 0 1,25 0-16,0 25 16,-24-25-16,49 25 15,-50 0 1,50-25-16,-50 24 15,50-24-15,-24 25 16,24 0-16,-25-25 16,25 25-16,-25-25 93,0 25-77,25 0-16,0 24 15,-25-49-15,25 25 16,0 49-16,-24-24 16,24 0-16,0-26 15,0 26-15,0-25 16,0-25-16,0 49 78,0-24-78,0 0 15,24 0 1,-24-25-16,0 49 16,50-24-16,-50 0 15,25 0 1,24 0-16,26 24 0,-50-24 15,-1 0-15,1-25 16</inkml:trace>
  <inkml:trace contextRef="#ctx0" brushRef="#br0" timeOffset="-118338.95">20489 6325 0,'0'0'31,"0"-25"-15,24 25-16,26 0 16,-25-24-1,24 24-15,-24 0 16,0 0-16,-25 0 15,25 0-15,25 0 16,-50 0-16,49 0 16,-24 0-16,25 0 15,-1 0-15,26 0 16,-26 0-16,50 0 15,-49 0-15,24 0 16,-24-25-16,-25 25 16,24-25-16,1 25 15,-25 0-15,24 0 16,1-25-16,-25 0 15,0 25-15,24-24 16,1 24-16,-25-25 16,24 0-16,1 25 15,24-50-15,1 26 16,24-1-16,0 25 15,25-50-15,-74 25 16,24 1-16,-49 24 16,0 0-1,-25 0 16,25 0-15,49 0-16,-74 0 16,50 24-16,-50-24 15,49 25-15,-24-25 16,0 25-1,0-25 1,0 0-16,24 25 16,-49-25-16,25 0 15,25 25-15,-50-1 16,49-24-16,-49 0 15,75 25-15,-75-25 16,74 25-16,-49-25 16,0 50-16,24-26 15,-24-24-15,25 50 16,-26-50-16,26 0 15,-25 0-15,0 25 16,-1-25 0,26 0-16,0 0 15,-26 25-15,1-25 16,25 0-16,-50 0 15,25 0-15,-1 0 16,1 0-16,25 0 16,-50 0-16,25 0 15,24 0-15,1 0 16,-25 0-16,49-25 15,-24 0-15,-1 25 16,1-25-16,-25 25 16,0-25-16,24 25 15,-49-24-15,50-1 16,-1 25-16,-49 0 15,25 0-15,50 0 16,-51 0-16,1 0 16,25 0-16,-50 0 15,25 0 1,-25 0-1,49 0-15,1 0 16,-25 0-16,24 0 16,1 0-1,-1 0-15,1 0 16,-25 25-16,25-25 15,24 24-15,-49-24 16,24 25-16,1 0 16,-25 0-16,24 0 15,-24-1-15,25 1 16,-25 0-16,-1-25 15,1 25-15,-25 0 16,25-1 0,0-24-1,-25 25-15,25-25 47,-1 0-47,1 0 16,0 0-16,25 0 15,-1-25-15,1-24 16,24 24-16,-24 0 15,24-24-15,-24 49 16,0-50-16,-26 25 16,26 0-1,-25 25-15,-25 0 16,49 0-16,-49 0 15,50 0 1,-25 0 0,-25 0-16,49 0 15,-24 0-15,0 25 16,25 25-16,-26-25 15,51 24-15,-50 1 16,24-1-16,1 1 16,-25-25-16,-1 0 15,-24-25-15,25 0 31,0 0-15,0 0-16,-25 0 16,25 0-16,-1 0 15,-24 0-15,25-25 16,25 25-16,-25-25 15,24 0-15,-24 25 16,25-25-16,-1 25 16,-24-24-1,50-1-15,-26 25 16,-24 0-16,0 0 15,0-25-15,-25 25 125,49 0-109,26 0-16,-26 0 15,50 25-15,-49 0 16,49-1-16,-74 1 16,25 0-16,24 25 15,-24-26-15,-26-24 16,26 25-16,0 0 15,-50-25-15,24 0 78,1 0-62,-25 0 0,25-25-16,-25 0 15,0 1-15,25-1 16,-25 0-16,25 0 15,-25 0-15,25-24 16,-1 24-16,-24-25 16,25 26-1,-25 24-15,0-25 16,25 25 46,0 25-46,-25-1-1,25 26 1,-1 0-16,1-1 0,-25 1 16,0-50-1,25 49-15,0-24 16,-25 0-16,0 0 15,25-25 32,-1 0-31,-24-50-16,0 25 15,0 1-15,0-1 16,0 0-16,0 0 16,0 0-16,0 25 15</inkml:trace>
  <inkml:trace contextRef="#ctx0" brushRef="#br0" timeOffset="-110816.52">18256 7342 0,'0'0'31,"0"25"-31,0 0 31,25 0 0,-25-25-31,0 24 16,0 1-16,0 0 16,25-25-16,-25 50 15,25-26-15,-25 1 16,0 25-16,24-1 15,-24-24-15,25 50 16,-25-75 0,0 49-16,0-24 15,0 0-15,0 0 16,0-25-16,25 24 15,0-24 110,-25 0-31,-25 0-94,25 0 15,0-24-15,0-26 16,0 25 0,0-24-16,-25 24 15,25 0-15,0 0 16,-25 0-16,25 1 15,0 24-15,0-25 16,0 0-16,0 0 16,0 25-16,0-25 15,0 1 1,0 24-1,0-25 1,0 0 0,0 0-16,0 0 15,0 25 1,0-24-1,0-1 1,0 25 0,0-25 15,0 25-16,0-25 17,0 25-17,25-25 1,0 1-1,-25 24 1,25-25 0,49 0 264,-74 25-264,50 0-16,-50 0 16,25 25-16,-25-25 15,25 25 1,-25-25-1,0 49-15,24-49 94,-24 25-94,0-25 16,25 25-16,-25 0 46,0-1-14,0-24-1,0 25-31,0 0 15,0-25 1,0 25-16,25 0 16,-25-1-1,0-24 1,25 25-16,-25 0 15,0 0-15,0-25 16,0 25-16,25 24 234,-1-49-218,-24 50-1,25-50 1,-25 25 421,25-25-422</inkml:trace>
  <inkml:trace contextRef="#ctx0" brushRef="#br0" timeOffset="-109635.45">19521 7615 0,'0'0'78,"0"0"-47,0 0-31,0 25 16,0 0-16,0-1 15,0-24-15,0 25 16,0 0-16,0-25 15,0 25 63,0 0-62,0-1-16,-25 1 16,1-25-16,-1 25 15,25 0 1,0-25-1,-25 25-15,25-1 16,-25 1 0,0-25-1,25 25-15,-24-25 16,24 25 15,0 0-31,-25-25 16,25 25 15</inkml:trace>
  <inkml:trace contextRef="#ctx0" brushRef="#br0" timeOffset="-105667.21">19918 7119 0,'0'0'250,"0"0"-234,0 25-16,0-25 15,0 25 1,0-1-1,0-24 1,25 25-16,-25-25 31,0 25-15,0 0-16,0-25 15,0 25 1,0-1 0,0 1-16,0-25 15,0 25 1,0-25-1,0 25 1,0-25-16,25 49 16,-25-49-16,0 50 15,0-25-15,0-25 16,0 25-16,0 24 15,0-24-15,0-25 16,25 25 0,-25-25-1,0 25-15,0-25 16,0 24-1,0 1-15,0-25 16,0 25 0,0-25-1,24 50-15,-24-50 16,0 49-16,0-49 15,0 25-15,0-25 16,0 25-16,0-25 296,0 0-280,0-25-16,0 0 16,0 0-16,0 25 15,0-24-15,0-1 16,0 25-16,0-25 15,0 0 17,0 0-32,0 25 15,0-24-15,0 24 16,0-25-16,0 25 15,-24-25 1,24 0 0,0 25-1,0-25-15,0 25 16,0-24-16,0-1 31,0 25-15,0-25-16,0 25 15,0-25-15,0 25 16,0-25-16,0 1 15,0-1-15,0 25 16,0-25-16,0 0 16,0 0-1,0 25-15,0-49 0,0 24 16,0 0-16,0 25 15,0-25 1,0 1-16,0-1 16,0 25-16,0-25 31,0 25 0,0-25-15,0 0 30,0 1-30,24 24 0,-24 0-1,25 0-15,-25 0 16,50 0 171,-50 0-171,25 0 77,-25 0-77,24 0-1,-24 0-15,25 0 16,0 24 0,-25 1-1,25-25 1,-25 25-16,0-25 31,0 25-31,25 0 16,-1 24-1,-24-24 1,0 0-16,0 0 15,0-25-15,0 24 16,0-24-16,0 25 16,0 0-1,25 0 16,-25 0 1,0-25-17,0 24 1,0-24-1,0 25 1,0-25-16,0 25 16,0 0-1,0-25-15,0 25 16,0-25-1,0 24 1,0 1 0,0-25-16,0 25 15,0-25 1,0 50-1,0-50-15,0 24 16,0 51-16,0-75 16,0 25-16,0-1 15,0-24-15,0 25 16,25-25 233,0 0-249,-25-25 16,25 25-16,-1-49 16,1 49-1</inkml:trace>
  <inkml:trace contextRef="#ctx0" brushRef="#br0" timeOffset="-104507.15">20786 7516 0,'0'0'94,"25"0"-78,0 0-16,0 0 15,0 0-15,-25 0 16,24 0-1,26-50 110,-25 50-125,0 0 16,-25 0-16,24-25 15,-24 25-15</inkml:trace>
  <inkml:trace contextRef="#ctx0" brushRef="#br0" timeOffset="-103459.09">20935 7268 0,'0'0'78,"0"0"-62,0 25-16,0-1 15,0 1-15,0-25 16,0 50-16,0-50 16,0 25-16,0-25 15,0 24 1,0-24-16,0 25 15,0 0 1,0-25 15,0 25-15,0-25-16,0 25 31,0-1-31,0-24 16,0 25-16,0-25 15,0 50-15,0-50 16,0 25-16,0-25 15,0 49 1,0-49 62,25 25-62,-25-25-16,25 0 31</inkml:trace>
  <inkml:trace contextRef="#ctx0" brushRef="#br0" timeOffset="-102354.02">21555 7169 0,'0'0'16,"0"0"0,0 0-1,0 24 1,0-24-16,0 25 15,0 0-15,0-25 16,0 25-16,0 0 16,0-1-16,0 1 15,0-25-15,0 50 16,0-50-16,0 25 15,0-1-15,0 1 16,0-25-16,0 25 16,0-25-1,0 25 1,0 0-1,0-25-15,0 24 125,0-24-109,0 25-16,0 0 15,0 0 1,0 0 0,0-1-16,0 1 78,0-25-63,0 25-15,0 0 31,0-25 47</inkml:trace>
  <inkml:trace contextRef="#ctx0" brushRef="#br0" timeOffset="-101338.97">22076 7491 0,'0'0'78,"0"0"-78,0 25 16,0 0-16,0-25 16,0 24-16,0 1 15,0 0-15,0 25 16,0-50-1,0 24-15,0 26 16,0-50-16,0 50 16,0-50-1,0 24 1,0-24-1,0 25 1,0-25-16,-25 50 16,1-50-1,24 25-15,-25-25 16,25 24-1,-25 1 1,0-25-16,0 0 16,25 0-1,-24 0 1,-1 25-16,0-25 15,25 0 1,-25 25 15,0 0-15,25-25 93</inkml:trace>
  <inkml:trace contextRef="#ctx0" brushRef="#br0" timeOffset="-99232.84">22696 7218 0,'0'0'94,"0"0"-79,0 50-15,0-25 16,0 24-16,0 26 16,0-26-16,0 1 15,0-25-15,0 49 16,0-24-16,0-26 15,0 1-15,0 25 16,0-25-16,0-25 16,0 49-16,0-24 15,0 0-15,0 24 16,0-49-1,0 25 1,0-25 0,0 0 171,0-25-187,0 1 15,0-26-15,0 25 16,0 0-16,0 25 16,0-24-1,0 24-15,0-25 16,0 0-16,0 25 15,0-25-15,0 25 32,0-25-17,0 25-15,0-24 16,0-1-16,0 0 15,0 0-15,0 0 16,0-24-16,0 24 16,0 0-16,25 0 15,-25 1-15,0 24 16,0-25-16,0 25 15,0-25 1,0 0 0,25 25-1,-25-25-15,0 25 16,25-24-16,-25-1 15,25 25 1,-25-25 0,24 25-16,-24-25 15,25 25 1,0-25-16,-25 1 15,25 24 95,-25 0-110,25 0 15,-1 0-15,1 24 16,-25-24 15,0 25-15,25 0-16,-25 0 15,25 0-15,-25-1 16,0 1-1,0 0-15,0 0 16,0 0-16,0-1 16,0 26-16,0-50 15,0 25-15,0-25 16,0 49-16,0-49 15,0 25-15,0-25 16,0 25 15,0-25-31,0 25 16,0 0-16,0-25 15,0 24-15,0-24 16,0 25-16,0 0 16,0 0 155</inkml:trace>
  <inkml:trace contextRef="#ctx0" brushRef="#br0" timeOffset="-98266.79">23217 7590 0,'25'-25'47,"25"25"-47,24 0 16,0 0-16,26 0 15,-1 0-15,-25 0 16,-24 0-16,-1 0 16,-49 0-16,50 0 15,-50 0 63</inkml:trace>
  <inkml:trace contextRef="#ctx0" brushRef="#br0" timeOffset="-97527.75">23614 7367 0,'0'0'16,"0"0"-1,0 50-15,0-50 16,0 24-16,0 1 15,-25 0-15,25 0 16,0-25-16,0 49 16,0-24-16,0 0 15,0-25-15,0 25 16,0 0-16,0-1 15,0-24-15,0 25 16,0-25-16,0 25 156,0 0-140,0 0-1,0-25-15,25 49 16,0-24-16</inkml:trace>
  <inkml:trace contextRef="#ctx0" brushRef="#br0" timeOffset="-95194.61">24259 7317 0,'0'0'93,"0"-24"-77,25-1 62,-25 25 0,25-25-63,-1 25-15,-24 0 16,25 0 156,-25 0-172,25 0 31,-25 0-16,25 25 1,0-25 15,-25 25-15,0-1-1,24 1-15,-24 0 16,0-25 0,0 25-16,0 0 15,0-25-15,0 24 16,0-24-16,25 25 15,-25-25 17,0 50-17,0-50 1,0 25-16,0-25 15,0 24-15,0 1 16,-25-25 0,25 25 46,-24-25-46,-1 0-16,-25 25 15,25 0-15,1-25 16,-26 24-16,25 1 15,0-25-15,25 0 16,-24 0 46,-1 25-46,-25-25-16,25 25 16,-24-25-16,24 25 15,0-1-15,25-24 16,-25 25-16,1-25 15,24 0 126,0-25-141,24 25 15,1-24 1,50-1-16,-51 0 16,-24 25 15,25 0-16,0 0 1,0 0-16,-25 0 16,25 0-16,-25 0 15,24 0-15,1 0 16,-25 0-16,25 0 15,-25 0 1,25 0 0,0 0 30,-1 0-46,-24 0 16,25 25 0,0 0-1,-25-25 48,0 24-48,25-24 1,-25 50 15</inkml:trace>
  <inkml:trace contextRef="#ctx0" brushRef="#br0" timeOffset="-72958.34">17165 9103 0,'0'-24'172,"0"24"-172,0 0 15,0 24-15,0 1 16,0 0-16,0 0 15,0 0-15,0 24 16,0-24-16,0 0 16,0 24-16,0-24 15,0 0 1,0 0-16,0 0 15,0 24-15,0 1 16,0-25-16,0-1 16,0 1-16,0 0 15,0 0-15,0 0 16,0-25-16,0 49 15,0-49-15,0 50 16,0-50-16,0 25 16,0-25 186,0 0-202,0-50 16,25 0-16,-25 26 16,0-26-16,0 25 15,0 0-15,0 1 16,0 24-16,0-50 15,24 50-15,-24-25 16,0 0-16,0 1 16,25 24-16,-25-25 15,0 25 1,0-25-1,0 25 1,0-25-16,25 0 16,-25-24-1,25 24 32,0-25-16,-25 50-15,24-24-1,1 24 17,0-25-1,0 25-16,0-25-15,-25 25 16,49 0-16,-49 0 16,25 0-1,-25 0 79,25 0-63,-25 25-15,0 0-16,0-1 15,0 1 1,0 25-16,0-50 15,0 49-15,0-49 16,0 25-16,0 0 16,0 0-16,0 0 15,0-1-15,0 1 16,0 0-16,0 0 15,0 0-15,0-1 16,0 1-16,0-25 16,0 25-16,0 0 15,0 0-15,0-25 16,0 24-16,0 1 15,0 0 1,0-25 0,25 25 108,0-25-108,-25 0 0</inkml:trace>
  <inkml:trace contextRef="#ctx0" brushRef="#br0" timeOffset="-71979.29">17859 9550 0,'0'25'15,"0"-25"1,25 0 15,-25 0-15,25 0-16,0 0 15,0 0-15,24 0 16,-49 0-16,25 0 16,-25 0-16,25 0 15,-25 0 1,25 0-1,-1 0-15,-24 0 16,25 0-16,-25 0 16,50 0-16,-50 0 15,25 0-15,-25 0 16,24 0-16,1 0 15,-25 0-15,25 0 16,-25 0 46,25 0 16,0 0-62,-1 0-16,1 0 16,0 0-1</inkml:trace>
  <inkml:trace contextRef="#ctx0" brushRef="#br0" timeOffset="-71266.25">18182 9302 0,'0'0'15,"0"0"1,0 25-16,0-1 16,0-24-16,0 25 15,0 0-15,0 0 16,0 0-16,0-1 15,0 1-15,0 25 16,0-25-16,0 24 16,0-24-16,0-25 15,0 25 1,0 0-16,0-25 15,0 24-15</inkml:trace>
  <inkml:trace contextRef="#ctx0" brushRef="#br0" timeOffset="-68995.13">19050 9203 0,'0'24'15,"0"-24"1,0 25-16,0 0 16,0 0-16,0 0 15,0-1-15,0 1 16,0 25-16,0-25 15,0-1-15,0 1 16,0 0-16,0 0 16,0 0-16,0-1 15,0-24-15,0 25 16,0 0-16,0 0 15,0-25-15,0 25 16,0-25 0,0 24-1,0-24 204,0 0-219,0-49 15,25 49-15,-25-25 16,0-49-16,0 74 15,25-50-15,-25 50 16,24-50-16,-24 26 16,0 24-1,0-25-15,0 0 16,25 0-16,-25 25 15,0-25-15,25 1 16,0-26-16,-25 50 16,25-25-16,-25 25 31,24-25 0,1 25-15,-25-24-1,25 24 94,-25 0-93,25 0-16,0 0 16,-25 24-1,24-24-15,-24 25 16,25 0-1,-25 0-15,25 24 16,-25-49-16,0 50 16,0-25-16,0 0 15,0 24-15,25 1 16,-25-50-16,0 49 15,25 1 1,-25 0-16,0-1 16,0-24-16,0 0 15,0 0-15,0-25 16,0 24 124,24-24-124,-24 0-16,25-49 15,0 24-15</inkml:trace>
  <inkml:trace contextRef="#ctx0" brushRef="#br0" timeOffset="-68339.08">19769 9475 0,'50'0'47,"0"0"-32,24 0 1,50 0-16,-25 0 16,0 0-16,1 0 15,73 0-15,-74 0 16,-24 0-16,-1 0 15,-49 0-15,-25 0 156</inkml:trace>
  <inkml:trace contextRef="#ctx0" brushRef="#br0" timeOffset="-67612.04">20414 9277 0,'0'0'0,"-25"0"16,1 0-16,24 0 15,0 25-15,0-25 16,-25 49-16,25-24 16,-25 0-16,25 0 15,0 24-15,0-24 16,0 25-16,0 24 15,-25-49-15,25 0 16,0 0-16,0-25 16,0 24-16,0 1 15,0 0-15,0-25 16,0 25-1,0-25 110,0 0-125</inkml:trace>
  <inkml:trace contextRef="#ctx0" brushRef="#br0" timeOffset="-66682.98">21481 9128 0,'0'0'31,"0"0"-15,0 25-1,0 0 1,0 0-16,0-1 15,0 1-15,0 0 16,0 0-16,0 24 16,0-49-16,0 25 15,0 50-15,0-75 16,0 24-16,-25 26 15,25-25-15,0 0 16,-25 24-16,25-24 16,0 0-16,0 0 15,0-1-15,0 1 16,0-25-1</inkml:trace>
  <inkml:trace contextRef="#ctx0" brushRef="#br0" timeOffset="-65851.94">21853 9451 0,'0'0'31,"25"0"-31,0 0 31,-25 24-15,24-24-16,-24 0 16,25 0-1,0 0-15,-25 0 0,25 0 16,-25 0-1,49 0-15,1 0 16,-50 0-16,50 0 16,-50 0-16,24 0 15,1 0-15,0 0 16,-25 0-16,25 0 15,-25 0-15,25 0 16,-25 0 0,0 0 124,0-24-124</inkml:trace>
  <inkml:trace contextRef="#ctx0" brushRef="#br0" timeOffset="-65123.89">22101 9178 0,'0'25'16,"0"-1"-16,0-24 16,0 50-16,0-25 15,0 0-15,0-1 16,-25 1-16,25 0 15,0 0 1,0 0-16,0-25 16,0 24-16,0-24 15,0 25-15,0 0 16,-25-25 15</inkml:trace>
  <inkml:trace contextRef="#ctx0" brushRef="#br0" timeOffset="-63138.78">22820 9178 0,'0'25'0,"-24"49"15,24-74-15,0 50 16,0-26-16,0 51 16,0-50-16,0-1 15,0 26-15,0-25 16,0-25-1,0 49-15,0-49 16,0 25-16,0-25 16,0 25-16,0 0 15,0-25-15,0 25 16,24-1-16,-24 1 31,0-25 0,0 25-15,0-25-16,0 25 15,25 0 110,-25-25-94,0-25-15,0 25-16,25-25 16,-25-49-16,25 24 15,-25 25-15,0-24 16,0 24-16,0 0 15,0-25-15,25 26 16,-25-1-16,24 25 16,-24-25-16,0 25 15,0-50 1,0 50 15,25-24-31,-25-1 16,25 0-1,0 0-15,-25 25 16,25-25-1,-25 1-15,24 24 16,1-25 0,-25 25 140,25 0-156,-25 25 15,0-1 1,25 26-16,-25-25 15,0 0-15,0 24 16,0-49-16,0 25 16,0 0-16,0 0 15,0-1-15,0-24 16,0 25-1,0-25-15,0 25 16,0 0-16,0-25 16,25 25 15</inkml:trace>
  <inkml:trace contextRef="#ctx0" brushRef="#br0" timeOffset="-62131.72">23515 9376 0,'25'0'31,"-25"0"1,24 0-32,1 25 15,0-25-15,25 0 16,-26 0-1,1 0-15,25 0 0,-50 0 16,25 0 124,-1 0-140,1 0 16,25 0-16,-50 0 16,25 0-16,-25 0 15,25 0 1</inkml:trace>
  <inkml:trace contextRef="#ctx0" brushRef="#br0" timeOffset="-61267.67">23713 9153 0,'0'0'16,"0"25"0,0 0-1,0-1-15,0-24 16,0 25-16,25-25 15,-25 25 1,0 0-16,0 0 16,0-1-16,0 1 15,0-25-15,0 50 16,0-25-16,0-25 15,0 24-15,0 1 16,0-25 0,0 25-16,0-25 15,0 25 1,0 0-1,0-25 63,0 24-62,0 1-16,0-25 16,25 50-16,-25-50 15</inkml:trace>
  <inkml:trace contextRef="#ctx0" brushRef="#br0" timeOffset="-59257.56">24383 9178 0,'0'0'109,"25"-25"-109,-25 0 31,25 25-15,-25-25-1,24 25 16,1-24-15,-25 24 31,25 0-16,-25 0 63,50 49-94,-50-49 15,0 25 1,0 0-16,0 0 15,0-25-15,0 49 16,0-24-16,0-25 16,0 50-16,0-50 15,0 24-15,0 1 16,0 0-1,0 0-15,0-25 16,0 25 0,0-1-16,-25-24 15,0 25 1,25-25-16,-25 25 15,25 0-15,-25-25 16,1 0-16,24 25 16,-25-25-16,0 24 15,0-24-15,25 25 16,-25 0-16,1-25 15,-1 25 48,0 0-48,0-25-15,25 0 16,-25 0-16,1 0 31,-1 24-15,25-24 124,25 0-124,-1 0-16,1 0 15,25 0-15,-25 0 16,-1 0-16,26 0 16,-25 0-16,0-24 15,24 24-15,-24 0 16,0 0-16,-25 0 93,25 0-93,24 0 16,-24 0 0,0 0 124,-25 0-15,-50-50-110</inkml:trace>
  <inkml:trace contextRef="#ctx0" brushRef="#br0" timeOffset="-56077.38">25425 9401 0,'25'0'0,"-25"0"16,24 0-16,-24 0 16,50 0 46,0 0-46,-26 0-16,1 0 15,0 0 1,-25 0-16,25 0 15,0 0 79,49 0-78,-24 0-16,24 0 15,1 0-15,-1 0 16,-49 0-16,24 0 15,-24 0-15,-25 0 16,25 0 62,0 0-78,-25 0 16,25 0-16,-1 0 15</inkml:trace>
  <inkml:trace contextRef="#ctx0" brushRef="#br0" timeOffset="-55051.32">25549 9699 0,'25'0'16,"-1"0"-16,1 0 15,-25 0-15,75 0 63,-51 0-48,26 0-15,-25 24 16,24-24 0,-24 0-16,-25 0 15,25 0-15,0 0 16,0 0-16,-25 0 15,25 0 157,-1 0-125</inkml:trace>
  <inkml:trace contextRef="#ctx0" brushRef="#br0" timeOffset="-53877.25">26591 9475 0,'0'0'0,"24"0"16,-24 0 0,25 0-1,0 0 1,25 0-1,-26 0-15,1 0 16,25 0-16,-50 0 16,25 0-16,-25 0 15,49 0 48,1 0-48,-1 0-15,-24 0 16,0 0-16,0 0 15,0 0-15,24 0 16,-24 0-16,0 0 16,-25 0-16,25 0 93,-25 0-93,25 0 16,-1 0-1,-24 0-15,25 0 16,-25 0 0,25 0-1</inkml:trace>
  <inkml:trace contextRef="#ctx0" brushRef="#br0" timeOffset="-52157.15">27384 9153 0,'0'-25'15,"25"25"1,-25 0-16,50 0 15,-50 0 1,25 0 46,-25 0-62,49 0 16,-49 0-16,25 0 16,0 0-16,0 0 62,-1 50-46,-24-50-1,25 25-15,-25-1 16,0 1 0,0-25-1,0 25 1,0-25-16,0 25 15,0 0 1,0-1-16,-25-24 16,25 25-1,-24 0 1,24 0-16,-25-25 15,0 25-15,25-1 16,-25-24 0,0 50-16,1-50 15,24 0 1,-25 0-16,25 0 171,0 0-155,49 0 0,-24 0-1,-25 0 1,25 0-16,0 25 62,0-25-46,-1 25-16,-24-1 15,0-24-15,25 25 16,-25 0 0,0 0-1,0-25 32,0 25-47,0-25 16,0 24-16,0-24 15,0 50 1,0-25-16,0 0 0,-25-25 15,1 24-15,-1-24 16,0 25-16,25-25 16,-25 25-1</inkml:trace>
  <inkml:trace contextRef="#ctx0" brushRef="#br0" timeOffset="-49436">28377 8979 0,'0'50'16,"0"-50"-1,0 25 1,0-25 0,0 25-16,0-1 15,-25-24-15,25 25 16,-25 25-16,0-25 15,25-1 1,0-24-16,0 25 16,-25 0-16,25 0 15,0-25-15,-24 49 16,24-49-16,0 50 15,-25-50-15,25 25 16,0-25-16,0 25 16,-25-1-16,25 1 15,0-25 1,0 25-16,-25 0 15,25 0-15,0-25 16,0 24 0,0 1-1,0-25 1,0 25-1,0-25 1,0 25-16,0-25 16,0 25-1,0-1-15,25-24 16,0 25-1,-25-25-15,25 0 32,-25 0-17,49 0-15,-24 0 16,0 0-16,0 0 15,-25 0-15,24 0 63,1 0-48,25 0-15,-50 0 16,25-25 0,-25 25-1,24-24 1,-24 24 15,0-25 31,0 0-62,0 0 16,0 25 0,-24-25-1,24 25-15,0-24 16,-50-1 202,-24 0-218,49 0 16,-25 25-16,50 0 15,-25 0 1</inkml:trace>
  <inkml:trace contextRef="#ctx0" brushRef="#br0" timeOffset="-46643.84">17611 10641 0,'0'0'47,"0"0"-47,25 0 16,-25 0-16,25 0 15,0 0-15,0 0 16,24 0-16,-49 0 16,25 0-16,0 0 15,0 0-15,-1 0 78,-24 0-78,25 25 31,0 0 16,-25 0-31,0-1-16,0-24 15,0 50-15,0-50 16,0 25-16,0 0 16,0-1-16,0-24 15,0 25 1,0-25-1,0 25-15,0 0 16,-25-25-16,0 25 16,25-25-1,-24 24-15,24-24 16,-25 0-1,0 25-15,0 0 16,0-25 0,1 0-16,24 25 15,-25-25 188,25 0-187,0 0-1,25 0-15,-25 0 16,24 0 46,1 0-46,0 0-16,-25 0 15,50 0-15,-50 0 16,24 25 0,-24-25-1,25 24 16,-25 1-15,0 0 0,0-25-1,0 25 1,0-25-1,0 25 1,-25 0 0,25-25-16,-49 24 15,49-24-15,-25 25 16,25-25-16,-25 0 15,0 25-15,1-25 16,24 0 0,-25 25-1,0-25 1,0 25-16,25-25 15,-25 0 17</inkml:trace>
  <inkml:trace contextRef="#ctx0" brushRef="#br0" timeOffset="-43937.68">18455 10716 0,'0'0'16,"0"24"-1,0 1-15,0-25 16,0 50-1,-25-50-15,25 49 16,0-24 0,0 0-16,-25 25 15,25-26-15,0 1 16,0 0-16,0 0 15,0 0-15,0-25 16,0 24 0,-25 1-1,25 0 1,0-25-1,0 25 1,0-25 0,0 25-1,0 0-15,-25-25 16,25 24-16,0-24 15,0 0 251,0 0-251,0 0-15,0-24 16,0-1-16,0 0 15,25-25-15,-25 50 16,0-25-16,0 1 16,0-1-16,0 25 15,0-25 1,0 0-16,0 25 15,25-25-15,-25 25 16,25-24 0,-25-1-16,0 0 15,0 25-15,0-25 16,25 25-16,-25-25 15,0 1-15,24 24 16,1-50-16,-25 50 16,25-25-16,-25 0 15,25 1-15,0-1 16,-25 25-16,25-25 15,-25 0 32,24 0-16,1 25 157,25 0-173,-50 0-15,0 25 16,25 0-16,-25 0 15,0-25-15,0 49 16,24-49-16,-24 25 16,0-25-16,0 25 15,0 0 1,0 0-16,0-1 15,0 1-15,0-25 16,0 50 0,0-50-16,0 25 15,0-25-15,0 49 16,0-49-16,0 25 15,-24-25-15,24 25 16,0-25 0,0 25 15,0-1 0,0-24-15,0 25-1,0-25 1</inkml:trace>
  <inkml:trace contextRef="#ctx0" brushRef="#br0" timeOffset="-42731.61">19298 10914 0,'0'0'31,"0"0"-31,25 0 16,24 0-16,-49 0 16,25 0-16,-25 0 78,50 0-63,-25 0-15,-1 0 16,1 0-1,-25 0-15,50 0 32,-50 0-32,25 0 15,-25 0-15,25 0 16,-25 0-1,24 0 1,1 0-16,25 0 16,-25 0-16,-25 0 15,24 0-15,1 0 16</inkml:trace>
  <inkml:trace contextRef="#ctx0" brushRef="#br0" timeOffset="-41909.57">19645 10666 0,'0'25'0,"-24"24"16,24-49-1,0 25-15,0-25 16,0 25-16,0 0 15,0-25-15,0 25 16,0-1-16,0 1 16,0-25-16,0 25 15,0-25-15,-25 50 16,25-50-16,0 24 15,0-24-15,0 25 16,0-25 0,0 25-1,0 0 141</inkml:trace>
  <inkml:trace contextRef="#ctx0" brushRef="#br0" timeOffset="-39971.46">20439 10592 0,'0'0'94,"50"0"-94,-26 0 15,1 0 63,0 0-78,-25 24 16,0-24 0,25 25-1,0 0 48,-25 0-63,0 0 15,0-1 1,0 1-16,-25-25 15,25 25-15,0 0 16,0-25-16,0 25 16,-25-25-16,25 24 15,-25-24-15,0 25 16,25 0-16,-24-25 15,24 25-15,-25-25 16,25 0 0,-25 0-16,0 0 31,25 0-16,-49 25-15,49-1 297,24-24-266,-24 25-15,25-25-1,-25 25 1,25 0-1,0-25 1,-25 25 15,0-25-15,0 24-1,0-24 1,0 25 0,0 0-1,0-25 1,0 25-1,0-25-15,0 25 16,0 0-16,0-1 16,0-24-16,-25 25 15,25 0 16,-25-25-15,25 25 0,-25-25-1,1 0-15,-1 25 16,25-25-16,-25 0 109,0 24-109</inkml:trace>
  <inkml:trace contextRef="#ctx0" brushRef="#br0" timeOffset="-38628.39">21853 10939 0,'0'0'47,"25"0"-47,0 0 15,24 0-15,-49 0 16,25 0 62,0 0-62,0 0-16,-1 0 15,1 0-15,-25 0 16,25 0-16,-25 0 15,50 0-15,-50 0 16,24 0-16,-24 0 16,25 0-16,0-25 78,0 25-78,0 0 15</inkml:trace>
  <inkml:trace contextRef="#ctx0" brushRef="#br0" timeOffset="-37931.36">21853 11162 0,'0'25'93,"0"-25"-93,25 0 16,0 0-16,-25 0 15,24 0-15,-24 0 47,50 0-47,-50 0 16,50 25-16,-26-25 15,-24 0-15</inkml:trace>
  <inkml:trace contextRef="#ctx0" brushRef="#br0" timeOffset="-36952.28">22721 11013 0,'0'50'47,"0"-50"-47,0 25 16,50-25-16,24 0 15,-74 0-15,25 0 16,-25 0-16,25 0 15,0 0 48,-1 24-48,1-24-15,0 0 16,0 0-16</inkml:trace>
  <inkml:trace contextRef="#ctx0" brushRef="#br0" timeOffset="-35126.18">23540 10716 0,'0'0'93,"24"0"-77,-24 0-16,50 0 16,-50 0-16,25 0 15,-25 0 1,25 0 31,-1 24-47,-24 1 15,0-25 1,0 25-16,25 0 15,-25 0 32,0-25-47,0 24 16,0-24-16,0 50 15,0-50-15,0 25 16,0-25-16,0 25 16,0-1-1,-25 1 1,1 0-1,-1 0-15,0-25 16,25 25-16,-25-1 16,0-24-1,1 0 1,-1 0-16,25 0 187,0 0-140,0 0 46,0 0-93,49 0 16,-49 0 15,25 0-31,-25 25 16,25-25-1,0 25 1,-25 0 0,0-25-1,0 25-15,0-25 31,0 25-15,0-1 0,0-24-1,0 25 16,0-25 1,25 25-17,-25 0 16,-25 0-31,25-25 16,-25 24 0,25 1-1,-25-25-15,0 0 16,1 0-16,24 25 15,-25-25-15,25 0 16,-25 0-16,0 0 172,0 0-157</inkml:trace>
  <inkml:trace contextRef="#ctx0" brushRef="#br0" timeOffset="-33356.08">24681 10740 0,'-25'0'0,"25"0"15,-25 0-15,0 0 16,25 0 0,-25 0-1,1 25 1,-1-25-16,0 25 15,0-25-15,0 25 16,25-25-16,-24 25 16,-1-25-16,25 0 15,-25 24-15,25-24 16,-25 25-16,25-25 15,-49 25-15,24 0 16,0-25-16,0 49 16,0-49-1,25 25-15,-24-25 16,24 25-16,0 0 31,0-25-31,0 25 16,0-1-16,0 1 15,0-25-15,-25 25 16,25 25-16,0-50 15,0 49-15,0-49 16,0 25-16,0-25 16,0 25-16,0 0 15,0 0 1,25-1-16,-1 1 15,-24-25-15,25 25 16,0 0 46,25-25-46,24 0-16,-49 25 16,0-25-1,24 24-15,-49-24 16,25 0-16,-25 0 15,25 0 1,0 0 0,-1 0-1,-24 0 1,0-24-1,0-1 1,0 0-16,0 0 16,0 0-16,0 25 15,0-24-15,0 24 16,0-25-16,0 0 15,0 0 1,0 25 0,0-25-16,-24 1 15,-1 24 1,25-25-1,-25 0-15,25 25 32,-50-25-17,26 25 1,-1 0-1,25 0-15,-25-25 16,0 25-16,0 0 16,-24 0-16,49 0 15,-50 0-15,25 0 16,-24 0-16,49 0 15</inkml:trace>
  <inkml:trace contextRef="#ctx0" brushRef="#br0" timeOffset="-31607.99">19472 11807 0,'0'0'16,"24"0"-1,-24 0 1,50 25 0,0-25 30,-25 25-46,-1-25 16,1 0-16,0 0 16,0 0-1,0 0-15,-25 0 16,24 0-16,-24 0 15,50 0-15,-50 0 16,25 0-16,0 0 16,-1 0 62,1 0-63,0 0-15,0 0 16</inkml:trace>
  <inkml:trace contextRef="#ctx0" brushRef="#br0" timeOffset="-29468.85">20365 11609 0,'24'0'203,"1"0"-188,-25 0 1,25 24 15,-25-24-15,25 25-16,-25-25 47,25 25-32,-1-25 1,-24 25-1,25-25 1,-25 25 15,0-1-15,25-24-1,-25 25 17,0-25-17,0 25 1,0 0-1,0-25-15,0 25 16,0-25 0,0 49-1,0-49 1,-25 25-16,25-25 15,-25 0 1,1 25-16,24-25 31,-25 0-31,25 0 16,-25 0-1,0 0 48,0 0-48,25 0-15,-24 0 16,24 0 124,0 0-108,24 0-17,1 0 1,0 0 46,0 0-46,0 0-16,-25 0 15,49 0 1,-49 0 31,50 0-32,-50 0 1,25 25 15,-25-1 0,0-24-15,0 25 0,0-25-1,0 25 1,0 0-16,0-25 15,0 25 1,0-25 0,0 24-1,0-24-15,0 25 16,0 0 31,0-25-47,0 0 15,-50 25 1,50-25-1,-25 0 1,25 0-16,-25 0 31,1 0 63,24 0-94,-25 0 15</inkml:trace>
  <inkml:trace contextRef="#ctx0" brushRef="#br0" timeOffset="-27194.72">21803 11857 0,'-24'0'31,"48"0"-15,-24 0-1,25 0-15,-25 0 63,25 0-48,0 0-15,24 0 16,-49 0-16,25 0 16,0 0-1,0 0 16,-25 0-31,25 0 16,-25 0-16,24 0 250,1 0-235,0 0 750,0-25-765,0 25 15,-25 0-15,24 0 16,-24 0 62</inkml:trace>
  <inkml:trace contextRef="#ctx0" brushRef="#br0" timeOffset="-25447.62">22845 11757 0,'0'0'187,"25"0"-171,0 0 15,0 0-31,-25 25 31,0 0-15,0-25-16,0 25 15,0-25 1,0 25-1,0-25 1,0 24 15,0 1-31,0 0 16,-25 0-1,-25-25 1,25 25 0,1-25-1,-1 0 1,0 0-16,25 0 15,-25 0 1,25 24 78,0-24-32,25 0-62,-25 0 16,25 0-16,0 0 62,-25 0-46,49 0-1,-49 25-15,25-25 31,-25 25 16,0-25-31,0 25-16,25 0 15,-25-1-15,0-24 16,0 25-16,0 0 16,0-25-16,0 25 15,0-25 1,0 50-16,0-50 15,0 24-15,0-24 16,-25 25 0,25-25-1,-25 25 1,25 0-1,-49-25-15,24 0 16,0 0 0,25 0 124,-25 0-124,-25 0-1,50 0 1,-24-25-16</inkml:trace>
  <inkml:trace contextRef="#ctx0" brushRef="#br0" timeOffset="-23172.49">17363 12700 0,'25'0'0,"0"0"16,-25 0-16,25 0 78,-25 0-63,24 0-15,-24 0 16,50 0 0,-50 0-1,25 0 1,0 0-16,-25 0 62,0 25-62,0 0 16,0-25-1,0 24-15,0-24 16,0 25-16,0 0 16,0-25-16,0 25 15,0-25 1,0 25 31,-25-25-47,25 24 31,-25-24-31,25 0 15,-50 25-15,26-25 47,24 0 140,24 0-187,-24 0 16,25 0 15,0 0 0,-25 25-15,25 0-16,-25-25 16,25 25-1,0-1-15,-25 1 31,0-25 47,0 25-78,0-25 16,0 50-16,0-50 16,-25 24-16,0 1 15,0 0-15,0 0 16,25 0-1,-25-25 48,1 0-63,24 0 140,0-25-124,0 0-16,0 0 15</inkml:trace>
  <inkml:trace contextRef="#ctx0" brushRef="#br0" timeOffset="-21481.4">18207 12700 0,'0'0'15,"-25"0"1,25 0-1,0 25-15,0 0 16,0 24-16,0-49 16,0 50-16,0-50 15,0 49-15,0-24 16,0-25-16,0 50 15,0-25-15,0-1 16,0-24-16,0 25 16,0-25-16,0 25 15,0 0-15,0 0 16,0-25-16,0 24 47,0-24-1,0 0 32,0-49-78,0 24 16,0-25-16,0 26 16,0-1-16,0-25 15,0 25-15,0 25 16,0-24-16,0-1 15,0 25-15,0-25 16,0 25-16,0-25 16,0 0-1,0 25 1,0-24-1,0-1 1,0 0-16,25 25 16,-1-25 15,-24 0 0,25 25-15,-25-24-1,25 24 63,0 0-62,-25 0-16,25 0 47,-25 24-16,0-24-15,0 25-16,0 0 15,0 0-15,0-25 16,0 25-16,0-1 15,24 26 1,-24-25 0,25 24-16,-25-24 15,0 0-15,50 49 16,-50-24-16,0-50 15,25 25-15,-25 0 16,0-25 0,0 24-1,0-24 1,24 25 124,-24-25-109,25-74-15</inkml:trace>
  <inkml:trace contextRef="#ctx0" brushRef="#br0" timeOffset="-20548.34">18728 12799 0,'24'0'78,"1"0"-63,0 0 1,25 0-16,-1 25 31,26 0-31,-75-25 0,24 0 63,1 0-48,0 0 48,0 0-48,-25 0-15,49 0 94,-49 0-94,25 0 15</inkml:trace>
  <inkml:trace contextRef="#ctx0" brushRef="#br0" timeOffset="-19467.29">18876 13047 0,'0'0'203,"0"0"-187,0 0-16,25 0 15,0 0-15,-25 0 16,25 0-16,0 0 171,24 0-155,1 0-16,-25 0 16,-1 0-16</inkml:trace>
  <inkml:trace contextRef="#ctx0" brushRef="#br0" timeOffset="-18404.22">19769 12923 0,'25'0'140,"-25"25"-140,25-25 16,0 0 62,0 0-78,-1 0 15,1 0 48,0 25-48,0 0 1,24-25-16,-49 0 16,25 24-16,0-24 15,0 25 1,74-25-16,-25 25 15,-24 0-15,0-25 16,-1 25-16,-49-25 16,25 0 140</inkml:trace>
  <inkml:trace contextRef="#ctx0" brushRef="#br0" timeOffset="-16573.12">20886 12874 0,'24'0'46,"-24"0"-30,25 0 46,-25 0-46,25 0-16,0 24 16,-25 1-1,0-25 1,0 25-16,0-25 15,0 25 1,25 0-16,-25-1 16,0 1-1,0 0-15,0 0 16,0-25-16,0 25 15,0-1 1,0-24 0,0 25-1,0-25 1,0 25-1,0 0-15,0-25 16,-25 25-16,25-25 16,-25 0-1,0 0-15,-24 0 16,49 0-16,-25 0 15,25 0-15,-25 0 32,25 0 124,0 0-141,25 25 32,0-1-47,-1-24 16,1 25-1,-25 0 32,0 0-16,25-25-31,0 49 16,-25-24-16,0-25 15,0 25-15,0 0 16,0-25-16,0 25 16,0-25-16,0 24 15,0-24 1,0 25 15,0 0 0,0-25-15,0 0-16,-25 0 15,0 0 1,25 0-16,-25 0 16,1 0-1,-1-25 63,0 25-62,25-25-1</inkml:trace>
  <inkml:trace contextRef="#ctx0" brushRef="#br0" timeOffset="-14363.99">21506 13122 0,'24'-25'31,"-24"25"-15,0-25 0,0 25 46,0-25-46,0 0-1,0 25-15,0-24 16,0 24-1,0-25 1,0 25-16,0-25 16,0 0-16,0 25 15,-24-49 48,-1 49-48,-25-25-15,25 0 16,1 25 46,-1 0-62,0 0 16,25 0-16,-25 0 15,0 0 1,25 25 15,-24 0-15,24-25-1,0 24 1,0 1 15,0-25-15,24 25-1,-24-25 1,0 25-16,25 0 16,0-1-16,0-24 15,-25 25-15,25 0 16,-25-25-1,24 0 1,1 25-16,-25-25 16,25 0-16,0 0 15,0 0-15,-1 0 16,-24 0-16,25 0 15,0 0 1,-25 0-16,25 0 16,0 0-1,-1 0-15,1 0 31,-25 0-15,0-25 0,0 0-1,0 25 1,0-25 109,0 25 31,0 0-141,0 25-15,0 0 16,0 0-16,0-25 15,0 25-15,0-1 16,-25 26-16,25-50 16,0 25-16,0-25 15,-24 50-15,24-50 16,-25 24-1,25-24-15,0 25 16,0 0-16,-25 0 16,25-25-1,0 25 63,0-1-47,-25 1 32,25-25 124,0 0-171</inkml:trace>
  <inkml:trace contextRef="#ctx0" brushRef="#br0" timeOffset="-13075.92">17735 13866 0,'0'-25'125,"0"25"-110,0 0-15,-24 0 16,-1 0-16,25 0 16,-25 0-1,25 0-15,-50 0 16,1 0-16,49 0 15,-25 0-15,25 0 16,-25 0 0,0 0-1,0-25 1,-49 0-1,-50 25-15,25-49 16,-50 24-16,50 0 16,24 25-16,-24-25 15,99 25-15,-25-24 16</inkml:trace>
  <inkml:trace contextRef="#ctx0" brushRef="#br0" timeOffset="-11325.82">16966 13965 0,'0'0'16,"25"0"-16,0 0 15,-25 0-15,25 0 16,24 0-16,-49 0 16,25 0 46,0 0-62,-25 0 16,25 0-1,-25 0 32,25 0 0,-25 0 0,0 0-47,0 25 15,0 0 1,0-25-16,0 24 15,0-24-15,0 25 63,0 0-48,-25-25-15,25 0 16,-25 0 0,0 0-16,-24 25 15,49-25 16,-25 0-31,25 0 110,0 0 61,0 0-171,49 0 16,-49 0-1,25 25-15,-25-1 78,0-24-62,0 25-16,0-25 16,0 25-16,25 0 15,-25-25-15,0 25 47,0-25-31,0 24 15,0 1 0,-25 0-15,0-25-1,25 0 1</inkml:trace>
  <inkml:trace contextRef="#ctx0" brushRef="#br0" timeOffset="-9339.72">20489 13816 0,'0'25'31,"0"0"-15,0-25-16,24 25 16,-24-25-1,25 24 1,0 1-1,0 0 32,0-25-47,24 25 16,26-25-16,-75 0 15,49 0-15,1 25 16,-25-25-16,-25 0 16,25 0-1,-1 0 32,26 0-31,-25 0-16,24 0 15,-24 0-15,50 0 16,49 0-1,-25 0-15,0 0 16,-25 0-16,1 0 16,-26 0-16,-24 0 15,0 0 48,0 0-48,-25 0-15,25 0 16</inkml:trace>
  <inkml:trace contextRef="#ctx0" brushRef="#br0" timeOffset="-7442.59">21208 14312 0,'0'0'0,"25"0"94,-25 0-94,25 0 16,-25 0-16,24 0 31,1 0-16,-25 0 1,25 0 62,-25 0-62,25 0-16,0 0 15,-25 0 1,24 0 46,-24 25-62,0-25 16,0 25-16,0 0 15,0 0-15,0-25 16,0 24 0,0 1-16,0 0 15,-24-25 1,24 25-1,-25-25-15,0 25 16,0-25-16,0 0 16,1 0-16,-1 24 15,25-24-15,-25 0 16,-25 25-16,26-25 15,24 0 1,0 0 156,24 0-157,-24 0 1,25 0 93,-25 25-93,25-25-1,0 25 16,-25 0-15,0-25 0,0 24-1,0-24 1,0 50-16,0-50 15,-25 25 1,25-25-16,-25 25 31,25-25-15,-25 0-1,1 0-15,24 0 16,-25 0-16,0 0 16,0 0-16,0 0 15,25 0 79,-24 0-94,-1 0 0,25 0 15,-25 0 1</inkml:trace>
  <inkml:trace contextRef="#ctx0" brushRef="#br0" timeOffset="-5150.46">17512 15032 0,'0'0'62,"0"0"-62,0 24 16,0 26-16,0-25 16,0 24-16,0 1 15,0-25-15,0 0 16,0 24-16,0-49 15,25 50-15,-25 0 16,0-26 0,0-24-16,0 25 15,0 0-15,0-25 16,0 25-16,0 0 15,0-25 188,0-25-187,0 0-16,0 0 15,0 0-15,0 25 16,0-49-16,0 49 16,0-25-16,0 0 15,0 0-15,0 0 16,0 1-16,25-1 15,-25 25 1,25-50 0,-25 25-1,0 1 1,24-1-16,-24 25 15,25-25-15,-25 0 16,25 25 0,-25-25-1,0 25 1,25-24-16,0-1 15,24 25 1,-49 0 0,25 0 155,-25 0-171,25 25 16,0-1-16,-25 1 15,0 25-15,0-25 16,0 24 0,0-49-16,0 50 15,0-50-15,0 25 16,0-1-16,0 1 15,0-25-15,0 25 16,0-25 0,0 25-1,0-25-15,0 25 31,0 0-15,0-25 109</inkml:trace>
  <inkml:trace contextRef="#ctx0" brushRef="#br0" timeOffset="-4332.42">18455 15230 0,'-25'0'16,"25"0"62,0 0-63,25 0 1,-1 0-16,1 25 47,-25-25-32,50 0-15,-25 25 16,0-25-16,-1 0 15,1 0-15</inkml:trace>
  <inkml:trace contextRef="#ctx0" brushRef="#br0" timeOffset="-3580.38">18331 15528 0,'0'0'31,"24"25"-31,-24-25 16,50 0 0,-50 0 30,25 0-46,24 0 16,-24 0-16,0 0 16,25 0-16,-25 0 15,-1 24-15</inkml:trace>
  <inkml:trace contextRef="#ctx0" brushRef="#br0" timeOffset="-2732.34">19000 15528 0,'25'0'31,"0"0"-31,-25 0 15,25 0 1,-25 0-16,25 0 16,-25 0 15,49 0-31,-49 0 15,50 0-15,-25 0 16,-1 0-16,1 0 16,0 0-16,0 0 234</inkml:trace>
  <inkml:trace contextRef="#ctx0" brushRef="#br0" timeOffset="-1860.28">19670 15180 0,'0'0'63,"0"0"-63,0 25 15,0 0-15,0 0 16,0 24-16,0 1 16,0 0-16,0-25 15,25 24-15,-25-24 16,0 0-16,25-25 15,0 49 1,-25-49 0,0 25-1,0-25 1,0 25-1,0 0-15,0 0 16</inkml:trace>
  <inkml:trace contextRef="#ctx0" brushRef="#br0" timeOffset="785.88">20141 15230 0,'0'0'109,"25"-25"-109,-25 25 15,25 0 32,0 0-31,-25 0 109,25 0-94,-25 0-31,24 0 31,-24 0-31,0 25 31,0-25-31,0 25 16,0 0-16,0-25 15,0 24 1,0-24-16,0 25 16,0 0-16,0-25 15,0 25-15,0-25 16,0 25-1,0-25 1,-24 25 15,-1-1-15,0-24-1,25 0-15,-25 0 16,0 0-16,25 25 16,0-25 764,25 0-780,-25 0 15,25 0 1,0 25 62,0-25 47,-25 25-110,24 0 1,-24-1 15,0-24-31,25 25 16,-25 0 93,0 0-94,-25-25 1,25 25 0,-24-25-1,-1 0 16,0 0-15,25 0 0,-25 0-16,25 0 15,-49 0-15,49 0 16,-25 0-16,0 0 15</inkml:trace>
  <inkml:trace contextRef="#ctx0" brushRef="#br0" timeOffset="2571.98">16470 17413 0,'0'-25'16,"0"25"0,50 0 15,-25 0-31,-25 0 15,25 0-15,-1 0 16,1 0-16,-25 0 16,25 0 30,25 0-30,-26 0-16,1 0 16,25 0-16,-25 0 15,-1 0-15,-24 0 16,25 0 171,-25 0-187,25 0 16,0 0-16,0 0 15,-25 0 1</inkml:trace>
  <inkml:trace contextRef="#ctx0" brushRef="#br0" timeOffset="3532.03">17041 17090 0,'0'0'78,"0"0"-78,0 25 15,0 0-15,0 0 16,0 0-16,0-1 15,0 1-15,0 0 16,0 0-16,0-25 16,0 25-16,25-1 15,-25 26-15,0-25 16,0 0-16,0 24 15,0-49-15,0 25 16,24 0-16,-24 0 31,25-25-31,-25 25 31</inkml:trace>
  <inkml:trace contextRef="#ctx0" brushRef="#br0" timeOffset="5892.17">17462 17090 0,'0'0'63,"0"0"-63,25 0 93,0 0-93,-25 0 16,25 0 31,-25 0-32,25 0-15,0 0 16,-25 25 124,24-25-140,-24 25 16,50 0 0,-50-25-1,25 25 1,-25-25-16,0 24 15,0 1 1,0 0-16,0 0 16,0 0-16,0-1 15,0 1-15,0 0 16,0 0-1,0-25-15,0 25 141,-25-1-126,25-24-15,-25 0 16,25 0 0,-25 0-16,25 0 15,-49 0 48,49 0-63,-25 0 15,0 0-15,25 0 156,0 0-140,25 0-16,0 0 15,-25 0-15,49-24 16,-49 24 62,25 0-78,0 0 16,25 0-16,-50 24 46,24 1 1,1 0 0,-25-25-16,0 25-31,0-25 16,25 25-1,-25 0 48,0-25-48,0 24 1,0-24-16,-25 25 16,25-25-1,-25 0 16,25 0-31,-49 0 16,24 25-16,0-25 16,0 25-1,1-25 1,-1 0-1,25 0 1,-25 25-16</inkml:trace>
  <inkml:trace contextRef="#ctx0" brushRef="#br0" timeOffset="7162.24">18207 17438 0,'0'0'125,"0"24"-110,0-24-15,24 25 16,-24 0 0,0 0-1,0-25-15,0 25 16,0-25-16,0 25 15,0-1 1,0-24-16,0 25 16,0-25-16,0 50 15,-24-50 1,24 25-16,-25-1 15,25 1 1,0-25 0,-25 25 15,0-25-16,25 0 1,-25 25 0,25-25-1,-24 25 1,-1-25-16</inkml:trace>
  <inkml:trace contextRef="#ctx0" brushRef="#br0" timeOffset="11785.5">18579 17462 0,'0'0'125,"25"0"-109,-1 0-16,1 0 31,0 0-15,-25 0-1,50-24-15,-26-1 16,1 25-16,0 0 15,0-25-15,-25 25 16,25 0 0,-25 0 15</inkml:trace>
  <inkml:trace contextRef="#ctx0" brushRef="#br0" timeOffset="12603.55">19174 17016 0,'0'0'47,"0"25"-47,0 0 16,0-1-1,0 1-15,0 0 16,0 25-16,0-26 15,0 1-15,0 25 16,0-1-16,0-24 16,0 0-16,0 0 15,0 0-15,0 24 16,0-24-16,0 0 15,0 0 1</inkml:trace>
  <inkml:trace contextRef="#ctx0" brushRef="#br0" timeOffset="14524.66">19472 17214 0,'24'-24'31,"-24"-1"-15,0 25-1,25-25-15,-25 25 16,0-50-16,25 50 15,-25-24 1,25 24 31,0-25-32,-25 25 17,25 0 30,-25 0-46,24 0-16,-24 0 15,25 0 1,0 0 62,-25 25-78,25-1 15,0 26-15,-25-50 16,0 25-16,0 0 16,0-1-16,0 26 15,0-25 1,0 0-16,0 24 15,0-49-15,0 25 16,0 0-16,0 0 16,0-25-16,-25 24 31,25 1-16,-25 0 1,25-25-16,-25 25 16,0-25-16,25 25 15,-24-25 1,24 25-16,-25-25 15,25 24-15,-25-24 16,0 0-16,25 25 390,25-25-390,-25 0 16,25 0-1,-25 0 1,25 0-1,-25 0 1,24 0 93,1 0-93,-25 0-1,25 0 1,-25 0 31,25 0-16,0 25-15,-25-25 15,24 25-31,-24-25 78,25 0-78,25 0 15,-1 0-15</inkml:trace>
  <inkml:trace contextRef="#ctx0" brushRef="#br0" timeOffset="15370.71">20265 17587 0,'0'0'78,"0"0"-78,-24 74 16,24-49-16,0 24 16,0 1-16,-25-25 15,25 0-15,-25 24 16,0-24 46,25 0-46,-25-25-16,25 25 15,-24-25-15,-1 49 16,0-49-16,25 0 16</inkml:trace>
  <inkml:trace contextRef="#ctx0" brushRef="#br0" timeOffset="16411.77">20588 17661 0,'25'0'78,"-1"0"-63,-24 0-15,25 0 63,25 0-63,-50 0 15,50 0-15,-26 0 16,1 0-16,0 0 15,25 0-15,-50 0 16,24 0 0,1 0-1</inkml:trace>
  <inkml:trace contextRef="#ctx0" brushRef="#br0" timeOffset="17219.82">21233 17363 0,'0'0'31,"0"25"-31,0-25 16,0 25-1,0 0-15,-25-1 16,25 1-16,0 0 15,0 0-15,0 25 16,0-50-16,0 24 16,0 1-16,0 25 15,0-1-15,0-24 16,0 25-16,0-25 15,0-1-15,0 1 16,0-25-16,0 25 16,0-50 171</inkml:trace>
  <inkml:trace contextRef="#ctx0" brushRef="#br0" timeOffset="19299.93">21580 17338 0,'0'0'62,"0"0"-30,0 25-17,0 0-15,0 0 16,0-25-1,0 25-15,0-1 16,0-24 15,0 25-31,0-25 16,25 25-16,0 0 15,-25 0-15,0 24 16,0-49-16,24 50 16,-24-25-16,0 0 15,25-25-15,-25 24 16,0-24-1,0 50 95,0-25-95,0 0 1,0-25-16,0 24 31,0-24-15,0 50-1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7326E-16BD-4B45-88D2-2698F2E2D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85F4C-60A2-4747-9F36-BBBB09249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15707-EE8D-489E-B0A4-D490A6419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33BA3-9F06-47A3-B5E8-F260EFFB5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82D03-0C7D-4864-855C-2E5F2F8D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7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4FF03-D0D2-4F57-B729-883A101C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2F127-130D-4958-902B-C44D33332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6E7D5-74E3-4EFF-B045-679F42AC4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D9EEC-4B4D-40B4-AA17-288F9FF1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A461D-91F1-4348-B2E4-C1A4308DE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7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DAAC-7722-452C-B988-90D9F66DB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AD70C-225F-48F6-9B3B-7A5A43E87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4CB96-6406-414A-B99A-A86FF05FD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E0A48-BB3C-4A37-82DD-6B79F12F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D9B8-E658-4EC1-A112-DB91287FE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72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76520-B5D0-4A4D-A73B-DF82B157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DBBB7-EE44-4D9C-B81D-D993B88DE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550A6-96C3-4E05-A820-F0F4E6C38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77813-1A85-4830-A973-C46A04103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72552-2506-4CA9-80B2-C7E62CF78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2E1C8-8368-4BEF-A7F4-9BCDFF4B1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5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30AE5-B082-41FA-8C2E-1D506858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2B425-8763-448F-A95B-E8DFCDBBC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8D4A1-67C8-46AF-BE9B-BDA11FA11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09140A-C3F1-48DD-A033-DE7D2950A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31331B-77AF-42A7-89E7-E056694C0D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43BA25-19DB-4E29-80F6-12AD6EDFC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0599A5-06C1-43F6-94CE-DBBBA5EE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6B1FF5-0DF6-4067-9DDE-86E91F6C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A3F1-1367-4F8B-A7A3-A4F3FAF78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DB5864-C028-417B-97CB-D4576B893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B329CA-F163-4A17-B02B-AA5C8B38B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062216-0CD6-4840-9287-B3FE138C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3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AC330-2F9F-4EDF-B915-68E994BA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6A32D-F4D3-4C71-83D0-0DA6EF734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3FEAD-3CF5-4A08-B106-EA1110D7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FF6A-4909-4EDE-9CEE-5453A85ED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0738B-AE3D-4741-A863-3A06FC99F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FD305-D2F1-4D9E-8E9E-5A68CFB85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C6C38-EFB2-4202-882A-8EC20B013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19C16-0CB7-4167-9FB9-34B89FBC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73AAD9-BCA6-4012-8C02-29C2D7331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88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33682-699F-4E63-8A1E-31AFB2755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61D2E1-5127-4629-BA82-738FF572C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D31E7-3604-49EF-AB86-3FF1573FD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AEEF3E-F9BB-463E-9B97-CEE4B18D4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722C10-53B3-4B97-B7C8-DAC5B4EFB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94D21-AB55-4E1F-85EB-6C311E069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5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B8B2B-E2CF-4400-A17F-CC2582D76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285DE-9363-44EA-A88F-4A200EE8A7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BEA44-010C-4049-90E2-4BA3D931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494DB-8ED4-4E61-AF8D-8FEF0BFCE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CF7F4-8E91-4CC0-87FD-4331FDE46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30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B2EC1-D1F8-4481-BB17-EE584B0159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0F5CD-C536-4B8F-A91C-C9F50573C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71B60-C885-4EC1-B6CE-83B008038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866F1-8DCE-4360-A868-0E7F6B80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716B2-93DC-4D9E-9CE2-23692DFE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B44626-34F5-413C-BA00-E68EB4A42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C12105-BDC4-408B-B787-0341B1F94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6A9EA-D135-4048-B6A7-DF44592A0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12094-4CD9-4FC0-A447-720FFC9CBB4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EF063-8391-4B80-A097-182CB44D5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0071C-6D93-4ED3-9472-D4E21ECE8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F19B2-7052-426A-9E25-601C5AC5E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7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.emf" /><Relationship Id="rId4" Type="http://schemas.openxmlformats.org/officeDocument/2006/relationships/customXml" Target="../ink/ink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 /><Relationship Id="rId2" Type="http://schemas.openxmlformats.org/officeDocument/2006/relationships/image" Target="../media/image4.emf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emf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 /><Relationship Id="rId2" Type="http://schemas.openxmlformats.org/officeDocument/2006/relationships/image" Target="../media/image6.emf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7.emf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NULL" /><Relationship Id="rId13" Type="http://schemas.openxmlformats.org/officeDocument/2006/relationships/customXml" Target="../ink/ink9.xml" /><Relationship Id="rId18" Type="http://schemas.openxmlformats.org/officeDocument/2006/relationships/image" Target="NULL" /><Relationship Id="rId26" Type="http://schemas.openxmlformats.org/officeDocument/2006/relationships/image" Target="NULL" /><Relationship Id="rId3" Type="http://schemas.openxmlformats.org/officeDocument/2006/relationships/customXml" Target="../ink/ink4.xml" /><Relationship Id="rId21" Type="http://schemas.openxmlformats.org/officeDocument/2006/relationships/customXml" Target="../ink/ink13.xml" /><Relationship Id="rId7" Type="http://schemas.openxmlformats.org/officeDocument/2006/relationships/customXml" Target="../ink/ink6.xml" /><Relationship Id="rId12" Type="http://schemas.openxmlformats.org/officeDocument/2006/relationships/image" Target="NULL" /><Relationship Id="rId17" Type="http://schemas.openxmlformats.org/officeDocument/2006/relationships/customXml" Target="../ink/ink11.xml" /><Relationship Id="rId25" Type="http://schemas.openxmlformats.org/officeDocument/2006/relationships/customXml" Target="../ink/ink15.xml" /><Relationship Id="rId2" Type="http://schemas.openxmlformats.org/officeDocument/2006/relationships/image" Target="../media/image8.emf" /><Relationship Id="rId16" Type="http://schemas.openxmlformats.org/officeDocument/2006/relationships/image" Target="NULL" /><Relationship Id="rId20" Type="http://schemas.openxmlformats.org/officeDocument/2006/relationships/image" Target="NULL" /><Relationship Id="rId1" Type="http://schemas.openxmlformats.org/officeDocument/2006/relationships/slideLayout" Target="../slideLayouts/slideLayout1.xml" /><Relationship Id="rId6" Type="http://schemas.openxmlformats.org/officeDocument/2006/relationships/image" Target="NULL" /><Relationship Id="rId11" Type="http://schemas.openxmlformats.org/officeDocument/2006/relationships/customXml" Target="../ink/ink8.xml" /><Relationship Id="rId24" Type="http://schemas.openxmlformats.org/officeDocument/2006/relationships/image" Target="NULL" /><Relationship Id="rId5" Type="http://schemas.openxmlformats.org/officeDocument/2006/relationships/customXml" Target="../ink/ink5.xml" /><Relationship Id="rId15" Type="http://schemas.openxmlformats.org/officeDocument/2006/relationships/customXml" Target="../ink/ink10.xml" /><Relationship Id="rId23" Type="http://schemas.openxmlformats.org/officeDocument/2006/relationships/customXml" Target="../ink/ink14.xml" /><Relationship Id="rId28" Type="http://schemas.openxmlformats.org/officeDocument/2006/relationships/image" Target="NULL" /><Relationship Id="rId10" Type="http://schemas.openxmlformats.org/officeDocument/2006/relationships/image" Target="NULL" /><Relationship Id="rId19" Type="http://schemas.openxmlformats.org/officeDocument/2006/relationships/customXml" Target="../ink/ink12.xml" /><Relationship Id="rId4" Type="http://schemas.openxmlformats.org/officeDocument/2006/relationships/image" Target="NULL" /><Relationship Id="rId9" Type="http://schemas.openxmlformats.org/officeDocument/2006/relationships/customXml" Target="../ink/ink7.xml" /><Relationship Id="rId14" Type="http://schemas.openxmlformats.org/officeDocument/2006/relationships/image" Target="NULL" /><Relationship Id="rId22" Type="http://schemas.openxmlformats.org/officeDocument/2006/relationships/image" Target="NULL" /><Relationship Id="rId27" Type="http://schemas.openxmlformats.org/officeDocument/2006/relationships/customXml" Target="../ink/ink16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 /><Relationship Id="rId2" Type="http://schemas.openxmlformats.org/officeDocument/2006/relationships/image" Target="../media/image9.emf" /><Relationship Id="rId1" Type="http://schemas.openxmlformats.org/officeDocument/2006/relationships/slideLayout" Target="../slideLayouts/slideLayout1.xml" /><Relationship Id="rId6" Type="http://schemas.openxmlformats.org/officeDocument/2006/relationships/image" Target="NULL" /><Relationship Id="rId5" Type="http://schemas.openxmlformats.org/officeDocument/2006/relationships/customXml" Target="../ink/ink18.xml" /><Relationship Id="rId4" Type="http://schemas.openxmlformats.org/officeDocument/2006/relationships/image" Target="NUL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 /><Relationship Id="rId2" Type="http://schemas.openxmlformats.org/officeDocument/2006/relationships/image" Target="../media/image10.emf" /><Relationship Id="rId1" Type="http://schemas.openxmlformats.org/officeDocument/2006/relationships/slideLayout" Target="../slideLayouts/slideLayout1.xml" /><Relationship Id="rId6" Type="http://schemas.openxmlformats.org/officeDocument/2006/relationships/image" Target="NULL" /><Relationship Id="rId5" Type="http://schemas.openxmlformats.org/officeDocument/2006/relationships/customXml" Target="../ink/ink20.xml" /><Relationship Id="rId4" Type="http://schemas.openxmlformats.org/officeDocument/2006/relationships/image" Target="NUL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 /><Relationship Id="rId2" Type="http://schemas.openxmlformats.org/officeDocument/2006/relationships/image" Target="../media/image11.emf" /><Relationship Id="rId1" Type="http://schemas.openxmlformats.org/officeDocument/2006/relationships/slideLayout" Target="../slideLayouts/slideLayout2.xml" /><Relationship Id="rId4" Type="http://schemas.openxmlformats.org/officeDocument/2006/relationships/image" Target="NULL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NULL" /><Relationship Id="rId3" Type="http://schemas.openxmlformats.org/officeDocument/2006/relationships/customXml" Target="../ink/ink22.xml" /><Relationship Id="rId7" Type="http://schemas.openxmlformats.org/officeDocument/2006/relationships/customXml" Target="../ink/ink24.xml" /><Relationship Id="rId2" Type="http://schemas.openxmlformats.org/officeDocument/2006/relationships/image" Target="../media/image12.emf" /><Relationship Id="rId1" Type="http://schemas.openxmlformats.org/officeDocument/2006/relationships/slideLayout" Target="../slideLayouts/slideLayout1.xml" /><Relationship Id="rId6" Type="http://schemas.openxmlformats.org/officeDocument/2006/relationships/image" Target="NULL" /><Relationship Id="rId5" Type="http://schemas.openxmlformats.org/officeDocument/2006/relationships/customXml" Target="../ink/ink23.xml" /><Relationship Id="rId4" Type="http://schemas.openxmlformats.org/officeDocument/2006/relationships/image" Target="NUL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5.xml" /><Relationship Id="rId2" Type="http://schemas.openxmlformats.org/officeDocument/2006/relationships/image" Target="../media/image12.emf" /><Relationship Id="rId1" Type="http://schemas.openxmlformats.org/officeDocument/2006/relationships/slideLayout" Target="../slideLayouts/slideLayout1.xml" /><Relationship Id="rId6" Type="http://schemas.openxmlformats.org/officeDocument/2006/relationships/image" Target="NULL" /><Relationship Id="rId5" Type="http://schemas.openxmlformats.org/officeDocument/2006/relationships/customXml" Target="../ink/ink26.xml" /><Relationship Id="rId4" Type="http://schemas.openxmlformats.org/officeDocument/2006/relationships/image" Target="NULL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NULL" /><Relationship Id="rId3" Type="http://schemas.openxmlformats.org/officeDocument/2006/relationships/customXml" Target="../ink/ink27.xml" /><Relationship Id="rId7" Type="http://schemas.openxmlformats.org/officeDocument/2006/relationships/customXml" Target="../ink/ink29.xml" /><Relationship Id="rId2" Type="http://schemas.openxmlformats.org/officeDocument/2006/relationships/image" Target="../media/image12.emf" /><Relationship Id="rId1" Type="http://schemas.openxmlformats.org/officeDocument/2006/relationships/slideLayout" Target="../slideLayouts/slideLayout1.xml" /><Relationship Id="rId6" Type="http://schemas.openxmlformats.org/officeDocument/2006/relationships/image" Target="NULL" /><Relationship Id="rId5" Type="http://schemas.openxmlformats.org/officeDocument/2006/relationships/customXml" Target="../ink/ink28.xml" /><Relationship Id="rId4" Type="http://schemas.openxmlformats.org/officeDocument/2006/relationships/image" Target="NUL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0.xml" /><Relationship Id="rId2" Type="http://schemas.openxmlformats.org/officeDocument/2006/relationships/image" Target="../media/image13.emf" /><Relationship Id="rId1" Type="http://schemas.openxmlformats.org/officeDocument/2006/relationships/slideLayout" Target="../slideLayouts/slideLayout2.xml" /><Relationship Id="rId4" Type="http://schemas.openxmlformats.org/officeDocument/2006/relationships/image" Target="NUL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74EE2AB-02CE-45AA-A1F8-35A5B21C1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817" y="157655"/>
            <a:ext cx="9984059" cy="202376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DB8BDF9-33A7-49CF-9CAD-4E463930B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454" y="2383851"/>
            <a:ext cx="9613707" cy="166455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A8D87EAC-4029-49E8-BAE6-D60E84194D9A}"/>
                  </a:ext>
                </a:extLst>
              </p14:cNvPr>
              <p14:cNvContentPartPr/>
              <p14:nvPr/>
            </p14:nvContentPartPr>
            <p14:xfrm>
              <a:off x="2018160" y="1928880"/>
              <a:ext cx="8331840" cy="394704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A8D87EAC-4029-49E8-BAE6-D60E84194D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08800" y="1919520"/>
                <a:ext cx="8350560" cy="396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7549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B5A2A37-6ED8-4F06-A91D-FD62C9B22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90860" cy="14742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434F239B-4905-4E21-AC92-9B81DC40CCBD}"/>
                  </a:ext>
                </a:extLst>
              </p14:cNvPr>
              <p14:cNvContentPartPr/>
              <p14:nvPr/>
            </p14:nvContentPartPr>
            <p14:xfrm>
              <a:off x="785880" y="473400"/>
              <a:ext cx="4920480" cy="322380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434F239B-4905-4E21-AC92-9B81DC40CCB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6520" y="464040"/>
                <a:ext cx="4939200" cy="324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8078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3D460EA0-0EEA-4F06-BFA9-AA3C7CA28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24" y="181635"/>
            <a:ext cx="9398332" cy="175414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424EA89D-AB31-473F-B4EF-F8A930E9FCE0}"/>
                  </a:ext>
                </a:extLst>
              </p14:cNvPr>
              <p14:cNvContentPartPr/>
              <p14:nvPr/>
            </p14:nvContentPartPr>
            <p14:xfrm>
              <a:off x="884160" y="1053720"/>
              <a:ext cx="7760160" cy="414360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424EA89D-AB31-473F-B4EF-F8A930E9FC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4800" y="1044360"/>
                <a:ext cx="7778880" cy="416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1729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98975D3-47DC-43BE-A5AC-BB4503548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187" y="-1"/>
            <a:ext cx="7904813" cy="41534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E2DD2ED8-CA37-4FAC-9BA1-F76145CF6057}"/>
                  </a:ext>
                </a:extLst>
              </p14:cNvPr>
              <p14:cNvContentPartPr/>
              <p14:nvPr/>
            </p14:nvContentPartPr>
            <p14:xfrm>
              <a:off x="4714920" y="1857240"/>
              <a:ext cx="1357560" cy="6300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E2DD2ED8-CA37-4FAC-9BA1-F76145CF605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99080" y="1793880"/>
                <a:ext cx="1388880" cy="18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2471D71D-A11E-4B6A-B179-97B3E0079912}"/>
                  </a:ext>
                </a:extLst>
              </p14:cNvPr>
              <p14:cNvContentPartPr/>
              <p14:nvPr/>
            </p14:nvContentPartPr>
            <p14:xfrm>
              <a:off x="6402600" y="1857240"/>
              <a:ext cx="125280" cy="4500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2471D71D-A11E-4B6A-B179-97B3E007991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86760" y="1793880"/>
                <a:ext cx="15660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81A36AAC-C9C0-4229-864F-2316CE26068A}"/>
                  </a:ext>
                </a:extLst>
              </p14:cNvPr>
              <p14:cNvContentPartPr/>
              <p14:nvPr/>
            </p14:nvContentPartPr>
            <p14:xfrm>
              <a:off x="6616800" y="1848600"/>
              <a:ext cx="339840" cy="7164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81A36AAC-C9C0-4229-864F-2316CE26068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00960" y="1785240"/>
                <a:ext cx="37116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80086AD8-E97D-4386-BDF6-B5A44A087696}"/>
                  </a:ext>
                </a:extLst>
              </p14:cNvPr>
              <p14:cNvContentPartPr/>
              <p14:nvPr/>
            </p14:nvContentPartPr>
            <p14:xfrm>
              <a:off x="7125840" y="1893240"/>
              <a:ext cx="420120" cy="3600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80086AD8-E97D-4386-BDF6-B5A44A08769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10000" y="1829880"/>
                <a:ext cx="45144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74C31A4F-8F40-46FA-AB97-7759A816ED4C}"/>
                  </a:ext>
                </a:extLst>
              </p14:cNvPr>
              <p14:cNvContentPartPr/>
              <p14:nvPr/>
            </p14:nvContentPartPr>
            <p14:xfrm>
              <a:off x="6295320" y="2804040"/>
              <a:ext cx="134280" cy="900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74C31A4F-8F40-46FA-AB97-7759A816ED4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279480" y="2740680"/>
                <a:ext cx="16560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حبر 7">
                <a:extLst>
                  <a:ext uri="{FF2B5EF4-FFF2-40B4-BE49-F238E27FC236}">
                    <a16:creationId xmlns:a16="http://schemas.microsoft.com/office/drawing/2014/main" id="{E987AD6C-9A07-411B-85ED-6C4EA627C8B8}"/>
                  </a:ext>
                </a:extLst>
              </p14:cNvPr>
              <p14:cNvContentPartPr/>
              <p14:nvPr/>
            </p14:nvContentPartPr>
            <p14:xfrm>
              <a:off x="6599160" y="2759400"/>
              <a:ext cx="312840" cy="45000"/>
            </p14:xfrm>
          </p:contentPart>
        </mc:Choice>
        <mc:Fallback xmlns="">
          <p:pic>
            <p:nvPicPr>
              <p:cNvPr id="8" name="حبر 7">
                <a:extLst>
                  <a:ext uri="{FF2B5EF4-FFF2-40B4-BE49-F238E27FC236}">
                    <a16:creationId xmlns:a16="http://schemas.microsoft.com/office/drawing/2014/main" id="{E987AD6C-9A07-411B-85ED-6C4EA627C8B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83320" y="2696040"/>
                <a:ext cx="34416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97DD5DAF-00FD-4444-A0A1-2AF6F4BB6D42}"/>
                  </a:ext>
                </a:extLst>
              </p14:cNvPr>
              <p14:cNvContentPartPr/>
              <p14:nvPr/>
            </p14:nvContentPartPr>
            <p14:xfrm>
              <a:off x="7125840" y="2777040"/>
              <a:ext cx="312840" cy="2736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97DD5DAF-00FD-4444-A0A1-2AF6F4BB6D4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110000" y="2713680"/>
                <a:ext cx="34416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حبر 9">
                <a:extLst>
                  <a:ext uri="{FF2B5EF4-FFF2-40B4-BE49-F238E27FC236}">
                    <a16:creationId xmlns:a16="http://schemas.microsoft.com/office/drawing/2014/main" id="{45A9DD84-E8F2-4DBC-996D-CECA8E14A2DB}"/>
                  </a:ext>
                </a:extLst>
              </p14:cNvPr>
              <p14:cNvContentPartPr/>
              <p14:nvPr/>
            </p14:nvContentPartPr>
            <p14:xfrm>
              <a:off x="6322320" y="3777120"/>
              <a:ext cx="1375560" cy="27360"/>
            </p14:xfrm>
          </p:contentPart>
        </mc:Choice>
        <mc:Fallback xmlns="">
          <p:pic>
            <p:nvPicPr>
              <p:cNvPr id="10" name="حبر 9">
                <a:extLst>
                  <a:ext uri="{FF2B5EF4-FFF2-40B4-BE49-F238E27FC236}">
                    <a16:creationId xmlns:a16="http://schemas.microsoft.com/office/drawing/2014/main" id="{45A9DD84-E8F2-4DBC-996D-CECA8E14A2D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306480" y="3713760"/>
                <a:ext cx="140688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حبر 10">
                <a:extLst>
                  <a:ext uri="{FF2B5EF4-FFF2-40B4-BE49-F238E27FC236}">
                    <a16:creationId xmlns:a16="http://schemas.microsoft.com/office/drawing/2014/main" id="{D848C3E8-9B7B-43F6-9435-D0D9F2D68222}"/>
                  </a:ext>
                </a:extLst>
              </p14:cNvPr>
              <p14:cNvContentPartPr/>
              <p14:nvPr/>
            </p14:nvContentPartPr>
            <p14:xfrm>
              <a:off x="6152400" y="2232360"/>
              <a:ext cx="1634760" cy="1688040"/>
            </p14:xfrm>
          </p:contentPart>
        </mc:Choice>
        <mc:Fallback xmlns="">
          <p:pic>
            <p:nvPicPr>
              <p:cNvPr id="11" name="حبر 10">
                <a:extLst>
                  <a:ext uri="{FF2B5EF4-FFF2-40B4-BE49-F238E27FC236}">
                    <a16:creationId xmlns:a16="http://schemas.microsoft.com/office/drawing/2014/main" id="{D848C3E8-9B7B-43F6-9435-D0D9F2D6822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136560" y="2169000"/>
                <a:ext cx="1666080" cy="181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حبر 11">
                <a:extLst>
                  <a:ext uri="{FF2B5EF4-FFF2-40B4-BE49-F238E27FC236}">
                    <a16:creationId xmlns:a16="http://schemas.microsoft.com/office/drawing/2014/main" id="{DBF4F116-BFF2-486A-9631-17A9CFE758D5}"/>
                  </a:ext>
                </a:extLst>
              </p14:cNvPr>
              <p14:cNvContentPartPr/>
              <p14:nvPr/>
            </p14:nvContentPartPr>
            <p14:xfrm>
              <a:off x="6375960" y="2768040"/>
              <a:ext cx="1393200" cy="45000"/>
            </p14:xfrm>
          </p:contentPart>
        </mc:Choice>
        <mc:Fallback xmlns="">
          <p:pic>
            <p:nvPicPr>
              <p:cNvPr id="12" name="حبر 11">
                <a:extLst>
                  <a:ext uri="{FF2B5EF4-FFF2-40B4-BE49-F238E27FC236}">
                    <a16:creationId xmlns:a16="http://schemas.microsoft.com/office/drawing/2014/main" id="{DBF4F116-BFF2-486A-9631-17A9CFE758D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360120" y="2704680"/>
                <a:ext cx="142452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3" name="حبر 12">
                <a:extLst>
                  <a:ext uri="{FF2B5EF4-FFF2-40B4-BE49-F238E27FC236}">
                    <a16:creationId xmlns:a16="http://schemas.microsoft.com/office/drawing/2014/main" id="{D81CAF3D-35CA-4D28-9DDD-FB9A94709396}"/>
                  </a:ext>
                </a:extLst>
              </p14:cNvPr>
              <p14:cNvContentPartPr/>
              <p14:nvPr/>
            </p14:nvContentPartPr>
            <p14:xfrm>
              <a:off x="6134760" y="2696760"/>
              <a:ext cx="1706040" cy="491400"/>
            </p14:xfrm>
          </p:contentPart>
        </mc:Choice>
        <mc:Fallback xmlns="">
          <p:pic>
            <p:nvPicPr>
              <p:cNvPr id="13" name="حبر 12">
                <a:extLst>
                  <a:ext uri="{FF2B5EF4-FFF2-40B4-BE49-F238E27FC236}">
                    <a16:creationId xmlns:a16="http://schemas.microsoft.com/office/drawing/2014/main" id="{D81CAF3D-35CA-4D28-9DDD-FB9A9470939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118920" y="2633400"/>
                <a:ext cx="1737360" cy="61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4" name="حبر 13">
                <a:extLst>
                  <a:ext uri="{FF2B5EF4-FFF2-40B4-BE49-F238E27FC236}">
                    <a16:creationId xmlns:a16="http://schemas.microsoft.com/office/drawing/2014/main" id="{C9F087A7-369D-4E66-A88D-D4224FE124DB}"/>
                  </a:ext>
                </a:extLst>
              </p14:cNvPr>
              <p14:cNvContentPartPr/>
              <p14:nvPr/>
            </p14:nvContentPartPr>
            <p14:xfrm>
              <a:off x="6161400" y="2875320"/>
              <a:ext cx="187920" cy="187920"/>
            </p14:xfrm>
          </p:contentPart>
        </mc:Choice>
        <mc:Fallback xmlns="">
          <p:pic>
            <p:nvPicPr>
              <p:cNvPr id="14" name="حبر 13">
                <a:extLst>
                  <a:ext uri="{FF2B5EF4-FFF2-40B4-BE49-F238E27FC236}">
                    <a16:creationId xmlns:a16="http://schemas.microsoft.com/office/drawing/2014/main" id="{C9F087A7-369D-4E66-A88D-D4224FE124D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145560" y="2811960"/>
                <a:ext cx="219240" cy="31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5" name="حبر 14">
                <a:extLst>
                  <a:ext uri="{FF2B5EF4-FFF2-40B4-BE49-F238E27FC236}">
                    <a16:creationId xmlns:a16="http://schemas.microsoft.com/office/drawing/2014/main" id="{FB812736-CD2E-45E5-9EF0-46F7FBD0A67D}"/>
                  </a:ext>
                </a:extLst>
              </p14:cNvPr>
              <p14:cNvContentPartPr/>
              <p14:nvPr/>
            </p14:nvContentPartPr>
            <p14:xfrm>
              <a:off x="384120" y="2027160"/>
              <a:ext cx="11564280" cy="4491720"/>
            </p14:xfrm>
          </p:contentPart>
        </mc:Choice>
        <mc:Fallback xmlns="">
          <p:pic>
            <p:nvPicPr>
              <p:cNvPr id="15" name="حبر 14">
                <a:extLst>
                  <a:ext uri="{FF2B5EF4-FFF2-40B4-BE49-F238E27FC236}">
                    <a16:creationId xmlns:a16="http://schemas.microsoft.com/office/drawing/2014/main" id="{FB812736-CD2E-45E5-9EF0-46F7FBD0A67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74760" y="2017800"/>
                <a:ext cx="11583000" cy="451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35828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E25AA35-B792-4365-8EAC-2165A35B2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020" y="0"/>
            <a:ext cx="7533563" cy="49876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FF1288DF-2DF7-4FA2-8C9A-B8451A4BB118}"/>
                  </a:ext>
                </a:extLst>
              </p14:cNvPr>
              <p14:cNvContentPartPr/>
              <p14:nvPr/>
            </p14:nvContentPartPr>
            <p14:xfrm>
              <a:off x="526680" y="1893240"/>
              <a:ext cx="11001960" cy="450972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FF1288DF-2DF7-4FA2-8C9A-B8451A4BB11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7320" y="1883880"/>
                <a:ext cx="11020680" cy="45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9F9B0C60-BC6A-4336-8497-AFEB281FEFBD}"/>
                  </a:ext>
                </a:extLst>
              </p14:cNvPr>
              <p14:cNvContentPartPr/>
              <p14:nvPr/>
            </p14:nvContentPartPr>
            <p14:xfrm>
              <a:off x="26640" y="285840"/>
              <a:ext cx="5438520" cy="225072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9F9B0C60-BC6A-4336-8497-AFEB281FEFB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280" y="276480"/>
                <a:ext cx="5457240" cy="226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7725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BCAAD6FB-3915-4FC6-860A-D1195E371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911" y="166415"/>
            <a:ext cx="7207489" cy="18871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93D9BF67-0467-42A1-A22C-DA0D11DFE43A}"/>
                  </a:ext>
                </a:extLst>
              </p14:cNvPr>
              <p14:cNvContentPartPr/>
              <p14:nvPr/>
            </p14:nvContentPartPr>
            <p14:xfrm>
              <a:off x="2777040" y="1401840"/>
              <a:ext cx="6840720" cy="502776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93D9BF67-0467-42A1-A22C-DA0D11DFE43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67680" y="1392480"/>
                <a:ext cx="6859440" cy="504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B5AAACF6-B460-4CF9-9AB5-481C48B55CF2}"/>
                  </a:ext>
                </a:extLst>
              </p14:cNvPr>
              <p14:cNvContentPartPr/>
              <p14:nvPr/>
            </p14:nvContentPartPr>
            <p14:xfrm>
              <a:off x="410760" y="303480"/>
              <a:ext cx="9840960" cy="500112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B5AAACF6-B460-4CF9-9AB5-481C48B55CF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1400" y="294120"/>
                <a:ext cx="9859680" cy="501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5734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5C761D56-0148-4971-9026-8BECB65B3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738" y="1496650"/>
            <a:ext cx="10082523" cy="276055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7656ADAF-561C-4946-AE31-F8C7E11BB5B9}"/>
              </a:ext>
            </a:extLst>
          </p:cNvPr>
          <p:cNvSpPr txBox="1"/>
          <p:nvPr/>
        </p:nvSpPr>
        <p:spPr>
          <a:xfrm>
            <a:off x="4422098" y="539646"/>
            <a:ext cx="350769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solidFill>
                  <a:srgbClr val="FF0000"/>
                </a:solidFill>
              </a:rPr>
              <a:t>الواجب</a:t>
            </a:r>
            <a:endParaRPr lang="ar-AE" sz="3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63666E22-BA04-41AC-A26A-6A38DAE212E0}"/>
                  </a:ext>
                </a:extLst>
              </p14:cNvPr>
              <p14:cNvContentPartPr/>
              <p14:nvPr/>
            </p14:nvContentPartPr>
            <p14:xfrm>
              <a:off x="1267920" y="3241440"/>
              <a:ext cx="10037520" cy="307224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63666E22-BA04-41AC-A26A-6A38DAE212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58560" y="3232080"/>
                <a:ext cx="10056240" cy="309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8752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9BEF326-5E92-4112-A631-D7A44A9EF5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6624"/>
          <a:stretch/>
        </p:blipFill>
        <p:spPr>
          <a:xfrm>
            <a:off x="1618938" y="247950"/>
            <a:ext cx="10048408" cy="789364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2634F235-F193-4DB6-94B6-51A7E0A5F0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76" t="55417" r="22427" b="25569"/>
          <a:stretch/>
        </p:blipFill>
        <p:spPr>
          <a:xfrm>
            <a:off x="527154" y="3102734"/>
            <a:ext cx="11375035" cy="69643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3CE773AF-0B57-4D08-9955-B88D5A7C6935}"/>
                  </a:ext>
                </a:extLst>
              </p14:cNvPr>
              <p14:cNvContentPartPr/>
              <p14:nvPr/>
            </p14:nvContentPartPr>
            <p14:xfrm>
              <a:off x="2152080" y="482040"/>
              <a:ext cx="1795320" cy="179532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3CE773AF-0B57-4D08-9955-B88D5A7C693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42720" y="472680"/>
                <a:ext cx="1814040" cy="181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05D2B5CB-8F94-4B18-A7DD-A5369A623558}"/>
                  </a:ext>
                </a:extLst>
              </p14:cNvPr>
              <p14:cNvContentPartPr/>
              <p14:nvPr/>
            </p14:nvContentPartPr>
            <p14:xfrm>
              <a:off x="553680" y="741240"/>
              <a:ext cx="11216160" cy="244692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05D2B5CB-8F94-4B18-A7DD-A5369A62355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4320" y="731880"/>
                <a:ext cx="11234880" cy="246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E6CC4C07-4680-42CF-A782-1AEC48A71A11}"/>
                  </a:ext>
                </a:extLst>
              </p14:cNvPr>
              <p14:cNvContentPartPr/>
              <p14:nvPr/>
            </p14:nvContentPartPr>
            <p14:xfrm>
              <a:off x="732240" y="2973600"/>
              <a:ext cx="11028600" cy="321516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E6CC4C07-4680-42CF-A782-1AEC48A71A1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2880" y="2964240"/>
                <a:ext cx="11047320" cy="323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95288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CC38511-F6BC-4560-98D1-B4DDDFE4EF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833" b="79084"/>
          <a:stretch/>
        </p:blipFill>
        <p:spPr>
          <a:xfrm>
            <a:off x="8859186" y="0"/>
            <a:ext cx="3332813" cy="494675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2CA24D46-5631-40C5-A148-10A739A76F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79" t="28797" r="23770" b="45851"/>
          <a:stretch/>
        </p:blipFill>
        <p:spPr>
          <a:xfrm>
            <a:off x="614597" y="629587"/>
            <a:ext cx="11287593" cy="93093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4B645AED-D6C3-4152-B548-901B1C6B392C}"/>
                  </a:ext>
                </a:extLst>
              </p14:cNvPr>
              <p14:cNvContentPartPr/>
              <p14:nvPr/>
            </p14:nvContentPartPr>
            <p14:xfrm>
              <a:off x="1357200" y="1428840"/>
              <a:ext cx="7751520" cy="370620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4B645AED-D6C3-4152-B548-901B1C6B392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47840" y="1419480"/>
                <a:ext cx="7770240" cy="37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C898BC1E-FF3B-463A-881F-4E23075E9C06}"/>
                  </a:ext>
                </a:extLst>
              </p14:cNvPr>
              <p14:cNvContentPartPr/>
              <p14:nvPr/>
            </p14:nvContentPartPr>
            <p14:xfrm>
              <a:off x="9179640" y="1500120"/>
              <a:ext cx="2643480" cy="277740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C898BC1E-FF3B-463A-881F-4E23075E9C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170280" y="1490760"/>
                <a:ext cx="2662200" cy="279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042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05497C1B-CBD4-4494-AE29-CE37A7EED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0352"/>
          <a:stretch/>
        </p:blipFill>
        <p:spPr>
          <a:xfrm>
            <a:off x="2143592" y="0"/>
            <a:ext cx="10048408" cy="464695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EFA8163D-F936-4038-9033-CAEBABE34F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82" t="80352" r="20786"/>
          <a:stretch/>
        </p:blipFill>
        <p:spPr>
          <a:xfrm>
            <a:off x="263536" y="754623"/>
            <a:ext cx="11664928" cy="5944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حبر 3">
                <a:extLst>
                  <a:ext uri="{FF2B5EF4-FFF2-40B4-BE49-F238E27FC236}">
                    <a16:creationId xmlns:a16="http://schemas.microsoft.com/office/drawing/2014/main" id="{5AEFDC35-0CFC-4165-B035-579F0CC236C1}"/>
                  </a:ext>
                </a:extLst>
              </p14:cNvPr>
              <p14:cNvContentPartPr/>
              <p14:nvPr/>
            </p14:nvContentPartPr>
            <p14:xfrm>
              <a:off x="687600" y="785880"/>
              <a:ext cx="8840880" cy="4581360"/>
            </p14:xfrm>
          </p:contentPart>
        </mc:Choice>
        <mc:Fallback xmlns="">
          <p:pic>
            <p:nvPicPr>
              <p:cNvPr id="4" name="حبر 3">
                <a:extLst>
                  <a:ext uri="{FF2B5EF4-FFF2-40B4-BE49-F238E27FC236}">
                    <a16:creationId xmlns:a16="http://schemas.microsoft.com/office/drawing/2014/main" id="{5AEFDC35-0CFC-4165-B035-579F0CC236C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8240" y="776520"/>
                <a:ext cx="8859600" cy="46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D34D2387-4DB4-4EB9-B114-5B883BBB61C4}"/>
                  </a:ext>
                </a:extLst>
              </p14:cNvPr>
              <p14:cNvContentPartPr/>
              <p14:nvPr/>
            </p14:nvContentPartPr>
            <p14:xfrm>
              <a:off x="669600" y="544680"/>
              <a:ext cx="7215840" cy="268812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D34D2387-4DB4-4EB9-B114-5B883BBB61C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0240" y="535320"/>
                <a:ext cx="7234560" cy="270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40B872C7-3C8C-406B-9498-B45AD8D1220F}"/>
                  </a:ext>
                </a:extLst>
              </p14:cNvPr>
              <p14:cNvContentPartPr/>
              <p14:nvPr/>
            </p14:nvContentPartPr>
            <p14:xfrm>
              <a:off x="8983440" y="509040"/>
              <a:ext cx="3045240" cy="324180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40B872C7-3C8C-406B-9498-B45AD8D1220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74080" y="499680"/>
                <a:ext cx="3063960" cy="326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7341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69959E2C-7122-4D5A-8D7E-838499D2B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119" y="237567"/>
            <a:ext cx="7452870" cy="29447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1E95E4B7-D99C-410A-9D4F-104718BDC1C9}"/>
                  </a:ext>
                </a:extLst>
              </p14:cNvPr>
              <p14:cNvContentPartPr/>
              <p14:nvPr/>
            </p14:nvContentPartPr>
            <p14:xfrm>
              <a:off x="214200" y="71280"/>
              <a:ext cx="11100240" cy="665316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1E95E4B7-D99C-410A-9D4F-104718BDC1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4840" y="61920"/>
                <a:ext cx="11118960" cy="667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3998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Ayman Mohammad Okashah</dc:creator>
  <cp:lastModifiedBy>asifhammoud1978@gmail.com</cp:lastModifiedBy>
  <cp:revision>6</cp:revision>
  <dcterms:created xsi:type="dcterms:W3CDTF">2020-04-04T13:37:43Z</dcterms:created>
  <dcterms:modified xsi:type="dcterms:W3CDTF">2024-09-16T15:03:31Z</dcterms:modified>
</cp:coreProperties>
</file>