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30" autoAdjust="0"/>
    <p:restoredTop sz="94660"/>
  </p:normalViewPr>
  <p:slideViewPr>
    <p:cSldViewPr snapToGrid="0">
      <p:cViewPr varScale="1">
        <p:scale>
          <a:sx n="64" d="100"/>
          <a:sy n="64" d="100"/>
        </p:scale>
        <p:origin x="72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viewProps" Target="view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presProps" Target="pres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tableStyles" Target="tableStyles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theme" Target="theme/theme1.xml" 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0-09-07T08:35:41.90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2332 5631 0,'0'-25'140,"49"0"-124,1 25-16,-25-25 16,-1 25-16,26 0 15,-25 0-15,0 0 16,-1 0-1,1 0 95,25 0-95,0 0-15,-26 0 16,1 0 0,0 0-1,0 0 17,-50 25 327,25 0-343,-25-25-16,0 0 15,1 49 1,-1-49-1,25 25-15,-25-25 16,25 25-16,-25-25 16,0 25-16,25 0 15,-25-25-15,25 24 16,-24-24 0,24 25-1,-25-25-15,0 25 16,25 0-16,-25 0 15,0 0 17,1 24-17,-1-24-15,25 0 16,-25 0-16,0-1 31,0 1-31,25 0 16,-24 0-1,24 0 1</inkml:trace>
  <inkml:trace contextRef="#ctx0" brushRef="#br0" timeOffset="3920.05">3274 5730 0,'75'0'156,"-51"0"-140,1 0-16,0 0 16,0 0-16,0 0 109,-1 0-93,1 0-16,-25 25 15,0-1 1,0 1-1,0 25 79,0 0-78,-49-26-16,-1 26 15,0-25-15,26 0 16,-26 24-16,25-49 16,-24 50-16,24-50 15,0 25-15,-25-1 16,26 1-16,-26 25 16,0-50-16,50 25 15,-49-1-15,24-24 16,0 25-1,0-25-15,50 0 188,0 0-188,0-25 16,24 1-16,-24-1 15,0 25-15,-25-25 16,25 0-16,24 0 15,-24 1-15,25-26 16,-25 50 15,-25-25-15,49 25 0,-24-25-1,0 1-15,24 24 16,-24-25-16,25 0 15,-1 0-15,26 25 16,-26-49-16,1-1 16,0 25-1,-25 0-15,24 25 16,-49-25 0,25 1 155,-25-1 1,-50 25-140,26 49-17,-1-49-15,0 25 16,0 0 15,25 0 0,0 0-31,-25 0 16,0-1-16,25 1 16,-24 0-16,-1 25 15,25-26 1,0 1-1,0 0 1,0 0 0,0 0-1,0-1 17,0 1-1,0 0-31,0 0 15,0 0 1,0 24 0,0-24-1,0 0-15,25 0 16,-1-1 0,1-24 46,0 0-62,0 0 16,0 0 31,24 0-32,-24 0 1,0 0 62,0 0-62,0 0 15,-25-24 0,24 24-15,-24-50 187</inkml:trace>
  <inkml:trace contextRef="#ctx0" brushRef="#br0" timeOffset="5695.04">3944 5085 0,'0'-25'47,"0"0"-47,0 1 15,0-26-15,50 25 16,-50 0-16,49-24 16,-24 24-16,-25 0 15,25 25 1,0 0 46,-1 25-30,1 0-1,-25 0 47,0-1-62,0 1-1,0 0 1,0 0-16,0 24 15,0-24 1,-25 50 0,1-51 15,-1 1-15,25 0-1,-25-25 1,0 0-16,25 25 15,-25-25-15,25 25 16,-24-25 0,-1 24-1,-25 26-15,25-50 16,25 25-16,-24-25 16,-1 25-16,50-25 312,74 0-296,-25 0-16,-49 0 15,0 0-15,0 0 16</inkml:trace>
  <inkml:trace contextRef="#ctx0" brushRef="#br0" timeOffset="7071.64">4663 5953 0,'25'0'172,"25"0"-172,-1 0 16,1 0-16,0 0 15,-26 0-15,1 0 16,0 0-16,0 0 16,0 0 140,-1 0-141,1 0-15,0 0 32,0 0-17,0 0 1</inkml:trace>
  <inkml:trace contextRef="#ctx0" brushRef="#br0" timeOffset="8408.52">4589 6400 0,'0'-25'78,"25"0"-62,-1 25-16,1 0 31,25 0-31,-25 0 31,24 0 78,26 0-109,49 0 16,0 0 0,25 0-16,-100 0 15,26 0-15,-51 0 16</inkml:trace>
  <inkml:trace contextRef="#ctx0" brushRef="#br0" timeOffset="14416.34">6251 5730 0,'-25'0'156,"0"0"-140,-24 0 109,24-25-109,0 25-1,0 0-15,0 0 16,-24 0 0,24 0-16,0 0 31,0 0 422,25 50-437,0-26-16,25 1 15,0 25-15,-25-25 16,25 49-16,0-49 15,-25 0-15,0 24 16,0-24 0,0 0 15,0 0 0,0 0-15,24-25-16,-24-25 281,25 25-265,-25-25-16,25 0 15,0 0 1,0 25 203,24 0-110,-24 25-78,-25 0-15,25 25-16,0-1 31,-25-24 0,0 0 1,24-25-17,-24 25 1,0-1 0,0 1-1,0 0 1,0 0-1,0 0 17,0-1 77,-24 26-93,-1-50-16,0 25 15,0 0-15,0-25 16</inkml:trace>
  <inkml:trace contextRef="#ctx0" brushRef="#br0" timeOffset="17718.7">7045 5358 0,'-25'0'250,"25"25"-234,-25-25-16,0 24 15,0-24 1,25 25-16,-24 0 31,-1 0 79,25 0-95,-25-25 1,25 24 15,-25 1-31,25 0 16,-25-25-1,25 25-15,0 0 16,0-1 31,0 1-32,-25-25 1,25 50-16,-24-25 16,24-1-16,0 1 15,0 0 1,0 0-16,0 0 31,0 0-15,0-1-16,0 1 15,0 0-15,0 25 32,24-1-32,-24 1 15,25-1 1,0-24 0,-25 25-1,25-50 1,-25 25-1,25-1 1,-25 1 0,25 0 15,-1 0-15,-24 0-1,25-25 1,0 24-16,0 1 78,0 0-16,24-25 345</inkml:trace>
  <inkml:trace contextRef="#ctx0" brushRef="#br0" timeOffset="22167.7">7491 5259 0,'0'49'156,"0"1"-140,-25-25-16,25-1 16,0 1-16,0 25 15,0-25 1,0 24 0,0-24-1,0 0 1,0 0-16,0-1 15,0 1 1,0 0-16,0 0 16,0 24-16,0-24 15,0 0 1,0 0-16,0 0 16,0 24 109,0 1-125,0-25 15,0 24-15,0 1 16,0-25-16,0 0 15,0-1-15,0 1 32</inkml:trace>
  <inkml:trace contextRef="#ctx0" brushRef="#br0" timeOffset="24198.67">7838 5333 0,'-25'0'16,"1"50"15,-1-50 0,25 24-15,-25 1 0,25 0-1,-50 0-15,26 0 16,24-1 0,-50 1-16,25 0 31,25 0 78,-49 0-93,24-1-16,-25 26 15,25-25-15,1 0 16,-1-1 0,50-24 281,24 0-297,-24 0 15,0 0 1,0 0 78,-1 0-79,1 0 1,0 25-1,0-25 1,0 0 0,-1 0 31,-24 25-32,25-25 16,0 25-15,0 0 47,-25 0-63,25-1 15,-1 1-15,-24 25 16,25-50-1,-25 25-15,25-1 16</inkml:trace>
  <inkml:trace contextRef="#ctx0" brushRef="#br0" timeOffset="25607.48">8186 5730 0,'24'0'140,"1"0"-140,50 0 16,-1 25-16,0-1 15,-49-24-15,25 0 16,-25 0 234,-1 0-234,1 0-16,0 0 93,25 25-46</inkml:trace>
  <inkml:trace contextRef="#ctx0" brushRef="#br0" timeOffset="29503.5">9103 5507 0,'0'24'79,"0"1"-64,0 25 1,0-25-16,0 24 15,0-24-15,0 0 16,0 0-16,0-1 16,0 1-16,0 0 47,0 0-32,0 0 16,0 0-31,0-1 16,0 1-16,0 25 16,0-1-1,0-24 1,0-50 234,0-24-250,0 24 16,0 0-1,0-24 1,0 24 15,0 0-15,0 0-1,0 0 1,0 0 0,25 1-1,-25-1 1,0 0-16,0 0 31,25 0-15,-25 1-1,50-1 142,-1 25-142,26-25-15,-51 25 16,26 0 156,-25 0-157,-25 25 1,25 0 0,-25-1-1,0 1 1,0 0-1,0 0-15,24 0 16,-24-1 0,0 1-1,0 0 1,0 0 0,0 0 15,0 0 0,0-1-31,0 1 16,0 0-1,0 0 1,0 0 0,0-1-1,0 1 1,0 25-1,0-25 1,25-1 0,-25-73 156,0 24-172,0 0 15,0 0-15,0-24 16,0 24-1,0 0 1,0 0 0,0 1-1,0-1 1,0 0 0,0 0-16,0 0 15,0 0 1,0 1-1,0-1-15,25-25 16,-25 25-16,0-24 16,0 24 31,0 0-32,0 0 1,25 25-16,-25-24 15,0-1 1,0-25-16,25 50 16,-25-25-1,24 25 110,1 0-109,0 0 15,-25 25-31,25-25 16,0 25-1,-25 0 17,24 0-17,-24-1 17,0 1-32,0 0 0,25 0 15,-25 0 16,0-1-31,0 1 16,0 0 0,0 0-1,25 0 1,-25-1 15,0 1 0,0 0-15,0 0-16,25 25 16,-25-26-1,0 1 32,25 25 16,-1-1-32,-24-24-31,0 0 16,25 0 202</inkml:trace>
  <inkml:trace contextRef="#ctx0" brushRef="#br0" timeOffset="31718.38">9996 5135 0,'25'0'31,"0"24"31,0 1-46,0 0 0,-25 0-1,24 0 1,1-1 0,-25 1-1,25 0 1,-25 0-16,25-25 15,-25 25-15,25 24 16,-25-24 0,0 0-1,24-25 1,-24 25 0,0-1-1,0 1 1,25 25-16,-25-1 15,25-24 1,-25 0-16,0 0 16,25 24-1,-25-24 1,25 0-16,-25 0 16,0 0-1,0 0 1,24-1-1,-24 1-15,0 25 16,25-25 0,-25-1-1,0 1-15,0 0 16,0 0 0,0 0-1,0-1 1,0 1-1,0 0 17,0 0-17,-25 0-15,25-1 32,-24 26 124,24-25-141,-25-25 1,25 25-16</inkml:trace>
  <inkml:trace contextRef="#ctx0" brushRef="#br0" timeOffset="34470.78">11137 7268 0,'-25'0'94,"-24"0"-78,-75 0-16,-50 0 15,1 0 1,-1 0-16,-24 0 15,-1 0-15,1 0 16,-1 0-16,-24 0 16,25 0-16,-1 0 15,25 0-15,1 0 16,-26 0-16,51 0 16,-51 0-16,25 0 15,-24 0-15,-25 0 16,24 0-16,26 0 15,-125 0-15,75 0 16,-75 0-16,1 0 16,24 0-16,0 0 15,50 0-15,24 0 16,26 0-16,24 0 16,74 0-16,1 0 15,24 0-15,-24 0 16,49 0-1,-74 0 79,-75 0-78,-24 0-16,24 0 15,-49 0-15,0 0 16,-25 0-16,49 0 16,-24 0-16,24 0 15,51 0-15,48 0 16,51 0-16</inkml:trace>
  <inkml:trace contextRef="#ctx0" brushRef="#br0" timeOffset="57343.43">31750 18306 0,'-25'0'110,"0"0"-95,1-25-15,-26 0 16,25 25 0,-24 0-1,-1-25-15,25 25 16,-24-24-16,-1 24 15,-24 0-15,24-25 16,25 25-16,-25 0 16,1 0-16,-1 0 15,1 0-15,24 0 16,0 0 0,0 0-16,-24 0 15,24 0-15,0 0 16,-25 0-16,1 0 15,24 0-15,0 0 16,-24 0-16,-26 25 16,-49-25-16,-25 24 15,25-24-15,-49 25 16,49-25-16,-50 0 16,25 0-16,50 0 15,25 0 1,24 0-16,25 0 15,0 0-15,1 0 16,-26 0 31,0 0-31,1 25-1,-1-25-15,0 0 16,26 25-16,-51-25 15,1 25-15,24-25 16,1 0-16,-1 0 16,0 24-16,26-24 15,-26 25 1,0-25 0,26 0-16,-26 25 15,0 0-15,1-25 16,24 25-16,-25-25 15,26 24-15,-1-24 16,0 0 0,0 25-16,-24-25 15,-1 0 1,25 25-16,-25 0 16,-24-25-16,24 25 15,-24 0-15,24-25 16,26 24-1,-1 1-15,-25-25 16,1 0-16,-1 25 16,-24-25-16,-26 25 15,26-25-15,-25 25 16,24-25-16,1 24 16,-1-24-16,-24 0 15,0 0-15,-50 0 16,25 0-16,-49 0 15,49 0-15,-25 0 16,25 0-16,24 0 16,26 0-16,0 0 15,-1 0-15,26 0 16,-51 0-16,26 0 16,0 0-16,-75 0 15,50 0-15,-25 0 16,-50 0-1,50 0-15,25 0 16,-1 0-16,26 0 16,-25 0-16,24 0 15,1 0-15,-50 0 16,0 0-16,25 0 16,-1 0-16,-24 0 15,25 0-15,-50 0 16,50 0-16,-25 0 15,-49 0-15,-26 0 16,25 0-16,1 0 16,24 0-16,50 0 15,-50 0-15,75 0 16,24 0-16,25 0 16,-24 0-16,-1 0 15,0 0-15,-24 0 16,-1 0-16,-24 0 15,-25 0-15,-49 0 16,-26 0-16,26 0 16,-26 0-16,1 0 15,49 0-15,-50 0 16,26 0-16,-1 0 16,0 0-1,50 0-15,25 0 16,25 0-16,-1 0 15,26 0-15,-1 0 16,1 0-16,24 0 16,0 0-16,-49 0 15,-1 0-15,-49 0 16,-50 0-16,1 0 16,-26 0-16,1 0 15,24 0-15,50 0 16,0 0-16,50 0 15,24 0-15,-49 0 188,-25 0-188,-50-24 16,75 24-16,-50 0 15,75 0-15,24-25 16</inkml:trace>
  <inkml:trace contextRef="#ctx0" brushRef="#br0" timeOffset="65007.35">6921 9029 0</inkml:trace>
  <inkml:trace contextRef="#ctx0" brushRef="#br0" timeOffset="172758.92">20290 18306 0,'-25'0'156,"1"0"-141,-1 0-15,0 0 16,-25 0-16,1 0 16,-26 0-16,-24 0 15,0 0-15,25 0 16,24 0-16,0 0 16,26 0-16,-26 0 15,25 0-15,-25 0 16,1 0-1,24 0-15,0 0 16,-24 0 0,-1 0-16,0 0 15,1 0-15,-26 0 16,1 0-16,0-25 16,-1 0-16,1 25 15,-1 0-15,-24 0 16,25 0-16,-1 0 15,26 0-15,-1 0 16,-24 0-16,24 0 16,-24 0-16,-1 0 15,-24 0-15,0 0 16,0 0-16,24 0 16,-24 0-16,49 0 15,1 0-15,24 0 16,0 0-16,0 0 15,-24 0 64,24 0-64,-50 0-15,-24 0 16,0 0-16,-25 0 15,50 0 1,-1 0-16,26 0 0,-1 0 16,25 0-1,0-25-15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0-09-07T08:37:12.37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5358 3150 0,'-25'0'141,"25"25"-110,0 0-15,0 0-16,0-1 15,0 1 1,0 0-16,0 0 16,0 0-16,-25-1 15,25 1 1,0 0-16,0 0 16,-25 24-1,25 1 1,0 0-16,0-1 15,0-24-15,0 0 16,0 0-16,0 0 16,0-1-16</inkml:trace>
  <inkml:trace contextRef="#ctx0" brushRef="#br0" timeOffset="2415.73">5879 3274 0,'0'-25'125,"-25"25"-125,0 0 16,0 0-16,0 0 16,-24 25-16,24-25 15,0 25 1,0-25-1,1 0-15,-1 0 32,0 25 233,25 0-265,0-1 16,0 1 0,0 0-1,0 0 1,0 0-1,0-1 17,25-24-32,0 0 281,-1 0-281,1 0 16,0 0-1,25 0 48,-26 0-48,1 0 32,0 0-31,0 0-1,0 25 48,0 0-32,-25 0 32,0 0-32,0-1 16,0 1-47,0 0 31,-25-25-15,25 25-1,-25-25-15,0 50 16,0-50 0,25 24-1,-25-24 63,1 25-78,-1 0 16,-25-25-16,25 0 16</inkml:trace>
  <inkml:trace contextRef="#ctx0" brushRef="#br0" timeOffset="4336.37">6350 3448 0,'0'-25'140,"74"25"-124,1 25-16,-26-25 15,-24 25-15,25-1 16,-25-24-16,-1 25 16,1 0-16,0 0 125,0 0-125,-25-1 31,25-24-31,-25 25 16,24 0 15,1 0-16,-25 0 1,25-25-16,-25 25 16,25-25-1,0 24 17,0-24-17,-25 25 1,24-25-1</inkml:trace>
  <inkml:trace contextRef="#ctx0" brushRef="#br0" timeOffset="5496.12">6896 3398 0,'0'0'0,"-25"0"16,0 0 46,0 0-62,0 25 16,25 0 15,-24-25-31,24 25 16,-25-1-16,0 1 16,0 0-1,0 25-15,1-26 16,-26 26-16,0 0 15,26-25 17,-1 24-1,0-49-15,25 25-1</inkml:trace>
  <inkml:trace contextRef="#ctx0" brushRef="#br0" timeOffset="24592.19">7293 3646 0,'24'0'156,"51"0"-140,-50 0-1,24 0 204,1 0-203,-25 0-16,-1 0 15,1 0-15,0 0 157,0 0-157,0 0 218,-1 0-218,1 0 16,0 0 0,0 0 140</inkml:trace>
  <inkml:trace contextRef="#ctx0" brushRef="#br0" timeOffset="27792.62">8434 3696 0,'0'-25'47,"49"-25"-32,-49 26 1,25 24-16,-25-25 15,0 0 1,25 0 0,-25 0-1,0 1 95,0-1-95,0 0 1,0 0-16,0-24 31,-25 49-15,0-25-1,0 25 142,-74 0-157,50 0 15,-26 0-15,50 0 16,1 0-16,-1 0 16,0 0 109,25 25-110,0-1 1,0 1-1,0 0-15,0 0 16,0 0-16,25-25 16,-25 49-1,25-49 1,-25 25-16,24-25 16,1 25-16,0-25 15,0 25 1,24-1-1,-24-24 1,0 0-16,0 0 94,-25 25-94,25-25 62,-25 25-46,24 0-16,1 0 16,-25 0 30,0-1 33,0 1-64,0 0 1,0 0 203,-25-25-204,1 0-15,-26 0 31,25 0 79,0 0-95,1 0 1,-1-25 15,0 0 79,25 0-95,0 1 1,0-1 15,0 0 188,0 0-203,74 25-16,-24-25 15</inkml:trace>
  <inkml:trace contextRef="#ctx0" brushRef="#br0" timeOffset="34985.54">8954 3547 0,'-49'25'234,"24"-25"-218,25 25 46,0-1-62,0 1 78,0 0-78,0 0 16,0 0 0,0 0-16,0-1 15,0 1 1,0 0 0,0 0-1,0 0 1,0-1-1,0 1 1,25-25 0,-25 50-16,25-25 31,-1-1-15,-24 1-1,25-25 1,0 0 62,0 0-78,0 0 16,24 0-16,-24 0 15,-25-25 1,25 25 62,-25-24-62,0-1-16,0 0 15,0 0 1,0 0-1,0 1 1,0-1 0,0 0 15,0 0-15,0 0 46,-25 1-31,0-1 1,1 0 30,24 0-31,-25 25-31,0-25 32,0 0 202,0 25-218,0-24 15</inkml:trace>
  <inkml:trace contextRef="#ctx0" brushRef="#br0" timeOffset="36896.47">9872 3473 0,'50'0'109,"-1"0"-109,1 0 16,-25 0-16,0 0 15,0 0-15,-1 0 78,1 0-31,25 0-31,-25 0 0,-1 0-1,1 0 1,0 0 15,0 0 0,0 0-31,-1 0 78,1 0 16</inkml:trace>
  <inkml:trace contextRef="#ctx0" brushRef="#br0" timeOffset="37816.07">9947 3746 0,'24'0'94,"26"0"-94,0 0 16,-1 0-1,-24 0 1,0-25 15,0 25-15,0 0-16,-1 0 15</inkml:trace>
  <inkml:trace contextRef="#ctx0" brushRef="#br0" timeOffset="41425.44">20017 2604 0,'25'0'62,"50"0"-62,-1 0 16,0 0-16,-49 0 16,25 0-16,-1 0 15,-24 0-15,25 0 110,-1 0-110,26 0 15,-1-24-15,-24 24 16,24 0-16,-24 0 15,0 0 1,-26 0-16,26 0 16,0 0 62,-1 0-78,1 0 15,24 0-15,-24 0 16,-25 0-16,24 0 16,-49-25 31,25 25 62,25 0-47,-26 0-46,1 0-16</inkml:trace>
  <inkml:trace contextRef="#ctx0" brushRef="#br0" timeOffset="42416.42">20861 2853 0,'-25'0'47,"0"24"-31,25 26-1,-25-25-15,1 24 16,-1-24-16,25 25 16,-25-25-1,25-1 1</inkml:trace>
  <inkml:trace contextRef="#ctx0" brushRef="#br0" timeOffset="43416.25">20563 2927 0,'25'0'15,"0"0"-15,-1 0 16,1 0 0,0 0-1,25 25-15,-25 0 16,-1-1-16,26-24 15,24 50-15,-24 0 16,-25-50 0,-25 24-16,25-24 15,-1 25-15,-24 0 16</inkml:trace>
  <inkml:trace contextRef="#ctx0" brushRef="#br0" timeOffset="45760.21">20985 3621 0,'-25'-24'47,"-25"-1"-47,1 25 15,-1-25-15,-24-25 16,24 50-16,25 0 16,0 0 93,1 0-93,-1 0-16,0 0 15,0 0 32,25 25-31,0 0-1,0 0 1,0 0 0,25-1-16,-25 1 31,25 0-16,-25 0 1,25 0-16,-1 0 16,1-1-16,25 1 15,-25 0 1,0 0 0,-1-25-1,1 0 16,0 0 1,0 0 30,0 0-46,-25-25 15,0 0-15,0 0-1,0 1-15,0-1 16,0 0 0,0 0-1,0 0 1,0 0-1,0 1 17,0-1-1,-25 0 0,25 50 266,0 0-281,25-1-16,-1 26 15,-24-25 17,25 0-17,0 0 48,0-1-32,-25 1-15,25 0-1,-25 0 1,24 0 31,1-25 46</inkml:trace>
  <inkml:trace contextRef="#ctx0" brushRef="#br0" timeOffset="48256.15">20861 4192 0,'0'25'109,"0"0"-93,0-1-16,0 26 15,25 0 1,-25-26 0,0 1-1,24 0 1,-24 0-16,0 0 16,0-1-16,25 26 15,0 24-15,0-24 16,-25 0-16,25 24 15,-1-24-15,-24 24 16,0-24-16,0-25 16,25-25-1,-25-25 142,0 0-157,-25 0 15,25 0-15,0 1 16,-24-26-1,-1 25-15,25 0 16,0 0 0,-50-49-16,50 49 15,0 0 1,-25-24-16,25-1 16,-24 1-1,24 24 1,0 0-16,-25 0 15,25 0 1,0 1-16,0-1 47,0 0-31,0 0-1,0 0-15,0 1 31,0-1-15,25 0 203,24 25-204,26 0-15,-51 0 16,1 0-16,0 0 109,0 0-77,0 0-32,-1 0 31,-24 25 0,0 0 0,0-1-15,0 1 0,0 0-1,25 0 17,-25 0 30,-25-1-62,25 1 78,-49-25-62,24 0 15,25 25-15,-50-25 31,26 25-32,-1-25 1,0 0-1,0 25 32</inkml:trace>
  <inkml:trace contextRef="#ctx0" brushRef="#br0" timeOffset="50799.92">21059 5308 0,'0'25'78,"0"0"-78,0 0 16,25-25-16,0 49 15,0-24 1,-1 0-1,-24 0 1,25-25 0,0 0 46,0 0-62,0 0 16,-1 0-16,51-25 15,-75 0 1,25 25-16,-25-25 16,0 0 15,24 25-15,-24-24-1,0-1 1,0 0-1,0 0 17,0 50 202,25-25-218,-25 25-16,25 0 15,-25 24-15,25-24 16,0 49 0,-25-49-16,0 0 15,24 25-15,1 24 16,-25-24-16,0-1 15,0-24-15,0 25 16,25-25-16,0 24 16,-25-24-1,0 0 48,0 0-48,0-1 1,0 1 0,-25-25-16,0 0 15,0 0 1,-24 0 0,24 0-16,-25 0 15,26 0-15,-51 0 16,50 0-1,1-25-15,-26 1 16,25-1 15,0 0 1,1 25-17,24-25 16,0 0 1,0 1 15,0-1-32,0 0 1,24 0-16</inkml:trace>
  <inkml:trace contextRef="#ctx0" brushRef="#br0" timeOffset="64352.33">19819 868 0,'25'0'47,"-25"25"0,0 0-31,0 0-16,0 24 15,0-24-15,0 25 16,0-26-16,0 1 15,0 0-15,0 25 16,0-1-16,0-24 16,0 25-16,0-26 15,0 51-15,0-50 16,0 24 0,0-24-1,0 0-15,0 0 16,0 24-16,0-24 15,0 0 1,0 0 0,0 0-16,0-1 15,0 26-15,0 0 16,0-26 0,0 26-16,0-25 15,0 0-15,0 24 16,0-24-1,25 0-15,-25 24 16,24 1-16,-24-25 16,0 0-16,0-1 15,0 1-15,0 0 16,0 0-16,25 49 16,-25 1-1,25-51-15,-25 26 16,0 0-16,0-26 15,0 1-15,0 25 16,0-25-16,25 24 16,-25-24-16,25 0 15,-25 0-15</inkml:trace>
  <inkml:trace contextRef="#ctx0" brushRef="#br0" timeOffset="96783.61">11088 3299 0,'0'-50'79,"24"26"108,26 24-171,-25 0-1,0 0-15,24 24 172,-49 1-94,0 25-62,0-25 15,0-1-31,0 1 16,0 0-1,0 0 1,0 0 0,-24-1-16,24 1 31,-25 0-15,0 0 15,25 0-31,-25-25 15,0 24-15,-24 1 16,24 25-16,-50-25 16,26 24-16,-26-24 15,26 25-15,-1-25 16,1 24-16,24-49 16,0 0-16,25 25 15,50-25 235,-1 0-234,-49-25-16,50 25 15,-25 0 17,-1 0 30,1 0-62,0 0 16,0 0-16,24 0 15,-24 25-15,0-25 16,0 0-16,0 0 31</inkml:trace>
  <inkml:trace contextRef="#ctx0" brushRef="#br0" timeOffset="99425.07">12328 3200 0,'-25'0'94,"0"0"-79,1 0-15,-26 0 16,25 0-16,0 0 15,-24 25-15,24-25 16,0 0 62,0 0-78,0 0 16,-24 0-16,24 0 15,-25 0-15,26 0 16,24 24 265,0 1-265,0 0 0,0 0-1,0 0-15,0-1 16,0 1-1,0 0-15,0 0 16,24 24-16,-24-24 16,25 0-1,-25 0-15,0 24 16,0-24-16,0 0 16,0 25-16,25-25 15,-25-1-15,0 1 16,25-74 203,-25 24-204,0 0 1,25 0-1,-25 0 1,24 25 47,1 0-48,25 0-15,-25 0 16,-1 0-1,1 0 79,0 0-78,0 0-1,0 25 17,0 0-32,-25 0 62,24 0-31,-24-1-15,0 1 0,0 0-16,0 25 15,0-26 1,0 26 0,0-25-1,0 0-15,0-1 16,0 1 15,0 0 157,0 0-173,-24-25 1,-1 0 296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0-09-07T08:41:08.28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18033 9723 0,'-25'0'109,"0"0"-93,1 0-1,24 50 1,-50-25-16,25 24 15,0-49-15,25 25 16,-24-25-16,24 50 16,-25-50-16,0 25 15,25-1 1,-25-24 0,25 25-1,0 0-15,-25-25 16,25 25-1,-24 0 17,-1-25-17,25 25 1,0-1 0,-25 1-1,25 0 1</inkml:trace>
  <inkml:trace contextRef="#ctx0" brushRef="#br0" timeOffset="1663.8">17611 9872 0,'0'-25'94,"25"25"-94,0 25 31,0-25-15,24 25 15,-24 0 204,25-25-220,-25 25-15,-1-25 16,1 24-16,0-24 15,0 25 17</inkml:trace>
  <inkml:trace contextRef="#ctx0" brushRef="#br0" timeOffset="4488.38">17512 9773 0,'50'25'156,"-25"0"-140,-1-25-16,1 24 0,0 1 31,0 0-31,0-25 16,-1 25-1,1-25-15,0 25 16,-25-1-1,25-24 79,0 25-94,-1-25 16,1 25 15,0 0 125,0-25-124,24 25 61,-24-25-61,0 25-1,0-25 0</inkml:trace>
  <inkml:trace contextRef="#ctx0" brushRef="#br0" timeOffset="15616.07">4514 13444 0,'0'-25'46,"25"1"-30,0-26-16,-25 25 63,0 0-48,25 1 1,24-1 62,-24 0-78,0 25 16,-25-25-16,25 25 187,0 25-171,-25 0-1,24-25-15,-24 25 16,0-1 0,25 1 15,-25 0-16,0 0-15,0 0 16,0-1 0,0 1-1,0 0 1,0 0 0,0 0-16,-25-1 15,25 1 1,0 0-1,-24 0 17,24 0-17,-25-1 1,0 26-16,25-25 16,-25-25-16,25 25 15,0-1-15,-25 1 31,1 0-15,24 0 15,-25 0-15,25-1 15,-25-24-15,0 25-16,-24 0 15,-1-25-15,25 25 16,-24 0 0,24-25 452,25 24-421,25-24 16,-1 0 218,26 0-265,0 0-1,-26 0-15,1 0 16,0 0 15,0 0-31,0 0 125,24 0-125,-24-24 16,0 24-16,0 0 15,-1 0 298,1 0-297,0 0 15,0 0 250</inkml:trace>
  <inkml:trace contextRef="#ctx0" brushRef="#br0" timeOffset="18952.22">5730 13444 0,'-25'25'125,"25"0"-109,74-25-1,-49 0-15,25 0 32,-25 0-32,0 0 0,-1 0 31,1 0 94,50 25-110,-51-25-15,1 0 172,0 0-156,25 0 0,-26 0-16,51 0 15,-50 0-15,-1 0 16,1 0-16</inkml:trace>
  <inkml:trace contextRef="#ctx0" brushRef="#br0" timeOffset="20527.68">6102 13271 0,'-25'0'78,"0"49"-62,1-24 0,24 0-1,-25 0-15,25-1 31,0 1-15,0 0 0,0 0-1,0 0-15,0-1 16,-25 26 0,25-25 15,0 0-31,0-1 15,0 1 1,-25 0 0,25 0 15,0 24 172,0-24-187</inkml:trace>
  <inkml:trace contextRef="#ctx0" brushRef="#br0" timeOffset="25248.26">7590 12799 0,'0'-25'62,"-49"25"-46,24 50 0,0-50-16,25 25 15,-25 0-15,0-1 16,25 1-16,-24 0 15,24 25-15,-50-1 16,25-24-16,25 25 16,-25-1 77,1-24-77,24 0-16,-50 49 16,25-74-16,25 50 15,-25-25-15,25 0 16</inkml:trace>
  <inkml:trace contextRef="#ctx0" brushRef="#br0" timeOffset="26328.38">7094 12948 0,'50'0'78,"-25"0"-63,24 25-15,-24-25 16,0 25-16,0-1 16,-1 1-16,1-25 15,0 25 1,0 0-1,-25 0 1,25-1 0,-1 1 15,-24 0-15,25 0 15,0 0-16,-25 0 1,25-25 0,-25 24-1,25 26 17,-1-50-17</inkml:trace>
  <inkml:trace contextRef="#ctx0" brushRef="#br0" timeOffset="27863.95">8037 13767 0,'0'0'0,"0"-25"31,-25 25-15,0 0-16,0 0 15,-24 0 1,24 0-16,0 0 15,-25 0-15,1 0 16,-1 0-16,25 0 16,-24 0-16,-1 0 15,25 0-15,-24-25 16,-1 25 0,25 0-16,1 0 15,-26 0-15,0 0 16,26 0-16,-26 0 15,25 0-15,0 0 16,1 0-16,-1 0 47</inkml:trace>
  <inkml:trace contextRef="#ctx0" brushRef="#br0" timeOffset="30976.32">7541 14387 0,'0'-25'172,"24"0"-156,-24 0-16,0 0 16,0 1-1,0-1 1,0 0-1,0 0 32,0 0-47,-24 1 16,24-1 0,-25 0 77,0 0-93,0 0 16,0 25-16,1 0 234,-1 0-234,0 0 16,25 50 62,0-25-47,25 0 1,-25-1 14,25 1-46,-25 0 16,24 0 0,1 0 15,0-1 0,0 1-31,0-25 16,-1 0-1,1 0-15,0 25 16,0-25 62,49 0-78,-24 0 16,-25 0-16,-1 0 15,1 0-15,-25 25 282,0 0-267,-25 0-15,1-25 16,-26 24-16,0 1 78,1-25-78,-1 0 16,1 25-16,24-25 15,0 0 313,0 0-312,0 0 78,25-25-47,0 0-32,0 1 1,0-1 265,0 0-265,25 0-1</inkml:trace>
  <inkml:trace contextRef="#ctx0" brushRef="#br0" timeOffset="34049.01">9227 13444 0,'25'0'203,"25"0"-203,-1 0 15,-24 0-15,0 0 16,25 0 0,-26 0 140,26 0-141,0 0-15,-26 0 32,1 0 124</inkml:trace>
  <inkml:trace contextRef="#ctx0" brushRef="#br0" timeOffset="35848.04">9079 13791 0,'24'0'156,"1"0"-140,25 0 124,-1 0-124,1 0-16,0 0 15,-26 0 126,26 0-125,-25 0-16,0 0 15,-1 0-15,1 0 16,50 0 234,-51 0-234,1 0-16,0 0 15</inkml:trace>
  <inkml:trace contextRef="#ctx0" brushRef="#br0" timeOffset="37134.96">10418 13072 0,'-25'0'78,"25"50"-63,0-1 1,0-24-16,0 0 16,0 0-16,0 0 15,25 24-15,-25-24 16,0 25 0,0-26-1,0 1 1,25 0-16,-25 0 15,0 0 1,0 24 0,0-24-1,0 25 1,0-26 0,0 1-1,0 0 16</inkml:trace>
  <inkml:trace contextRef="#ctx0" brushRef="#br0" timeOffset="39608.28">10964 12948 0,'-25'0'47,"0"0"-32,0 0 1,0 0 15,1 25-31,24 0 16,-25-25-1,25 24 1,-25-24-16,0 25 16,25 0-1,0 0-15,-25 0 16,25-1 0,0 1-1,0 0 1,-24 0-1,24 0 1,0 0 0,0-1-1,0 1 17,0 0-1,0 0-16,0 0 17,0-1-17,0 1 1,0 0 0,0 0 30,24-25-30,-24 25 0,50-1 156,0-24 93,-26 0-265,1-24 16,0 24-1,-25-25 204,0 0-203,0 0-1,0 0 1,0 1 0,-25-1 15,25 0-15,-25 25-1,25-25 48,-24 0-32,24 1 47,-25 24-62,0 0-16,0-25 15</inkml:trace>
  <inkml:trace contextRef="#ctx0" brushRef="#br0" timeOffset="74792.45">992 13097 0,'25'0'78,"-25"49"-78,0-24 15,0 25-15,0 0 16,0-1-16,0 1 16,0-25-16,0-1 15,0 1-15,0 0 16,0 0 0,0 0-16,0-1 31,0 1-16,0 0 1,0 25 0,0-26-16,0 1 15,0 0 1,0 0-16,0 0 16,0-1-1,0 1 110</inkml:trace>
  <inkml:trace contextRef="#ctx0" brushRef="#br0" timeOffset="77081.05">1414 13271 0,'0'24'78,"0"1"-63,0 0-15,-25 25 16,25-26-16,0 26 16,0 0-1,0-26-15,0 1 16,0 0-16,0 0 15,0 0 1,0 24 93,0-24-93,0 0 0,0 0 93,0-75-93,0 0-1,0-24-15,0 24 16,0-24-16,0 0 16,0 24-16,0-24 15,0 49-15,0-25 16,0 0-16,0 26 15,0-1-15,0-25 16,0 25 0,0 1-16,0-26 31,25 25-31,-25 0 31,0-24-31,25 24 16,-25-25-16,24 1 15,-24 24-15,0 0 16,25 0-16,0 1 16,-25-1-16,25 0 125,0 25-110,-1 0 1,-24 50-16,25-50 16,0 49-16,-25-24 15,25 25-15,-25-26 16,0 1-16,25 0 15,-25 25 1,0-26 0,25-24-1,-25 25-15,0 0 0,0 0 32,24 0-17,-24-1-15,0 1 16,0 0-16,0 0 15,0 24-15,0 1 16,0-25-16,0 0 16,0 24-16,0-24 15,0 0 1,0 25 0,0-26-1,0 26 16,0-25 1,0 0-17,0-1 1,0 1-16,0 0 16,0 0-1</inkml:trace>
  <inkml:trace contextRef="#ctx0" brushRef="#br0" timeOffset="78008.7">1761 13320 0,'0'-25'109,"-25"25"-93,-24 0 0,24 25 15,0-25-31,0 0 31</inkml:trace>
  <inkml:trace contextRef="#ctx0" brushRef="#br0" timeOffset="79392.16">1265 13469 0</inkml:trace>
  <inkml:trace contextRef="#ctx0" brushRef="#br0" timeOffset="81727.7">1141 14387 0,'0'0'0,"50"-25"94,49 0-78,25 25-16,-50-50 15,1 26-15,-26-1 16,26 25-16,-26-25 15,1 0-15,0 0 16,-50 1 0,24 24-16,-24-25 15,50 25-15,-50-25 16,25 0-16,-25 0 16,49 1-16,-49-26 15,50 0-15,-25 1 16,-25 24-16,49-74 15,-24 49-15,0 25 16,25-24-16,-50-26 16,0 51-1,24-26-15,1 0 16,-25 26 15,0-1-15,25 0-1,-25-25 1,0 1-16,0 24 16,0-50-16,0 51 15,0-1-15,0-50 16,0 51-16,0-1 16,0-25-16,0 25 15,0-24-15,-25-1 16,25 1-16,-25-1 15,1 25-15,24 0 16,-25 1-16,0-1 16,0 0-1,0-25-15,-24 26 16,49-1-16,-25 25 16,25-25-1,-25 25-15,-24-25 16,24 0-1,0 25-15,-25-24 16,26 24-16,-26-25 16,25 25-16,0-25 15,-74 0 63,25 0-62,-1 25-16,26 0 16,24 0-16,0 0 15,-99 0 95,74 0-95,-74 0-15,25 25 16,25-25-16,-1 25 16,75 0-16,-24-25 15,-1 0 1,25 25-1,-50-1 1,50 1-16,-49 25 16,24-25-16,0-1 15,0 26-15,0-25 16,1 0-16,24 24 16,-25-24-16,25 0 15,-25 24-15,25 1 16,0-25-1,0 0 1,0-1-16,0 1 16,0 25-1,0-25-15,0-1 16,0 26-16,0 24 16,0-24-16,0 25 15,0-1-15,0 0 16,0-24-16,0 0 15,0 24-15,0-49 16,0 0-16,0 24 16,0 1-1,0-25 17,0-1-32,25 1 15,-25 25 1,25-1-16,-1-24 15,-24 0-15,50 49 16,-50-49-16,25 0 16,0 25-16,-1-26 15,-24 1-15,50 0 16,-50 0 0,25-25-16,0 25 15,-1-25 1,26 49-1,-25-49-15,0 25 16,24 0-16,26-25 16,-51 25-16,1-25 15,0 0 1,0 0 31,0 0-32,-1 0-15</inkml:trace>
  <inkml:trace contextRef="#ctx0" brushRef="#br0" timeOffset="82888.38">1240 15280 0,'0'24'32,"0"1"-17,0 0 1,0 0-16,0 0 15,0 0 1,0 24-16,0-24 16,0 0-1,0 0-15,0 24 0,0-24 16,0 25 0,0-1-16,25 1 15,-25-25-15,0 24 16,0-24-16,0 25 15,0-26-15,0 1 16,0 0 0</inkml:trace>
  <inkml:trace contextRef="#ctx0" brushRef="#br0" timeOffset="83823.64">1662 15652 0</inkml:trace>
  <inkml:trace contextRef="#ctx0" brushRef="#br0" timeOffset="86583.67">1836 15255 0,'0'49'47,"24"-24"-47,-24 25 16,0-25-16,25 24 15,-25-24-15,0 25 16,0-25-16,25-1 16,-25 1-16,0 0 15,0 0-15,0 0 16,0-1 0,0 1-16,0 0 15,0 0 173,-25-75-173,-49 1-15,24-1 16,50 0 0,-25 26-16,25-1 15,0-25-15,-24 1 16,24-1-16,0 25 15,-25-25-15,25 26 16,0-26-16,0 25 16,0-24-16,0-1 15,0 25-15,0 0 16,-25 1-16,25-1 16,0 0-1,25 25 79,0 0-78,-1 0-16,1 0 15,0 0 16,0 0-15,0 25-16,-1-25 16,1 25-16,0-1 15,-25 1 1,25-25-16,-25 25 16,25-25-1,-1 25 1,1 0-1,0-1 17,-25 1-17,25 0 1,0 0 15,-25 0-31,0-1 16,0 1 15,0 0 0,0 0-15,-25 0 0,0 24-1,0-49-15,0 25 16,50 0 374,0 0-374,0-25 0,0 25 31,-1-1-32,1 1 1,-25 0 15,0 0 47,0 0-62,0-1 62,0 1-62,-25-25-1,1 0 16,-1 0 1,0 0-17,0 0 1,-24 0 93,24 25-109,-25-25 16,25 0 0</inkml:trace>
  <inkml:trace contextRef="#ctx0" brushRef="#br0" timeOffset="89160.27">1364 16669 0,'0'-25'47,"0"0"-32,50 0-15,74-24 16,-50 24-16,-24 0 16,0 25-16,-26 0 15,1-25 32,25 1-31,-1-1-16,-24 0 15,25 0-15,-1 0 16,-24 0-16,25 1 16,-25-1-16,24-25 15,-24 25 1,0 1-16,24-26 16,-24 25-16,25-24 15,-50-1 1,0 25-16,25 0 15,-1-24-15,-24 24 16,0 0-16,25 0 16,0-24-16,-25 24 15,0 0-15,0 0 16,0 1 0,25-1-16,-25-25 15,25 50 1,-25-49-16,0 24 15,24-25 1,-24 25 0,0 1-1,0-1 1,0 0 0,0 0-16,0 0 15,0 0 1,0 1-16,0-1 15,0 0 1,0 0-16,0 0 16,0 1-16,0-26 15,-24 25 1,-1 0-16,25-24 16,-25 49-16,25-25 15,0 0-15,-25 25 16,0-49-16,1 24 15,-1 0 1,0 25-16,0-25 16,0 0-16,1 25 15,-1-24-15,0 24 16,0-25-16,0 0 16,1 25-16,-1-25 15,-25 25 79,1 0-78,-1 0-16,0 0 15,1 25-15,24-25 16,-25 25-16,26-25 15,-1 25-15,0-25 16,-50 49 78,1-24-94,-50 25 15,99-26-15,-49-24 16,49 25-16,25 0 16,-25-25-16,0 0 15,25 25-15,-24-25 16,-1 0-16,0 25 31,25-1-15,-25-24-16,25 25 15,-49 25 1,24-1 0,0 1-16,-25-25 15,26 24-15,-1-49 16,25 25 15,-25 25-15,0-25-1,25 0-15,-25-1 16,25 1 0,0 0-16,-24 0 15,24 0 1,0 24-16,0-24 16,0 0-16,0 24 15,0-24-15,0 25 16,0-25-1,0 24 1,0-24-16,0 25 16,0-26-1,0 26-15,0 0 0,0-26 16,24 26 0,1 0-16,0-1 15,0-24-15,0 49 16,-25-49-16,24 0 15,1 0-15,-25 0 16,25 24-16,0-24 16,0 25-1,24-1 1,-49-24-16,25 0 16,0-25-16,0 25 15,-25 0 1,24-1-1,1-24 1,-25 25-16,25-25 16,0 0-1,0 0 1,-1 0-16,1 0 78,0 0-62,0 0-16,0 0 15</inkml:trace>
  <inkml:trace contextRef="#ctx0" brushRef="#br0" timeOffset="124146.39">4093 15577 0,'25'-49'47,"-1"24"31,1 25-62,25 0 62,-25 0-63,-1 0 1,1 0 15,0 0-31,-25 25 16,25 0-16,0-25 15,-1 24-15,-24 1 16,50 25 0,-50-25-16,0-1 15,0 1 1,0 0 0,0 0-16,0 0 15,0-1 1,0 1-16,0 0 15,0 0 1,0 0 0,0-1-1,-25 26 1,25-25-16,-49 0 16,49-1-1,-25 1-15,-25 0 16,25-25-1,1 25-15,-26 24 16,25-49-16,0 25 16,-24 0-16,49 0 15,-50-25-15,25 0 16,25 25-16,-49-1 16,24-24-1,0 0-15,0 0 16,50 0 218,25 0-234,-25 0 16,24 0-16,-24 0 15,49 0-15,-49 0 16,0 0-16,0 0 16,24 0 93,1 0-109,-25 0 16,0 0-16,24 0 15,-24 0 1,25 0-16,-26 0 266</inkml:trace>
  <inkml:trace contextRef="#ctx0" brushRef="#br0" timeOffset="126319.56">4911 15553 0,'25'0'125,"0"0"-110,0 0 1,0 0 15,-1 0-15,-24 24-1,25-24 1,0 25-16,0-25 16,0 25-1,-1 0 48,1 0 30,0-25 1,-25 24 219,0 26-298,-25-25 17,0 24-17,25-24 1,-24 0-1,24 0-15,0 0 16,-25-25 0,25 24-1,-25-24-15,25 25 16,0 0-16,-25 0 31,25 0-15,-25-1 93,1 1-93,24 0-16,-25 0 15,25 24 1,-25 1 0,0-25-1</inkml:trace>
  <inkml:trace contextRef="#ctx0" brushRef="#br0" timeOffset="128033.16">5730 15429 0,'25'0'47,"-25"24"-31,24 26-16,-24-25 15,0 0-15,0 24 16,0-24-16,0 25 16,0-1-16,0 1 15,0 24 1,0-49-16,0 25 16,25-26-16,-25 26 15,0-25 1,0 0-1,0-1-15,25 1 16,-25 0 0,0 25-1,0-26 1,0 1-16,0 0 16,0 0 46,0 0-62,0-1 16,0 1-16,0 0 15,0 0 17,0 0 108</inkml:trace>
  <inkml:trace contextRef="#ctx0" brushRef="#br0" timeOffset="130431.64">6201 15528 0,'0'25'63,"-25"-1"-48,25 1-15,-24 25 16,-1-25-16,25-1 16,-25 1-1,25 25-15,-25-25 16,0 49-1,1-74 1,-1 25 31,0-25-31,0 25-16,-24-1 15,24 1-15,0-25 16,0 25-1,50 25 439,25-50-439,-26 24-15,26 1 16,-25-25-1,-25 25-15,25-25 16,-1 0-16,1 25 16,-25 0-1,25-25 1,25 49-16,-26-24 375,1-25-359,-25 50 140,25-26-78</inkml:trace>
  <inkml:trace contextRef="#ctx0" brushRef="#br0" timeOffset="134039.96">6747 15949 0,'49'-24'140,"26"24"-140,-25 0 16,24 0-16,-24 0 16,-1 0-16,-24 0 15,0 0-15,0 0 16,24 0 125,50 0-126,-24 0-15,-26 0 16,1 0-16,0 0 15,-26 0 1,1 0 47,25 0-48,-25 0 16</inkml:trace>
  <inkml:trace contextRef="#ctx0" brushRef="#br0" timeOffset="136056.23">6970 16222 0,'-25'0'125,"50"0"-94,0 0-31,0 0 0,0 0 16,74 0 156,-50 0-172,26 0 15,-50 0-15,-1 0 16,1 0-16,25 0 16,24 0 140,-24 0-140,-25 0-16,24 0 15,-24 0-15,0 0 16,0 0-1,-1 0 17</inkml:trace>
  <inkml:trace contextRef="#ctx0" brushRef="#br0" timeOffset="143356.68">8434 15354 0,'0'50'47,"0"-1"-47,0-24 16,0 0-16,0 25 15,0-1-15,0-24 16,0 0-16,24 49 15,-24-49-15,0 0 16,0 0-16,0 24 16,0-24-16,0 0 15,0 0-15,0-1 47,0 26-31,0-25-1,0 24-15,0-24 16,0 0-16,25 25 16,0-1-1,-25-24 17,0 0-17,0 0 1,25-1-1,-25 1-15,0 0 16,0 0-16,25 0 16,-25 0-16,0-1 15,24-24-15,-24 25 16,0 0 0,0-50 218,0-24-218,0 24-16,0-25 15,0 25 1,0 0-16,0 1 15,0-26 1,25 25 0,-25 0-1,0 1-15,0-1 16,25-25 0,0 25-1,-25 1-15,25-1 16,-25 0-1,24 25 1,-24-25-16,25 0 16,-25 1-1,25 24 251,0 0-266,0 0 16,-1 0-1,-24 24 1,25 1-16,0 0 125,0 0-110,-25 0-15,0-1 16,0 1 0,25 25-1,-25-1 110,0-24-109,0 25 0,24-25-16,-24-1 15,0 1 1,25 25 171,0-50 48,0 0-220</inkml:trace>
  <inkml:trace contextRef="#ctx0" brushRef="#br0" timeOffset="147185.41">8855 14908 0,'0'-25'282,"50"25"-267,-1 0-15,-24 0 16,0 0 234,-25 25-234,25-1-1,-25 26 1,0-25-1,0 0 1,0-1 15,0 1 63,0 25-94,0-1 16,-25-24-16,25 0 15,-25 0 63,-24 0 16,24-1-94,0-24 16,25 25-16,-25 0 15,50-25 860,0 0-718,0 25-95,-1-25-15</inkml:trace>
  <inkml:trace contextRef="#ctx0" brushRef="#br0" timeOffset="156855.97">9550 16222 0,'74'0'94,"1"0"-79,-26 0-15,1 0 16,-25 0-1,-1 0 110,26 0-125,0 0 16,-1 0-16,-24 0 16,0 0-1,49 0 142,-24 0-142,0 0-15,-26 0 16,26 0-16,-25 0 15</inkml:trace>
  <inkml:trace contextRef="#ctx0" brushRef="#br0" timeOffset="160607.31">11038 15801 0,'0'-25'15,"-25"25"-15,25-25 94,-25 25-78,25-25-1,-49 0 1,49 1 0,-25 24-1,0-25-15,0 25 16,1 0-1,-1 0 157,-50 0-172,26 0 16,24 25-16,25-1 16,-25-24-1,25 25 16,-25 0-15,25 0-16,-24 0 16,24-1 15,0 1-15,0 0-16,0 0 31,24 24-16,1-24 17,0 0-17,0 0 1,0-25 0,-1 25-1,1-25 1,0 0-1,0 0-15,0 0 16,24 0 0,-24 0-1,0 0-15,0 0 16,-1 0 78,-24-25-63,0 0-15,0 0 15,0 0-16,0 1 1,0-1 15,0 0 1,0 0-1,0 0 31,0 1 1,0-1 31,0 0-32,25 50 313,-25 24-375,0-24 16,25 0-1,-25 0 1,0 0 0,0-1-1,0 1 1,0 0-1,0 0 1,0 0-16,0-1 16,0 1-1,0 0 1,0 0-16,0 0 16,0-1 15,0 26 47,0-25-62,0 0-1,0-1-15,0 1 31,-25 0-15,25 0 0,-25 0-1,25 0 1,-24-1 31,-1-24-32,0 25-15,0-25 16,0 0 0,1 25-16,-1-25 156,-74 50-156,24-50 16,26 0-16,-1 24 15,25 1 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0-09-07T08:47:23.23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30683 6375 0,'-24'0'187,"-1"0"-171,0 0-16,0 0 16,0 0-16,-24 0 15,-1 0-15,25 0 16,-24 0-16,-1 0 16,1 0-16,24 0 15,0 0-15,-25 0 16,1 0-16,24 0 15,0 0-15,-25 0 16,1 0-16,-26 0 16,26 0-16,24 0 15,-25 0-15,26 0 16,-26 0-16,0 0 16,26 0-16,-1 0 15,-50 0 1,26 0-16,-26 0 15,26 0-15,24 0 16,-25 0-16,26 0 16,-26 0 46,25 0-62,0 0 16,-24 0-16,-1 0 15,0 25-15,26-25 16,-1 24-16,0-24 16,0 0-16,0 0 15,1 0-15,-51 0 16,1 0-16,-1 0 16,26 0-16,-1 0 15,1 0-15,24 0 16,0 0 15,0 0-15,0 0-1,-24 0 79,-26 0-94,1 0 16,-25 0-16,49 0 15,0 0-15,1 0 16,-1 0-16,1 0 16,-1 0-16,0 0 15,26 0-15,-1 0 16,0 0 390,50 0-281,0 0-109,-1 0-16,1 0 15,25 0-15,-1 0 16,26 0-16,-26 0 16,-24 0-16,0 0 15,25 0-15,-25 0 16,-1 0-16,26 0 15,0 0-15,-1 0 16,-24 0-16,49 0 16,-49 0-16,25 0 15,-1 0-15,26 0 16,-26 0-16,1 0 16,24 0-16,-49 0 15,25 0-15,24 0 16,-24 0-16,49 0 15,25 0-15,-25 0 16,-24 0-16,24 0 16,25 0-1,-25 0-15,0 0 16,1 0-16,-26 0 16,25 0-16,50 0 15,-50 0-15,-49 0 16,74-24-16,-25 24 15,-24 0-15,-26-25 16,1 0-16,-25 25 16,-1 0 187,26 0-188,24 0-15,-24 0 16,24 0 0,1-25-16,-26 25 15,-24 0-15,-74 0 188,-1 0-173,0 0-15,26 0 16,-26 0-16,0 0 16,1 0-16,-50 0 15,24 25-15,1-25 16,-1 25-16,1-25 16,24 0-16,1 0 15,24 0 1,0 25-16,0-25 15,-24 0-15,-26 24 16,-74 1-16,25-25 16,-49 50-16,-1-50 15,25 25-15,50-1 16,-50-24-16,75 25 16,24-25-16,1 0 15,-1 0-15,25 0 16,0 0-16,1 0 15,-1 25 64,-74 0-64,-100 0-15,1-1 16,24 1-16,0 0 15,26 0-15,24-25 16,-25 25-16,99-25 16,25 0-16,1 0 15,73 0 204,26 0-219,49-25 16,24 25-16,-48-25 15,-1 0-15,25 0 16,-99 1-16,0 24 16,-1 0-16,1 0 78,74-25-78,1 0 15,24 0-15,0 25 16,49-25-16,-49 25 16,0 0-16,0 0 15,-49 0-15,-1 0 16,-24 0-16,-25 0 15,-1 0 48,26 0-47,49 0-16,50 0 15,-50 0-15,25 0 16,25 0-16,-74 0 15,-1 0-15,0 0 16,-49 0-16,-50-24 406,-74 24-390,-50 0-16,25 0 16,50 0-16,-25 0 15,-1 0-15,51 0 16,-26 0-16,26 0 15,24 0-15,0 0 16,0 0 31,1 0-31,-26 0-16,0 0 15,-49 0-15,-74 0 16,-1 0-16,-25 0 15,-24 0-15,25 0 16,99 0-16,24 0 16,50 0-16,75 0 312,24 0-296,-24 0-16,0 0 15,24 0-15,0 0 16,1 0-16,-1 0 16,25 0-16,1 0 15,-1 0-15,0 0 16,50 0-16,-25 0 16,25 0-1,-75 0-15,25 0 16,-49 0-16,0 0 15,-1 0-15,1 0 16,-25 0-16,-1 0 16,26 0 77,49 0-93,50 0 16,0 0-16,-25 0 16,-25 0-16,-24 0 15,-1 0-15,0 0 16,1 0-16,-26 0 16,-73 0 280,-26 0-280,0 0-16,-24 0 16,0 0-16,-26 0 15,26 0-15,0 0 16,24 0-16,0 0 16,26 0-16,-26 0 15,25 0-15,0 0 16,0 0-16,-24 0 15,-26 0 1,-49 0-16,-49 0 16,-50 0-16,-1 0 15,-24 0-15,0 0 16,25 0-16,-50 0 16,50 0-16,-25 0 15,124 0-15,74 0 16,25 0-16,100 0 203,-1 0-203,50 24 16,0-24-1,-24 0-15,48 0 16,-24 0-16,-24 0 15,-51 0-15,26 0 16,-51 0 0,1 0-1,50 0 1,49 0-16,24 0 16,-23 0-16,48 0 15,-49 0-15,25 0 16,0 0-16,24 0 15,-49 0-15,0 0 16,-24 0-16,-75 0 16,-1 0-16,26 0 109,-25 0-109,0 0 16,-1 0 15,1 0-15,25-24 109,-25 24-110,-1 0-15</inkml:trace>
  <inkml:trace contextRef="#ctx0" brushRef="#br0" timeOffset="17591.68">23937 8037 0,'-25'0'110,"-25"-25"61,-148 25-155,24 0-16,25 0 16,25 0-16,0 0 15,0 0-15,75 0 16,-1 0-16,25 0 16,-24-25-16</inkml:trace>
  <inkml:trace contextRef="#ctx0" brushRef="#br0" timeOffset="23040.2">4291 9823 0,'50'0'328,"24"0"-312,-49 0-16,25 0 15,-26 0 1,1 0 46,0 0-46,0 0 109,0 0-94,-25 24 0,0 1 188,0 0-203,0 0-1,0 0-15,-25-1 16,0-24 0,0 25-1,0 0-15,1 0 32,-26 25-17,25-1 1,0-49-16,1 25 15,-26 49-15,50-49 16,-50 0-16,26 25 16,-1-1-1,25-24 1,-25 0 0,25 0-1</inkml:trace>
  <inkml:trace contextRef="#ctx0" brushRef="#br0" timeOffset="25494.96">3646 10220 0,'0'-25'62,"0"-25"-46,0 1-1,25 24-15,0 0 32,0 0-32,0 0 15,-1-24 1,1 49-16,0-25 16,0 0-16,-25 0 15,0 0-15,0 1 16,0-1-16,0 0 15,0 0-15,0 0 16,0 1-16,0-1 16,0 0-16,0 0 15,0 0 1,0 1 0,-25 24-1,0-25 1,0 0-16,-24 25 15,-1 0-15,25 0 16,-24-25 0,-26 25-16,1-25 15,49 25-15,0 0 16,0 0 62,-24 25-62,49 25-16,0 24 15,0-49-15,-25 25 16,25-1-16,0-24 16,0 0 15,0 0 0,0-1-15,0 1-1,25 25 1,0-50 0,-25 25-1,24-25-15,1 24 16,25 1-16,-1 0 15,1 25 1,-25-50-16,0 25 16,24-1 46,-49 1-46,25 0-1,-25 0 1,0 0 0,0-1-16,0 1 15,0 0-15,0 0 16,25 24-16,-25-24 16,0 25-1,0-25 1,25-1-1,-25 1 17,0 0-17,0 0-15,0 0 16,0-1 0,0 1-1,-25-25-15,0 25 63,-25-25-48,26 0-15,-26 0 16,0 0-16,26 0 16,-1 0 15,0-25-16,0 0-15,0 1 32,1-1-17,24 0 1,-25 0 0,25 0-16,0-24 15,0 24 1,0 0-16,0 0 15,0 1-15,0-1 16,0 0 0,0 0-1,0 0-15,0 1 32,25-1 77,24 0-93,1 25-16,-1-25 15,-24 25 141,25 0-156,-1 0 16,-24 0-16,0 0 16</inkml:trace>
  <inkml:trace contextRef="#ctx0" brushRef="#br0" timeOffset="27202.76">5011 10071 0,'0'-25'63,"-50"25"-16,25 25-32,0-25-15,25 25 16,-24-1-1,-1 1 1,0 0 0,0 0-1,25 0 1,0-1-16,-25-24 16,25 25-1,0 0 1,0 0-1,0 0-15,0-1 32,0 1-1,25 0-15,0-25 30,-25 25-46,25-25 16,24 0-16,-24 0 31,25 0 32,-25 0-63,24 0 15,-24 0 1,0 0-16,-25-50 31,25 25-15,-25 1-16,0-1 16,24-25-16,1 1 15,-25 24-15,0-50 16,0 51-1,0-1 1,0 0 0,0 0-1,-25 0 32,1 25 16,-1 0-32,0 0-15,0 0-1,0 0 1,1 0-16,-1 25 94</inkml:trace>
  <inkml:trace contextRef="#ctx0" brushRef="#br0" timeOffset="29279.27">5531 10071 0,'-24'49'203,"24"1"-188,0-25 17,-25 0-17,25-1 1,0 1-1,0 0 1,0 0 0,0 0-16,0-1 15,0 1 32,0 0-16,0 0-15,0 0 0,25-25-1,-25 24 1,24 1 15,1 0 0,0-25-15,0 0 47,0 0-48,-1 0 16,1 0-15,0-25 15,-25 0-31,0 1 32,25-26-17,-25 25 1,0 0-1,0 1 1,0-1-16,0-25 16,0 25-1,0 1 1,0-1-16,-25 0 16,0-25-1,25 26 1,0-1-16,0 0 15,0 0 32,-25 25 47,1 0-63,-1 0 1,0 0-32,0 0 31,0 0-16,1 0 17,24 25-17,0 0-15,0 0 16,-25-1 0</inkml:trace>
  <inkml:trace contextRef="#ctx0" brushRef="#br0" timeOffset="32191.62">6276 10071 0,'-25'0'156,"0"0"-156,0 0 16,25 49 62,0-24-31,0 0-16,-25 25-15,25-26 30,0 1-14,0 0-17,0 0 1,25-25-16,-25 25 0,25-1 16,-25 1-1,25-25-15,-25 25 16,25 25 15,-1-26-15,1-24-16,-25 25 15,25-25 1,-25 25-16,25-25 16,-25 25-1,49-25-15,1 25 16,0-25-1,-26 24 1,1-24 0,0 0-1,0 0 95,-25-24-79,0-1 0,0 0 0,0 0 1,0 0-32,0 1 15,-25-26 17,0 25-32,25-24 31,0 24-16,-25-25 48,1 25-16,24 1-16,-25-1 0,0 25 1,25-25-32,-25 25 31,25-25-16,-99 0 189,25 25-189,24 0-15,25 0 16,0 0-16,1 0 15,-1 0-15,0-24 16</inkml:trace>
  <inkml:trace contextRef="#ctx0" brushRef="#br0" timeOffset="36808.18">7615 10344 0,'-25'0'63,"-49"0"-1,-25-25-62,-75 25 16,75 0-16,24 0 16,26 0-16,-1 0 0,25 0 15,1 0 1,-1 0 93,25 25-109,0-1 16,0 1 0,0 0-1,0 0-15,0 0 31,0-1-15,0 1-16,0 0 16,0 0-1,25 24 1,-25-24 0,49 0 15,-24 0-16,-25 0-15,25-25 16,0 24-16,-1-24 16,-24 25-1,50-25 32,0 0-31,24 25-16,-24-25 15,-26 0-15,1 0 16,25 0-16,-25 0 16,-1 0-1,1-25 1,0 25-16,0-25 16,24 25-16,-49-24 31,25-1 0,-25 0-31,25-25 16,0 50-1,0-49-15,24-1 16,-24 25 0,-25 1-16,0-1 15,25 25 1,-25-25-16,0 0 15,0 0-15,0 1 16,0-1 0,0 0-16,0 0 15,0 0 17,-25 1-32,25-1 15,-25 0 1,25 0-1,0 0 1,-25 25-16,25-24 16,0-26-1,0 25-15,0 0 16,0 0-16,0 1 16,0-26-16,0 25 15,0-24-15,0 24 16,0 0-16,0 0 15,0 0-15,0 1 16,0-1 0,0 0-16,0 0 15,0 0 32,0 75 281,-24-25-328,24 0 16,0 24-16,-25-24 16,25 0-16,0 0 15,0-1 1,0 1-1,0 0 1,0 0 0,0 0-1,0-1-15,0 1 16,0 0 0,0 0-1,0 0 1,0 0 15,0-1-15,0 1 15,0 0-31,0 0 31,0 0-15,0-1-16,0 1 15,0 0 1,0 0 15,0 24 1,0-24-17,0 0 1,0 0 15,0 0-31,0-1 16,0 1 15,0 0 0,0 0-15,0 0 31,25-25-47,-25 24 15,0 1 32,24 0-31,1 0 31,0 0-16,0-25 0,-25 24-31,25 1 16,-1-25 15,-24 25-15,50-25 437,-25 25-375</inkml:trace>
  <inkml:trace contextRef="#ctx0" brushRef="#br0" timeOffset="38320.14">8756 10393 0,'0'-25'218,"25"25"-202,24 0-16,-24 0 16,0 0-1,0 0-15,0 0 63,-1 0-48,1 0 1,0 0-16,0 0 16,0 25-1,0-25 48,-1 0-63,1 0 15,0 0-15,0 0 16</inkml:trace>
  <inkml:trace contextRef="#ctx0" brushRef="#br0" timeOffset="39582.94">8731 10840 0,'25'-25'187,"25"25"-187,-1 0 16,-24 0-16,0 0 15,0 0-15,-1 0 125,26 0-109,25 0-16,-51-25 16,1 25-16,0 0 172,0 0-157</inkml:trace>
  <inkml:trace contextRef="#ctx0" brushRef="#br0" timeOffset="43272.2">6375 3349 0,'25'0'109,"24"0"-93,26 0-16,-1 0 15,0 0-15,50 0 16,1 0-16,73 0 16,-24 0-16,24 0 15,-24 0-15,-26 0 16,-48 0-16,-26 0 16,-49 0-16,74 0 187,75 0-187,-50 0 16,74 0-16,-24 0 15,-25 0-15,0 0 16,-25 0-16,-50 0 16,-24 0-16,-26 0 15,-48 0 266,-76 0-265,26 0-16,-25 0 16,-1 0-16,76 0 15,-26 0-15,25 0 16,-24 0 62,-51 0-62,1 0-16,-25 0 15,-74 0-15,-1 0 16,-49 0-16,25 0 16,0 0-16,24 0 15,26 0-15,74 0 16,24 0-16,50 0 15,75 0 423,24 0-422,-24 0-16,24 0 15,-24 0-15,0 0 16,-26 0-16,1 0 15,25 0 32,74 0-31,25 0-16,-25 0 16,24 0-16,-24 0 15,-24 0-15,-1 0 16,-25 0-16,-24 0 15</inkml:trace>
  <inkml:trace contextRef="#ctx0" brushRef="#br0" timeOffset="46273.08">10120 10195 0,'25'-25'0,"99"25"188,-74 0-188,24 0 15,-49 0-15,0 0 63,0 0-63,-1 0 16,1 25-1,0-25 1,-25 25-16,0-1 15,0 1 1,0 0-16,0 25 16,0-26-1,0 26 1,0-25-16,0 0 16,0-1-16,0 1 15,-25 0 1,0 0 15,1 0-15,-1-1-1,-25-24-15,25 25 16,1-25-16,-26 25 16,25-25 46,0 25-62,25 0 16,-49-25-16,24 0 15,0 0-15,25 24 203,25-24-171,25 0 15,-1 25-32,-24-25-15,25 25 16,-1-25-16,-24 0 15,25 0 126,24 0-141,-24 0 16,-1 0-1,1 0-15,-25 0 16,-1 0-16</inkml:trace>
  <inkml:trace contextRef="#ctx0" brushRef="#br0" timeOffset="47639.54">12254 9723 0,'0'25'78,"0"0"-78,0 0 16,0 24-16,0 1 15,0-25-15,0 0 16,0 49-16,-25-24 16,0-1-1,25 1 1,0-25-16,0 0 15,0-1-15,0 26 16,0 0 0,-25-26-16,25 26 15,0-25-15,-25 24 16,25-24-16,0 0 16,0 0-16</inkml:trace>
  <inkml:trace contextRef="#ctx0" brushRef="#br0" timeOffset="49520.11">11857 9624 0,'0'-25'94,"-25"25"-78,0 25-16,0-25 15,25 25 1,-25-25-16,1 50 15,-26-50-15,50 24 16,-25 1-16,0 0 16,1-25-1,24 25 1,-25-25 0,-25 49-1,50-24 1,-25-25-1,25 25-15,0 0 16,0 0 0,-24-25-16,24 49 15,0-24 1,0 0 0,0 0-1,0 0-15,0-1 16,0 26-1,0-25 1,0 24-16,0-24 16,0 0-16,0 25 15,0-1-15,0-24 16,0 0-16,0 24 16,0-24-16,24 0 15,1 0 16,0 0 32,0-25 31,0 0-94,-1 0 47,1 0-32,0-25 1,-25 0-1,0 0 17,0 0-17,0 1 17,0-1-32,0 0 31,0 0-16,0 0 1,0 1-16,0-1 31,-25-25 47,0 50-62,25-25 0,0 1-1,-24 24 1,24-25 0,-25 0-1,0 25 188,0 0-187,0 0-16,1 0 16,-1 0-1</inkml:trace>
  <inkml:trace contextRef="#ctx0" brushRef="#br0" timeOffset="51624.46">12799 10145 0,'-25'0'93,"-24"25"-30,24 0-48,25 0 1,0-1 15,0 1-15,0 0 15,0 0-15,0 0-16,0-1 31,0 1-15,0 0-1,0 0 1,25 0 15,0 24-15,-1-24 15,1 0-15,0 0-16,0-25 15,24 24 1,-24-24 0,0 0 30,25 0-30,-1-24 0,-49-1-16,50 0 15,-25 0-15,-1 0 16,1-24-16,-25 24 31,0 0-15,0 0-1,0 1-15,0-1 16,-25 0 15,25 0-15,-24 25-16,24-25 16,-25 1-1,0-1 1,0 25-1,0 0 17,1-25-17,-1 25 17,0 0 14,0-25-46,0 0 16</inkml:trace>
  <inkml:trace contextRef="#ctx0" brushRef="#br0" timeOffset="53711.89">13767 10368 0,'-25'0'47,"0"0"-32,0 0-15,0 0 16,1 0 0,-1 0 46,0 25-46,25 0 31,0 0-32,0 0-15,0-1 32,0 1 46,0 0-78,0 0 15,0 0 1,0-1 15,25-24-31,-25 25 31,25-25-15,-25 25 31,49-25-16,-24 0-31,0 0 31,0 0-31,-1 0 79,26 0-79,0 0 15,-1 0-15,-24 0 16,0-25-1,-25 0 17,0 1-17,0-1 17,0 0-17,0 0 1,-25 25-1,25-25 1,-25 1 0,0-1 15,25 0-31,-24 0 16,-1 0 15,0 25 63,0 0-63,25-24-16,-25 24-15,1 0 16,-26 0 0</inkml:trace>
  <inkml:trace contextRef="#ctx0" brushRef="#br0" timeOffset="56016.06">14684 10418 0,'-49'0'78,"24"0"-78,0 0 16,0 0-16,1 0 15,-1 0 17,0 0-32,0 25 15,0 0 1,1-1-16,-1 1 47,0-25-32,25 25 1,-25-25-16,25 25 16,0 0-16,0-1 15,0 26 17,0-25-1,0 0-16,0-1 32,25 26 16,0-50-48,0 0 64,-1 25-64,1-25 1,0 0 46,0 0-62,0 0 16,-1 0 171,51-25-187,-26-25 16,1 1-16,0 24 16,-1 25-16,-49-25 15,25 0 32,0 25-31,-25-24-1,25-1 17,-25 0 46,-25 0-47,0 0-15,0-24-1,0 24 17,-24-25 249,24 50-266,-25 0-15,26 0 32,-1 0-32,0 0 15</inkml:trace>
  <inkml:trace contextRef="#ctx0" brushRef="#br0" timeOffset="80935.66">23986 7987 0,'0'-25'16,"0"0"-1,0 1 1,0-26 15,-25 25 0,25 0 79,-24 1-63,-1 24 46,0 0-61,0 0 14,-25 0 48,26 0-78,-1 0-16,0 0 15,-25 0-15,26 0 63,-1 0-47,-25 0 15,25 0-31,1 0 15,-26 0-15,0 0 16,-24 0-16,24 0 16,-24 0-16,24 0 15,26-25-15,-26 25 328,-24 0-328,-75 25 16,25-1-16,-25 26 16,50-25-1,49-25-15,25 0 0,0 25 282,25-1-251,25-24 47,0 25-62,0-25-1,0 0 32,-1 25 0,1-25-31,0 25-16,0-25 15,0 0-15,-1 0 16,26 0-16,0 0 15,-25 0-15,-1 0 16,1 0 47,0 0-48,49 0 1,-24 0-16,-25 0 15,0 0 1,-1 0-16,1 0 16,0 0-16,0 0 15,0 0-15,-1 0 16,-24-25 46,25 0-46,0 0-16,0 1 16,0-1-16,-1 25 15,1 0 32,0 0-31,0 0 15,0 0-15,24 0-1,-24 0-15,0 0 16,0 0 0,-1 0 62,1 0-31,0 0-32,0 25 16</inkml:trace>
  <inkml:trace contextRef="#ctx0" brushRef="#br0" timeOffset="82751.36">24011 7937 0,'-25'0'15,"0"0"-15,1 0 16,-1 0-16,-25 0 15,25 0-15,0 0 16,1 0-16,-26 0 16,25 0-1,0 0-15,1 0 16,-26 0-16,25 0 16,0 0-1,1 0 1,-1 0-1,0 0 17,0 0-17,0 0-15,1 0 16,-26 0-16,25 0 16,-24 0-16,24 0 15,-25 0-15,1 0 16,-51 0-16,26 0 15,0 0-15,-1 0 16,26 0-16,24 0 16,0 0-16,0 0 93,0 0-93,0 0 16,1 0 0,-1 0-1,0 0 142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0-09-07T08:52:08.09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20489 3795 0,'-25'0'15,"0"0"17,-25 0 14,26 0-46,-1 0 16,0 0 0,0 0-16,0 0 15,-24 0-15,-1 0 16,1 0-16,-51 0 16,26 0-1,-25 0-15,24 0 16,-24 0-16,25 0 15,-26 0-15,26 0 16,0 0-16,24 0 16,0 0-16,1 0 15,-26 0-15,1 0 16,0 0-16,-1 0 16,-24 0-16,25 0 15,-26 0-15,1 0 16,0 0-16,-50 0 15,0 0-15,0 0 16,-24 0-16,-26 0 16,50 0-16,1 0 15,48 0-15,1 0 16,50 0-16,-1 0 16,25 0-16,0 0 15,1 0 1,-1 0-16,-25 0 15,1 0 1,-1 0-16,0 0 16,1 0-16,-26 0 15,51 0 1,-76 0 93,-148 0-93,-25 0-16,-74 0 16,49 0-16,1 0 15,49 0-15,25 0 16,49 0-16,25 0 15,75 0-15</inkml:trace>
  <inkml:trace contextRef="#ctx0" brushRef="#br0" timeOffset="1385.13">16545 4167 0,'-25'0'78,"0"25"-78,25 0 16,-25 0-16,1 24 16,-26 1-1,50-25-15,-25-1 16,0 26-16,25-25 16,-49 24-16,24 1 15,25-25-15,-25 24 16,0-24-16,25 25 15,-49-1 1,49-24-16,0 0 16,-25-25-16,25 25 15,0 0-15,-25-25 16,25 25 0</inkml:trace>
  <inkml:trace contextRef="#ctx0" brushRef="#br0" timeOffset="2672.35">16024 4217 0,'49'49'156,"-24"1"-140,25 0-16,-1-1 16,-24 1-16,25-1 15,-50-24-15,25-25 16,-1 25-16,-24 0 15,0 0 17,25-25-17,-25 24 1,25 1 62,0 0-78,-25 0 16,25-25-16,-25 25 31,25-1-15</inkml:trace>
  <inkml:trace contextRef="#ctx0" brushRef="#br0" timeOffset="60994.75">17512 7541 0,'0'0'0,"0"24"0</inkml:trace>
  <inkml:trace contextRef="#ctx0" brushRef="#br0" timeOffset="80376.19">17735 4465 0,'-24'25'141,"48"-25"-126,26 0-15,-25 0 16,0 0 172,24 0-173,-24 0 1,0 0-1</inkml:trace>
  <inkml:trace contextRef="#ctx0" brushRef="#br0" timeOffset="81784.56">17711 4738 0,'0'24'15,"24"-24"1,76 0-16,-51 25 16,1-25-16,-25 0 15,-1 0-15,1 0 157,0 0-157,0 0 15,0 0 16,-1 0-15,1 0 0</inkml:trace>
  <inkml:trace contextRef="#ctx0" brushRef="#br0" timeOffset="84121.72">19596 4291 0,'-50'0'140,"-24"0"-140,49 0 16,-25 0-16,25 0 16,-49 0-16,0 0 15,-1 0-15,26 0 16,-26 0-16,26 0 15,24 0-15,0 0 204,25 50-204,25-25 15,0-1-15,24 51 16,-49-50-16,0-1 15,25 26-15,0-25 16,-25 24-16,0-24 16,25 0-16,-1 0 15,-24 0 1,25-25 203,-25-25-204,0 0 32,25 0-31,0 25-1,-25-25-15,25 25 63,24 0-47,-24 0-16,0 25 15,0-25 48,-25 25-48,24-25 1,-24 25 0,25 0-1,0-1-15,25 26 16,-1-25-1,-49 0 1,25 24 15,-25-24 16,0 0-31,0 0 15,-25 0-15,25-1-1,-25-24-15,25 25 16,-24 0-16,-1-25 16,25 25-1,-25-25 1,0 25-1,0-25 1,25 24 0,-24 1-16</inkml:trace>
  <inkml:trace contextRef="#ctx0" brushRef="#br0" timeOffset="87087.31">20290 4638 0,'-25'0'203,"25"25"-187,-24 0-1,24 0 1,0 0 31,0-1-32,0 1 17,0 0-17,0 0 1,0 0-1,0 0 1,24 24 15,-24-24-15,25 0 0,0 0-1,-25-1-15,25 1 16,0 0 46,-1 0-46,1-25 0,0 0 15,25 0 0,-1 0-15,-24 0-1,49 0-15,-74-25 16,25 25 0,-25-50 77,0 26-77,-25-1-16,25 0 16,-24-25-1,24 26 1,-25-1-16,0 25 15,25-25 1,0 0-16,-25 25 16,25-25-16,-25 0 15,25 1-15,-24 24 16,24-25 0,-25 25-16,25-25 15,-25 25 1,25-25 218,-25 25-234,0 0 16,1 0-16</inkml:trace>
  <inkml:trace contextRef="#ctx0" brushRef="#br0" timeOffset="88776.93">21233 4911 0,'25'0'63,"49"0"-63,-24 0 15,-1 0-15,26 0 16,-51 0-16,1 0 15,0 0 64,25 0-64,24-24 1,-24 24-16,-25 0 0,-1 0 15,1 0 1</inkml:trace>
  <inkml:trace contextRef="#ctx0" brushRef="#br0" timeOffset="89639.64">21555 4688 0,'0'74'47,"0"-24"-31,25-25 0,-25 0-16,0 0 15,0-1-15,0 1 16,0 0-16,0 0 15,0 0 1,25-25-16,-25 24 16,0 1-16,0 0 15</inkml:trace>
  <inkml:trace contextRef="#ctx0" brushRef="#br0" timeOffset="91464.06">22200 4539 0,'25'0'94,"0"0"-94,0 0 15,-1 0-15,1 0 16,0 0 0,0 0 46,0 0-31,-1 0 16,1 0-16,0 0-15,-25 25 343,0 0-343,0 0-16,0 24 16,0-24-1,0 0 1,0 0 15,-25-1 0,25 1-15,0 0-16,0 0 16,0 0-1,-25 0-15,1-1 16,24 1 15,0 0-31,0 0 31,-25-25-15,25 25 0,-25 24 15,0-24-15</inkml:trace>
  <inkml:trace contextRef="#ctx0" brushRef="#br0" timeOffset="93447.88">23019 4688 0,'-25'0'79,"0"0"-64,0 25 1,25 0-1,-24-1 1,24 1 15,0 0 1,0 0-32,0 0 15,0 0 1,0-1-1,0 1-15,0 0 16,0 0 0,0 0-1,0-1 1,0 1 46,24-25-62,1 25 16,0-25 15,0 0-15,0 0 62,-1 0-78,26 0 16,-25 0-1,0 0 17,-1 0-1,-24-25 16,0 0-32,0 1 17,0-1-17,0 0 1,0 0 15,0 0-31,-24-24 16,24 24 15,-25-25-15,0 50-1,25-25 1,-25 25 15,25-24 63,-25 24-79</inkml:trace>
  <inkml:trace contextRef="#ctx0" brushRef="#br0" timeOffset="98457.73">11361 6697 0,'0'50'141,"-50"-25"-126,25 49-15,0-24 16,-24-25-16,24 49 16,0-49-16,25 0 15,-25-1-15,0 1 16,25 0-16,-24 0 15,-1 74 1,0-99-16,0 25 16,25 49-16,-25-24 15,1-25 1,24 24-16,-25 1 16,0-25-16,0 24 15,25 1-15,-25-50 16,1 49-16,24-24 15,-25 0-15</inkml:trace>
  <inkml:trace contextRef="#ctx0" brushRef="#br0" timeOffset="99681.04">10740 6846 0,'0'50'125,"25"-25"-125,25 49 16,-25-24-16,24-26 16,-24 26-16,25 0 15,-50-26-15,24 1 16,1 25-16,0-50 15,-25 25-15,25-1 32,0 1-17,-1 0 1,1 0-16,0 0 16,25-1-16,-25 1 15,-1 0-15,1 0 16,0 0-1,0-25 1,-25 24 0,25-24-1,-25 25 110,24-25-125,1 25 32</inkml:trace>
  <inkml:trace contextRef="#ctx0" brushRef="#br0" timeOffset="103088.23">12105 7193 0,'124'0'391,"-25"0"-376,-25 0-15,-24 0 16,0 0-16,-26 0 16,76 0 343,-51 25-359,-24-25 16,0 0-16,0 0 15</inkml:trace>
  <inkml:trace contextRef="#ctx0" brushRef="#br0" timeOffset="105640.52">13519 6846 0,'-50'-25'172,"75"25"-156,0 0-1,-1 0-15,1 0 16,0 0 156,25 0-157,24 0-15,-24 0 16,-26 0-16,1 0 16,25 25-16,-25-25 125,-1 0-125,1 0 15,-25 25-15,25-25 32,0 0-17,-25 25 282,0 24-297,-25-24 16,0 0-1,-24 25-15,24-26 16,25 1 0,-25-25-16,25 25 15,-25 0-15,25 0 16,-25-25-1,25 24 1,-24-24 47,24 50-63,-50-25 15,25 24-15,0-24 16,1-25-16,24 25 15,-25 0 1,25 24 78,-25-24-79,0 0 1,25 0-16,-25 0 31</inkml:trace>
  <inkml:trace contextRef="#ctx0" brushRef="#br0" timeOffset="107544.92">14139 7243 0,'-25'50'172,"0"-26"-156,25 1-16,0 0 15,-25-25-15,25 25 16,0 0 62,0-1-62,0 1-16,0 0 15,0 25 17,25-26-1,0 1 16,0 0-16,-25 0-15,24-25 46,1 0-46,0 0-1,0-25 1,0 25-16,-25-25 16,24 0-16,26 1 15,-50-1-15,25 0 16,0 25-1,-25-25 1,0-24 15,0 24 16,0 0-16,0 0 1,-25 0-17,25 1 1,-25-1-16,25 0 16,-25 25-1,0-25-15,1 0 63,-1 25 62,0 0-16,25 25-109,0 0 16,0 25-16,0-1 15,0-24-15,0 0 16,0 0 0</inkml:trace>
  <inkml:trace contextRef="#ctx0" brushRef="#br0" timeOffset="108991.63">15379 7020 0,'25'0'141,"0"0"-141,49 0 15,-24 0-15,-1 0 16,-24 0 62,0 0-62,0 0-16,-25 25 15,24-25 1,26 24 15,-25-24-15,0 0-1,-1 0 32,1 0-47,0 0 16,0 0 0,-25 25-16,25-25 15,-1 0-15,1 0 110</inkml:trace>
  <inkml:trace contextRef="#ctx0" brushRef="#br0" timeOffset="110079.49">15379 7342 0,'-25'25'78,"75"-25"-63,24 0 1,-24 0-16,-1 0 16,-24 0-16,0 0 125,25 0-110,-26 0-15,26 25 16,-25-25-16,0 0 15,-1 25 79,1-25 94</inkml:trace>
  <inkml:trace contextRef="#ctx0" brushRef="#br0" timeOffset="113047.51">17363 6821 0,'-25'0'109,"-49"0"-109,0 0 16,24 0-16,-24 0 16,49 0-16,0 0 15,0 0 1,-24 0 46,24 0-30,-25 25 186,50 0-202,0 0-16,0 24 16,0 1-16,0 0 15,25-1 1,0 26-16,-25-51 0,25 26 16,-25-25-1,24 0-15,-24-1 31,0 1-15,0 0 0,0 0-1,0 0-15,0-1 16,25-24 156,0-24-157,0-1 95,49 25-110,-24 0 15,-25 0-15,-1 0 16,1 0-16,0 0 16,0 0-16,0 0 15,24 0-15,-24 0 63,-25 25-63,25-1 15,-25 26 110,0-25-125,0 0 16,0 24-16,0-24 16,0 0-16,0 0 15,0-1-15,0 1 16,0 0-16,0 0 16,0 0-1,0-1 16,-25 26 16,0-50-31,0 25-16,1-25 16,-1 0-16,0 25 15,0-25 1,0 24-16,1-24 15,-1 0 1,0 0 0,0 0-16,0 0 15,-24 25 1</inkml:trace>
  <inkml:trace contextRef="#ctx0" brushRef="#br0" timeOffset="114959.25">18008 7218 0,'0'-25'79,"-25"25"-79,-24 0 15,24 25 1,0 0 31,0-25-47,25 25 15,0 0 1,0-1 0,-24-24-1,24 25 1,0 0-1,0 25 1,0-26 0,0 1-1,0 0 1,0 0 0,24 0-1,-24 24 1,25-24 31,-25 0-32,25-25 17,25 25 46,-26-1-78,1-24 15,0 0 63,0 0-78,24-24 32,-49-26-17,0 25-15,25 0 16,-25 1-16,0-1 16,0 0-16,0 0 15,0 0 16,0 1 1,0-1-17,0 0 1,0 0 0,0 0 15,0 1-31,0-26 15,-25 25 1,1 25 78,24-25-16,-25 1-78</inkml:trace>
  <inkml:trace contextRef="#ctx0" brushRef="#br0" timeOffset="149976.07">25028 7863 0,'25'74'94,"0"1"-78,-25-50-16,0 24 15,0-24-15,0 50 16,24-1-16,-24 0 16,25-24-16,-25-25 15,0 24-15,0 1 16,0-25-16,0 0 15,0-1-15,0 1 16,0 0-16,0 0 31,0 0-15,0-1 0,0 1 15</inkml:trace>
  <inkml:trace contextRef="#ctx0" brushRef="#br0" timeOffset="152032.49">25574 7962 0,'0'-25'62,"0"1"-62,24-1 16,1 25-1,-25-25 17,25 0-17,-25 0 1,50 25 62,-26 0-62,1 0-1,0 0-15,0 0 16,0 0 31,-25 25-32,24-25 1,1 0 0,-25 25-1,25-25-15,0 25 31,0-25-31,-25 25 16,0-1 0,0 1-16,25 25 15,-25-25 17,0 0-17,0-1 1,0 1-1,0 0 1,0 25 0,0-26-1,-25-24 1,0 25-16,0 25 16,0-50-1,0 25 1,1-1-16,-1 1 31,0 0 16,0-25 15,50 0 220,0 0-282,0 0 15,-1 0-15,1 0 16,0 0 0,25 0 62,-25 0-78,-1 0 15,1 0-15,0 0 32,0 0 30,0 0-31,-1 25 16</inkml:trace>
  <inkml:trace contextRef="#ctx0" brushRef="#br0" timeOffset="153649.69">26516 7962 0,'0'0'0,"-25"0"31,1 25 1,-1-25-17,25 25 1,0 0-16,0 0 31,0 24-15,0-24-1,0 0 1,0 0-16,0-1 16,0 1-16,0 0 15,0 0 1,0 0-16,25-1 47,-25 1-16,24-25 0,1 0 1,0 0-17,0 0 16,-25 25-31,25-25 32,24 0-17,-49-25 1,25 25 0,-25-25-1,0 1 1,0-1-1,0 0-15,0 0 16,0 0 0,0-24-1,-25 24 17,0 0-1,25 0-16,-24 25 1,24-24 0,-25-1-1,0 0 32,0 25-16</inkml:trace>
  <inkml:trace contextRef="#ctx0" brushRef="#br0" timeOffset="154847.87">29071 8334 0,'25'0'93,"-25"50"-77,0-25-16,0 0 16,0-1-16,0 1 15,0 0-15,0 25 16,-25-26-1,25 1 1,-25 0-16,25 0 31,-25 24-15,1-24 31,-1 0-47,0 0 15,0-25 1</inkml:trace>
  <inkml:trace contextRef="#ctx0" brushRef="#br0" timeOffset="157120.74">30559 7888 0,'-49'0'94,"24"0"-78,-25 0-1,-24 0-15,49 0 16,-24 0 0,24 0 187,25 25-188,0-1 1,0 1 0,0 0 15,0 0-16,0 0-15,0 0 16,0 24 0,0-24-1,0 0-15,0 24 16,0-24 0,0 0-1,0 0-15,0 24 16,0-24-1,0 0-15,25-50 219,-1 0-203,-24 1-1,25 24 32,25 0 0,-25 0-31,-1 0-16,1 0 15,0 0 1,0 0 140,0 0-140,-25 24 0,0 1-1,0 0-15,0 0 16,0 0-1,0-1 1,0 1 0,0 0-16,0 25 15,0-26 1,0 1 0,0 0-1,0 25 1,-25-26 15,25 1-31,-25-25 16,25 25-1,-25-25-15,0 25 16,1 0 15,24-1-15,-25-24-1,25 25-15,-25-25 32</inkml:trace>
  <inkml:trace contextRef="#ctx0" brushRef="#br0" timeOffset="159608.37">30807 8210 0,'0'0'0,"-24"0"16,-1 0 0,25 25-1,-25-25 1,0 25-1,0 0 17,25 0-1,0-1-15,0 1 15,0 0-31,0 0 15,0 0 17,0-1-1,0 1-15,0 0 15,25-25-16,-25 25 1,25 0 47,0-25-48,0 24 63,-1-24-15,1 0-32,0 0 0,0 0 16,0 0-31,-1-24 31,1 24-32,-25-25-15,0 0 16,25 0 0,-25 0-1,0 1 16,0-1-15,0 0 0,0 0 31,0 0-16,-25 1 63,25-1-63,-25 0 0,1 25 141,24-25-172,-25 25 328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0-09-07T08:56:56.52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24284 5680 0,'-25'0'78,"25"25"-47,0 0-31,0 0 32,0-1-32,-25 1 15,25 0 1,0 0-16,0 0 16,-25 24-1,25 1 1,0-25-16,0 24 15,0 1 1,-24 0-16,24-1 16,0 1-1,0-1-15,0-24 16,0 0-16,0 25 16,0-26-16,0 26 15,0-25-15,0 24 16,0 1-16,0-25 15,0 24-15,0-24 16,0 50-16,0-26 16,0-24-16,0 50 15,0-26 1,0 26-16,0-26 16,0 26-16,0-26 15,0 26-15,0-1 16,0 0-16,0 1 15,0-1-15,0 1 16,0-1-16,0 0 16,0-24-16,0 24 15,0-24-15,0-25 16,0 0-16,0 24 16,0-24-16,0 0 15,0 0-15,0 0 16,0-1-16,0 1 469,24-25-454,1 0 1,0 0-16,0 0 15,0 0 1,-1 0 0,26-25-16,-25 25 15,0 0-15,-1 0 16,1 0-16,0-24 16,0 24-1,0 0-15,-1 0 16,1 0-16,0 0 15,0 0-15,24 0 16,-49-25-16,25 25 16,0 0-1,0-25-15,0 25 16,-1 0 0,1 0-16,50-25 15,-1 25-15,25-25 16,-24 25-16,-1-24 15,1 24-15,-26 0 16,1 0-16,-1-25 16,-24 25-16,25 0 15,-25-25 110,24 25-109,-24 0 0,25 0-1,-26 0-15,76 0 16,-1 0-16,25 0 15,0 0-15,-50 0 16,1 0-16,-50 0 16,-1 0-16,1 0 375,-25-25-360,0-25-15</inkml:trace>
  <inkml:trace contextRef="#ctx0" brushRef="#br0" timeOffset="2543.01">24333 5705 0,'25'0'125,"0"25"-109,0 0-16,0 24 15,-1 1-15,26 0 16,-25 24-16,24-49 16,1 24-16,24 51 15,-49-76-15,25 26 16,-25 0 0,-1-26-16,26 26 15,-25-25-15,25 24 16,-1 1-1,-24 0-15,0-26 16,24 1-16,-24 25 16,50-25-16,-75-1 15,49 1-15,1 25 16,-25-25 0,24 24-16,-24-24 15,25 25-15,-26-25 16,1-1-1,-25 1 1,25 0 0,25 0-16,-50 0 15,24-1-15,26 26 16,-50-25-16,50 0 16,-50 24-16,24-24 31,1-25 0,-25 50 47,50-1-78,-25-24 16,49 0-16,-24 24 15,-25-24-15,24 25 16,-24-50-16,0 25 16,0-1 77,-25 1-77,24-25-16,1 25 16,25 25-16,-1-1 15,-24 1-15,0-50 16,0 49-16,0-24 16,-1 0 93,1-25-93,0 25-1,-25 0-15,25-1 16,24 1-1,-49 0-15</inkml:trace>
  <inkml:trace contextRef="#ctx0" brushRef="#br0" timeOffset="5679.28">24185 7615 0,'24'0'172,"26"0"-172,0 25 16,-26-25-16,1 0 15,0 25 1,0-25 172,0 0-173,24 0 1,-24 0-1,25 24 579,-50 1-578,0 0-1,0 0 1,0 0 0,0-1-1,0 1 1,0 0 0,24 0 30,-24 0-46,0-1 32,0 1 30,0 25-46,0-25-1,0 24 1,0-24 15,0 0-31,0 0 250,0 0-234,25-25 250,0 0-235</inkml:trace>
  <inkml:trace contextRef="#ctx0" brushRef="#br0" timeOffset="10022.39">25846 6276 0,'-24'-25'62,"-1"25"-46,-25 0 0,25-25 77,1 25 79,-1 0-172,0 0 16,25 25-16,-25-25 16,25 25-1,-25-1 1,1 1-1,24 0 17,0 0-1,0 0-15,0-1 15,0 1-16,0 0 1,0 0 0,0 0-1,0-1-15,0 1 32,0 25-1,24-50-16,-24 25 17,25-1-17,0-24 126,0 0-141,0 0 16,-1 0 46,1 0-46,0 0-1,0 0 17,0 0-1</inkml:trace>
  <inkml:trace contextRef="#ctx0" brushRef="#br0" timeOffset="13374.44">23788 6722 0,'0'0'0,"0"-25"31,0 0-31,-25 25 32,0 0 296,0 0-313,-24 0-15,-1 0 16,25 0 109,25 50-109,0-25-1,-25 0 1,25-1 0,0 1-1,0 0 1,0 0-1,0 0 1,0 0 15,0-1-15,25 1 0,-25 0-1,25 0-15,0 0 16,0-1-1,-1 1 17,1-50 46,0 25-63,0-24-15,0 24 16,24-25-16,-49 0 16,25 25-16,-25-25 15,25 25-15,-25-25 16,25 25 0,-25-24 15,0-1-16,0 0 1,0 0 0,0 0-1,0 0 1,-25 1 31,0-26 47,25 25-48,-25 25-30,25 25 250,0 0-251,0 0 1,0 24 0,25-49 15,-25 25-16,0 0 17,25 0-17,-25 24 1,25-49 0,-25 25-1,0 0 95,0 0-95,0 0 1,25-25-16,-25 24 15,24 1 48</inkml:trace>
  <inkml:trace contextRef="#ctx0" brushRef="#br0" timeOffset="16271.51">25251 8210 0,'0'25'47,"25"25"-31,0-25-1,0 24-15,-25-24 16,0 0-16,0 0 16,24 24-1,-24-24-15,0 0 16,0 0-16,0-1 15,0 1-15,0 0 16,0 0-16,25 0 16,-25-1 15,25-24-31,-25 25 156,0-50 16,0-49-172,0 49 16,0 0-16,0 1 15,0-1-15,0 0 16,0 0 0,0 0 187,25 1-203,0 24 15,-1 0 1,1 0 109,0 0-109,0 0-1,0 0 1,-25 24-16,24-24 15,-24 25 17,25-25-17,0 50 17,-25-25 46,0-1-63,0 1 17,0 0-1,0 0 0,0 0 0,0-1 47,0 1-62,-25 0 0,0 0 15,1-25 0,-26 0 16,25 0-31,0 0 46</inkml:trace>
  <inkml:trace contextRef="#ctx0" brushRef="#br0" timeOffset="20912">26243 10492 0,'-24'0'94,"-1"-24"-94,0-1 15,-25 0-15,26 25 16,-1 0-1,0-25 1,0 25 0,-24 0 156,-1 0-172,0 0 15,1 50 1,24-50-16,0 25 15,0-1-15,25 1 16,-25-25-16,1 25 16,24 0 62,0 0-78,0-1 15,0 1-15,0 0 16,0 25-16,0-26 16,0 1-16,0 0 15,0 0-15,24 0 16,-24 24 0,25-49-1,-25 25 1,50 25-1,-25-26 1,-1 1 0,26 0-1,-50 0-15,25 0 16,0-1-16,0 1 16,-1 0-1,1-25 1,0 0 156,0 0-172,0 0 15,-1 0 1,1 0 140</inkml:trace>
  <inkml:trace contextRef="#ctx0" brushRef="#br0" timeOffset="23095.67">26467 10021 0,'24'-25'172,"26"0"-156,-25 25 124,0 25-108,-1-25-17,-24 25 1,25 0 0,-25 0-1,0 24 1,25-24-1,-25 0-15,25-25 16,-25 25-16,0 0 16,0-1-16,0 1 31,25-25-31,-25 25 31,0 0-15,0 0-1,0-1 17,-25-24-1,25 25 16,-50-25-32,25 0-15,1 0 16,-1 0 0,25 25-16,-25-25 15,50 0 345,0 25-360,24-25 15,-24 0-15,0 0 94,0 0-31,-25 25-63,24-25 31</inkml:trace>
  <inkml:trace contextRef="#ctx0" brushRef="#br0" timeOffset="24189.71">26888 11112 0,'0'-24'94,"0"-1"-79,25 0 1,0 25 0,0 0-1,-1 0 1,1 0-1,0 0-15,0 0 63,0 0-47,0 0 15,-1-25-31,1 25 140,0 0-108</inkml:trace>
  <inkml:trace contextRef="#ctx0" brushRef="#br0" timeOffset="25344.84">26888 11286 0,'25'-25'156,"25"25"-156,-26 0 16,1 0-16,0-24 16,25 24 109,-1 0-110,-24 0 17,25-25 155</inkml:trace>
  <inkml:trace contextRef="#ctx0" brushRef="#br0" timeOffset="28359">28302 10840 0,'-25'0'63,"1"0"-63,-1 0 16,0 0-16,-25 0 15,26 0 1,-26 0 15,25 0-15,0 0-16,-24 24 31,24-24-31,0 0 16,25 25-16,-25-25 15,0 50-15,1-25 16,24-1-1,-25 1-15,0 0 16,25 0 0,0 0-16,0-1 15,0 1 1,0 25 0,0-25-1,0 0 1,0 24-1,0-24 1,50 0 0,-50 0-16,49-1 15,-24 1 1,0-25 0,24 0 46,1 0-62,49 0 16,-49-25-16,0 1 15,-26-1-15,1 0 16,0 25 0,-25-25-1,25 25-15,0-25 31,-25 1-15,0-1-16,0 0 16,0 0-1,0 0 1,0 0 0,0 1-1,0-1 1,0 0-1,-25 25-15,25-25 16,0 0 0,-25 1-1,25-1 17,0 50 343,0-1-360,0 1-15,0 0 16,0 25-16,25-26 15,-25 1-15,0 0 16,25-25 47,-25 25-48,0 0 1,24-25-16,-24 25 15,25-25 1,-25 24-16,25 1 16,-25 0-1,0 0-15,25-25 78,0 49-46,-1-49-17,26 0 1,0 0 140,-1 0-140</inkml:trace>
  <inkml:trace contextRef="#ctx0" brushRef="#br0" timeOffset="31150.86">28451 10492 0,'0'-24'47,"0"-1"-31,0 0 0,0 0 15,0 0-16,25 25-15,0 0 16,-25-24-16,49 24 16,-24 0-16,-25-25 31,25 25 31,0 0-46,-1 25 15,26-1-31,-25 1 32,0 0-17,-1 0 1,-24 0-16,0-1 47,0 1-47,0 0 31,0 0-15,0 0-1,0-1 16,0 1-15,-24-25 500,-1 0-501,25 25 267,-25-25-282,25 25 15,-25 0-15,0-25 16,25 24 31,0 1 375,25-25-422,25 0 15,-25 0 1,-1 0 218</inkml:trace>
  <inkml:trace contextRef="#ctx0" brushRef="#br0" timeOffset="32790.41">28947 11410 0,'0'-49'125,"25"24"-109,-25 0-16,25 25 16,-1-25 31,1 25-47,25-25 15,-25 1 32,24 24-16,-24-25 1,0 25-1,0 0 16,0 0-32,-1-25 32,1 0 63,0 25-17,0 0-15,0 0 1</inkml:trace>
  <inkml:trace contextRef="#ctx0" brushRef="#br0" timeOffset="33702.21">29220 10964 0,'0'49'47,"0"-24"-31,0 0-1,0 0 1,0-1-16,0 1 31,0 25-15,25-25 0,-25 0-1,0-1 1,0 26-1,0-25 1,0 24 0,0-24-16,0 0 15,0 0-15,0 0 16,0-1-16</inkml:trace>
  <inkml:trace contextRef="#ctx0" brushRef="#br0" timeOffset="36734.89">29666 10319 0,'25'25'94,"-25"-1"-78,25 1-16,0 50 15,0-1-15,-1-24 16,-24-1-1,25-24-15,-25 25 16,0-1-16,0-24 16,25 25-16,-25-26 15,25 26-15,-25-25 16,25 24-16,-25-24 16,0 50-16,0-51 15,24 1-15,-24 0 16,25 0-16,-25 0 15,0 24 1,0-24 0,0 0 31,25 0-47,-25-75 187,25 1-187,-25 24 16,0-50-16,0 26 15,0 24-15,0 0 16,0 0-16,0 0 16,25 1-16,-25-1 15,0 0 1,0 0-1,24 0 1,-24 1 15,25 24-15,0-25 0,0 25-1,0 0 1,-1 0-1,1 0-15,0 0 16,0 0 0,0 0 15,0 0-31,-1 49 31,1-49-31,0 25 16,0 0-1,-25 0 1,0 0 0,0-1-1,25-24-15,-25 25 16,0 0 15,24-25 47,-24 25-62,0 0 0,-24-1-16,-1 1 31,0-25-16,-25 25 64,26 0-64,-1-25-15,-50 50 16,50-26-16,-24-24 15,24 25 1</inkml:trace>
  <inkml:trace contextRef="#ctx0" brushRef="#br0" timeOffset="39206.54">30212 10096 0,'0'-25'63,"0"0"-32,0 0 16,25 25 31,0 0-62,0 0 15,-1 0-31,-24 25 15,25-25 17,-25 50-17,25-50 1,-25 24 0,25 1-16,-25 0 15,0 0 1,0 0-1,0-1 1,0 1-16,0 0 109,0 0-93,0 24 0,-25 1 62,0-50-78,0 0 15,1 25-15,-1-25 16,0 25 0,50-25 499,24 0-452,-24 0-63,0 0 15,0 0 64,0 0-79,-1 0 15,1 0 63,0 0-62,0 0 78</inkml:trace>
  <inkml:trace contextRef="#ctx0" brushRef="#br0" timeOffset="87142.55">13841 5159 0,'-50'0'141,"1"0"-141,24 25 15,0-25-15,-49 0 141,-50 0-141,-50 0 16,75 0-16,-25 0 15,-25 0-15,25 0 16,25 0-1,24 0-15,1 0 16,24 0-16,1 0 16,24 0-16,124 0 359,75 25-359,-1 0 16,1 0-16,-50-1 15,50 1-15,-25 0 16,-75 0-16,25-25 16,-24 0-16,-51 0 15,1 0-15,-50 0 391,-49 0-376,0 0-15,24 0 16,25 0-16,-24 0 16,24 0-16,0 0 15,0 0-15,0 0 16,1 0 0,-1 0-16,0 0 15,0 0-15,-24 25 16,-1-25-16,25 0 15,-25 0 1,-24 24-16,24-24 16,-24 0-16,24 0 15,1 0-15,-1 0 16,25 0-16,1 0 16,73 0 171,50 0-171,1 0-16,73 0 15,-49 0-15,50 0 16,-50 0 0,-25 0-16,-24 0 15,-26 0-15,-24 0 63,0 0-48,0-24 95,-50-1-63,0 25-32,-25 0-15,26-25 16,-51 25-16,26 0 15,-1 0-15,0 0 16,-24 0 0,24 0-16,1 0 0,-26 0 15,26 0 1,-26 0-16,50 0 16,-24 0-16,-26 0 15,51 0-15,-1 0 16,0 0-1,0 0 64,-24 0-64,-26 0-15,50 0 16,-49 0-16,0-25 15,98 25 95,51 0-110,-1 0 15,25 0 1,1 0-16,-1 0 16,25 0-16,25 0 15,-25 0-15,-25 0 16,25 0-16,-50-25 16,-49 25-16,0 0 15,0 0 1,-25-24-16,25 24 31,-1 0-31,1-25 16,0 25-1,25-25 1,-26 25 15,-73 0 110,-26 0-141,1 0 15,-25 0-15,24 0 16,1 0-16,0 0 16,-1 0-16,1 25 15,-1-25-15,26 0 16,-1 0-16,0 0 16,26 0-16,-1 0 15,0 0-15,0 0 125,0 0-125,1 0 16,73 0 124,26 0-124,24 0-16,0 0 16,0 0-16,50 0 15,-50 0-15,-24 0 16,-26 0-16,-24 0 266,-50 0-266,-74 0 15,0 0-15,0 0 16,0 0-16,-25 0 15,74 0-15,-25 0 16,51 0-16,-1 0 16,-25 0-16,25 0 15,1-25 110,-51 25-109,50 0 0,1-25-1,-1 25 95,0 0-110,0 0 15,0 0-15,1 0 16,-1 0-1</inkml:trace>
  <inkml:trace contextRef="#ctx0" brushRef="#br0" timeOffset="111542.69">31204 12427 0,'-25'0'94,"1"0"-78,-1 0-1,0 0 1,0 0-16,-24 0 15,-1 0-15,0 0 16,1 0-16,-1 0 16,1 0-16,-1 0 15,0 0-15,-24 0 16,24 0-16,1 0 16,24 0-1,-49 0-15,49 0 16,-50 0-16,51 0 15,-26 0-15,25 0 16,-25 0-16,-24 0 16,49 0-16,-24 0 15,-1 0-15,0 0 16,-24 0-16,24 0 16,-49 0-16,-50 0 15,-198 0-15,74-49 16,-24-1-16,-51 0 15,26 1-15,49-1 16,-25 50-16,150 0 16,-1-25-16,49 0 15,51 25-15,24 0 16,-149 0 296,1 0-312,-50 0 16,-50 0-16,49-24 16,-48 24-16,73 0 15,1-25-15,24 25 16,75-25-16,49 25 16</inkml:trace>
  <inkml:trace contextRef="#ctx0" brushRef="#br0" timeOffset="115893.16">31130 12452 0,'-25'0'15,"25"25"32,0 0-16,0-1-31,0 1 16,0 0 0,0 0-16,0 24 0,0-24 15,0 25 1,0-25 0,0-1 15,0 1-16,0 0 1,0 0 0,0 0-1,0-1 17,0 1-17,-25 0 95,0 0-48,1-25-46,-1 0-16,0 0 15,0 0-15,-24 0 16,24 0-16,0 0 16,-49 0-16,49 0 15,-74 0-15,-25 0 16,24 0-16,1 0 15,0 0-15,24 0 16,-24 0-16,25 0 16,-25 0-16,24 0 15,1 0-15,-1 0 16,26 0-16,24 0 16,-25 0-16,1 0 15,24 0-15,0 0 16,-24 0-16,-1 0 15,-24 0-15,-26 0 16,1 0-16,25 0 16,-26 0-1,1 0-15,25 0 0,-25 0 16,24 0-16,1 0 16,24 0-1,1 0-15,24 0 16,-25 0-16,25 0 15,1 0-15,-1 0 16,-50 0-16,51 0 16,-1 0-16,0 0 15,-50 0-15,26 0 16,-26 0-16,1 0 16,-25 0-16,-149 0 15,-99 0-15,98 0 16,-23 0-16,48 0 15,26 0-15,24 0 16,50 0-16,50 0 16,24 0-16,1 0 15,24 0-15,0 0 16,0-50 265,-49 50-281,24-49 16,25 49-16,1-25 15,-1 25-15,0 0 16,0 0 0,0 0-1,-24 0-15,24 0 16,0 0-16,-24 0 16,-1 0 312,50-25-328,0-25 15,0 26 1,-25-26-16,25 25 16,0-24-1,-25 24-15,25 0 16,0 0-16,0-24 15,0-1 1,0 0 0,0 26-1,0-1 17,0 0-17,0 0-15,0 0 16,0 1-16,0-26 15,0 25 1,0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0-09-08T04:05:54.75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24482 4911 0,'0'-24'266,"-25"24"-251,1 0 17,-1 0-17,0 0 1,0 0-16,0 0 16,1 0-16,-51 0 15,26 0-15,24 0 16,-25 0-16,25 0 15,1 0-15,-1 0 16,0 0-16,0 0 16,-24 0-16,-26 0 15,1-25 1,-1 25-16,1 0 16,-1 0-16,1-25 15,-50 0-15,99 25 16,-24 0-16,-1 0 15,-24 0-15,24-25 16,-24 25-16,-1 0 16,1 0-16,-1 0 15,1 0-15,-1 0 16,51 0-16,-26 0 16,0 0-16,1 0 15,-1 0-15,1 0 16,-1 0-16,25 0 15,-49 0-15,24 0 16,-24 0-16,24 0 16,1 0-16,-26 0 15,26 0-15,-26 0 16,1 0-16,-26 0 16,1 0-16,-74 0 15,24 0-15,0 0 16,25 0-1,25 0-15,0 0 16,-50 0-16,49 0 16,26 0-16,-25 0 15,24 0-15,1 0 16,0 0-16,49 0 16,0 0-16,0 0 15,0 0 141,-99-25-156,-49 1 16,24-1-16,25 25 16,-50 0-16,25-50 15,-24 50-15,49 0 16,-25 0-16,99 0 16,26 0-1</inkml:trace>
  <inkml:trace contextRef="#ctx0" brushRef="#br0" timeOffset="3017.69">4663 7962 0,'-25'0'156,"1"0"16,-26 0-172,0 0 15,1 0 1,24 0 0,0 25-1,0-25-15,25 25 125,-24 0-125,-1-25 16,0 25-16,0-1 16,-24-24-16,49 25 15,-25-25-15,0 25 16,25 0-16,-25-25 31,25 25 16,0 49-47,-25-49 31,25 0-31,0-1 16,0 1-16,-24 25 15,24-25 1,0 24 0,0-24-1,0 25-15,0-26 16,0 1 15,0 0-31,0 0 16,0 0-1,0-1-15,0 1 16,0 0 15,24 0 1,-24 0-17,25-25 1,-25 24-1,25 1-15,0 0 16,0-25-16,-1 25 16,1-25-16,0 0 15,-25 25-15,50-25 16,-50 24-16,24-24 16,26 25-1,-25-25-15,0 0 16,24 25-16,1-25 15,-25 25-15,-1-25 16,1 0 47,0 0-48,0 0 1,0 0-16,-1 0 78,-24-50 31</inkml:trace>
  <inkml:trace contextRef="#ctx0" brushRef="#br0" timeOffset="5655.92">4638 7218 0,'50'-25'46,"-25"25"-14,0-24-1,-1 24-31,1 0 172,0 0-157,0 0 1,0 0 0,0 0-1,-1 24-15,1-24 110,-25 25-95,25-25 1,-25 25 31,25 0-32,-25 0 1,0-1 0,0 1 15,0 0 0,0 25 16,0-26-31,-25-24-16,25 25 15,-25 0-15,0 0 16,1 0 0,-1-1-1,25 1-15,-25 0 16,0-25-1,25 25 1,-25-25 0,75 25 531,0-25-547,-1 0 15,1 24-15,-25-24 16,-1 0-16</inkml:trace>
  <inkml:trace contextRef="#ctx0" brushRef="#br0" timeOffset="9008.12">5383 8458 0,'24'0'110,"1"0"-95,0 0-15,0 0 16,24 0-16,-24 0 16,0 0-16,0 0 15,0 0-15,-1 0 16,1 0 62,0 0-62,0 0-16,0 0 15,-1 0 1,1 0-16,0 0 16,25 0-1,-25 0 1,24 0 78,-24 0-94,0 0 15,0 0 32,-1 0-31,1 0-1,0 0-15</inkml:trace>
  <inkml:trace contextRef="#ctx0" brushRef="#br0" timeOffset="10425">5358 8855 0,'25'0'110,"-1"0"-95,1 0 1,0 0-16,0 0 16,0 0-16,-1 0 15,1 0 1,0 0 62,0 0-78,0 0 16,-1 0-1,1 0 16,0 0-15,0 0 15,0 0 16,24 0-31,-24 0-1,0 0-15,0 0 16,0 0-16,24 0 78,-24 0-62,0 0 15,0 0-15,-1 0-1,1 0-15</inkml:trace>
  <inkml:trace contextRef="#ctx0" brushRef="#br0" timeOffset="13015.7">9451 8558 0,'0'-25'203,"-50"25"-156,25 0-31,0 0-16,-24 0 15,24 0 17,0 0-32,0 0 15,1 0 1,-1 0 109,-25 0-109,1 0-16,-1 0 15,25 0-15,0 0 16,0 0-16,-49 0 15,49 0-15</inkml:trace>
  <inkml:trace contextRef="#ctx0" brushRef="#br0" timeOffset="14687.08">9103 8235 0,'25'0'47,"-25"25"-16,25 0-15,-25 24 0,25-24-1,-25 0 1,0 0 0,0 0-16,0 24 15,0-24 1,0 0 31,0 0-32,0-1 1,0 1 46,0 0-30,0 0-17,0 0 1,0-1 156,0 1-157,0 0-15,0 0 32</inkml:trace>
  <inkml:trace contextRef="#ctx0" brushRef="#br0" timeOffset="25376.75">7689 8062 0,'-49'0'157,"24"0"-157,-25 0 15,26 0-15,-1 0 16,0 0-16,25 24 15,-25-24 95,0 25-95,1 0-15,-26 25 16,0-1 0,26-24-1,24 0 1,-25-25 0,25 25-16,0-1 15,0 1 1,0 0-1,0 25 1,0-26 0,0 26-1,0-25-15,0 24 16,0 1-16,0 0 16,0-1-1,0-24-15,0 0 16,0 0-16,25-25 125,24 0-94,-24 0-31,25-25 16,-1 25-16,-24-25 15,0 0-15,24 25 16,-49-25-16,25 25 16,-25-24-16,25-1 31,0 25-16,-25-25 1,25 25 0,-25-25-1,0 0 1,0 1 0,24-1-1,-24 0 1,0 0-16,25 0 15,-25-24 1,0 24 0,0 0-16,25 0 15,-25 1-15,0-1 16,25 0-16,-25 0 16,0 0-1,0 1 16,0-26 110,0 25-110,-25 0-15,25 1-16,0-1 16,-25 0-16,25 75 296,0-26-296,-25 26 16,1-25 0,24 0-16,0-1 31,0 1-15,0 0-1,0 0 1,0 0-1,24-1 1,-24 1 0,0 0-1,0 0 1,0 0 0,0-1-1,0 1 1,0 0-1,0 0 1,25 0 0,-25-1 15,0 1-15,25-25-1,-25 25-15,0 0 16,25 0-1,0-25 32,-25 24-31,24-24 31,1 0 125</inkml:trace>
  <inkml:trace contextRef="#ctx0" brushRef="#br0" timeOffset="27632.34">7913 7516 0,'0'-25'78,"0"0"-63,0 0 1,0 1 0,24 24-16,1 0 140,0 0-124,0 0-16,0 0 16,0 0 15,-1 24-16,-24 1 95,25-25-110,-25 25 31,0 0-15,0 0 15,0-1-15,0 1-1,0 0 16,0 25-15,0-26 0,-25-24-16,1 25 15,24 0 1,0 0 0,-25 24 93,0-24-78,0-25-31,50 0 391,25 0-391,-1 0 15,1 0-15,24 0 16,-49 0-16,0 0 16,0 0 249,-1 0-140</inkml:trace>
  <inkml:trace contextRef="#ctx0" brushRef="#br0" timeOffset="30609.46">10195 7739 0,'0'25'109,"0"0"-109,0 24 16,0-24-16,0 0 15,25 0-15,-25 24 16,0 1 0,0-25-16,0 0 15,0-1-15,0 1 16,0 25 0,0-25-1,0-1-15,0 1 16,0 0-16,0 0 15,0 0-15,0 24 16,-25-49-16,25 25 16,0 25-16,0-26 15,-25 1-15,25 25 16,0-1-16,0-24 16,0 0-1,0 0 32,0 0 31,0-1-47,0-48 173,0-1-189,0-25 1,0 1-16,0 24 15,0 0-15,0-25 16,25 26-16,-25-51 16,0 50-16,25 1 15,-1-1-15,-24 0 16,0-25-16,25 26 16,-25-1-1,25 0 1,0 0-1,24-24 64,-24 49-64,25 0 126,-1 0-126,-24 0-15,0 0 16,0 24-16,-25 1 16,25-25-1,-1 25 1,-24 0 15,0 0-15,0-1-16,25 1 15,-25 0 1,0 0 0,0 0-1,0-1 1,0 1-16,0 0 16,0 0-1,0 0-15,0-1 16,-25 1-16,1 0 15,24 25 1,-25-50 0,0 24-16,25 1 15,-25 0-15,0 0 16,25 0 0,-24-1-1,-1-24 1,25 25-1,-25-25 17,0 0 15,0 0 46,1 0-77,-1 0-16,0 0 187</inkml:trace>
  <inkml:trace contextRef="#ctx0" brushRef="#br0" timeOffset="33336.11">10592 7317 0,'0'-24'218,"24"24"-171,1 0 94,0 0-141,0 0 31,0 24-15,-25 1 31,0 0-32,0 0 126,0 0-125,0-1-1,0 1 1,0 0-1,0 0 17,0 0-17,0-1-15,-25 1 32,0 25-17,0-50-15,0 25 16,1-1 15,-26 1-15,50 0-1,-25-25 1,25 25-16,-25-25 16,50 0 343,0 0-343,0 0-1,0 0 126,-1 0-94,1 0-47,0 0 31,0 0 235</inkml:trace>
  <inkml:trace contextRef="#ctx0" brushRef="#br0" timeOffset="45488.47">18604 8706 0,'0'25'187,"-25"25"-187,25-25 16,0-1-16,0 26 16,0 0-16,0-26 15,-25 26-15,0-25 16,25 25-16,0-26 15,0 26-15,0-25 16,0 49-16,0-49 16,0 0-16,0 24 15,0 1-15,0-25 16,0 24-16,0-24 16,0 0-1,0 25-15,0-26 16,0 26-16,0 0 15,0-1-15,0-24 16,0 25-16,0-26 16,0 26-16,0-25 15,0 24-15,0-24 16,0 50-16,0-26 16,0 1-16,0-25 15,0 24-15,0 1 16,0 0-16,0-1 15,0 1-15,0-1 16,-25 26-16,25-26 16,0 51-16,0-26 15,0-24-15,0 24 16,-25 0-16,25-49 16,0 25-16,-24-1 15,24 1-15,0 0 16,-25-1-16,25-24 15,0 0-15,0 25 16,0-26-16,0 1 16,0 0-16,-25 0 15,25 0 1,0-1 0,0 1-16,0 0 15,-25 0 1,0-25 468,-49 0-468,24 0-16,1 0 15,24 0-15,-25 0 16,26 0 0,-26 0-16,25 0 15,0 0-15,-24 0 16,24 0-16,0 0 16,0 0-1,1 0 1,-26 0-16,-24 0 15,-26 0-15,1 0 16,25 0-16,-1 0 16,-24 0-16,0 0 15,49 0-15,1 0 16,24 0-16,-74 0 156,-50 0-156,-50 0 16,1 0-16,-1 0 15,26 0-15,-26 0 16,75 0 0,-49 0-16,49 0 0,24 0 15,26 0 1,0 0-16,-50 0 234,-50 0-234,-49 0 16,-50 0-16,50 0 16,-25 0-1,99 0-15,-25 0 16,25 0-16,125 0 15</inkml:trace>
  <inkml:trace contextRef="#ctx0" brushRef="#br0" timeOffset="48394.07">18653 8731 0,'0'-25'47,"-49"25"31,24 25-47,0-25-15,0 25-16,-25 0 16,50 0-16,-24-25 15,-1 24-15,-25 26 16,25-50-16,25 25 15,-49-25-15,24 49 16,-25-24-16,26 0 16,-26 0-16,25 0 15,-24-25-15,-1 49 16,0-24-16,26 0 16,-26 25-16,25-50 15,-24 49-15,24-49 16,0 25-16,-25 0 15,26-25-15,-26 49 16,25-24-16,-24 0 16,24-25-1,0 25-15,0 0 16,-49-1-16,49 1 16,-50 0-16,1 25 15,-25-1-15,24-24 16,1 25-1,-50-1-15,99-49 16,-24 25-16,24 0 16,0-25-16,-25 25 15,26-1-15,-26 1 16,-24 25-16,-1-25 16,1 24-16,-1 1 15,26-25-15,-51 24 16,26 1-1,24-50-15,1 25 16,-26 24-16,1-24 16,0 0-16,-26 25 15,26-26-15,-25 26 16,49-50-16,25 25 16,-49 0-16,49-25 15,0 24-15,-49 1 16,49 0-16,0 25 15,-49-50-15,-1 49 16,51-49-16,-1 25 16,-50 0-16,51 0 47,-1-1-47,-25-24 15,1 25 1,-1 0-16,25-25 15,-24 50-15,-1-50 16,-24 49-16,-1-24 16,26 0-1,-26-25-15,1 49 16,24-49-16,25 25 16,-24-25-16,24 25 31,0 0 31,0-25-62,-49 49 16,24-24 0,25-25-16,-24 50 15,-1-25 1,1 0-16,24-25 15,0 49 142,-25-24-157,1 25 15,-1-26-15,-24 26 16,49-50-16,0 25 16,-24 0-16,-1-1 78,50 1-78,-25-25 15,-24 25 1,49 0 15,-25 0-15,0-25 281,25-25-282</inkml:trace>
  <inkml:trace contextRef="#ctx0" brushRef="#br0" timeOffset="51360.68">18430 11212 0,'-50'0'265,"-74"0"-249,-25 0-16,25 0 15,0 0-15,50 0 16,0 0-16,49 0 16,25 25 390,0-1-390,0 1-1,25 0-15,-25 0 16,24 0-16,-24-1 15,0 1 1,0 0-16,25-25 16,-25 25 93,0 24-109,0-24 16,0 0 15</inkml:trace>
  <inkml:trace contextRef="#ctx0" brushRef="#br0" timeOffset="54960.34">16396 9054 0,'-25'0'265,"0"0"-249,25 25 0,-25-25-16,1 24 15,-1 1 1,25 0-1,-25-25 1,25 25 15,-25-25-15,25 25 15,0-1 0,0 1-31,0 0 16,0 0 0,0 0 31,0-1-47,0 1 31,0 0 0,0 0-31,0 0 47,25-1-16,-25 1-15,25-25-1,0 25 32,-1-25-15,26 0-32,-25 0 15,0 0-15,24 0 16,-24 0-16,0 0 109,0 0-93,24 0-16,-24 0 15,25 0 1,-25 0 0,-1 0-1</inkml:trace>
  <inkml:trace contextRef="#ctx0" brushRef="#br0" timeOffset="59248.17">15503 9798 0,'-25'0'109,"0"0"-93,1 0 15,-1-25-15,0 0 15,25 0-31,-25 1 16,25-1-1,0 0 1,0 0 62,0 0-47,0 1-15,25 24-16,0-25 16,0 25 124,-1 0-124,1 0 0,0 0 15,0 25 0,-25-1-15,0 1-16,0 0 0,0 0 15,0 0 17,0-1-32,0 1 15,0 0-15,0 0 16,0 0-1,0-1 1,-25-24 0,25 25 31,0 0-47,-25 25 15,0-50-15,25 24 16,-49-24-16,49 25 15,-50 0-15,25-25 47</inkml:trace>
  <inkml:trace contextRef="#ctx0" brushRef="#br0" timeOffset="61095.64">14784 9624 0,'24'50'109,"-24"-25"-78,0-1-15,0 1 0,0 0-1,0 0 17,0 0-1,-24-25-16,-1 24 17,0-24-32,0 25 15,0-25-15,-24 0 16,-1 25-16,50 0 328,0 0-312,25-25 46,-25 24-46,25 1-1,-25 0 32,0 0-31,0 0 0,0 0-1,0-1-15,-25 1 31,0 0 1,0 0-17,1-25 1,-1 25-16,-25-1 16,1-24-16,24 25 15,-25 0-15,0 0 16,26-25-16,-1 25 15,-25-1-15</inkml:trace>
  <inkml:trace contextRef="#ctx0" brushRef="#br0" timeOffset="62264.96">14660 9451 0,'-25'0'157,"25"24"-157,-25-24 31,0 25-15,0-25-1,25 25 1,-24-25-1,-1 25 1,0 0 0,-25-1-1</inkml:trace>
  <inkml:trace contextRef="#ctx0" brushRef="#br0" timeOffset="77120.02">15751 12030 0,'-50'25'188,"26"0"-188,-1-25 15,0 49 17,0-49-17,0 25-15,1 0 16,-1 0 15,25 0 0,0 24-15,-25-49-16,25 25 16,-25 0-1,25 0 16,0 0-15,0-1 0,25 26-1,-25-25 1,50 0 0,-50-1-1,24 1 48,1 0-48,0-25-15,0 0 32,0 0-1,-1 0 16,1 0 0,0 0-32,0-25-15,-25 0 16,25 1-16,-25-1 15,0 0 1,0-25 0,0 26 15,24 24-31,-24-25 16,0 0 15,0 0-16,0 0 1,0 1 15,0-1-31,0 0 32,0 0-32,0 0 15,0 0 1,25 1-16,-25-1 31,0 50 313,0 24-329,0-24 1,0 0 0,0 0-16,0 0 15,0-1 17,25 1-32,-25 0 31,0 0-16,0 0 1,0-1 0,0 1-1,0 0 1,0 0 15,0 0-15,0-1-1,0 1 1,0 0 15,0 0-15,0 0 0,0-1-1,25-24 1,0 25 124,-1-25-124,1 0 0,25 0-1</inkml:trace>
  <inkml:trace contextRef="#ctx0" brushRef="#br0" timeOffset="80417.23">19149 9624 0,'0'50'109,"0"-25"-93,0 24-16,0-24 15,0 25-15,0-1 16,0-24-16,0 25 16,0-26-16,0 1 15,0 0-15,0 25 16,-25-25-1,25 24-15,0-24 16,0 0 0,0 0-16,0-1 15,0 1 1,-24 25-16,24-25 16,0-1-16,0 1 15,0 0 1,0 0-1,0 0 1,0-1 15,0 1-15,0-50 140,0-24-140,0 24-16,24-25 15,-24 26 1,25-1-16,-25 0 16,0 0-16,25 0 125,0 1-125,0-1 15,-1-25-15,26 25 16,-50 1-16,25 24 16,0-25-16,-1 25 218,26 25-202,-25-1 0,0 1-1,-25 0 1,24 0-1,-24 0 17,0-1-17,0 1 17,0 0-32,0 0 15,0 24 32,0-24 31,-24-25-62,-1 25-16,0 0 62,25 0-62,-25-25 32,-24 24-17,49 1 1,-25 0-1,0-25 1,0 0-16,0 0 16,25 25-16,-24-25 109,-26 0-93,25 0-1,0 0-15,1 0 16,-1 0 0</inkml:trace>
  <inkml:trace contextRef="#ctx0" brushRef="#br0" timeOffset="103354.08">12477 14709 0,'0'-25'47,"0"1"15,-50 24 157,-24 24-203,-1 1-16,-49 0 15,75-25-15,-26 0 16,26 0-16,-1 0 15,25 0 1,25 25 78,0 0-79,-25-1 1,25 1 15,0 0-15,0 0-16,-24 0 16,24-1-1,0 1-15,0 25 16,0-1-1,0-24-15,0 0 16,0 0-16,0 0 16,0-1-1,0 1-15,0 0 16,0 0 0,0 24-1,24-24 16,1-25-31,-25 25 16,25-25-16,25 25 16,-26-25 15,1 0-15,25 0-16,-25 0 15,24 0-15,1-25 16,0 0-16,-26 25 15,26-49-15,-25 49 16,0 0-16,24-25 16,-24 0-16,25 25 15,-26 0-15,26-25 16,-25 25 0,-25-25-16,25 25 46,-25-24-30,24 24 0,-24-25-16,0 0 31,0 0-31,0 0 31,0 1 0,0-1 1,0 0-32,0 0 15,0 0 1,0 1 0,0-1-1,0 0 1,0 0 31,0 0-32,0 1 17,0-1-1,0 0 16,0 0-16,0 0 0,0 50 235,0 0-266,0 0 31,0 0-15,0 24-1,0-24 1,0 0 15,0 0-15,0-1-1,0 1 1,0 0-16,0 0 16,0 0-1,0-1 1,0 1 0,0 0-1,0 0 1,-24 0-1,24-1 1,0 1 31,0 0-16,0 0-15,0 0-1,0-1 17,0 1-17,24-25-15,-24 25 16,25 0 0,-25 0-16,25 0 15,-25-1-15,25-24 16,0 0-1,-25 25 1,24-25 15,1 0-15,0 0 0,0 0-1,0 0 32,-1 0 47,-24-25 31,0 1-110,0-26 1</inkml:trace>
  <inkml:trace contextRef="#ctx0" brushRef="#br0" timeOffset="105273.57">12750 14238 0,'0'-25'78,"0"0"-78,24 25 16,1-25 15,0 25-31,25 0 16,-26 0 0,26-24-1,-25 24 110,24 24-109,-49 26 15,25-50-31,-25 25 16,0 24 109,0 1-110,0-25 1,-25 0-16,1 0 16,-1-25-1,0 24 1,0 1 15,50-25 391,0 0-422,0 25 16,-1-25-1,1 25 79,0-25-47</inkml:trace>
  <inkml:trace contextRef="#ctx0" brushRef="#br0" timeOffset="106392">13444 15106 0,'25'-25'78,"0"25"-63,0 0 1,24 0-16,-24 0 16,25 0-16,-1 0 15,-24 0-15,49 0 16,-24 0-16,-25 0 16,0 0-16,-1 0 46,26 0-30,-25 0 0,0 0-1,-1 0-15,1 0 32,0 0-1,0 0-16,0 0-15</inkml:trace>
  <inkml:trace contextRef="#ctx0" brushRef="#br0" timeOffset="107576.9">13444 15354 0,'50'0'140,"-1"0"-124,-24 0-16,0 0 31,25 0 0,-26 0-15,1 0-16,0 0 16,0 0-16,0 0 15,-1 0 1,1 25-1,0-25 1,0 0-16,24 25 16,-24-25-16,0 0 93,0 0-14,0 0-48,24 0 47,-49-25-47</inkml:trace>
  <inkml:trace contextRef="#ctx0" brushRef="#br0" timeOffset="110512.69">15404 14585 0,'-25'0'484,"0"0"-468,-25 25 218,26 0-218,-51 0-16,50-25 16,1 24-16,-1-24 62,0 25 63,0 0-125,0 0 31,1 0-15,24-1 0,-25 1-1,0-25 1,25 25 15,0 0 0,0 0-15,0-1 0,0 1-1,0 0 17,25 0-1,-25 0-16,25-1 1,-25 1 0,24 0-16,1 0 15,0 0 1,-25-1 0,25 1-16,-25 0 15,25-25 1,-1 50 15,1-50 47,0 0-62,0 0 15,0 24-15,24-24-1,1 0-15,0 0 16,-26 0-16,1 0 16,0 0 62,0 0-78,0 0 93</inkml:trace>
  <inkml:trace contextRef="#ctx0" brushRef="#br0" timeOffset="112617">15801 14163 0,'-25'-24'110,"25"-26"-95,25 50 1,-1-25 0,1 25 77,0 0-93,0 0 16,0 0-16,-1 0 47,1 0-47,0 25 62,-25 0-15,25 0-47,-25-1 16,0 1 15,0 0 0,0 0-31,0 0 32,-25-1-17,25 1 1,-25 0-1,0-25 1,25 25 0,-24-25 15,-1 25-31,0-25 16,25 25-1,-25-25 1,50 0 312,0 0-328</inkml:trace>
  <inkml:trace contextRef="#ctx0" brushRef="#br0" timeOffset="113872.08">15949 14436 0,'25'0'172,"0"0"-157,25 0-15</inkml:trace>
  <inkml:trace contextRef="#ctx0" brushRef="#br0" timeOffset="115633.18">16396 14908 0,'25'0'218,"24"0"-218,-24 0 16,0 0-16,25 0 16,-1 0-1,-24 0-15,0 0 16,0 0-1,-1 0 32,1 0-15,0-25-32,0 25 31,0 0 16,49 0-47,-24 0 15,-26 0-15,1 0 16,0 0 0,0 0-1,-25-25 1,25 25 15,-1 0-15</inkml:trace>
  <inkml:trace contextRef="#ctx0" brushRef="#br0" timeOffset="119193.59">17462 13841 0,'25'74'93,"0"-49"-77,-25 0 0,0 0-1,0 0-15,0-1 16,0 26-16,0 0 16,0-1-1,0-24-15,0 25 16,0-26-16,0 1 15,0 25-15,0-25 16,0 0-16,0-1 16,0 1-16,0 0 15,0 0-15,0 0 16,0-1 0,0 1-1,0 0 1,0 0 15,0 0-15,0-1-1,0 1-15,0 0 78,0 0-78,25 0 16,-25-1-16,25 1 16,-25 0-16,0 0 15,0 0 1,-25-25 203,25-25-204,0 0 1,0 0-16,0-24 16,0 24-16,0-25 15,0 1-15,0-1 16,0 0-16,0 26 15,0-1-15,0 0 16,25-25 109,0 1-109,24 24-1,-49 0 1,50 25 62,-25 0-62,24 0-1,-24 0 1,0 25-16,0 0 62,-1 0-30,1-25-32,-25 24 15,25 1 17,-25 0-1,0 0 0,0 0-15,0-1-1,0 1 17,0 0-17,0 0 1,0 0-1,0-1 17,0 1-17,-25 0 1,25 0 0,-25 0-1,25 24 1,-24-49-1,-1 25 1,0 0 31,-25 0-16,26-1 16,-1-24-31,0 0 312</inkml:trace>
  <inkml:trace contextRef="#ctx0" brushRef="#br0" timeOffset="121856.76">18132 13742 0,'0'-50'47,"0"25"-32,0 1 1,50 24 140,-25 0-125,-1 0 1,-24 24-17,0 1 16,0 0-15,25 0 0,0 0 31,-25 24 15,-25-49-31,25 25-31,-25 0 32,1 0-1,24-1-31,-25-24 15,0 25 17,0 0-1,0 0-15,1 0-1,-1-25 32,50 0 328,-1 0-187,1 0-1,-25 24-187,25-24 16,0 0 15,0 25 16,-1-25 31,1 0-47</inkml:trace>
  <inkml:trace contextRef="#ctx0" brushRef="#br0" timeOffset="140336.76">12080 16371 0,'-25'0'0,"0"0"62,25 25-46,0 0 0,0 0-1,0 24 1,0-24-1,0 0-15,0 0 16,0-1-16,0 1 16,0 25-1,25-1 1,-25-24-16,0 0 16,0 0-16,25 0 15,-25-1-15,0 1 16,0 0-16,0 0 15,0 0-15,25 24 16,-25-24 0,0 0-1,0 0 1,0-1-16,0 1 16,0 0-1,0 0 1,0 0-1,0-1 1,0 1-16,0 0 31,49-50 157,-49 0-157,50-24-31,-50-1 16,50 1-1,-50 24 1,24-25 0,1 50-1,-25-49 48,50 24-48,-50 0-15,25 25 16,-25-25 0,24 25-16,1-25 15,0 1 1,0 24 124,0 0-124,-1 0 0,1 0-1,0 24-15,0 1 16,-25 0 0,25-25-16,-25 25 15,0 0 1,0-1-1,0 1 32,0 0-31,0 0 0,0 0-16,0-1 15,0 1 16,-25-25-15,0 25 0,25 0-16,-25-25 31,0 25-15,1-25 15,-1 0-31,25 24 15,-25 1-15,0-25 16,0 25-16,-24-25 16,49 25 124,-75 0-124,26-25-16,24 24 16,-25-24-16,1 25 15,24-25 1,0 0 203,25-25-188</inkml:trace>
  <inkml:trace contextRef="#ctx0" brushRef="#br0" timeOffset="142793.34">12551 16098 0,'0'-25'31,"50"-24"-15,-25 49-1,-1 0 266,1 0-265,0 0-16,-25 25 16,0-1-1,0 1 1,0 0 0,0 0-1,0 0 1,-25 24 31,0-24-16,-24 25 0,24-50 63,-49 49-78,49-49-16,0 25 15,0 0-15,0-25 16,50 0 312,25 0-312,-25 0-16,-1 0 15,1 0-15,25-25 16,-25 25 93,-1 0-78,1 0-31,0 0 32,0 0-17,0 0 235,-1 0-218</inkml:trace>
  <inkml:trace contextRef="#ctx0" brushRef="#br0" timeOffset="144248.28">13543 16793 0,'25'0'31,"0"0"-15,0 0-16,0 0 15,24-25 48,-24 25-63,0 0 15,0 0 1,-1 0 0,1 0-1,0 0 17,0 0 46,0 0-63,-1 0 79,1 0 47</inkml:trace>
  <inkml:trace contextRef="#ctx0" brushRef="#br0" timeOffset="145440.7">13345 17090 0,'25'0'46,"0"0"-30,-1 0-16,1 0 16,0 0-16,0 0 15,0 0 17,-1 0-17,26 0 1,-25 0-16,0 0 15,-1 0-15,1 0 235,0 0-235,25 0 15,-26 0 1,1 0 0</inkml:trace>
  <inkml:trace contextRef="#ctx0" brushRef="#br0" timeOffset="148591.5">15577 16396 0,'-24'0'625,"-1"0"-609,0-25-16,0 25 15,0 0-15,1 0 266,-1 0-266,0 0 31,0 0-15,0 25-1,0-25 1,1 0 109,24 25-109,-25-25 15,0 25-15,25-1 30,0 1-46,-25-25 16,25 25-16,0 0 16,-25 0-1,25-1 1,0 1 0,0 0-1,0 0 16,0 0-31,0-1 32,0 1-1,0 0 0,0 0-31,0 0 16,0-1-1,0 1 17,0 0-32,25 0 15,-25 24 1,25-24 0,0-25-1,-25 50-15,25-25 16,-1-1-1,-24 1 1,25-25 15,-25 25-15,0 0 15,25-25-31,0 25 47,0-25-31,0 0-16,24 0 15,-24 0 1,0 0 0,0 0 15,-1 0-31,1 0 15,0 0 1,0 0-16,0-25 141,-25 0-141,49 25 15</inkml:trace>
  <inkml:trace contextRef="#ctx0" brushRef="#br0" timeOffset="150913.29">15875 15999 0,'-25'-25'62,"25"0"-46,25 25-16,0 0 16,0 0-16,-1 0 125,1 0-94,0 0-31,-25 25 15,0 0 17,0 0-17,25-25-15,-25 25 32,0-1 14,0 1-30,0 0-16,0 0 16,0 24-1,-25-49 1,0 50 62,0-50-62,-24 25-1,24-25 1,0 25 0,0-25-1,50 0 313,25 0-312,-25 0-16,-1 0 94,1 0-16,0 0-78,0 0 328</inkml:trace>
  <inkml:trace contextRef="#ctx0" brushRef="#br0" timeOffset="152354.37">16545 16818 0,'0'-25'63,"0"0"-48,25 25-15,-1 0 16,1 0 47,0 0-48,0 0-15,24 0 16,-24 0-16,0 0 31,0 0-31,0 0 16,-1 0-1,1 0-15,0 0 16,0 0-16,0 0 16,-1 0 46,1-25-46,0 25-1,0 0 48,0 0-48,24-25 1,-24 25 47,0 0-48</inkml:trace>
  <inkml:trace contextRef="#ctx0" brushRef="#br0" timeOffset="153848.17">17661 15627 0,'0'25'78,"0"24"-62,0-24-16,0 0 15,0 25-15,0-26 16,0 1-16,0 0 16,0 25-16,0-26 15,0 1-15,0 25 16,0-25-1,0 24 1,0-24 0,0 0-1,0 24 1,0-24-16,0 25 16,0-1-1,0-24-15,0 0 16,0 0-1,0 0-15,0 0 16,0-1 0,0 1-1,0 0 1,0 0 0,0 0 15,0-1-31,0 1 15,0 0 1,0 0-16,25 0 469</inkml:trace>
  <inkml:trace contextRef="#ctx0" brushRef="#br0" timeOffset="157273.21">17636 16024 0,'-49'0'172,"-1"0"-156,25 0-16,0 0 0,0 0 15,1 0-15,-1 0 16,0 25-1,0-25 1,0 0-16,1 24 16,-1 1 31,25 0-16,0 0-16,0 0 32,0-1-47,0 1 16,0 0 0,0 25-1,0-26 1,0 1-1,0 0 1,0 0-16,0 0 16,0 0-1,0-1 1,0 1 0,25-25-1,-25 50-15,24-25 16,1-25 15,-25 24-15,0 1-1,25-25 63,0 0-78,24 0 16,-24 0 0,0-25 31,0 1-16,0-1-16,-25 0 1,0 0 0,25 25-16,-25-25 15,24 1-15,-24-1 16,25 0 0,-25-25 15,0 25 0,0 1-31,0-1 16,0 0-1,0 0 1,0 0 0,0 1-16,0-1 31,0 0 0,0 0 0,0 0-31,0 1 32,0 48 186,0 1-202,0 25-16,0-25 16,0-1-16,0 1 15,0 0-15,0 0 16,0 0-1,0-1 1,0 1 0,0 0-16,0 0 15,0 0 1,0 0 0,0-1 15,0 1 0,0 0-15,0 0-1,0 0 32,25-1-31,-25 1 15,25 0-31,0-25 234,-1 0-202,1-25-17,0 0 376</inkml:trace>
  <inkml:trace contextRef="#ctx0" brushRef="#br0" timeOffset="159592.31">17983 15553 0,'0'-25'16,"0"0"0,25 25 62,-25-25-47,25 25-15,-25-25-16,25 25 15,0 0 173,-1 0-173,1 0-15,-25 25 16,0 0-16,0 25 16,0-26-1,0 1 1,0 0-16,0 0 0,0 0 47,0-1-32,0 1 1,0 0 15,0 0-31,-25-25 16,1 25 15,-1-25-15,0 24-16,0 1 15,-24-25 63,73 0 188,1 0-203,0 0 30,0 25 1,0-25-94,-1 25 16,1-25 265,0 0-219</inkml:trace>
  <inkml:trace contextRef="#ctx0" brushRef="#br0" timeOffset="187273.96">18628 8731 0,'-24'0'406,"-1"0"-406,0 25 219,-25-25-203,25 25-16,-24 0 15,24-25-15,0 49 16,0-49-16,1 0 16,24 25-16,-25-25 15,25 25-15,-50 0 141,25-1-141,1 1 16,-26 0-16,50 0 15,-25 0-15,0 0 16,1-25-1,-1 49 126,-74-24-141,49 25 16,25-50-16,-24 24 15,-26 26-15,26-50 16,24 25 0,0-25-16,0 25 15,-24-1 1,24 1 15,0 0 0,0-25-15,-25 25 0,26 0-16,-1-25 15,-25 0-15,25 24 16,1 1-16,-1-25 15,0 0-15,-25 25 16,26 0-16,-26-25 16,50 25-1,-50-25 142,26 24-157,-26 26 15,0-25 1,1 0-16,24-25 15,-25 49-15,-49 1 16,74-50-16,-49 25 16,49-1-16,-74 1 15,74 0 1,-24 0-16,-51-25 234,51 49-218,-26-24-16,-24 25 16,49-25-16,1 0 15,-1-1-15,1 1 16,-1-25-16,25 25 15,0-25 1,-49 25 234,-25 24-250,49-24 16,-49 25-16,25-25 15,-26 24-15,1 1 16,49-50-16,-49 49 16,0 1-16,74-50 15,0 25-15,-24 0 188,24 24-173,-49-24-15,24 25 16,0-26-16,26 26 16,-51-25-16,1 24 15,24-24 1,1 0-16,24 25 15,0-50-15,0 24 16,-25 26 328,-24-25-344,0 24 15,-50 1-15,49 0 16,-24-1-16,25 1 16,-26 0-16,51-26 15,-1 26-15,25-50 16,-24 25-16,-1 0 750,25-1-750,1 1 16,-1 0-16,0-25 15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0-09-07T09:03:56.03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3398 4638 0,'75'0'125,"123"0"-110,-24 0-15,-1 0 16,-49 0-16,50 0 16,24 0-1,-24 0-15,-50 0 16,0 0-16,-49-24 15,-1-1-15,0 25 16,-49 0 0,0 0-16,0 0 62,24 0-62,75 0 16,50 0-16,0 0 15,24 25-15,-24-1 16,-25 1-16,-1-25 16,-48 0-16,-1 0 15,-25 0-15,-49 0 16,0 0 203,24 0-219,26 0 15,49 0-15,198 0 16,-24 0-16,24 0 16,26 0-16,-1 0 15,-25 0-15,1 0 16,-25 0-16,-75 0 15,-25 0-15,-123 0 16,-50 0-16</inkml:trace>
  <inkml:trace contextRef="#ctx0" brushRef="#br0" timeOffset="4576.92">3324 3299 0,'0'-25'31,"-75"-49"-15,-24-1-16,-25 51 16,50-51-16,-1 50 15,-24 1-15,50-1 16,24 0-16,-25 25 15,-24 0 220,-26 50-235,1 24 15,50-74 1,-1 50-16,-24-26 16,74 1-16,-25-25 15,-25 25-15,50 0 16,-25-25-16,-24 49 16,24-24 15,25 0 63,0 0-79,0 0-15,-25 49 16,25-49-1,0 24-15,0 1 16,0 0 0,0-26-16,0 1 15,0 0-15,0 25 16,0-25 0,0 24-1,0 1 1,0-25-16,0-1 15,0 1-15,0 0 16,0 0-16,0 0 16,0 24-16,0-24 15,0 0 1,0 0-16,0-1 16,25-24-1,-25 50-15,0-25 16,25 24-1,0 1-15,-25-25 16,0 0-16,0 24 16,24-24-16,1 25 15,-25-26-15,25-24 16,-25 25 0,0 0 15,25-25-16,0 25 1,24-25 15,-24 25-15,0-25 15,0 0-31,24 0 16,1 24-16,-1-24 15,-24 0-15,0 0 16,0 0-16,24 0 16,-24 0 15,0 0-31,0 0 16,0 0-1,24 0 63,1 0-62,0-24-16,-50-1 16,49 25-16,-24 0 15,0-25-15,0 0 16,24 25-1,-49-25 1,25 25-16,0-24 78,-25-1-78,49 0 16,-49 0-1,25 0-15,0 25 16,-25-24 15,0-26-15,0 25 0,0 0-1,0 1 1,0-1-16,25 25 15,-25-25-15,0-25 16,0 26 0,0-1-16,25 0 15,-25 0-15,24 0 16,-24 1 0,0-1-1,0 0 1,0 0-1,25 25-15,-25-25 16,0 1-16,0-1 16,25-25-1,-25 25 1,25-24 0,-25 24-16,0 0 15,0 0 1,0-24-16,0 24 15,0 0 17,0 0-17,0 0 17,0 1-32,0-1 31,0 0-16,-25 0 1,25 0-16,-25 25 16,25-24-1,-25-1-15,25 0 16,-24 25-16,-1-25 16,25 0-16,-25 1 15,0-1 16,0-25 1,1 25 30,-1 1-15,0-1-31,25 0-16,-25 25 15,25-25 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0-09-07T09:06:41.61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32941 4291 0,'-25'-25'172,"0"25"-141,0-24-15,0 24 15,1 0 31,-1 0-46,0 0 15,0 0-15,0 0 0,1 0-1,-1 0 1,-25-25-16,25 25 15,1 0 1,-51-25 218,50 25-218,-49 0-16,24 0 16,26 0-16,-1 0 15,-25-25-15,25 25 32</inkml:trace>
  <inkml:trace contextRef="#ctx0" brushRef="#br0" timeOffset="46456.31">32668 6648 0,'-25'0'62,"0"0"-46,0 0 15,1 0 0,-1 0 0,0 0-31,0 0 16,-24 0-16,-26 0 16,50 0-1,-24 0-15,24 0 16,0 0-16,0 0 16,0 0-16,1 0 15,-1 0 1,0 0-1,-25 0-15,1 0 16,-26 0-16,26 0 16,-1 0-16,-24 0 15,24 0-15,1 0 16,24 0-16,-25 0 16,-24 0-16,49 0 15,0 0-15,0 0 16,1 0-16,-1 0 15,-25 0-15,25 0 16,1 0 15,-51 0-31,25 0 16,-24 0-16,0 0 16,-1 0-16,26 0 15,-1 0-15,0 0 16,1 0-1,24 0-15,-49 0 16,24 0-16,0 0 16,-24 0-16,0 0 15,49 0-15,-74-25 16,49 25-16,-25 0 16,26-25-16,24 25 15,-49 0-15,24 0 16,25 0-16,-24 0 15,-1 0 1,25 0-16,-24 0 16,24 0-1,0 0 1,0 0 109,-99 0-109,-74 0-16,-1 0 15,26 0-15,73 0 16,1 0-16,0 0 15,25 0-15,-1 0 16,50 0-16,-24-25 16,-1 25 265,-24 0-265,-25 0-16,24 0 15,1 0-15,24 0 16,0 0-16</inkml:trace>
  <inkml:trace contextRef="#ctx0" brushRef="#br0" timeOffset="51759.12">28079 6623 0,'0'0'0,"-25"0"15,25-25 1,0 0 15,-25 25-31,25-25 16,0 1-1,0-1 48,0-25-47,-25 1-16,25-1 15,-24 50 1,24-25-16,0 0 15,0-24 1,0 24 0,-25 0-1,25 0 1,0 1-16,0-1 31,0 0-15,0 0-1,0 0 1,0 1 0,0-1-1,0 0 1,0 0 0,0 0-1,0 1 16,0-26 141,0 25-156,25-25 0,-1 50-16,-24-24 15,25-1 16,-25 0 235,75 0-250,-26 0-1,1 25-15,-25 0 16,0 0 281,74-24-282,50 24-15,24 0 16,1 0-16,-50 0 16,25 0-16,-50 0 15,-49 0-15,-1 0 16,-24 0-16,25 0 219,98-25-204,1 25 1,25 0-16,-25 0 16,-25 0-16,-50 0 15,1-25-15,-51 25 16,1 0-16,0 0 15,25-25 95,24 0-110,25 25 15,25 0-15,-25-24 16,-49-1-16,0 25 16,-1 0-16,1-25 15,-25 25-15,24 0 16,-24 0 15,0 0-31,0-25 16,24 0 15,-24 1 0,0 24-31,-25-25 16,25 0 0,24 25 77,26 0-93,49 0 16,49 0-16,-49 0 16,50 0-16,-100 0 15,1 0-15,24 0 16,-74 0-16,0 0 15,0 0-15,-1 0 172,1 0-172,25 50 16,-25-26-16,24 51 16,-24-50-16,0-1 15,0 26-15,-1-25 16,26 0-16,-25 24 15,24-24-15,-49 0 16,25-25-16,-25 25 16,50-1 62,-25 51-78,24-50 15,-49 0-15,25-1 16,0 26 125,-25-25-141,25 24 15,-25-24-15,0 25 16,0-25-16,0 24 125,0-24-109,0 0-16,0 0 15,-25-1 1,0 1-1,0 0 1,-24-25 31,24 25-31,0 0-1,0-25 1,0 0-16,1 24 15,-1-24 1,0 25-16,0-25 16,0 25 156,1-25-157,24 25-15,-25-25 0,-25 25 16,50-1-1,-49-24-15,24 0 16,-25 25 0,25 0-1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77326E-16BD-4B45-88D2-2698F2E2D8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C85F4C-60A2-4747-9F36-BBBB092497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115707-EE8D-489E-B0A4-D490A64197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12094-4CD9-4FC0-A447-720FFC9CBB42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833BA3-9F06-47A3-B5E8-F260EFFB5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D82D03-0C7D-4864-855C-2E5F2F8DBD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F19B2-7052-426A-9E25-601C5AC5E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7735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A4FF03-D0D2-4F57-B729-883A101C29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B2F127-130D-4958-902B-C44D33332B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D6E7D5-74E3-4EFF-B045-679F42AC47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12094-4CD9-4FC0-A447-720FFC9CBB42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1D9EEC-4B4D-40B4-AA17-288F9FF1C4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FA461D-91F1-4348-B2E4-C1A4308DEF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F19B2-7052-426A-9E25-601C5AC5E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6721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37DAAC-7722-452C-B988-90D9F66DB7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BAD70C-225F-48F6-9B3B-7A5A43E87F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74CB96-6406-414A-B99A-A86FF05FDD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12094-4CD9-4FC0-A447-720FFC9CBB42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8E0A48-BB3C-4A37-82DD-6B79F12F15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6ED9B8-E658-4EC1-A112-DB91287FE9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F19B2-7052-426A-9E25-601C5AC5E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9724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576520-B5D0-4A4D-A73B-DF82B1577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9DBBB7-EE44-4D9C-B81D-D993B88DE9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6550A6-96C3-4E05-A820-F0F4E6C38B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A77813-1A85-4830-A973-C46A04103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12094-4CD9-4FC0-A447-720FFC9CBB42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D72552-2506-4CA9-80B2-C7E62CF78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B2E1C8-8368-4BEF-A7F4-9BCDFF4B1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F19B2-7052-426A-9E25-601C5AC5E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9551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30AE5-B082-41FA-8C2E-1D5068586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92B425-8763-448F-A95B-E8DFCDBBC7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38D4A1-67C8-46AF-BE9B-BDA11FA111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909140A-C3F1-48DD-A033-DE7D2950A9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631331B-77AF-42A7-89E7-E056694C0D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243BA25-19DB-4E29-80F6-12AD6EDFC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12094-4CD9-4FC0-A447-720FFC9CBB42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B0599A5-06C1-43F6-94CE-DBBBA5EE49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36B1FF5-0DF6-4067-9DDE-86E91F6C2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F19B2-7052-426A-9E25-601C5AC5E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1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18A3F1-1367-4F8B-A7A3-A4F3FAF78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DB5864-C028-417B-97CB-D4576B8932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12094-4CD9-4FC0-A447-720FFC9CBB42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B329CA-F163-4A17-B02B-AA5C8B38B2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062216-0CD6-4840-9287-B3FE138C9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F19B2-7052-426A-9E25-601C5AC5E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232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3FAC330-2F9F-4EDF-B915-68E994BA8F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12094-4CD9-4FC0-A447-720FFC9CBB42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8C6A32D-F4D3-4C71-83D0-0DA6EF734B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63FEAD-3CF5-4A08-B106-EA1110D70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F19B2-7052-426A-9E25-601C5AC5E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8901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37FF6A-4909-4EDE-9CEE-5453A85ED6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B0738B-AE3D-4741-A863-3A06FC99F2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6FD305-D2F1-4D9E-8E9E-5A68CFB854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9C6C38-EFB2-4202-882A-8EC20B013A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12094-4CD9-4FC0-A447-720FFC9CBB42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919C16-0CB7-4167-9FB9-34B89FBC2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73AAD9-BCA6-4012-8C02-29C2D73317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F19B2-7052-426A-9E25-601C5AC5E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1889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033682-699F-4E63-8A1E-31AFB2755F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A61D2E1-5127-4629-BA82-738FF572C7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5D31E7-3604-49EF-AB86-3FF1573FD4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AEEF3E-F9BB-463E-9B97-CEE4B18D45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12094-4CD9-4FC0-A447-720FFC9CBB42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722C10-53B3-4B97-B7C8-DAC5B4EFBC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594D21-AB55-4E1F-85EB-6C311E069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F19B2-7052-426A-9E25-601C5AC5E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1532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AB8B2B-E2CF-4400-A17F-CC2582D76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DB285DE-9363-44EA-A88F-4A200EE8A7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6BEA44-010C-4049-90E2-4BA3D931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12094-4CD9-4FC0-A447-720FFC9CBB42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D494DB-8ED4-4E61-AF8D-8FEF0BFCE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6CF7F4-8E91-4CC0-87FD-4331FDE468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F19B2-7052-426A-9E25-601C5AC5E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4308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EDB2EC1-D1F8-4481-BB17-EE584B0159F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50F5CD-C536-4B8F-A91C-C9F50573CE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B71B60-C885-4EC1-B6CE-83B0080387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12094-4CD9-4FC0-A447-720FFC9CBB42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9866F1-8DCE-4360-A868-0E7F6B8098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8716B2-93DC-4D9E-9CE2-23692DFED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F19B2-7052-426A-9E25-601C5AC5E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128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2B44626-34F5-413C-BA00-E68EB4A423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C12105-BDC4-408B-B787-0341B1F94F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A6A9EA-D135-4048-B6A7-DF44592A00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612094-4CD9-4FC0-A447-720FFC9CBB42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FEF063-8391-4B80-A097-182CB44D54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60071C-6D93-4ED3-9472-D4E21ECE8F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6F19B2-7052-426A-9E25-601C5AC5E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773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 /><Relationship Id="rId2" Type="http://schemas.openxmlformats.org/officeDocument/2006/relationships/image" Target="../media/image1.emf" /><Relationship Id="rId1" Type="http://schemas.openxmlformats.org/officeDocument/2006/relationships/slideLayout" Target="../slideLayouts/slideLayout1.xml" /><Relationship Id="rId5" Type="http://schemas.openxmlformats.org/officeDocument/2006/relationships/image" Target="../media/image3.png" /><Relationship Id="rId4" Type="http://schemas.openxmlformats.org/officeDocument/2006/relationships/customXml" Target="../ink/ink1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 /><Relationship Id="rId7" Type="http://schemas.openxmlformats.org/officeDocument/2006/relationships/image" Target="../media/image7.png" /><Relationship Id="rId2" Type="http://schemas.openxmlformats.org/officeDocument/2006/relationships/image" Target="../media/image3.emf" /><Relationship Id="rId1" Type="http://schemas.openxmlformats.org/officeDocument/2006/relationships/slideLayout" Target="../slideLayouts/slideLayout1.xml" /><Relationship Id="rId6" Type="http://schemas.openxmlformats.org/officeDocument/2006/relationships/customXml" Target="../ink/ink3.xml" /><Relationship Id="rId5" Type="http://schemas.openxmlformats.org/officeDocument/2006/relationships/image" Target="../media/image6.png" /><Relationship Id="rId4" Type="http://schemas.openxmlformats.org/officeDocument/2006/relationships/customXml" Target="../ink/ink2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ustomXml" Target="../ink/ink4.xml" /><Relationship Id="rId2" Type="http://schemas.openxmlformats.org/officeDocument/2006/relationships/image" Target="../media/image5.emf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9.png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ustomXml" Target="../ink/ink5.xml" /><Relationship Id="rId2" Type="http://schemas.openxmlformats.org/officeDocument/2006/relationships/image" Target="../media/image6.emf" /><Relationship Id="rId1" Type="http://schemas.openxmlformats.org/officeDocument/2006/relationships/slideLayout" Target="../slideLayouts/slideLayout1.xml" /><Relationship Id="rId4" Type="http://schemas.openxmlformats.org/officeDocument/2006/relationships/image" Target="NUL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ustomXml" Target="../ink/ink6.xml" /><Relationship Id="rId2" Type="http://schemas.openxmlformats.org/officeDocument/2006/relationships/image" Target="../media/image7.emf" /><Relationship Id="rId1" Type="http://schemas.openxmlformats.org/officeDocument/2006/relationships/slideLayout" Target="../slideLayouts/slideLayout1.xml" /><Relationship Id="rId6" Type="http://schemas.openxmlformats.org/officeDocument/2006/relationships/image" Target="NULL" /><Relationship Id="rId5" Type="http://schemas.openxmlformats.org/officeDocument/2006/relationships/customXml" Target="../ink/ink7.xml" /><Relationship Id="rId4" Type="http://schemas.openxmlformats.org/officeDocument/2006/relationships/image" Target="NUL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 /><Relationship Id="rId1" Type="http://schemas.openxmlformats.org/officeDocument/2006/relationships/slideLayout" Target="../slideLayouts/slideLayout1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ustomXml" Target="../ink/ink8.xml" /><Relationship Id="rId2" Type="http://schemas.openxmlformats.org/officeDocument/2006/relationships/image" Target="../media/image9.emf" /><Relationship Id="rId1" Type="http://schemas.openxmlformats.org/officeDocument/2006/relationships/slideLayout" Target="../slideLayouts/slideLayout1.xml" /><Relationship Id="rId4" Type="http://schemas.openxmlformats.org/officeDocument/2006/relationships/image" Target="NUL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ustomXml" Target="../ink/ink9.xml" /><Relationship Id="rId2" Type="http://schemas.openxmlformats.org/officeDocument/2006/relationships/image" Target="../media/image10.emf" /><Relationship Id="rId1" Type="http://schemas.openxmlformats.org/officeDocument/2006/relationships/slideLayout" Target="../slideLayouts/slideLayout1.xml" /><Relationship Id="rId4" Type="http://schemas.openxmlformats.org/officeDocument/2006/relationships/image" Target="NUL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 /><Relationship Id="rId1" Type="http://schemas.openxmlformats.org/officeDocument/2006/relationships/slideLayout" Target="../slideLayouts/slideLayout1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 /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32A51D99-21A8-4230-998C-61B4473C13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4869" y="131479"/>
            <a:ext cx="6613297" cy="1662356"/>
          </a:xfrm>
          <a:prstGeom prst="rect">
            <a:avLst/>
          </a:prstGeom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A012EBD1-B214-4E75-BA38-7F5F2CFF95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2455" y="1810172"/>
            <a:ext cx="7795711" cy="4798221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حبر 1">
                <a:extLst>
                  <a:ext uri="{FF2B5EF4-FFF2-40B4-BE49-F238E27FC236}">
                    <a16:creationId xmlns:a16="http://schemas.microsoft.com/office/drawing/2014/main" id="{EBC7A492-4583-4729-8ED2-0BE9CF43718A}"/>
                  </a:ext>
                </a:extLst>
              </p14:cNvPr>
              <p14:cNvContentPartPr/>
              <p14:nvPr/>
            </p14:nvContentPartPr>
            <p14:xfrm>
              <a:off x="785880" y="1732320"/>
              <a:ext cx="10644480" cy="5018760"/>
            </p14:xfrm>
          </p:contentPart>
        </mc:Choice>
        <mc:Fallback xmlns="">
          <p:pic>
            <p:nvPicPr>
              <p:cNvPr id="2" name="حبر 1">
                <a:extLst>
                  <a:ext uri="{FF2B5EF4-FFF2-40B4-BE49-F238E27FC236}">
                    <a16:creationId xmlns:a16="http://schemas.microsoft.com/office/drawing/2014/main" id="{EBC7A492-4583-4729-8ED2-0BE9CF43718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76520" y="1722960"/>
                <a:ext cx="10663200" cy="5037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67549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B7015074-B83A-497C-A284-5C21E49859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6290" y="0"/>
            <a:ext cx="8395710" cy="1047262"/>
          </a:xfrm>
          <a:prstGeom prst="rect">
            <a:avLst/>
          </a:prstGeom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0D7CD3B3-4B99-4293-A897-05E6F9AB70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4263" y="2247185"/>
            <a:ext cx="10572250" cy="230128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حبر 3">
                <a:extLst>
                  <a:ext uri="{FF2B5EF4-FFF2-40B4-BE49-F238E27FC236}">
                    <a16:creationId xmlns:a16="http://schemas.microsoft.com/office/drawing/2014/main" id="{C8B873F7-C364-4BD8-A481-B4F1F214E6D2}"/>
                  </a:ext>
                </a:extLst>
              </p14:cNvPr>
              <p14:cNvContentPartPr/>
              <p14:nvPr/>
            </p14:nvContentPartPr>
            <p14:xfrm>
              <a:off x="1901880" y="312480"/>
              <a:ext cx="5876280" cy="1875600"/>
            </p14:xfrm>
          </p:contentPart>
        </mc:Choice>
        <mc:Fallback xmlns="">
          <p:pic>
            <p:nvPicPr>
              <p:cNvPr id="4" name="حبر 3">
                <a:extLst>
                  <a:ext uri="{FF2B5EF4-FFF2-40B4-BE49-F238E27FC236}">
                    <a16:creationId xmlns:a16="http://schemas.microsoft.com/office/drawing/2014/main" id="{C8B873F7-C364-4BD8-A481-B4F1F214E6D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892520" y="303120"/>
                <a:ext cx="5895000" cy="1894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" name="حبر 4">
                <a:extLst>
                  <a:ext uri="{FF2B5EF4-FFF2-40B4-BE49-F238E27FC236}">
                    <a16:creationId xmlns:a16="http://schemas.microsoft.com/office/drawing/2014/main" id="{B210EFDB-A900-469F-9D9B-4529D80126F2}"/>
                  </a:ext>
                </a:extLst>
              </p14:cNvPr>
              <p14:cNvContentPartPr/>
              <p14:nvPr/>
            </p14:nvContentPartPr>
            <p14:xfrm>
              <a:off x="187560" y="3500280"/>
              <a:ext cx="6313680" cy="2527560"/>
            </p14:xfrm>
          </p:contentPart>
        </mc:Choice>
        <mc:Fallback xmlns="">
          <p:pic>
            <p:nvPicPr>
              <p:cNvPr id="5" name="حبر 4">
                <a:extLst>
                  <a:ext uri="{FF2B5EF4-FFF2-40B4-BE49-F238E27FC236}">
                    <a16:creationId xmlns:a16="http://schemas.microsoft.com/office/drawing/2014/main" id="{B210EFDB-A900-469F-9D9B-4529D80126F2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78200" y="3490920"/>
                <a:ext cx="6332400" cy="2546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980788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8D23D4BD-34C7-45B5-A3B5-F25985E2FD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0883" y="39414"/>
            <a:ext cx="10856588" cy="283064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حبر 2">
                <a:extLst>
                  <a:ext uri="{FF2B5EF4-FFF2-40B4-BE49-F238E27FC236}">
                    <a16:creationId xmlns:a16="http://schemas.microsoft.com/office/drawing/2014/main" id="{1CC86568-9822-426C-AF9B-FFDF239A50B8}"/>
                  </a:ext>
                </a:extLst>
              </p14:cNvPr>
              <p14:cNvContentPartPr/>
              <p14:nvPr/>
            </p14:nvContentPartPr>
            <p14:xfrm>
              <a:off x="1187640" y="1205640"/>
              <a:ext cx="10046160" cy="2697120"/>
            </p14:xfrm>
          </p:contentPart>
        </mc:Choice>
        <mc:Fallback xmlns="">
          <p:pic>
            <p:nvPicPr>
              <p:cNvPr id="3" name="حبر 2">
                <a:extLst>
                  <a:ext uri="{FF2B5EF4-FFF2-40B4-BE49-F238E27FC236}">
                    <a16:creationId xmlns:a16="http://schemas.microsoft.com/office/drawing/2014/main" id="{1CC86568-9822-426C-AF9B-FFDF239A50B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78280" y="1196280"/>
                <a:ext cx="10064880" cy="2715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317297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AD4E483E-4607-49C6-87BF-F9033135C8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5827" y="175449"/>
            <a:ext cx="9126075" cy="1243447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حبر 2">
                <a:extLst>
                  <a:ext uri="{FF2B5EF4-FFF2-40B4-BE49-F238E27FC236}">
                    <a16:creationId xmlns:a16="http://schemas.microsoft.com/office/drawing/2014/main" id="{649BFCD8-8BA4-4851-9FBA-9CA91FBD2BAC}"/>
                  </a:ext>
                </a:extLst>
              </p14:cNvPr>
              <p14:cNvContentPartPr/>
              <p14:nvPr/>
            </p14:nvContentPartPr>
            <p14:xfrm>
              <a:off x="3866400" y="1366200"/>
              <a:ext cx="7287120" cy="1821960"/>
            </p14:xfrm>
          </p:contentPart>
        </mc:Choice>
        <mc:Fallback xmlns="">
          <p:pic>
            <p:nvPicPr>
              <p:cNvPr id="3" name="حبر 2">
                <a:extLst>
                  <a:ext uri="{FF2B5EF4-FFF2-40B4-BE49-F238E27FC236}">
                    <a16:creationId xmlns:a16="http://schemas.microsoft.com/office/drawing/2014/main" id="{649BFCD8-8BA4-4851-9FBA-9CA91FBD2BA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857040" y="1356840"/>
                <a:ext cx="7305840" cy="1840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737445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0383F328-CA6A-4ABC-9DB4-4A95897B33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5379" y="208643"/>
            <a:ext cx="10251141" cy="2139167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حبر 2">
                <a:extLst>
                  <a:ext uri="{FF2B5EF4-FFF2-40B4-BE49-F238E27FC236}">
                    <a16:creationId xmlns:a16="http://schemas.microsoft.com/office/drawing/2014/main" id="{790406FF-B07B-4149-A514-7488D8084043}"/>
                  </a:ext>
                </a:extLst>
              </p14:cNvPr>
              <p14:cNvContentPartPr/>
              <p14:nvPr/>
            </p14:nvContentPartPr>
            <p14:xfrm>
              <a:off x="4482720" y="1857240"/>
              <a:ext cx="6751080" cy="2813400"/>
            </p14:xfrm>
          </p:contentPart>
        </mc:Choice>
        <mc:Fallback xmlns="">
          <p:pic>
            <p:nvPicPr>
              <p:cNvPr id="3" name="حبر 2">
                <a:extLst>
                  <a:ext uri="{FF2B5EF4-FFF2-40B4-BE49-F238E27FC236}">
                    <a16:creationId xmlns:a16="http://schemas.microsoft.com/office/drawing/2014/main" id="{790406FF-B07B-4149-A514-7488D808404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473360" y="1847880"/>
                <a:ext cx="6769800" cy="283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حبر 3">
                <a:extLst>
                  <a:ext uri="{FF2B5EF4-FFF2-40B4-BE49-F238E27FC236}">
                    <a16:creationId xmlns:a16="http://schemas.microsoft.com/office/drawing/2014/main" id="{CD35CFD5-E141-4153-AB1E-261B83E0D9DE}"/>
                  </a:ext>
                </a:extLst>
              </p14:cNvPr>
              <p14:cNvContentPartPr/>
              <p14:nvPr/>
            </p14:nvContentPartPr>
            <p14:xfrm>
              <a:off x="1482480" y="1678680"/>
              <a:ext cx="7331400" cy="4572360"/>
            </p14:xfrm>
          </p:contentPart>
        </mc:Choice>
        <mc:Fallback xmlns="">
          <p:pic>
            <p:nvPicPr>
              <p:cNvPr id="4" name="حبر 3">
                <a:extLst>
                  <a:ext uri="{FF2B5EF4-FFF2-40B4-BE49-F238E27FC236}">
                    <a16:creationId xmlns:a16="http://schemas.microsoft.com/office/drawing/2014/main" id="{CD35CFD5-E141-4153-AB1E-261B83E0D9D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473120" y="1669320"/>
                <a:ext cx="7350120" cy="4591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826161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1ACFCDF6-D2C9-4398-9869-E667503ACC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5945" y="0"/>
            <a:ext cx="6265599" cy="4358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596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0E98458D-4210-4C29-B9AF-D056A658176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5964"/>
          <a:stretch/>
        </p:blipFill>
        <p:spPr>
          <a:xfrm>
            <a:off x="550439" y="945931"/>
            <a:ext cx="11352441" cy="961697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حبر 2">
                <a:extLst>
                  <a:ext uri="{FF2B5EF4-FFF2-40B4-BE49-F238E27FC236}">
                    <a16:creationId xmlns:a16="http://schemas.microsoft.com/office/drawing/2014/main" id="{295DBA23-9B0A-4939-85C6-095252C50992}"/>
                  </a:ext>
                </a:extLst>
              </p14:cNvPr>
              <p14:cNvContentPartPr/>
              <p14:nvPr/>
            </p14:nvContentPartPr>
            <p14:xfrm>
              <a:off x="723240" y="1053720"/>
              <a:ext cx="2911680" cy="625320"/>
            </p14:xfrm>
          </p:contentPart>
        </mc:Choice>
        <mc:Fallback xmlns="">
          <p:pic>
            <p:nvPicPr>
              <p:cNvPr id="3" name="حبر 2">
                <a:extLst>
                  <a:ext uri="{FF2B5EF4-FFF2-40B4-BE49-F238E27FC236}">
                    <a16:creationId xmlns:a16="http://schemas.microsoft.com/office/drawing/2014/main" id="{295DBA23-9B0A-4939-85C6-095252C5099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13880" y="1044360"/>
                <a:ext cx="2930400" cy="644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711765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66F5A7DD-2B9D-4F68-B610-7F934557F6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0449" y="269444"/>
            <a:ext cx="10550062" cy="440657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حبر 2">
                <a:extLst>
                  <a:ext uri="{FF2B5EF4-FFF2-40B4-BE49-F238E27FC236}">
                    <a16:creationId xmlns:a16="http://schemas.microsoft.com/office/drawing/2014/main" id="{45EAA00C-B231-4CCD-98DD-A0064DDFB6DA}"/>
                  </a:ext>
                </a:extLst>
              </p14:cNvPr>
              <p14:cNvContentPartPr/>
              <p14:nvPr/>
            </p14:nvContentPartPr>
            <p14:xfrm>
              <a:off x="10063800" y="1500120"/>
              <a:ext cx="1795320" cy="893520"/>
            </p14:xfrm>
          </p:contentPart>
        </mc:Choice>
        <mc:Fallback xmlns="">
          <p:pic>
            <p:nvPicPr>
              <p:cNvPr id="3" name="حبر 2">
                <a:extLst>
                  <a:ext uri="{FF2B5EF4-FFF2-40B4-BE49-F238E27FC236}">
                    <a16:creationId xmlns:a16="http://schemas.microsoft.com/office/drawing/2014/main" id="{45EAA00C-B231-4CCD-98DD-A0064DDFB6D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054440" y="1490760"/>
                <a:ext cx="1814040" cy="912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418780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3C7685CC-F51C-4E8D-8FDA-A7691DC4E4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5129" y="0"/>
            <a:ext cx="8855170" cy="4713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8903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D89F0C92-2297-4DF3-A330-B26F569CEF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8051" y="86710"/>
            <a:ext cx="9937045" cy="4926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4208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1253</TotalTime>
  <Words>0</Words>
  <Application>Microsoft Office PowerPoint</Application>
  <PresentationFormat>Widescreen</PresentationFormat>
  <Paragraphs>0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Ayman Mohammad Okashah</dc:creator>
  <cp:lastModifiedBy>asifhammoud1978@gmail.com</cp:lastModifiedBy>
  <cp:revision>7</cp:revision>
  <dcterms:created xsi:type="dcterms:W3CDTF">2020-04-04T13:37:43Z</dcterms:created>
  <dcterms:modified xsi:type="dcterms:W3CDTF">2024-09-16T15:12:50Z</dcterms:modified>
</cp:coreProperties>
</file>