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7T07:41:07.1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30535 8979 0,'-25'0'78,"0"0"-63,25 0-15,-25 0 16,0 0-16,1 0 15,-1 0-15,-25 0 16,25 0-16,-49 0 16,49 0-16,0 0 15,0 0-15,1 0 16,-1 0-1,25 0 1</inkml:trace>
  <inkml:trace contextRef="#ctx0" brushRef="#br0" timeOffset="1743.09">29344 9079 0,'-25'0'62,"0"0"-62,1 0 16,24 0-16,-50 0 16,50 0-16,-25 0 15,0 0-15,1 0 16,24 0-16,-25 0 15,0 0-15,0 0 16,25 0 0,-25 0-1,25 0 1,-25 0-1,1 0-15,24 0 16,-25 0-16,25 0 16,-25 0-16,25 0 15,-50 0 188,50 0-187,-24 0-16,24 0 15,-25 0 1,0 0-16,25 0 15,-25 0 1</inkml:trace>
  <inkml:trace contextRef="#ctx0" brushRef="#br0" timeOffset="5239.29">32296 4465 0,'-25'0'0,"25"0"16,-25 0-1,0 0-15,0 0 16,-24 0-16,-1 0 15,25 0-15,-24 0 16,-1 0 0,25 0-16,1 0 15,-51 0-15,-24 0 16,0 0-16,-25 0 15,-25 0-15,0 0 16,25 0-16,-50 0 16,75 0-16,-50 0 15,25 0-15,50 0 16,-75 0-16,100 0 15,-1 0-15,-49 0 16,74 0-16,-25 0 16,50 0-16,-25 0 15,-24 0-15,49 0 31,-25 0-31,-49 0 16,24 0-16,50 0 16,-50 0-16,26 0 15,-76 0-15,76 0 16,-51 0-16,-24 0 15,25 0-15,-1 0 16,-24 0 0,0 0-16,24 0 15,1 0-15,-50-25 16,74 25-16,1 0 15,-26 0-15,26 0 16,-1-25-16,-24 25 16,-1-25-16,1 25 15,-1-24-15,26 24 16,-50 0-16,74 0 15,0 0-15,0 0 16,0 0-16,0 0 16,1 0-16,-51 0 15,1 0-15,24 0 16,-24 0-16,-1-25 15,-49 25-15,50-25 16,0 0-16,-26 25 16,51-25-16,-75 25 15,49 0-15,-49-24 16,50-1-16,-25 25 15,24-25-15,-24 0 16,74 25 0,0 0-16,1 0 15,-1 0 1,0 0-16,25 0 31,-74 0-31,49 0 16,-50 0-16,75 0 15,-24 0-15,24 0 16,-25 0-16,0 0 15,0 0 1,25 0-16,-49 0 16,-1 0-16,25 0 15,0 0-15,25 0 16,-24 0-16,24 0 15,-25 0 1,0 0 31,25 0 0,-25 0-32,25 25 1,-25 0 15</inkml:trace>
  <inkml:trace contextRef="#ctx0" brushRef="#br0" timeOffset="32639.86">21307 10616 0,'0'0'109,"-25"50"-93,25-25 0,0 24-16,-24 26 0,24-26 15,0 1-15,-25 24 16,25 50-1,0-49-15,-25-1 16,25 1-16,0 24 16,0-25-16,0 1 15,0-1-15,0 25 16,0 25-16,0-24 15,0-1-15,0 0 16,0 50-16,0-50 16,0 50-16,0-25 15,0 50-15,0-26 16,0-24-16,0 50 15,0-25-15,0-25 16,0-25-16,0 50 16,0-50-16,0 0 15,0-24-15,0 49 16,0 0-16,0 0 15,0-25-15,0 0 16,25 1-16,-25 24 16,0-25-16,0 25 15,0 0-15,0-25 16,0 0-1,0 50-15,0-25 16,-25 50-16,0-1 16,25-49-16,-25 0 15,1 1-15,-1 23 16,0-48-16,25-1 15,-25-25-15,0 1 16,25-26-16,-24 26 16,24-26-16,0 1 15,-25-25-15,25 24 16,-25-24-16,25 0 15,0 0-15,0-25 16,0 24-16,0-24 16,0 25-16,0 0 15,0 0-15,0 0 16,0-1-16,0 26 15,0-50-15,0 25 16,0-25-16,0 50 16,0-26-1,0-24 16</inkml:trace>
  <inkml:trace contextRef="#ctx0" brushRef="#br0" timeOffset="44122.52">22721 10840 0,'0'0'15,"0"-25"1,0 25-16,0-25 16,25 0-1,-25 25-15,0-25 16,0 25-16,0-24 15,0-1-15,0 25 16,0-25 0,25 0-1,-25 0 1,25 25-1,-25-24 1,24 24 15,1 0 0,-25 0-31,25-25 16,-25 25 0,25 0-16,0 0 62,-25 0-46,24 0-16,1 0 15,0 0-15,0 0 16,-25 0 15,25 25-31,-1-25 16,-24 24-1,0 1-15,0 25 16,0-50-16,0 25 15,0 24-15,0 26 16,0-51-16,0 1 16,0 50-16,0-75 15,0 49-15,0-24 16,-24 0-16,24 0 15,-25-25 1,25 24-16,-25 1 16,25-25-16,-25 50 15,0-50-15,1 25 16,-1-25-16,0 25 15,0-1-15,-24-24 16,49 25-16,-25-25 16,0 25-16,0 0 15,25-25 1,-25 0-16,0 0 31,25 25-31,-24-25 16,48 0 187,26 0-188,49 0-15,-74 0 0,0 0 16,25-25-16,-50 25 15,24 0-15,-24 0 16,25 0 0,0 0 46,-25 0-46,25 0-16,-25 0 15,49 0 1</inkml:trace>
  <inkml:trace contextRef="#ctx0" brushRef="#br0" timeOffset="45029.57">23515 10988 0,'25'0'63,"-25"0"-48,49 0-15,-24 0 16,0 0-16,0 0 16,-25 0-16,24 0 15,-24 0-15,50 0 16,-25 0-16,0 0 15,24 0-15,-49 0 16,25 0-16,-25 0 16,25 0 15,0 0-31,-25 0 15,25 0 1,-25 0-16,24 0 16,-24 0-16,25-24 62,0 24-62,-25 0 16</inkml:trace>
  <inkml:trace contextRef="#ctx0" brushRef="#br0" timeOffset="45911.62">23812 10740 0,'0'0'16,"0"25"-1,0-25-15,0 25 16,0 0-16,0 0 15,0-25-15,0 24 16,0 26-16,0-25 16,0 0-16,0-1 15,0 1-15,0 25 16,0-50-16,0 25 15,0-1-15,0 1 16,0 0-16,0-25 16,0 50-1,0-25-15,-24-1 16,24 26-16,0-25 15,0 0-15,0-1 16</inkml:trace>
  <inkml:trace contextRef="#ctx0" brushRef="#br0" timeOffset="48398.75">24780 10517 0,'0'0'109,"-25"0"-109,0 0 15,0 0 1,1 0-16,24 0 16,-25 0-16,25 0 15,-25 0 1,0 0-16,0 0 109,25 25 94,0 0-188,0 24-15,0 26 16,25-1-16,-25-49 16,0 49-16,0-24 15,0 24-15,0 1 16,0-1-16,0-24 15,0-25-15,0 0 16,0-1-16,25-24 203,-25 0-188,0-24 1,0 24 0,0-25-1,25 0 1,-25 25-16,25-25 15,-1 25-15,-24 0 16,25 0-16,0-25 16,0 25-1,0-25-15,-1 25 16,1 0-16,-25 0 15,25 0-15,0 0 78,0 0-78,-25 0 16,49 0 31,-49 25-47,25-25 15,-25 25 1,0-25-16,25 25 16,-25 0-16,25 0 15,-25-25 1,0 49-1,0-49 1,0 50-16,0-50 31,-25 25-31,25-25 31,-25 24-31,25 1 16,-49-25 15,24 25-15,-25 0-1,50-25-15,-25 0 16,25 0 0</inkml:trace>
  <inkml:trace contextRef="#ctx0" brushRef="#br0" timeOffset="49508.83">25499 10666 0,'-25'25'32,"25"0"-17,0-1 1,0 1-16,0 50 15,0-51-15,0 1 16,0 25-16,0-25 16,0-1-16,25 26 15,-25-25-15,0 0 16,25 24-16,-25-24 15,0 0-15,0-25 16,0 25-16,0 0 16,0-1-16,0 1 15,25 0 1</inkml:trace>
  <inkml:trace contextRef="#ctx0" brushRef="#br0" timeOffset="50838.9">25822 10740 0,'-25'0'0,"25"0"16,-25 25-16,0 0 15,0-25-15,25 25 16,-24 0-16,-1-25 15,0 24-15,25-24 16,-50 25-16,50 0 16,-24-25-16,-51 0 15,75 25-15,-25-25 16,1 25-16,-1-1 15,50-24 266,-1 0-281,51 0 16,-50 0-16,24 0 0,-24 0 15,0 0 1,-25 0 31,25 0-47,-25 25 15,24-25-15,1 0 16,0 25 0,-25 0 15,25-25-16,-25 25 1,25-25 31,-1 0-16,-24 24-31,25 1 62</inkml:trace>
  <inkml:trace contextRef="#ctx0" brushRef="#br0" timeOffset="52021.97">26318 10914 0,'0'0'62,"25"0"-46,24 0-16,-49 0 15,50 0-15,-50 0 16,25 0-16,-1 0 16,1 0-16,25 0 15,-25 0-15,-1 0 16,26 0-16,-25 0 15,-25 0-15,25 0 16</inkml:trace>
  <inkml:trace contextRef="#ctx0" brushRef="#br0" timeOffset="52719.01">26467 11088 0,'24'0'62,"26"0"-46,0 0-16,-1 0 15,1 0-15,24 0 16,-74 0-16,25 0 16,-25 0 15,25 0-16,0 0 1</inkml:trace>
  <inkml:trace contextRef="#ctx0" brushRef="#br0" timeOffset="54401.11">27360 10765 0,'0'-25'31,"0"25"-31,49 0 15,-24 0-15,74-24 16,-99 24 0,25 0-16,0 0 62,0 0-15,-25 0-32,0 24-15,0 1 16,0 0-16,0 0 16,0 0-16,-25-1 15,25-24-15,-25 25 16,25-25-16,-25 0 15,0 25-15,-24 0 16,24-25 0,0 0-1,-24 25-15,24-1 16,0-24-16,25 0 15,-25 0-15,25 25 16,0-25 109,50 0-110,-25 0 1,-25 0 0,24 0-1,1 0-15,0 0 16,-25 0-1,25 0 1,0 25 0,-25-25 15,24 25-31,-24-25 15,0 25-15,0-1 16,0 1 0,0-25 77,0 25-93,0 0 16,-24 0-16,24-25 15,-25 0-15,0 0 16,0 25-16</inkml:trace>
  <inkml:trace contextRef="#ctx0" brushRef="#br0" timeOffset="55447.17">27930 10592 0,'0'0'78,"0"0"-78,0 49 0,0-24 15,0-25 1,0 50-16,0-26 15,0 1-15,0 25 16,0-50-16,0 49 16,0-24-16,0-25 15,0 25-15,0 0 16,0 0-1,0-25-15,0 49 16,0-49-16,0 25 16,0-25-1,0 25 16,0 0 1</inkml:trace>
  <inkml:trace contextRef="#ctx0" brushRef="#br0" timeOffset="56983.25">28228 10641 0,'0'0'15,"-25"25"1,25-25-16,-50 50 15,50-50-15,-24 24 16,24 1 0,-25 0-1,0-25 48,25 25-48,-50-25-15,25 25 16,1-1-1,-1-24 1,25 25-16,-50 0 16,50-25-1,-25 0 1,25 0 187,0 0-188,50 0-15,-25 0 16,-25 0-16,49 0 15,-49 0-15,25 0 16,0 0-16,0 0 16,-25 0-16,50 0 15,-50 0-15,24 0 16,1 0 15,0 0-15,-25 0-1,25 25 1,-25-25-16,25 0 15,-25 0 1,24 25 15,1-1-15,-25-24 15,0 25-15,0 0-16,0 0 15,0-25 1,0 25-16,0-1 15,0-24-15,0 25 16,25 0-16</inkml:trace>
  <inkml:trace contextRef="#ctx0" brushRef="#br0" timeOffset="57843.3">28575 10914 0,'25'0'47,"0"0"-31,-1 0-16,26 0 15,0 0-15,-1 0 16,-49 0-16,25 0 15,0 0-15,-25 0 16,25 0 187,-1 0-203,-24 0 15,25 0-15</inkml:trace>
  <inkml:trace contextRef="#ctx0" brushRef="#br0" timeOffset="59692.41">29741 10468 0,'0'-25'47,"-50"25"-47,50 0 15,-25 0-15,-49 0 16,74 25-16,-50-25 16,26 24-1,-1 1-15,0-25 16,0 50-1,-24-25 1,49-1-16,-50 1 16,50 0-16,-25 25 15,0-50-15,25 24 16,-24 1-16,24 0 15,0 0-15,0-25 16,0 25 15,0-1-15,0-24-1,0 25-15,0-25 16,0 25-16,24 0 16,-24-25-1,25 25 1,0-25-1,-25 24-15,25-24 16,-25 0-16,25 25 16,-1-25-1,-24 0 16,25 0-31,-25 0 16,25 0-16,0 0 16,0 0-16,-25 0 15,24 0 1,1 0 15,0 0-31,-25-25 16,25 25-1,-25 0 1,25-24 15,-1-1-31,-24 25 31,0-25-15,0 25-16,0-50 15,-24 50-15,24-24 16,-25 24 0,0-25-16,0 0 15,25 25 1,-25-25-1,25 25 1,-24 0 0,-1 0 15</inkml:trace>
  <inkml:trace contextRef="#ctx0" brushRef="#br0" timeOffset="62516.57">29270 10691 0,'24'0'234,"-24"0"-219,50 0 17,-50 0-17,25 25 1,-25-1 436,25-24-452,-25 0 16,24 0-16,1 25 187,-25-25-187,25 0 47</inkml:trace>
  <inkml:trace contextRef="#ctx0" brushRef="#br0" timeOffset="70591.03">27161 11757 0,'0'-24'141,"0"24"-126,50 0-15,-25 0 16,-1 0-16,1 0 15</inkml:trace>
  <inkml:trace contextRef="#ctx0" brushRef="#br0" timeOffset="72426.14">27459 11509 0,'0'0'187,"0"0"-171,25 0-16,-1 0 31,1 0-16,-25 25 32,0-25-16,0 25-15,25-25 0,-25 25 77,0 0 1,0-1-79,0-24-15,-25 25 32,0 0-1,25-25-16,-24 25 17,24-25 170,49 0-186,-49 25-16,50-25 16,-25 24-16,-1-24 62,-24 50-46,0-50 15,0 25-31,0 0 15,0-1 17,-24-24 46,24 0-63,-25 25 1,25-25-1,-25 0-15,25 25 16</inkml:trace>
  <inkml:trace contextRef="#ctx0" brushRef="#br0" timeOffset="73383.19">28054 11435 0,'0'0'16,"0"0"15,0 25-31,0-25 16,0 49-16,0-49 15,0 25-15,0 25 16,0-25-16,0-1 15,0 26-15,0 0 16,0-26-16,25 26 16,-25-25-16,0 0 15,25-1-15,-25-24 31</inkml:trace>
  <inkml:trace contextRef="#ctx0" brushRef="#br0" timeOffset="75351.3">28277 11584 0,'0'0'62,"-49"0"-46,49 0-16,-50 0 16,50 0-1,-25 25 1,1-1-1,-1-24 422,25 25-437,0-25 16,-25 25-1,25 0 313,25-25-312,24 0-16,26 0 0,-1 0 15,1 0 1,-51 0-16,1 0 16,0 0-16,-25 0 15,25 0 32,0 25-31,-25-25-1</inkml:trace>
  <inkml:trace contextRef="#ctx0" brushRef="#br0" timeOffset="76742.38">24408 11906 0,'0'0'0,"25"0"16,-25 0-16,24 0 15,1 0 1,0 0-16,25 0 15,-26 0-15,26 0 16,24 0-16,1 0 16,24 25-16,-49-25 15,-25 0-15,24 0 16,-49 0 31,25 25-32,0-25-15</inkml:trace>
  <inkml:trace contextRef="#ctx0" brushRef="#br0" timeOffset="78214.47">25028 11733 0,'0'0'16,"25"0"-16,0 0 15,-1 0-15,26 0 16,-25 0-16,24 0 15,1 0-15,0 0 16,-26 0-16,-24 24 16,0 1 93,0-25-78,0 25-15,0-25-1,0 25-15,0 0 16,0-25-16,0 24 15,0 1 1,0 0 0,-24-25-16,24 25 31,-25-25-31,25 25 15,0-25 173,25 0-188,24 0 15,-24 0-15,0 24 16,0-24-16,-1 0 15,1 0 1,-25 0 0,0 25-1,0 0 1,0 25-16,0-26 15,-25 1-15,1 0 16,-1-25-16,25 25 109,-25-25-93,25 0-1,-25 25 1,25-25 31</inkml:trace>
  <inkml:trace contextRef="#ctx0" brushRef="#br0" timeOffset="79070.52">25598 11683 0,'0'0'47,"0"50"-31,25-50-16,0 49 15,-25-49-15,0 25 16,0 25-16,0-50 15,0 24 1,25 1-16,-25 0 16,0-25-16,0 25 15,0 0-15,25 24 16,-25-24-1,0-25-15,0 25 16,0 0 0,0-25-16,24 24 78</inkml:trace>
  <inkml:trace contextRef="#ctx0" brushRef="#br0" timeOffset="80470.6">25921 11807 0,'0'0'16,"0"0"-1,-50 0 1,50 0-16,-25 25 15,1 0-15,-1-1 16,0 1 0,0 0 15,0-25-16,25 25 32,-24-25-16,24 0 172,24 25-203,26-25 16,-25 0-1,0 24 1,-1-24 31,-24 0-16,25 25-15,0-25 15,0 0 16,-25 25 15,25 0-62,0-25 31,-25 25 0</inkml:trace>
  <inkml:trace contextRef="#ctx0" brushRef="#br0" timeOffset="83302.75">22473 13146 0,'0'-24'16,"25"24"0,24 0-1,-49-25-15,50 0 16,-25 25-16,0-25 15,-1 0-15,1 25 16,0 0-16,-25-24 16,25 24-16,0 0 15,-25 0-15,25 0 16,-25 0-16,24 0 15,1 0-15,-25 0 16,25 0 0,-25 0-16,50 24 31,-26-24-31,1 50 31,-25-50-31,25 25 16,-25-25-16,0 49 15,25-49 16,-25 25-15,0-25-16,0 25 16,0-25-16,0 25 15,0 0-15,0-25 16,0 25-16,0-25 15,0 49 1,-25-49-16,0 25 16,25-25-16,-25 25 15,1 0-15,-1-25 16,0 24 15,0-24-15,0 25-1,25-25 1,-24 0-16,-1 25 15,-50 0 1,75 0 0,-25-25-1,25 24 282,-24-24-297,24 25 15,-25-25-15,0 0 16,0 25-16,0-25 15,1 0-15,-1 25 16,50-25 249,24 0-249,1 0-16,24 0 15,1 0-15,-1 0 16,-24 0-16,-25 0 16,-25 0-16,24 0 15,-24 0 1,25 0-16,-25 0 15,50 0 1,-25 0-16,-1 0 16,1 25-16,-25-25 46,25 0-14</inkml:trace>
  <inkml:trace contextRef="#ctx0" brushRef="#br0" timeOffset="84087.8">23465 13444 0,'25'-25'15,"-25"25"1,25 0-16,24 0 16,-49 0-1,50-24-15,-25 24 0,-25 0 31,25 0 16,-1 0-47,1 0 16,-25 0-16,25 0 15,0 0-15,-25 0 16,25 0 15,-25 0-31,24 0 16,1 0-16,-25 0 15,25 0 1,-25 0 31,25 0-47,-25 0 15,25 0-15</inkml:trace>
  <inkml:trace contextRef="#ctx0" brushRef="#br0" timeOffset="84932.85">23713 13221 0,'0'0'63,"0"25"-48,0 0 1,0 24 0,0-49-16,0 25 15,0-25-15,0 25 16,0-25-1,0 25-15,0-1 16,0-24 15,25 25 32,0 0-32,-25 0 16,0 0-32</inkml:trace>
  <inkml:trace contextRef="#ctx0" brushRef="#br0" timeOffset="87332.99">24185 13196 0,'24'-25'31,"-24"0"-15,25 25 0,25 0-16,-25-24 15,-1-1-15,1 25 16,0 0-16,-25 0 15,25-25-15,0 25 32,-1 0-1,-24 0-16,25 0-15,-25 0 16,50 25-16,-50 0 16,25-25-16,-25 0 15,24 24-15,1-24 16,-25 25-16,25 0 15,-25-25 1,0 25 0,0-25-16,0 25 15,0 0-15,0-1 16,0 1-16,0 0 15,0-25-15,0 25 16,0 0-16,-25-1 16,0 1 30,25-25-30,-49 25 0,49 0-1,-25-25-15,0 0 16,0 25-16,-24-1 15,49-24-15,-25 25 16,25-25 0,0 0 264,50 0-280,-1 0 16,1 0-16,-1 0 16,-49 0-16,25 0 15,-25 0 1,25 0-16,0 0 78,-25 25-63,25-25 17,-25 25-1</inkml:trace>
  <inkml:trace contextRef="#ctx0" brushRef="#br0" timeOffset="88191.04">25053 13097 0,'0'0'47,"0"0"-32,0 49-15,0-24 16,0 0 0,0 0-16,0 49 15,0-74-15,0 25 16,0 25-16,0-25 15,0-1-15,0 1 16,0 0-16,0 25 16,0-26-16,0 1 15,0 25-15,0 24 16,0-24-16,0-1 15,0 1-15,0-25 16,25 24-16</inkml:trace>
  <inkml:trace contextRef="#ctx0" brushRef="#br0" timeOffset="89615.12">25276 13419 0,'-25'0'78,"-24"0"-62,49 25-16,-50 0 15,50 0-15,-25-25 16,-24 25-16,49-25 16,-25 0-16,0 0 15,25 24 204,0-24-204,25 0 1,0 25-16,24 0 15,-24-25 1,-25 0-16,25 25 16,49 0-16,-49-25 15,0 0-15,0 24 16,-1-24-16,-24 25 15,25 0 1,-25-25 0,0 25-16,25-25 15,-25 25 1,0-1-1,25-24 17,0 25 14,-25-25-14</inkml:trace>
  <inkml:trace contextRef="#ctx0" brushRef="#br0" timeOffset="90683.18">25400 13295 0,'0'0'62,"-25"25"-30,0-25-17,25 25 1,-24 0-1,-1-25-15,0 0 16,25 0-16,-25 25 16,0-25-1,1 24 1,24-24-1,-25 25-15,25 0 16,-50-25 0,50 25-16,-25-25 15,25 25-15</inkml:trace>
  <inkml:trace contextRef="#ctx0" brushRef="#br0" timeOffset="91645.24">26144 13320 0,'0'25'47,"25"0"-47,25-25 15,-1 0-15,-24 0 16,25 0-16,-26 0 15,-24 0 1,25 0 0,0 0-1,-25 0 1,25 0-16,0 0 62,-1 0-62,26 0 16,24 0-16,-49 0 15,0 0-15,-25 0 16</inkml:trace>
  <inkml:trace contextRef="#ctx0" brushRef="#br0" timeOffset="92508.29">26194 13618 0,'25'0'46,"-1"0"-46,26 0 16,0 0-16,-26 0 16,1 0-16,0 0 15,0 0 63,-25 0-62,25 0-16,-1 0 0,1 0 15,-25 0 1</inkml:trace>
  <inkml:trace contextRef="#ctx0" brushRef="#br0" timeOffset="95289.45">27384 13395 0,'25'0'63,"25"0"-48,-1 0 1,1 0-16,-25 0 0,24 0 16,-49 0-16,25 0 15,-25 0 1,25 0-16,0 0 15,24 0 1,1 0-16,-25 0 16,0 0-16,-1 0 15</inkml:trace>
  <inkml:trace contextRef="#ctx0" brushRef="#br0" timeOffset="97158.55">28550 12849 0,'-25'0'47,"-24"0"-47,49 0 15,-25 0-15,-25 0 16,50 0-16,-24 0 15,24 25-15,-25-25 16,0 24-16,25-24 16,-25 25-16,25 0 15,-25-25-15,25 25 16,0-25-1,-24 25 1,-1-1-16,25 1 16,0 0-16,0 0 15,0 24-15,0-24 16,0 0-16,0 0 15,0-25-15,0 50 16,0-50-16,0 24 16,0-24-16,0 50 15,0-50-15,0 25 16,0-25-16,-25 25 15,25-1 95,0-24-95,0 25 1,0-25-16,0 0 62,25 0-62,0 0 16,-1 0 31,-24 0-47,25 0 15,-25 0 1,25 0-1,0 0 48,24-25-63,-24 25 15,0 0-15,-25-24 16,25 24 15,-25 0 0,25-50 16,-25 50-16,0-25-31,0 25 16,0-25 0,0 1-16,0 24 15,0-25 16,-25 25-15,25-25-16,-25 0 31,0 25-15,25-25 15,-25 25-15,25 0-1,-24 0 1,24 0-1,-25 0 1,0 0 0,25 0-16,-25 0 15</inkml:trace>
  <inkml:trace contextRef="#ctx0" brushRef="#br0" timeOffset="102374.85">21878 14188 0,'0'0'47,"25"-25"-32,-25 25 1,24 0-16,1 0 16,0 0-1,-25 0-15,25 0 16,0 0-16,-25 0 31,24 0-15,-24 0-1,25 0-15,-25 0 16,25 0-16,0 0 15,0 0 17,-25 0 61</inkml:trace>
  <inkml:trace contextRef="#ctx0" brushRef="#br0" timeOffset="104782.99">22473 14015 0,'-25'-25'32,"25"0"-1,0 25-31,25 0 15,25-25-15,-26 25 16,1 0 0,-25 0-16,25 0 15,0 0 48,0 0-63,-25 0 15,24 0-15,-24 0 16,25 0-16,0 0 15,-25 0 1,25 0 15,-25 0-15,25 0-1,0 0 17,-1 0-1,-24 25-16,25 0 17,-25 0 14,25-1-30,-25 1 0,0-25-1,0 25 1,0 0-1,-25 0-15,25-25 16,0 49 0,-25-49-1,25 25-15,-24-25 16,-1 25-16,-25 0 31,50-25-31,-25 0 16,25 24-16,-25-24 15,1 0 1,-1 50-1,0-50 1,25 0 0,-25 25-16,25-25 312,0 0-312,25 0 31,0 0-16,-25 0 1,25 0 0,-25 0-1,24 0 32,1 25-47,0-25 31,0 0 32,0 25-32,-25-25 0,25 24 0</inkml:trace>
  <inkml:trace contextRef="#ctx0" brushRef="#br0" timeOffset="108206.18">27508 14114 0,'0'0'124,"0"0"-124,25 0 32,-25 0-17,25 0 1,0 0-16,0 0 15</inkml:trace>
  <inkml:trace contextRef="#ctx0" brushRef="#br0" timeOffset="109869.28">27459 14163 0,'25'0'16,"-25"0"0,49 0-1,-49 0-15,25 0 16,-25 0-16,25 0 15,0 0 1,-25 0 0,24 0-16,-24 0 15,25 0-15,0 0 16,0 0-16</inkml:trace>
  <inkml:trace contextRef="#ctx0" brushRef="#br0" timeOffset="111934.4">28054 14015 0,'25'-25'15,"-25"0"1,25 25-16,0-25 16,-1 25-1,-24 0 1,25 0 15,0 0-15,-25-25-16,25 25 15,-25 0 1,25 0-1,-1 0 1,-24 0 0,25 0-16,-25 0 15,25 0-15,-25 0 16,25 0-16,0 0 15,-25 0 1,24 0 0,1 25 15,-25 0 0,25-25-31,-25 25 16,0 0-1,0-1 1,0-24-16,0 25 15,0-25-15,0 25 16,0-25-16,0 25 16,0 0-1,0-25 1,0 24-1,-25-24-15,0 50 16,25-50-16,-49 50 16,24-26-16,-25 1 15,50-25-15,-24 0 16,24 0-16,-25 0 15,25 25-15,-50 0 16,50-25 15,-25 0-15,25 0 218,50 0-234,0 0 15,-50 0-15,24 0 16,1 0-16,-25 0 62,25 0-62,0 0 47,0 0 78,-1 0-109,-24 0-1,50 25 1,-50-25-1,25 0 1,-25 25 0,25-1 30</inkml:trace>
  <inkml:trace contextRef="#ctx0" brushRef="#br0" timeOffset="115277.59">24234 15205 0,'0'0'31,"0"0"0,25 0-31,-25 0 16,50-25-1,-50 25-15,24 0 16,-24 0-16,50 0 16,-50 0-16,25-24 15,-25 24-15,25 0 16,-1 0-16,1 0 15,-25 0-15,25 0 16,0 0 0,-25 0-1,25 0-15,-25 0 16,24 24-1,1 1-15,0 0 16,-25-25-16,25 25 16,0-25-16,-25 25 31,0-25-31,0 24 31,0 1-15,0-25-16,0 25 15,0-25-15,0 25 16,0 0-1,0 0-15,-25-25 16,25 24 0,-25 1-16,25-25 15,-50 0 1,50 25-16,-24-25 15,-1 0-15,0 0 16,25 25-16,-25-25 16,0 25-16,1-25 31,24 0-16,-50 24-15,25 1 16,0-25-16,-24 0 31,49 25-31,-50 0 16,50-25-1,-25 0 1,1 25-16,-1-25 140,0 0-124,25 0 171,25 0-171,0 0-16,-1 0 15,-24 0-15,25 0 16,0 0-16,0 0 16,0 0-16,-1 0 15,1 0-15,0 0 16,25 0-16,-26 0 15,1 0-15,0 0 16,-25 0-16,50 0 16,-50 0-16,49 0 15,-49 0-15,25 0 16,25 0-16,-50 0 15,24 0-15,1 0 110,0-25 30</inkml:trace>
  <inkml:trace contextRef="#ctx0" brushRef="#br0" timeOffset="116191.64">25053 15056 0,'-25'0'93,"25"25"-77,0 0-1,0 25-15,0-26 16,25 1-16,-25 25 16,25-25-16,-25-1 15,0 51-15,0-25 16,24-26-16,-24 1 15,0 50-15,0-75 16,0 24-16,0 1 31</inkml:trace>
  <inkml:trace contextRef="#ctx0" brushRef="#br0" timeOffset="118278.76">25301 15156 0,'0'0'125,"-25"24"-110,25 1 1,0-25-16,-25 25 31,25-25 0,0 50-15,-25-50 0,1 24-1,-1 1-15,0 0 16,0-25-1,25 25-15,-25 0 16,1-25 78,24 0 186,49 0-280,-24 0 16,25 0-16,-50 25 16,24-25 30,-24 0-30,25 0-16,-25 0 16,25 0-1,0 0 16,-25 0-15,25 0-16,-25 0 16,24 24-1,1 1 16,-25-25-15,25 0 0,0 25 15,0-25 16,-25 50-16,24-50 78,-24 24-78,0-24 0,25 25-31,0 0 250,-25-25-203</inkml:trace>
  <inkml:trace contextRef="#ctx0" brushRef="#br0" timeOffset="119693.84">25722 15304 0,'25'0'0,"-25"0"16,25 0-16,25 0 15,-26 0-15,1 0 16,-25 0-16,50 0 16,-50 0-16,25 0 15,-25 0 1,25 0-16,-1 0 15,1 0-15,0 0 16,0 25-16,24-25 16,-24 0-16,25 25 15,-50-25 1</inkml:trace>
  <inkml:trace contextRef="#ctx0" brushRef="#br0" timeOffset="120910.9">25822 15553 0,'49'0'63,"-24"0"-63,0 0 15,0 0-15,0 0 16,-1 0-1,-24 0 17,25 0-32,-25 0 15,25 0 1,-25 0-16,25 0 47,0 0-47,-25 0 15,24 0 1,-24 0-1,25 0 79</inkml:trace>
  <inkml:trace contextRef="#ctx0" brushRef="#br0" timeOffset="123581.06">26963 15304 0,'24'0'109,"-24"0"-109,25 25 16,25-25-16,-25 0 15,0 0-15,-1 0 16,1 0-1,0 0-15,-25 0 78,25 0-78,0 0 16,-1 0-16,-24 0 16,25 0 233,0-25-233</inkml:trace>
  <inkml:trace contextRef="#ctx0" brushRef="#br0" timeOffset="126796.25">27732 15379 0,'0'0'93,"0"0"-46,0-25-31,0 0-1,0 0 1,0 1-1,0-26-15,0 50 16,0-25-16,0 0 16,0 1-16,-25-26 15,25 50 1,0-25-16,0 0 15,0 1-15,0 24 16,0-25-16,0 25 16,-25-50-1,0 25 1,25 1-1,0 24 1,0-25 0,-25 25-1,1 0 126,-1 0-126,0 0-15,25 0 16,-50 0-16,50 0 15,-24 25 1,24-1 0,0-24-1,0 25 1,-25-25-16,25 25 15,0 0 1,0-25 0,0 25-16,0-25 31,0 24-16,0-24 1,0 25 15,25 0-31,-25-25 16,49 0-1,1 25-15,-50-25 16,49 0-16,1 0 16,0 25-16,-26-25 15,1 0-15,-25 0 16,25 24-16,0-24 15,-25 0-15,25 0 16,-1 25 0,26 25-1,-50-50 1,0 25-16,25-1 15,-25 1-15,0 25 16,0-25 0,0 0-1,0-25 1,25 24-16,-25-24 62,0 25-46,0 0 15,0-25-15,0 25-16,0 0 15,0-1 1,-25-24-1,0 25 1,0-25 0,25 0-16,-25 0 15,25 0-15,-24 0 16,-1 0-16,25 0 15,-25 0 1,25 0 15,-50 0-15,50 0 62,-24-25-63,24 1 17,0 24-17,0-25 1,0 25-1,0-25 1,0 0-16,0 25 16,0-25-16,0 25 15,0-24 1,0 24-1,0-50-15,0 50 16,0-25-16,0 25 16,0-25-1,0 0 1,0 25 31,0-24-32,0 24-15,0-25 16,0 0-1,24 0 1,-24 25 0,25-25-1</inkml:trace>
  <inkml:trace contextRef="#ctx0" brushRef="#br0" timeOffset="128758.36">23837 16197 0,'0'-24'16,"0"-1"-1,0 0 1,50 0-1,-50 25 1,25 0-16,0 0 16,-1 0-16,-24 0 15,50 0-15,-25-25 16,24 1-16,1 24 15,24 0-15,-24 0 16,0 0-16,-26 0 16,26 0-16,-50 0 15,25 0-15,-25 0 16,25 0-1,-1 0-15,-24 0 16,25 0-16,-25 0 16,25 0-16,-25 0 15,25 0 1,0 0-1,-1 0 1,-24 0-16,25 0 16,0 0-16,-25 0 31,25 0-16,-25 0 1,25 0-16,-1 0 16,-24 0-16,25 0 15,-25 0-15</inkml:trace>
  <inkml:trace contextRef="#ctx0" brushRef="#br0" timeOffset="131839.54">24160 16346 0,'0'-25'31,"0"25"-31,25-24 16,-1-1 0,1 25-16,0-25 15,-25 25 16,25 0-15,0-25-16,-25 25 16,24 0-16,-24 0 15,50 0-15,-50 0 16,25 0 46,-25 0-46,25 0-1,-1 0-15,-24 0 16,25 0 0,-25 0-1,25 25 16,-25-25-15,0 25 0,0-25-16,0 25 15,0-1 1,0-24-16,0 25 15,0 0 1,0 0 0,-25-25-1,0 25-15,25-25 16,-24 25-1,24-1 1,-25-24-16,25 25 16,-25-25-1,0 0 1,25 0-16,-25 25 15,1 0 1,-1-25-16,0 25 16,0-25-1,25 24-15,-25 1 16,1-25 46,24 0 235,49 0-297,-49 0 15,25 0 1,-25 0 187,25 0-203,-25 25 234,25-25-203,-1 0 16,1 0 389,-25 0-420,25 0-16,0 0 16</inkml:trace>
  <inkml:trace contextRef="#ctx0" brushRef="#br0" timeOffset="133574.64">27062 15900 0,'0'0'78,"0"0"-63,25 0-15,-25 0 16,25 0 0,-1 0-16,26 0 15,24 0-15,-24 25 16,0-25-16,-1 0 15,1 0-15,-1 0 16,-49 0-16,25 0 16,-25 0 15,25 0-31,0 0 15,-25 0 1,25 0-16,-25 0 16,24 0-16,1 0 15,0 0-15,0 0 16,0 0-1,49 0-15,0 0 16,-49 0-16,0 0 16,25 0-16,-50 0 62,24 0-62,1 0 16,0 0-16,0 0 15,0 0 1,0 0-16</inkml:trace>
  <inkml:trace contextRef="#ctx0" brushRef="#br0" timeOffset="137029.81">27384 16123 0,'0'0'15,"25"0"-15,-25-25 16,25 25 15,-25 0-31,25 0 16,0 0-1,-25 0-15,24 0 16,1-25-1,0 25 63,-25 0-78,25 0 16,0 0 46,-1 25-46,-24-25 31,25 25-32,-25 0 17,0-25-1,0 25-16,0-25 1,0 24 0,0 1-1,0 0 1,0 0-16,0 0 15,-25-25 1,1 24 0,24-24-1,-25 25-15,0 0 16,0-25-1,0 0 17,1 0-32,24 25 15,-25-25 1,25 0-16,-25 0 15,25 0-15,-25 0 16,0 0-16,25 25 16,-24-25-1,-1 25-15,0-25 47,25 0 203,25 0-235,0 0-15,-25 0 16,24 0-16,1 0 47,-25 0-32,25 0 1,-25 0 31,50 0-32,-26 0 94,-24 0-93,25 0-16,0 0 16,-25 0-16,25 0 109,-25 0-94,25 0 1,-1 0-16,-24 0 16,25 0-1,-25 0 79,25 24-79</inkml:trace>
  <inkml:trace contextRef="#ctx0" brushRef="#br0" timeOffset="138724.93">24904 17140 0,'0'0'46,"0"25"-30,0 0-16,0 24 16,0-24-16,0 0 15,0 49-15,0-74 16,0 50-16,0-25 15,0 24-15,0-24 16,0 0 0,0 25-16,0-50 15,0 24-15,0-24 16,0 25-1,0 0-15,0-25 16,0 25-16,0-25 16,0 25-16,0-25 15,0 49-15,0-24 16,0 0-16,0-25 15,0 25-15,0-1 16,0 1-16,25-25 16</inkml:trace>
  <inkml:trace contextRef="#ctx0" brushRef="#br0" timeOffset="140533.03">25251 17363 0,'0'0'94,"-49"50"-78,49-50-1,-25 25-15,25-25 16,-25 49-16,0-49 15,25 25-15,-25-25 16,25 25-16,-24 0 16,-1-25-1,25 0-15,-25 25 16,25-25 15,-25 0-31,25 24 16,-25-24-1,1 25 1,73-25 280,50 0-280,-49 0-16,24 25 15,-24-25-15,-25 0 16,-25 25-16,49-25 78,-49 25-47,0-1-15,0 1 31,25 0-32,0 0 1,-25 0 109,0-1-110,0-24 1,0 25-16,0 0 15,25-25 126,-25 0-110,25 0-31,24 0 16,-24 0-16</inkml:trace>
  <inkml:trace contextRef="#ctx0" brushRef="#br0" timeOffset="141607.09">25822 17438 0,'0'0'109,"49"0"-93,26 0-16,-50 0 15,-1 0-15,26 0 16,-25 0-16,-25 0 93,25 0-77,-1 0 0,-24 0-1,25 0 79,0 0-79,0 0-15,-25 0 16,25 0 0</inkml:trace>
  <inkml:trace contextRef="#ctx0" brushRef="#br0" timeOffset="142701.16">25822 17711 0,'24'0'109,"-24"0"-109,25 0 16,25 0-16,-25 0 15,0 0-15,-1 0 16,1 0-16,-25 0 16,25 0-16,-25 0 15,25 0 1,-25 0-16,25 0 15,-1 0 1,-24 0-16,25 0 16,-25 0-1,25 0 1,-25-25-16,50 25 15,-50 0 1,49 0-16,-49 0 16,25 0-16,-25 0 15,25 0 1,0 0 46,-25-25-62</inkml:trace>
  <inkml:trace contextRef="#ctx0" brushRef="#br0" timeOffset="146158.34">26963 17587 0,'0'0'63,"74"0"-63,1 0 15,-1 0 1,50 24-16,-74 1 16,-1-25-16,1 0 15,-25 0 1</inkml:trace>
  <inkml:trace contextRef="#ctx0" brushRef="#br0" timeOffset="149160.53">27781 17214 0,'0'0'62,"0"25"-62,0 0 16,0 0-16,0 0 16,0-1-16,0-24 15,0 25-15,0 0 16,0 0-1,0-25 1,0 25-16,0-1 16,0-24-16,0 25 15,0-25 1,0 25-1,0 0-15,0 0 16,0-25 0,0 25-1,0-1-15,0-24 16,0 25-1,0-25-15,0 25 16,0-25 0,25 25 77,0-25-77,-25 0-1,25 0 1,-25-25 0,49 25-1,-24 0-15,-25 0 16,50 0-16,-50 0 15,49 0-15,-24 0 16,-25-25-16,25 25 16,0-25-16,-25 25 15,25-24 1,-1 24-1,-24-25 157,0 25-172,0-25 16,0 0-16,0 0 15,0 25-15,0-25 16,0 1-16,0 24 15,0-25 1,0 25 0,0-25-1,0 0 1,0 25-1,0-25 1,0 1 0,0-1-1,-24 0 48,24 25-48,-25-25 188,25 25-172,0 0-15,0 25-16,0-25 15,0 25 1,0 0-16,0-1 16,0-24-16,25 50 15,-25-50-15,0 25 16,0-25-16,0 49 15,0-49 1,0 25-16,24-25 16,-24 25-16,0 0 15,0-25-15,0 25 16,0-25-16,0 25 15,25-1-15,-25 1 32,0-25-17,0 25 1,0-25-1,0 25 1,0 0 0,25-25-1,-25 24 16,0-24 1,25 25 592,0-25-546</inkml:trace>
  <inkml:trace contextRef="#ctx0" brushRef="#br0" timeOffset="189709.84">12303 10666 0,'0'0'187,"0"0"-187,75 0 16,-26 0-16,-24 0 15,25 0-15,-26 0 16,1 0-16,-25 25 16,25-25-1,-25 25 1,25-1-1,0 1 1,-25-25 0,0 25-16,0-25 31,0 25-16,0-25 1,0 25-16,0-1 16,0-24-16,0 25 15,0 0-15,0 0 16,-25-25-1,0 49-15,0-49 16,0 0-16,1 25 16,-26 0-16,50-25 15,-25 0-15,25 0 265,0 0-249,0 0 0,0 0-16,50 0 15,-25 0-15,-1 0 16,26 0-16,24 0 15,-24 0-15,-50 0 16,50 0-16,-50 0 16,24 0 46,-24 0-46,25 0-1</inkml:trace>
  <inkml:trace contextRef="#ctx0" brushRef="#br0" timeOffset="190428.89">13345 10864 0,'25'0'15,"-25"0"-15,49 25 16,-49-25-16,25 0 16,25 0-16,-50 0 15,25 0-15,-25 0 16,49 0-1,-49 0-15,50 25 16,-25-25-16,24 0 16,1 25-16,-25-25 15,49 0-15,-74 0 16,25 0-1,0 0-15</inkml:trace>
  <inkml:trace contextRef="#ctx0" brushRef="#br0" timeOffset="191029.92">13643 10691 0,'0'25'0,"0"-1"16,0 1-16,0-25 16,24 25-16,-24-25 15,0 50-15,0-50 16,0 24-16,0 26 15,0-25-15,0 0 16,0 24-16,0 1 16,0-25-16,0-1 15,0 1-15,0 0 16,0 0-1,0-25 95</inkml:trace>
  <inkml:trace contextRef="#ctx0" brushRef="#br0" timeOffset="192928.03">15032 10393 0,'0'0'94,"-25"25"-78,-50 0-1,75-25-15,-24 0 16,-26 0-1,25 25-15,0-25 16,1 24-16,-26-24 16,25 0-16,-24 0 15,24 0-15,0 0 16,25 0-16,-25 25 218,25-25-218,0 50 16,0-1-1,0-49-15,0 50 16,0 0-16,25-26 16,-25 26-16,0 0 15,25 49-15,-25-50 16,25 1-16,-25-25 15,0 0-15,0-25 16,0 24-16,24-24 125,-24-24-125,0-1 15,0 0 1,25-25-16,0 26 0,-25-1 16,25-25-16,0 50 15,-25-25 16,0 25 32,24 0-48,1 0-15,0 0 16,0 0-16,0 0 16,-1 25-16,-24-25 15,50 25-15,-25 0 16,-25 0-1,0-25-15,0 24 16,0 1-16,0 0 16,25 0-16,-25 0 15,0-1-15,0 26 16,0-50-16,0 25 15,0 0-15,0 0 16,0-25-16,0 24 16,0 1-1,0-25 16,0 25-31,0-25 16,0 25 0,0 0-1,-25-25 48,0 0-48</inkml:trace>
  <inkml:trace contextRef="#ctx0" brushRef="#br0" timeOffset="193756.08">15354 10468 0,'0'0'62,"0"24"-62,0 1 16,0 0-16,0 25 15,25-1-15,-25 1 16,0-1-16,0 1 15,25 0-15,-25-1 16,0-24-16,0 25 16,0-1-16,0-24 15,0-25-15,0 50 16,0-50-16,25 24 15,-25-24-15,0 25 16,24 0-16,-24-25 16,0 25 124</inkml:trace>
  <inkml:trace contextRef="#ctx0" brushRef="#br0" timeOffset="195038.15">15677 10592 0,'0'0'62,"0"24"-46,0 1-1,-25 0-15,25 0 16,-25 0-16,0 24 16,0-24-1,1 0-15,24-25 16,-25 25-16,25-1 15,-25-24 1,25 25-16,-25-25 0,0 25 16,25 0-1,25-25 250,25 0-265,24 0 16,-24 0-16,-1 0 16,26 0-16,-50 0 15,-1 0-15,-24 25 16,25-25-1,-25 24 1,50 1 0,-25 25-1,-1-25 1,-24-1 62,0-24 62</inkml:trace>
  <inkml:trace contextRef="#ctx0" brushRef="#br0" timeOffset="196574.24">16346 10740 0,'0'0'78,"25"0"-78,25 0 15,-1 0-15,26 25 16,-50-25-16,49 0 15,-49 0-15,0 25 16,24-25-16,-24 0 16,-25 0-16,25 0 15,0 0-15,24 0 16,1 0-16,-50 0 15,25 0 1</inkml:trace>
  <inkml:trace contextRef="#ctx0" brushRef="#br0" timeOffset="197558.29">16346 11088 0,'25'0'63,"25"0"-48,-25 0-15,24 0 16,-24 0 0,0 0-16,0 0 15,-25 0 48,49 0-63,-24 0 15,25 0-15,-26 0 16,-24 0-16,50 0 15,-50 0-15,25 0 16,-25 0-16,25 0 16</inkml:trace>
  <inkml:trace contextRef="#ctx0" brushRef="#br0" timeOffset="199116.37">17264 10592 0,'0'0'31,"50"0"-16,-1 0-15,1 0 16,-1 0-16,-49 0 16,50 0-16,-50 0 31,25 0-16,-25 24 1,25-24 0,0 0-16,-25 25 15,24-25 1,-24 0-1,25 25 1,-25-25 0,0 25-1,0 0 1,0-25-16,0 24 15,0 1 1,0 0 0,-49 0-16,-1 0 15,0-1-15,1 26 16,-1-50-16,0 50 15,1-26-15,24-24 16,0 25-16,0 0 16,1-25-1,24 0 141,24 0-140,26 0-16,-25 0 0,49 0 15,-24 0-15,-1 0 16,26 0 0,-25 0-16,-26 0 15,1 25-15,-25 0 31,0-1-31,25 1 16,-25 0 0,0 0-16,25 0 15,-25-25 1,0 25-1,-25-25 1,25 24-16,-25-24 16,-49 25-1,74 0 1,-25-25-16,-25 25 15,50 0 1,-25-25-16,1 0 109</inkml:trace>
  <inkml:trace contextRef="#ctx0" brushRef="#br0" timeOffset="200192.45">17934 10294 0,'0'50'0,"0"-26"16,25 1-16,-25 25 16,0-25-16,0-1 15,24-24-15,-24 25 16,0 0-16,25 0 15,-25 24-15,0-49 16,0 25-16,0 50 16,0-51-16,25 1 15,-25 50-15,25-26 16,-25-49-16,0 50 15,0-25-15,25-1 16,-25 1 0,0-25 15,0 25-16,0 0 1,0-25-16,0 25 16,0-1-16,0 1 15,0 0 1,0-25-16,0 50 15,0-50-15</inkml:trace>
  <inkml:trace contextRef="#ctx0" brushRef="#br0" timeOffset="202086.55">18504 10344 0,'0'0'31,"0"24"-15,0-24-1,0 50-15,-25-50 16,25 50-16,0-26 16,-24-24-16,24 50 15,-25 0-15,0-50 16,25 24-16,0 1 15,-25-25-15,25 25 16,-25 0-16,25 0 16,-24-25 15,24 24-16,-25-24 1,25 25-16,-50 0 16,1 0 155,24 0-171,-25-25 16,25 24-16,1 1 15,-1-25 173,0 25-173,25-25 63,0 0 16,25-25-94,24 0 15,-24 25-15,25-24 16,-25 24-16,-1 0 16,-24 0 15,25 0-16,25 0 1,-50 24-16,25-24 16,-25 25-16,24 0 15,1-25 1,-25 25-1,25-25 1,0 25-16,0-1 16,-25-24-1,24 25 1,-24-25-1,25 25 1,0 0-16,0 0 16,0-1-1,-25 1-15,0-25 16,0 25-16,0 25 15,0-50-15,25 25 16,-25-25 124</inkml:trace>
  <inkml:trace contextRef="#ctx0" brushRef="#br0" timeOffset="202863.6">18628 10815 0,'0'0'15,"0"25"1,25-25-1,0 0 1,0 0 0,24 24-1,1-24-15,0 25 16,-1-25-16,1 0 15,-25 0-15,-25 0 16,24 0-16,1 0 16,-25 0 46</inkml:trace>
  <inkml:trace contextRef="#ctx0" brushRef="#br0" timeOffset="205877.77">19918 10244 0,'-25'0'0,"1"0"16,-26 0-16,0 0 15,-24 0-15,-25 0 16,24 0-16,26 0 16,24 0-16,0 0 15,25 0 16,0 0-15,0 25 0,-25 0-1,25 0 1,-25 0-16,25-1 15,0 1-15,0-25 16,0 25-16,0 0 16,0 0-16,0-1 15,0 1-15,0 0 16,0 0-16,0 0 15,0-1-15,0 1 16,0 0-16,0 0 16,0-25-16,0 25 15,0-25-15,0 24 16,0-24-16,0 25 15,0 0-15,0-25 16,0 25-16,0-25 16,0 25-16,0-1 15,0 1 1,25-25-1,-25 25 17,25-25-1,-25 25-31,25-25 15,0 25 1,-25-25 0,49 24-16,-24 1 15,0-25 16,0 25-15,0 0 0,-1-25-16,-24 0 15,50 25-15,-25-25 16,0 0 62,-25 0-63,24 0 1,1 0 15,-25-50-15,0 25-1,0 0-15,0 1 16,0-1-16,0 0 16,0 25-16,0-25 15,0 0-15,0 25 16,0-24-1,0-1 17,-49 0-17,24 25-15,0 0 16,0 0-16,25 0 15,-49-25-15,49 0 16,-25 25 0,25 0-1,-25 0 1,0 0-1,25 0-15,-25 0 16,25 0 78,-25 0-16,1 0-78</inkml:trace>
  <inkml:trace contextRef="#ctx0" brushRef="#br0" timeOffset="211934.12">17735 10021 0,'0'0'125,"-24"-25"-78,-1 25-16,25-25-31,-25 1 15,25 24-15,-25-25 16,25 0-16,-25 0 16,1 0-16,-1 1 15,-25-26-15,25 0 16,-24 1-16,24-1 15,0 25-15,0 1 16,0 24-16,1-50 16,-1 50-16,0 0 15,0-25-15,-24 0 16,-26 25-16,50 0 15,1-24-15,-51 24 16,75-25 0,-25 25-16,-24 0 15,24 0-15,0-25 16,-24 25-16,24 0 15,-25 0-15,-24-25 16,-25 25-16,49 0 16,-24-25-16,24 25 15,0 0-15,1 0 16,-26 0-16,1 0 15,24 0-15,1 0 16,24 0-16,-50 0 16,51 0-16,-1 0 15,-25 0-15,50 0 16,-25 0-16,25 0 15,-24 0 1,24 0-16,-25 0 16,0 0-16,-25 0 15,26 0-15,-1 0 16,25 0-16,-25 25 15,-25-25-15,26 25 16,-26 0 0,50-25-16,-25 25 0,-49 24 15,74-49 1,-50 25-16,0 25 15,50-26-15,-49 1 16,24 0-16,-25 25 16,26-26-16,-1 1 15,25-25-15,-25 25 16,25 0-1,-25-25 32,25 25-16,0-25 203,0 0-218,0-50-16,0 50 16,0-50-16,0 1 15,0-1-15,0 25 16,0-24-16,0-1 15,0 50-15,0-25 16,0 1 0,0-1-1,0 25 266,0 25-281,0-1 16,0-24-1,0 25 1,0 0-16,0 0 15,0 0-15,-25-1 16,25 1-16,0 25 16,-24-25-1,-1 24-15,25-24 16,-25 25-16,25-26 15,0 1-15,0 0 16,0 0-16,0-25 16,0 25-1,0-25 1,0 24 140,0-24-125,25 0-31,24 0 16,26 0-1,-1 0-15,-24 0 16,-25 0-16,24 0 15,-24 0-15,0-24 16,0 24 15</inkml:trace>
  <inkml:trace contextRef="#ctx0" brushRef="#br0" timeOffset="-211771.28">12502 10418 0,'0'-25'203,"0"25"-187,0-49-16,24-100 31,1 124-31,0-49 16,25 24-16,-50 25 15,24-49-15,1 49 16,0-25-16,0 1 15,0 24-15,-1-25 16,-24 25-16,0 25 16,0-49-16,25 49 15,0-50 1,0 25-16,-25 1 15,25-1-15,-1-25 16,1 25-16,-25 1 16,25-1-16,25-25 15,-26 1-15,26 24 16,-50-25-16,50 25 15,-50 1-15,49-1 16,-24 0-16,0 0 16,-25 0-16,25 25 15,24-24-15,-49 24 16,50-50-16,49 25 15,-74 25-15,25 0 16,-1-25-16,26 0 16,24 1-16,-25-1 15,50 0-15,-49 0 16,24 0-16,-50 1 15,51-1-15,-1 25 16,25-50-16,-74 50 16,49-25-16,25-24 15,-25 49 1,-49-25-16,74 0 15,0 25-15,-25 0 16,0-25-16,50 25 16,-50 0-16,-24 0 15,49-24-15,-50-1 16,-74 25-16,50 0 15,-26 0-15,1 0 16,0 0-16,0 0 16,24 0-16,1 0 15,74 0-15,-74 0 16,-1 0-16,1 0 15,0 0-15,-1 0 16,-24 25-16,25-1 16,-26-24-16,1 25 15,50-25-15,-26 25 16,1 25-16,-25-50 15,74 24-15,-50 26 16,1-50-16,0 25 16,49 24-16,-25-49 15,-24 50 1,24-25-16,1 0 15,-51-1-15,1-24 16,0 25-16,0-25 16,0 25-1,-25 0-15,25-25 16,-1 25-16,26-25 15,0 49-15,-50-49 16,49 25-16,26 25 16,-75-50-16,24 25 15,1-25-15,50 74 16,-75-74-16,24 25 15,26 0-15,24-1 16,-49-24-16,0 0 16,0 0-16,0 0 78,-25 25-63,24-25 1,1 0-16,0 0 15,-25 0 1,50 50-16,24-25 16,-49-1-16,24 1 15,1-25-15,0 25 16,-50 0-1,25-25 344,-25 0-343,0-50-16,0 50 15,0-49-15,0 49 16,0-25-16,0 25 16,0-25-1,0 25-15,0-25 16,0 0-1,0 25-15,0-24 16,-25 24-16,25-25 31,0 0 16,-25 0-16,25 25 203,0 25-218,0 0-16,25 24 15,-25-24-15,25 25 16,-1-25-16,-24-1 16,25 26-16,-25 0 15,0-50 1,25 49-16,-25-49 31,0 25-31,0-25 16,-25 25 202,25-25-218,-25 0 16,1-25-16,24 25 15,-25 0-15,25 0 16,-50 0 124,25 0-140,0 0 16,1 0-16</inkml:trace>
  <inkml:trace contextRef="#ctx0" brushRef="#br0" timeOffset="-207937.06">12750 12030 0,'0'0'47,"-25"0"-16,25 0-15,-25 0-1,25 0-15,-50 0 16,50 0-16,-24 0 16,24 0-16,-25 0 15,0 0-15,-25 0 16,26 0-16,-51 0 15,50-25-15,-49 1 16,74 24 0,-25 0 186,25 24-202,0 1 16,25 25-16,-25-25 16,25 24-16,-25-24 15,25 0-15,-25 25 16,0-50-16,0 24 15,24 26-15,-24-50 16,0 25-16,25 0 16,-25-1 155,25-24-155,-25-24-16,25-1 15,0 25 1,-25-25-16,24 25 16,-24 0-16,25 0 15,-25 0 1,25 0-16,0 0 15,0 0 17,-1 25-17,1-25 1,0 25-1,0-1-15,-25 1 16,25-25 0,-1 25-1,-24 0 1,0 0-16,0-25 15,0 24-15,0 26 16,0-50-16,0 25 16,0 0-16,0-25 15,0 24 1,0 1-1,-24 0 1,-26 0 0,50-25-16,-25 0 15,0 0-15,25 0 16,-24 0-16,24 25 15,-25-25 1,25 0-16</inkml:trace>
  <inkml:trace contextRef="#ctx0" brushRef="#br0" timeOffset="-207010.01">13097 12005 0,'0'0'47,"0"50"-47,0 0 16,0-1-16,0 1 15,0 0-15,0-1 16,0 1-16,0 24 15,0-24-15,0-25 16,0 49-16,25-24 16,-25-26-16,0 1 15,0 0-15,0-25 16,0 50-16,0-50 15,0 24-15,0 1 16,0 0-16,0-25 16,0 25-16,24-25 109,-24 0-94,25-50-15</inkml:trace>
  <inkml:trace contextRef="#ctx0" brushRef="#br0" timeOffset="-205507.92">13494 12179 0,'0'0'78,"-50"25"-78,50 0 15,-49-25-15,24 49 16,0-49-16,0 50 16,0-50-16,25 50 15,-24-50 110,24 24-109,-25-24-1,0 25 1,25 0-1,-25 0 1,25-25-16,0 25 16,-25-25-16,0 24 15,25 1-15,-24 25 16,24-50-1,-25 49 1,0-49 0,25 25 30,0-25-30,25 0 0,0 0-1,-25-25 110,24 25-125,-24 0 16,25 0-16,0 0 15,0 0 1,-25 0-1,25 0 1,0 0-16,-25 0 16,24 0-16,26 25 15,-50-25 1,50 25-1,-50-25 1,24 0-16,-24 0 16,25 25-1,0 0 1,0-1-1,-25-24-15,25 25 16,-1-25-16,-24 25 16,25 0 46,-25-25-31,0 25-31,0-1 16,25 1-16,-25-25 15,0 25-15,25-25 16,-25 0 46,0-25-46</inkml:trace>
  <inkml:trace contextRef="#ctx0" brushRef="#br0" timeOffset="-204666.88">13791 12551 0,'25'0'94,"0"0"-94,0 0 15,24 0-15,-24 0 16,0 0-16,0 0 16,-25 0 62,25 0 15,-1 0-77</inkml:trace>
  <inkml:trace contextRef="#ctx0" brushRef="#br0" timeOffset="-202507.75">14362 12154 0,'25'0'62,"0"0"-62,24 0 16,-49 0-16,50 0 16,-50 0-16,25 0 31,-25 25-16,0-25 1,24 25-16,-24 0 16,25 0-16,-25 24 15,0-49 32,0 25-16,0 0-31,0-25 16,0 25-1,0-25 1,0 24 0,0 1-16,0-25 15,-25 25 1,1-25-1,24 25 1,-25-25 202,50 0-202,-25 0-16,24 0 16,-24 0-16,25 0 15,-25 0-15,25 0 31,-25 0-15,25 25 0,-25-1-1,0-24-15,0 25 16,0-25-16,0 25 15,0 0-15,0 0 16,0-25 0,0 24-1,0 1 1,0-25-1,0 25 1,-25 0 0,25-25-1,-25 25 1,-24-25-1,24 0-15,0 0 16,25 0-16,-25 0 16</inkml:trace>
  <inkml:trace contextRef="#ctx0" brushRef="#br0" timeOffset="-201588.7">14908 12005 0,'0'0'47,"0"25"-47,0 25 16,0-25-16,24 24 15,-24-24-15,25 0 16,-25 25-16,0-1 16,0 26-16,0-26 15,25-24-15,-25 49 16,25 1-16,-25-1 15,25 25-15,-25-74 16,0 25-16,0 24 16,0-49-16,0 25 15,24-50-15,-24 24 16,0-24 62,0 0-63,-24 0-15,-1-49 16,25 49-16,0-50 16,-25 1-16</inkml:trace>
  <inkml:trace contextRef="#ctx0" brushRef="#br0" timeOffset="-199749.59">15255 12179 0,'0'0'94,"0"0"-94,0 50 15,-50-25-15,50-1 16,-25 51-16,1-75 16,24 25-16,0-25 15,-25 24-15,0 1 16,25 0-1,-25-25 1,25 25-16,0 0 16,0-25-1,-25 49-15,1-49 31,24 25-31,0-25 16,-25 25-16,25 0 16,-25 24-1,25-49 266,50 0-265,-26 0-16,1 0 15,-25 0 32,25 0-31,-25 0-1,25 0-15,-25 0 16,25 0 31,-1 0-32,-24 25-15,25-25 16,-25 25-1,25-25 1,0 25 15,-25-1-15,25 1-1,-25 0 1,0 0 0,0-25-16,24 25 15,-24-25 1,25 24-16,-25 1 15,0-25 1,0 25 46,0-25-46,0 25 0,0 0-1,0-25 1,25 24-16,-25 1 15,0 0 1,-25-50 109,25 25-110,-25-49-15</inkml:trace>
  <inkml:trace contextRef="#ctx0" brushRef="#br0" timeOffset="-198842.54">16222 12502 0,'0'0'62,"0"0"-62,25 0 16,25 0-16,24 0 15,50 0-15,-25 0 16,-24 0-16,49 0 15,-50 0-15,-49 0 16,0 0-16</inkml:trace>
  <inkml:trace contextRef="#ctx0" brushRef="#br0" timeOffset="-197874.49">16247 12849 0,'25'0'31,"0"0"-16,-1 0-15,1 0 16,0 0-16,0 0 16,-25 0-16,25 0 15,-25 0 1,25 0-16,-1 0 15,-24 0-15,25 25 16,-25-25-16,25 0 16,0 0-1</inkml:trace>
  <inkml:trace contextRef="#ctx0" brushRef="#br0" timeOffset="-196820.43">17413 12601 0,'25'0'47,"-1"0"-47,1 0 15,-25 0 32,25 0-47,-25 0 16,25 0-16,0 0 15,0 0-15,-25 0 16,24 0-16,1 0 15,-25 0 1,25 0 0,-25 0 46,25 0-62,0 0 16,-1 0-16,-24 0 15,50 0-15,0 0 16,-1 0-16,1 0 15</inkml:trace>
  <inkml:trace contextRef="#ctx0" brushRef="#br0" timeOffset="-194508.29">18653 12105 0,'-25'0'16,"1"0"-16,24 24 16,-25-24-16,25 25 15,-25-25-15,0 50 16,25-50-1,-25 25 1,25-25 0,-25 25-1,1-1-15,24 1 16,-25-25-16,25 25 15,0 0-15,-25-25 16,25 25-16,0-1 16,0 1-1,-25 0 1,25 0-1,0-25 1,0 25-16,0-25 16,0 24-16,0-24 15,0 25-15,0 0 16,-25-25-16,25 25 15,0 0-15,0-1 16,0-24-16,0 25 16,0-25-1,0 25 16,0-25 16,0 0-16,25 0-31,0 0 16,-25 0-16,25 25 16,-25-25 15,25 0-16,-1 0 1,1 0-16,25 0 16,-50 0-16,25 0 15,-25-25 16,0 25-31,25-25 16,-25 0-16,24 1 16,-24-1-16,0 25 15,0-50-15,0 50 16,0-25-1,0 1-15,0 24 16,0-25-16,0 25 16,0-25-16,0 0 15,0 0 1,-24 25-1,24-24 1,-25 24-16,25-25 16,-25 0-1,0 25 1,25-25-1,-25 25 17,25 0-17,-25 0-15,25 0 16,-24 0-16,-1 0 15,25 0 1,-25 0 15,25 0-15,-25 0-1,0 25 17,25 0 14,-24-25-14</inkml:trace>
  <inkml:trace contextRef="#ctx0" brushRef="#br0" timeOffset="-193314.23">19100 12675 0,'0'0'78,"0"0"-47,24 0-31,1 0 16,0 25-16,25-25 15,-26 0-15,1 0 16,-25 25-16,50-25 125,-50 0-110,25-25-15</inkml:trace>
  <inkml:trace contextRef="#ctx0" brushRef="#br0" timeOffset="-190941.09">19670 12502 0,'0'0'46,"0"-25"-30,0 0 0,25 0 15,-25 0-16,25 25 1,0-24 0,-1-1-16,1 25 15,0 0-15,-25 0 31,25 0 63,-25 0-63,25 25-31,-25-1 16,0-24-1,0 25 1,24 25-16,-24-50 16,0 25-16,0-1 15,0 1-15,0 0 16,0 0-16,0 0 15,0-1-15,0 1 16,0-25-16,0 25 16,0 0-16,0 0 31,-24-25 16,24 24-47,-25 1 15,25-25-15,-50 25 16,50-25-1,-25 25 1,25 0 0,-24-25-16,-1 0 46,0 24 1,25-24-31,-50 0-16,50 25 15,-24-25-15,24 0 16,-25 25-16,0-25 16,50 0 280,-25 0-296,25 0 16,-1 0-16,1 0 15,0 0-15,-25 0 16,25 0 46,0 0-62,-25 0 31,24 25 32,-24-25 15,25 0-47,-25 25 0,25-25 16,0 0 47,-25 24-79,25 1 1,-25-25 31,0 50 77,-25-75-92</inkml:trace>
  <inkml:trace contextRef="#ctx0" brushRef="#br0" timeOffset="-180843.51">13171 13965 0,'0'-25'78,"0"0"-62,25 1-1,-25 24 1,25-25 0,-25 25-1,50 0 1,-50-25 15,24 25-31,-24-25 16,25 25-1,0 0 1,-25 0 46,25 0-46,0 0-16,-25 25 15,24-25 1,-24 25 15,0 0 16,0-1-47,25 1 16,-25-25-16,0 50 15,0-50-15,0 25 16,0-25-16,0 24 15,25 1-15,-25 0 16,0 0-16,0-25 16,0 25-16,0-25 15,0 24-15,0-24 16,0 25-16,0 0 15,0 0-15,-25-25 16,25 25-16,-25-1 16,-24-24-16,49 25 15,-25-25 1,0 0-16,25 25 15,-25 0-15,25-25 16,-49 0 0,49 25-1,0-25 204,0 0-219,0 0 15,49 0-15,-24 0 16,0 0-16,25 0 15,-26 0 1,1 0-16,-25 0 62,25 0-62,0 0 16,0 0 0</inkml:trace>
  <inkml:trace contextRef="#ctx0" brushRef="#br0" timeOffset="-179955.46">13940 13717 0,'0'0'16,"0"0"-1,0 25 1,0-25-16,0 25 15,0-25-15,0 24 16,0-24-16,0 25 16,0 0-16,0 0 15,0 24-15,0-24 16,0 25-16,0-1 15,0 1-15,0 24 16,0-49 0,0 25-16,0 24 15,0-24-15,0 0 16,25-26-16,-25 1 15,0 0-15,25 0 16,-25-25 109,0 0-94</inkml:trace>
  <inkml:trace contextRef="#ctx0" brushRef="#br0" timeOffset="-178019.35">14362 13915 0,'-25'0'62,"0"0"-62,0 0 16,25 0-16,-24 0 15,-1 0-15,25 0 16,-25 25-16,0 0 16,0 0-16,-24 0 15,49-25-15,-50 49 16,50-49-16,-25 25 15,25-25 1,-24 25 0,-1-25 171,25 25-156,-25-1 141,25-24 93,0 0-265,50 0 15,-26 0-15,1 25 16,0-25 0,-25 0-1,50 25 32,-50-25-31,24 0-1,-24 25-15,25-25 16,0 0-1,0 49 17,0-49-17,-25 25 1,24-25-1,-24 25-15,25 0 32,-25-25-17,25 25-15,-25 0 16,0-1-1,0-24 1,0 25-16,25 0 16,-25 0-1,25 0-15</inkml:trace>
  <inkml:trace contextRef="#ctx0" brushRef="#br0" timeOffset="-176565.27">15205 14039 0,'25'0'93,"25"0"-77,24 0-16,1 0 0,24 0 16,0 0-16,0 0 15,-49 0-15,-1 0 16,-24 0-16,-25 0 218</inkml:trace>
  <inkml:trace contextRef="#ctx0" brushRef="#br0" timeOffset="-175652.22">15230 14337 0,'25'-25'31,"-25"25"0,25 0-15,-25 0-16,24 0 15,-24 0-15,50 0 16,-25 0-16,0 0 15,49 0-15,-49 0 16,25 0-16,-1 0 16,-24 0-16,-25 0 15,50 0 48,-50 0-48,24 0 1,-24 0-1,25 0 1,0 0 0</inkml:trace>
  <inkml:trace contextRef="#ctx0" brushRef="#br0" timeOffset="-174611.16">16321 14064 0,'0'0'125,"25"0"-109,0 0 15,0 0 0,-25 0-31,25 0 16,0 0-16,-1 0 15,1 0-15,-25 0 16,25 0-16,0 0 15,-25 0 1,25 0 0,-25 0-1,24 0-15,1 0 16,0 0-1,-25 0-15,50 25 16</inkml:trace>
  <inkml:trace contextRef="#ctx0" brushRef="#br0" timeOffset="-172447.03">17016 14064 0,'0'0'47,"25"-25"-16,-25 25-15,0-24-16,0-1 16,0 25-1,0-25 1,25 0-1,-25 0 17,0 25-32,0-24 15,0-1 1,0 0-16,0 25 15,0-25-15,0 0 16,0 1-16,0-26 16,0 0-16,-25 1 15,0-1-15,25 50 31,0-25-15,-25 25-16,25-49 31,-25 49 16,25 0-47,-24 0 16,24 0-16,-50 0 15,50 25 1,-25-25-1,0 24 1,25-24 0,-24 25-1,24 0 16,0-25-15,0 25-16,0 0 16,0-1-16,0 1 15,0-25-15,0 50 16,0-50-16,24 25 15,-24-1-15,0 1 16,25-25 0,-25 25-16,25 0 15,0-25 1,0 25 15,-1-25-31,1 0 16,25 24-16,-25-24 15,24 25-15,1 0 16,-50-25-1,25 25 1,-1-25 0,-24 25-1,0-1 1,25 1-16,-25-25 15,0 25 1,0 0 0,0-25-1,0 25 1,0-1-16,0-24 15,0 25-15,0 0 16,0-25-16,0 25 16,0-25-1,0 25-15,0-1 16,-25-24-1,1 25 1,24-25 15,-25 0-15,0 0-16,0 0 15,25 0-15,-25 0 16,-24 0 15,49-25-15,-25 25 15,0-24-15,25 24-16,0-25 31,-25 0-31,25 0 31,0 25-15,0-25-16,0 25 31,0-49-16,0 49 17,0-25-17,25 0 1,-25 25-1,0-25 1,0 25 0,25-24-16,-25 24 140,0-25-140</inkml:trace>
  <inkml:trace contextRef="#ctx0" brushRef="#br0" timeOffset="-170462.92">12725 14585 0,'25'0'47,"-1"0"-32,26 0-15,-25 0 16,24 0-16,-24 0 16,0 0-16,0 0 15,-25 0-15,25 0 16,-1 0-16,26 0 15,-25 0-15,0 0 16,-1 0-16,-24 0 78,25 0-62,0 0-16,-25 0 15,25 0-15,-25 0 16,25 0-1,-25 0 1,25 0-16,-1 0 16,26 0-16,-50 0 15</inkml:trace>
  <inkml:trace contextRef="#ctx0" brushRef="#br0" timeOffset="-169044.84">12923 14908 0,'0'0'0,"0"-25"15,25 25-15,0-25 16,0 0-16,24 0 15,-49 25-15,25-24 16,-25 24 0,25-25-1,0 25 1,-1 0-16,-24 0 15,25 0-15,0 0 16,-25 0-16,25 0 31,-25 0 16,25 0-47,0 0 16,-1 0-1,-24 25 1,0 24-1,25-24-15,-25 0 16,0 24-16,0-49 16,0 25-16,0-25 15,0 25-15,0 0 16,-25-25-16,25 25 15,-24-25 1,24 24 0,-50 1-1,50-25-15,-25 0 16,0 0-16,0 0 15,25 25-15,-49-25 16,49 0-16,-25 25 16,0 0 15,25-25 140,0 0-155,0-25-16,25 0 16,0 25-16,0-25 15,-1 0-15,1 25 16,25 0-16,-25 0 15,0 0-15,-25-24 16,24 24 62,1 0 47</inkml:trace>
  <inkml:trace contextRef="#ctx0" brushRef="#br0" timeOffset="-167657.76">13097 15156 0,'25'0'78,"-1"0"-78,-24 0 16,25 0-16,-25 0 16,25 0-1,0 0-15,0 0 47,24 0-47,-24 0 16,25 0-16,-1 0 15,-24 0-15,0 0 16,0 0-16</inkml:trace>
  <inkml:trace contextRef="#ctx0" brushRef="#br0" timeOffset="-166347.68">16421 14560 0,'25'0'15,"-25"0"-15,24 0 0,1 0 16,0 0-1,25 0-15,-1 0 16,-24 0-16,0 0 16,-25 0-16,25 25 31,-1-25-31,1 25 15,25-25-15,24 0 16,1 25-16,73 0 16,-98-25-16,0 0 15,-26 0-15,1 0 16</inkml:trace>
  <inkml:trace contextRef="#ctx0" brushRef="#br0" timeOffset="-164987.62">16669 15131 0,'25'-25'0,"-1"-25"15,-24 50-15,25-49 16,-25 49-1,25-25-15,0 0 16,0 0-16,-25 25 125,24 0-110,1 0 1,0 25-16,-25-25 16,0 25-1,0-25-15,0 50 16,0-50-16,0 24 15,0 1-15,0 0 16,0 0-16,0-25 16,0 25-16,0-1 15,0-24 1,0 25-1,0-25 1,0 50-16,0-50 16,0 0-1,-25 0-15,0 25 16,-24-25-1,24 24 1,0 1 0,50-25 171,0 0-187,24-25 15,26 25-15,-1 0 16,-24 0-16,-25-24 16,-1 24 62,-24 0 15</inkml:trace>
  <inkml:trace contextRef="#ctx0" brushRef="#br0" timeOffset="-163715.53">14188 16098 0,'0'25'62,"0"0"-46,0 24-16,25 1 15,-25-25 1,0 0-16,0 24 15,0-24-15,0 25 16,0-25-16,0-1 16,0 26-16,0 0 15,0-1-15,0 1 16,0-1-16,0 26 15,0-75-15,0 25 16,0-25 109</inkml:trace>
  <inkml:trace contextRef="#ctx0" brushRef="#br0" timeOffset="-162313.45">14486 16247 0,'0'0'0,"-25"0"15,25 25 16,0-25-15,0 25 0,-25 24-1,1-24-15,24-25 16,-25 25-16,0 25 15,0-26 1,25 1 0,-25-25 124,25 25-124,0 0 93,-25-25-109,50 0 171,0 0-171,25 0 16,-25 0-16,-1 0 16,1 0-16,-25 0 62,50 25-46,-50-1-16,25 1 15,-25-25-15,0 25 16,24 0-1,-24 0 79,25-25-94,-25 24 31,25-24-31</inkml:trace>
  <inkml:trace contextRef="#ctx0" brushRef="#br0" timeOffset="-161514.41">14932 16321 0,'25'0'16,"-25"0"15,25 0-15,0 0-1,0 0 1,24 0-16,1 25 15,49-25-15,50 0 16,25 25-16,-50 0 16,24-25-16,-98 0 15</inkml:trace>
  <inkml:trace contextRef="#ctx0" brushRef="#br0" timeOffset="-160468.35">15329 16694 0,'0'0'47,"25"0"-47,0 0 16,0 0-16,24 0 15,1 0-15,-25 0 16,0 0-16,24 0 15,-49 0-15,25 0 47,0 0-47,-25 0 16,25 0-1,-25 0 1,24 0 31,-24 0-32,25 0 1,0 0 31,-25 0-16,25 0 31,0 0-46,-1 0-16</inkml:trace>
  <inkml:trace contextRef="#ctx0" brushRef="#br0" timeOffset="-159370.28">16470 16446 0,'0'0'109,"25"0"-109,0 0 16,0 0-16,0 0 46,-25 24-46,24-24 32,1 0-32,-25 0 15,25 0 1,-25 0-1,25 0-15,0 0 16,-1 0-16,-24 0 16,50 0-16,-25 0 15,-25 0 1,25 0 46,-1 0-31</inkml:trace>
  <inkml:trace contextRef="#ctx0" brushRef="#br0" timeOffset="-156917.15">17338 16173 0,'0'0'62,"0"0"-46,0 49-16,0-24 15,0 0-15,0 24 16,0-24-16,0 25 16,0 0-16,0 24 15,-24-49-15,24 0 16,0-1-16,0-24 15,0 0 173,0 0-188,0 0 46,24-24-46,1 24 16,25 0 0,-50 0-16,25 0 15,-25 0 1,24-25 31,1 25 46,25-25-62,-50 25-15,25-25 0,-25 0-1,25 25 1,-25-24 31,0-1-32,0 0 1,0 25-16,0-25 15,0 0-15,0 0 16,0 25-16,24-24 16,-24 24-1,0-25 1,0 25-16,0-25 15,0 0 1,0 25 15,0-25-15,0 25-1,0 0 204,0 0-219,0 50 15,0 0-15,0-26 16,0-24-16,0 25 16,0-25-1,0 25 1,0-25-16,0 25 15,0 0 1,0-25 0,0 25-1,0-1-15,0 1 16,0-25-16,0 25 15,0-25-15,0 25 16,0 0-16,0-25 16,0 24-1,0-24 32,0 25 0,0-25-47,0 25 15,0 0 1,0-25 0,0 25-16,0-1 15,0 1-15,0-25 16,-24 25 202,24-25-202,-25-25-1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7T07:47:01.6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1538 8458 0,'0'-24'31,"0"24"-15,0-25-16,0 0 15,25 0-15,-25-24 16,0 24-16,24-25 15,1 1-15,-25-1 16,50-49-16,-25 74 16,0-25-16,-25 1 15,24-1-15,-24 25 16,25-24-16,-25 24 15,0 0-15,0-25 16,0 50-16,0-24 16,0 24-16,25-25 31,-25 25-16,25-50-15,-25 50 32,25-25 61,-25 25-77,24-24 46,1 24-46,0 24-1,-25-24-15,25 25 16,0 25-16,-1-1 16,-24 1-16,25-25 15,0 24-15,-25 1 16,25 0-16,0-1 15,-25-24-15,24 25 16,-24-25 0,0 24-16,0 1 15,0-50-15,0 25 16,0 24-16,0-49 15,0 25-15,0 0 16,0-25-16,0 25 47,25-25-32,-25 24 1,0 1 0,0-25 30,0 25-30,0-25 0,0 25-1</inkml:trace>
  <inkml:trace contextRef="#ctx0" brushRef="#br0" timeOffset="856.04">2084 8062 0,'0'-25'31,"0"25"32,-25 0-63,0 0 15,0 0-15,-24-25 16,24 25 0,0 0-16,25 0 62,-25 0 47,25 0-109,-25 0 16,1 0-1,24 0 1,-25 0 0</inkml:trace>
  <inkml:trace contextRef="#ctx0" brushRef="#br0" timeOffset="2400.13">1885 7218 0,'25'0'32,"-25"0"-17,25 0-15,49 0 16,-49 25-16,25 25 15,-1-26-15,-49 1 16,50 0-16,-50 0 16,49 24-16,-49-24 15,0 25-15,25 24 16,-25-24-16,0 24 15,25-24-15,-25 24 16,25-24-16,-25-1 16,0 1-16,0-25 15,0 25 1,0-26-16,25 1 15,-25 0-15,0 0 16,0 0-16,0-1 16,0 1-16,0 0 15,0 25-15,0-1 16,0 1-16,0-1 15,0 26 1,0-26-16,0 1 0,0-25 16,0 49-16,-50-24 15,25-25-15,0-1 16,1 1-16,-1 25 15,0-50 1,25 25 0,-50-1-16,26 1 15,-1-25-15,0 25 16,-25-25-16,1 25 15,-26 0-15,51-25 16,-26 0-16,25 25 16,0-25-16,1 0 15,-1 24 1,25-24-1,-25 0-15</inkml:trace>
  <inkml:trace contextRef="#ctx0" brushRef="#br0" timeOffset="6481.37">3225 7565 0,'24'0'31,"-24"0"0,25 0-15,0 0-16,-25 0 15,25 0-15,0 0 16,-1 0-16,-24 0 15,25 0-15,-25 0 16,25 0 0,0 0 15,0 0-31,-25 0 15,49 50-15,-49-50 16,25 25 0,-25-25-16,0 25 15,0-1-15,0-24 16,0 25-1,0-25-15,0 25 16,0 0-16,-25 24 16,0-49-1,1 25 1,24-25-1,-25 0 1,25 25-16,-50-25 16,50 0-1,-25 25-15,1-25 16,-1 0-16,0 0 15,25 25-15,-25-25 16,0 24-16,25-24 109,25 0-93,-25 0-16,25 0 15,-25 0-15,25 0 16,0 0 0,-1 0-16,1 0 15,0 25-15,0-25 16,0 50-16,-1-50 15,-24 25-15,50 0 16,-50-25 0,25 24-1,-25-24 1,25 50-16,-1-50 15,-24 25 1,0-25-16,0 25 16,0-1-1,0-24-15,0 25 16,0 0-1,-24 0-15,24-25 16,-25 0-16,25 0 16,-50 0-1,50 0-15,-25 0 16,25 0-16,-24 0 15,-1 0-15,0 0 16,25 0-16,-25 0 16,25 0-16,-25 0 15</inkml:trace>
  <inkml:trace contextRef="#ctx0" brushRef="#br0" timeOffset="8544.48">3994 7541 0,'0'0'16,"24"0"15,-24 0-31,25 24 16,-25 1-16,0 25 15,0-25-15,25 24 16,0 1-16,-25-1 15,25-24-15,-25 25 16,24 24-16,-24-24 16,25-25-16,-25 24 15,0-24-15,0 0 16,0 0-16,0-25 15,25 49-15,0-49 16,-25 25 0,0 0 62,25-25-63,-25 0-15,49-25 16,-49 25-16,25-25 15,0 1-15,-25 24 16,0-25-16,25 0 16,-25 0-16,24 0 15,1 25-15,-25-24 16,0-1-1,0 25-15,0-25 16,0 25-16,0-50 16,0 25-16,0 1 15,0-26-15,0 50 16,0-25-1,25 25 141,-25 0-156,0 0 16,0 25-16,25 0 16,-25 24-16,25-24 15,-25 0-15,0 25 16,0-25-16,24-1 15,-24 1-15,0 0 16,25 0-16,-25 0 47,25-25 46,-25 0-46,25 0-47,0 0 16,-1 0-1,1-50-15,-25 25 16,0-24-16,0 24 16,0-50-16,0 26 15,25-1-15,-25 0 16,0 1-16,25-1 15,-25 50-15,0-25 16,0 1 0,0 24-16,0-25 31,0 25 94,0-25-110,0 25 16</inkml:trace>
  <inkml:trace contextRef="#ctx0" brushRef="#br0" timeOffset="9521.54">4986 7913 0,'25'0'47,"-1"0"-47,51 0 16,-26 0-16,-49 0 15,50 0-15,-25 0 16,0 0-16,-25 24 16,24-24 186</inkml:trace>
  <inkml:trace contextRef="#ctx0" brushRef="#br0" timeOffset="10156.58">5085 7739 0,'0'25'0,"0"-25"16,0 49 0,0-24-16,0 0 15,0 0-15,0 24 16,0-24-1,0 0-15,0 0 16,0 0-16,0-25 16,0 25-1,0-25 1</inkml:trace>
  <inkml:trace contextRef="#ctx0" brushRef="#br0" timeOffset="11998.68">5804 7640 0,'0'0'141,"0"0"-126,25 0 48,-25 0-48,25 25-15,0-25 16,-25 24-16,0 1 15,0-25 1,25 25-16,-25 0 16,0 0-16,0-1 15,0-24-15,0 25 16,0 0-16,0 0 15,0-25 1,0 49 0,0-49-1,-25 25-15,0-25 16,25 25-16,-50 0 15,25-25-15,1 0 16,-1 0-16,25 25 16,-75 24 30,75-49 17,0 0 30,50-24-77,24 24-16,-24-25 16,0 25-16,-1 0 15,1 0-15,-50 0 16,25 0-1,-25 0 1,49 0 0,-49 0-1,50 0-15,-25 25 16,0-25 31</inkml:trace>
  <inkml:trace contextRef="#ctx0" brushRef="#br0" timeOffset="12654.72">6424 7764 0,'25'25'15,"-25"-25"-15,50 0 16,24 24-16,-24 1 16,24-25-16,1 0 15,-1 0 1,1 25-16,-26-25 15,-24 0-15</inkml:trace>
  <inkml:trace contextRef="#ctx0" brushRef="#br0" timeOffset="13429.76">6499 8086 0,'0'0'47,"0"0"-32,25 0-15,-1 0 16,1 0-16,0 0 94,0 0-79,-25 0 1,49 0-1,-49 0-15,25 0 16,0 0-16,0 0 16,0 0-16,-25 0 15</inkml:trace>
  <inkml:trace contextRef="#ctx0" brushRef="#br0" timeOffset="15296.87">7590 7615 0,'0'-25'31,"25"25"-15,49 0-16,-24 0 15,24 0-15,-24 0 16,24 0-16,-49 25 15,0-25-15,-25 0 16,25 0-16,-25 0 406,-25 50-406,-25-1 15,-24 1-15,49 24 16,-24-49-1,24 25-15,-25-26 16,50 1-16,-25-25 16,25 25-1,0-25 16,-24 50-15,-1-50-16,25 49 16,-25-49 15</inkml:trace>
  <inkml:trace contextRef="#ctx0" brushRef="#br0" timeOffset="17304.98">8409 7665 0,'0'0'31,"25"0"-15,-1 49-16,-24-49 15,0 50 1,25-1-16,-25-24 15,0 0-15,0 25 16,25-26-16,-25 1 16,0-25-16,0 25 15,0 0-15,25 0 141,0-25-126,-25 0 1,24 0-16,-24 0 15,25 0 1,-25 0-16,25 0 16,0-25-16,-25 0 15,25 25 1,-25-25-1,0 25-15,24-25 16,-24 25 0,0-24-1,0-1-15,0 25 16,0-25-1,0 25-15,0-25 32,0 0-17,0 50 188,0 0-187,0 0-16,0 24 15,0-49-15,0 25 16,25-25-16,-25 25 15,0 0 48,25-25-32,-25 0 47,50 0-62,-50 0 15,24-25-31,-24 25 15,25-25 1,-25 25 0,0-25-16,25 1 15,-25 24-15,25-25 16,-25-25-16,0 25 15,0 1-15,0 24 16,0-50-16,0 25 16,0 25-1,0-25 1,0 1-16,0 24 15,0-25-15,0 0 16,0 0-16,0 25 16,0-25-1,0 25 1,0-24-16,0-1 15,0 0-15,0 25 16,0-25-16,0 0 16</inkml:trace>
  <inkml:trace contextRef="#ctx0" brushRef="#br0" timeOffset="25744.47">3101 8905 0,'0'0'141,"0"0"-141,0 0 15,24 0-15,1 0 16,-25 0-16,25 25 16,-25-25-1,25 0-15,0 0 16,-1 0-1,26 0 110,0 0-109,-26 0-16</inkml:trace>
  <inkml:trace contextRef="#ctx0" brushRef="#br0" timeOffset="27270.55">3473 8682 0,'24'0'31,"-24"0"-31,25 0 15,-25 0-15,25 0 16,-25 0 0,25 0 62,0 0-63,-1 0 1,-24 0-1,50 24 1,-50 1 31,0-25-32,0 25-15,0-25 16,0 50-16,-25-26 16,25 1-16,-25 0 15,25-25-15,-24 25 16,-1 0-16,25-1 15,-25-24 1,25 0 15,0 25 156,0-25-171,25 25-16,0-25 31,-25 0-15,24 25-1,-24-25-15,0 50 16,25-26 0,-25 1-1,0-25-15,0 25 31,0-25 1,0 25-17,0 0 1,0 24-1,-25-49 1,1 0-16,24 25 16,-25-25-16,0 0 15</inkml:trace>
  <inkml:trace contextRef="#ctx0" brushRef="#br0" timeOffset="29408.68">4018 8756 0,'0'0'16,"0"0"0,0 50-1,0-26-15,0 1 16,0 0-16,0 0 15,0 24-15,0-24 16,0 0-16,0 0 16,0 0-16,0 0 15,0-1-15,0-24 16,0 50-1,0-50 17,25 0 46,25 0-63,-25-25 1,-1 0-16,1 1 31,-25 24-15,25-25 30,-25 25-14,25-25-17,-25 0 48,0 25-48,25-25 1,-25 25-1,0-25 1,0 25 15,0-24 0,24-1-15,26 25 109,-50 25-110,0 24 1,0-49-16,0 50 16,0-25-16,0 0 15,0-1-15,0 1 16,25-25-1,-25 25 110,25-25-94,-1 0-15,-24 0 15,25 0-15,-25 0-1,0-25 1,0 25-16,0-25 16,0 1-1,0-1-15,0 25 16,0-50-1,25 50-15,-25-25 16,25-24-16,-25 24 31,0 0-15,0 25-16,0-25 15,0 0 1,0 1-16,0 24 16,0-25 15,0 25-16</inkml:trace>
  <inkml:trace contextRef="#ctx0" brushRef="#br0" timeOffset="30856.76">7541 8830 0,'49'0'78,"1"0"-78,-1 0 15,26 0-15,-1 0 16,-24 0-16,-1 0 15,-49 0 1</inkml:trace>
  <inkml:trace contextRef="#ctx0" brushRef="#br0" timeOffset="32616.86">8384 8582 0,'0'0'47,"0"0"-47,0 25 16,0 25-16,25-50 15,-25 49-15,0-24 16,25 0-16,-1 25 16,-24-26-16,25 1 15,-25 0-15,25 0 16,-25-25-1,25 49-15,-25-49 63,49 0-48,-49 0 1,50 0-16,-25 0 16,0-24-16,-1 24 15,-24-25 1,25 0-16,0 0 15,-25 25 1,0-25 0,0 1-16,0 24 15,0-25-15,0 25 16,0-25-16,0 25 218,25 0-202,-25 25-1,0 0-15,25-1 16,-1 26 0,-24-50-1,0 25-15,25 0 16,0-1-16,-25-24 15,25 0 17,-25 25-17,25-25 16,-1 0-31,26 0 16,-50-74-16,50 49 16,-50 0-16,25 0 15,-25 1-15,24-26 16,-24 25-1,25 0 1,-25 25-16,0-24 16,0 24-1,0-25 1,0 25-1,0-25-15,0 0 16,0 25 15,0-25-31,0 25 78</inkml:trace>
  <inkml:trace contextRef="#ctx0" brushRef="#br0" timeOffset="34282.96">8012 8607 0,'25'0'47,"-25"0"-32,25 0-15,-25 0 16,24 0-16,1 0 15,0 25 17,-25 0-17,25-25-15,0 25 16,-1-25-16,1 24 31,-25 1-15,25 0 30,-25 0-14,0-25-17,0 25-15,0-1 16,-25 1-1,25 0-15,-25 0 16,1-25 0,24 25-1,-25-25-15,25 0 63,-25 0-48,0 24 1,25-24 124,0 0-93,25 25-31,-25-25-16,25 25 15,-25-25 1,25 25 15,-1-25 31,-24 25-46,0 0 0,0-25-1,0 49 1,-24-49-1,24 25 1,-50-25 0,50 0-16,-25 0 15,0 25-15,1-25 31,24 0-15,-25 0 0,25 0-16</inkml:trace>
  <inkml:trace contextRef="#ctx0" brushRef="#br0" timeOffset="36601.08">4887 10120 0,'-25'0'63,"25"0"-48,0 0 1,25-24-16,-25-1 16,49 25-16,-24-25 15,0 25-15,-25-25 16,25 25-1,-25 0-15,49-25 32,-49 25-32,25 0 15,25 0-15,-26 0 16,1 0-16,-25 0 31,25 0-15,-25 0 15,25 0-16,0 25 1,-25-25 0,0 25-16,0 0 15,0 24-15,0-24 16,0 25-16,-25-1 15,-25 1-15,1 24 16,24-24-16,0-50 16,0 25-16,25-25 15,0 25-15,-25-1 16,25 1-16,-24 0 15,-1-25-15,25 25 16,-25 0-16,-25-1 16,50-24-16,-49 25 15,49-25-15,-50 25 16,50-25-1,0 0 110,50 0-109,-25 0-16,-1 0 15,-24 0-15,25 0 16,25 0-16,-50 0 16,25 0-16,49 0 15,-74 0-15,25 0 16,24 0-16,-49 0 15,25 0 1,0 0 156</inkml:trace>
  <inkml:trace contextRef="#ctx0" brushRef="#br0" timeOffset="37459.14">5829 10418 0,'0'0'31,"50"0"-31,-1 0 16,-24 0-16,25 0 16,-1 0-16,-24 0 15,0 0 1,25 0 31,-26 0-32,-24 0-15,25 0 78,0 0-78,-25 0 78</inkml:trace>
  <inkml:trace contextRef="#ctx0" brushRef="#br0" timeOffset="38264.18">5928 10691 0,'25'25'47,"0"-25"-32,0 0 1,-25 0-16,25 0 16,-1 0-16,-24 0 15,25 0-15,25 0 16,-1 0-16,-49 0 15,50 0 1,-25 0-16,0 0 94</inkml:trace>
  <inkml:trace contextRef="#ctx0" brushRef="#br0" timeOffset="40494.31">7169 10145 0,'0'0'31,"0"25"-31,0 25 16,0-1-16,0 1 15,0-25-15,-25-1 16,25 51-16,0-50 16,-25-1-16,25 1 15,0 0-15,0-25 16,0 0 124,25-25-124,49 0-1,-49 25 1,0 0 0,49 0-16,-24 0 15,-50 0 1,25-24 15,-1 24 0,1 0-31,-25-25 78,25 25-47,-25-25-31,0 25 16,0-50 15,0 50-31,0-24 16,0 24-16,0-25 31,0 0-31,0 0 16,0 25 15,-25-25-16,0 25 126,25 25-141,0 25 15,0-25-15,0-1 16,0 1-16,0 0 16,0 25-16,0-50 15,0 24-15,0-24 16,0 25 15,0-25-31,0 25 16,0 0-1,0-25 1,0 25 15,0-25 0,0 24-15,0 1-1,0-25 17</inkml:trace>
  <inkml:trace contextRef="#ctx0" brushRef="#br0" timeOffset="42360.42">8086 10244 0,'0'0'31,"0"25"-16,0 0-15,25 0 16,-25 0-16,25 24 16,-25-24-16,0 0 15,25 0-15,-25-1 16,0 1-16,25 0 15,-25 0-15,24 0 16,1-25 0,-25 24 108,25-24-124,-25 0 16,25-24-16,-25-1 16,25 25-16,-1-25 15,-24 0 16,0 0-31,0 25 16,0-24 0,25-26-1,0 50 1,-25-25 46,0 0 47,0 25-15,25 25-78,-25 25-16,0-50 15,0 25-15,0 24 16,25-24 15,-1-25 63,-24 0-79,25 0 1,0 0-1,0 0 1,0 0 0,-1-25-1,-24 25 1,25-25-1,-25 25 1,0-24 0,0-1-16,0 0 15,0 0-15,0 0 16,0-24-16,0 49 15,0-25-15,0 25 16,0-25-16,0 0 16,0 25-1,0-24-15,0 24 16,0-25-16,0 25 15,0-25 1,0 0 15,0 25-15,0-25-16,0 25 15</inkml:trace>
  <inkml:trace contextRef="#ctx0" brushRef="#br0" timeOffset="43832.5">7640 10864 0,'0'0'78,"-25"0"-63,25 0-15,-50 0 16,50 0-16,-24 0 15,24 0-15,-50 0 16,25 0 0,0 0-16,-24 0 15,-1 0-15,50 0 16,-49 0-16,-1 0 15,50 0-15,-50 0 16,50 0 15</inkml:trace>
  <inkml:trace contextRef="#ctx0" brushRef="#br0" timeOffset="45992.63">7218 11112 0,'0'0'94,"0"0"-94,0 50 15,0-50-15,0 25 16,0-25-16,0 50 15,0-50-15,0 24 16,0-24-16,0 25 16,0 0 46,0-25-31,0 25-15,25-25 15,0 0 78,-25 0-93,25 0-16,-25 0 15,49 0-15,-49 0 16,25 0-16,25 0 16,-1 0-16,-49 0 15,50 0 1,-50 0 124,0-25-124,0 25-1,0-25 1,0 25 15,0-25-31,0 25 31,0-24 157,0-1-188,0 25 15,0-25 1,0 25-1,0-25 17,0 0-1,0 25 140,0 25-171,0 25 16,0-25-16,0-1 16,0 26-16,0-50 15,0 25-15,0 0 16,0-1-16,0-24 31,0 25 31,0-25-46,0 25 15,0-25-15,0 25-1,0 0 32,0-25-31</inkml:trace>
  <inkml:trace contextRef="#ctx0" brushRef="#br0" timeOffset="47216.7">5482 10914 0,'-25'0'16,"25"0"31,-25 0-32,0 0 1,1 0-16,24 0 15,-25 0-15,0 0 16,25 0-16,-25 0 16,25 0-16,-49 0 15,24 0-15,0 0 16,-25 0-16,1 0 15,-1 0-15,50 0 16,-25 0-16,1 0 16,-26-25-16,25 25 15,0 0 1,-24 0-16,24 0 15,0 0-15,0 0 16,25 0-16,-25 0 125</inkml:trace>
  <inkml:trace contextRef="#ctx0" brushRef="#br0" timeOffset="49053.8">4911 11187 0,'-24'0'47,"24"25"-31,0 0-16,0-1 15,-25 1-15,25-25 16,-25 50-16,25-25 16,0-1-1,0-24 16,0 25 125,0-25-140,25 0 0,-25 0-1,25 0 1,-25 0-1,24 0-15,1 0 32,0 0-32,-25 0 15,25 0-15,0 0 16,24 0-1,-49 0 32,25 0-31,-25 0-16,25-25 15,-25 1 1,0-1 15,0 25-15,0-50-1,0 50 1,0-25 0,0 25-16,0-24 15,0-1 1,0 25-1,0 0 110,0 0-109,0 25-16,0-25 15,0 24-15,0-24 16,0 25-16,0-25 16,0 25-16,0 0 15,0-25 1,0 25-16,25-1 15,-25 1 1,0-25 0,0 25-16,0-25 15,0 25 1,24 0-16,-24-25 47,0 24-32,0-24 16,0 25-15,0-25-16,0 25 16,0 0-16,0-25 15,25 25 172</inkml:trace>
  <inkml:trace contextRef="#ctx0" brushRef="#br0" timeOffset="50472.88">4936 12129 0,'0'0'78,"0"0"-62,0 0-16,0 50 15,0-50-15,0 50 16,0-1-16,0-49 16,0 50-16,0-25 15,0 0-15,0-1 16,0 26-1,0-50-15</inkml:trace>
  <inkml:trace contextRef="#ctx0" brushRef="#br0" timeOffset="51312.93">5184 12576 0,'0'0'109,"0"0"-109,-25 0 16,-24 0-16,-26 0 15,51 0-15,-1 0 16,-25 0-16,25 0 15,1 0-15,-1 0 16,25 0-16,-25 0 31,25 0-15,-25 0 15,0 0-31</inkml:trace>
  <inkml:trace contextRef="#ctx0" brushRef="#br0" timeOffset="52782.01">5011 12799 0,'24'-25'0,"-24"1"15,25 24 1,-25-25-1,25 25-15,0-25 32,-25 25-17,25 0 1,-25 0-16,24 0 31,1 0-15,-25 0-1,25 0 1,-25 25-16,0-25 15,25 25-15,-25-1 32,0-24-17,0 25 16,25-25-15,-25 25 0,0-25-16,0 25 15,0 0-15,0-1 16,0-24-1,-25 25 1,0 0-16,0-25 16,25 25-16,-25-25 15,1 25-15,-1-25 16,25 0-1,-25 0 1,25 0 0,-25 24-1,0-24-15,25 0 172,25 0-172,25 0 15,-50 0-15,25 0 16,-25 0 0,24 0-1,-24 0 1,25 0-1,0 0 1,0 0 0,0 0-16,-1 25 31</inkml:trace>
  <inkml:trace contextRef="#ctx0" brushRef="#br0" timeOffset="53552.06">5680 12526 0,'25'0'16,"-25"0"-1,25 0 1,-25 0-16,25 0 15,-25 0-15,24 0 16,1 25 0,25-25-1,-50 0 1,50 0-16,-50 0 31,24 0-15,-24 25-1,25-25 1,-25 0-16,25 0 15</inkml:trace>
  <inkml:trace contextRef="#ctx0" brushRef="#br0" timeOffset="54138.09">5705 12774 0,'25'0'0,"-25"0"16,25 0-16,-1 0 15,-24 0-15,25 0 16,-25 0-16,25 0 15,-25 0 17,25 0-17,0 0 1,0 0-1,-1 0-15,1 0 16,-25 0-16,25 0 16,-25 0-1,25 0 16,0 0-15,-25-24 0</inkml:trace>
  <inkml:trace contextRef="#ctx0" brushRef="#br0" timeOffset="56038.2">6474 12353 0,'0'0'31,"0"0"-31,0 25 16,0-1-16,0-24 15,0 25-15,0 0 16,0 0-16,50 24 15,-26 1 1,-24-25-16,25 0 16,-25-25-1,25 24-15,-25-24 63,25 25-32,-25-25 0,25 0 0,-25 0-31,24 0 16,1 0-1,-25 0 1,25 0 0,-25 0-16,25-49 31,-25 49-31,0-25 15,25-25-15,-25 50 16,0-25-16,0 1 16,0-1-1,0 25-15,0-25 16,0 0-16,0 25 15,24-25 173,1 25-173,-25 50-15,0-50 16,25 50-16,0-26 15,-25 26-15,0-25 16,0 0-16,25 24 16,0-49-1,-25 25 48,24-25-32,1 0-16,0 0-15,49-50 16,-49 26-16,0-1 16,0 0-16,0 0 15,-1-49 1,1 74-16,-25-25 15,0 0-15,0 0 16,0 1-16,0 24 16,0-25-16,0 0 15,0 25-15,0-25 16,0 0-16,0 1 15,-25-1 32,25 0 16,-24 25 93,-1 0-141</inkml:trace>
  <inkml:trace contextRef="#ctx0" brushRef="#br0" timeOffset="60096.43">843 13320 0,'50'0'16,"0"0"-16,-1 0 15,-24 0-15,0 0 16,0 0-16,-25 0 16,49 0-16,1 0 15,-25 0-15,24 0 16,26 0-16,-26 0 15,26 0-15,-26 0 16,1 0-16,24 0 16,-24 0-16,24 0 15,26 0-15,-26 0 16,0 0-16,1 0 15,-26 0 1,1 0-16,0 0 16,24 0-16,0 0 15,1 0-15,-1 25 16,1-25-16,-1 25 15,-24-25-15,-1 0 16,1 0-16,-25 0 16,0 0-16,-25 0 15,24 0-15,-24 25 16,25-25-1,0 0-15,0 0 16,74 24-16,-49-24 16,-1 25-16,-24-25 15,49 0-15,-49 25 16,25-25-16,-1 25 15,1-25-15,-25 25 16,24-25-16,-24 24 16,-25-24-16,25 0 15,0 0 1,0 0-1,-1 0 1,1 0-16,25 0 16,24 0-16,1 25 15,24 0-15,-25-25 16,1 25-16,-26-25 15,1 0-15,-25 0 16,24 0-16,-24 0 16,0 0-16,49 0 15,1 0-15,24 0 16,-25 0-16,26 0 15,-1 0-15,-25 0 16,1 0-16,24 0 16,-49 0-16,24 0 15,-24 0-15,-1 0 16,-24 0-16,25 0 15,-1 0-15,1 0 16,-1 0-16,1 0 16,24 0-16,26 0 15,-26 0-15,25 0 16,1 0-16,-26 0 15,0 0 1,1 0-16,-26 0 16,26 0-16,-75 0 15,25 0-15,-1 0 16,1 0-16,25 0 15,24 0-15,1 0 16,24 0-16,-25 0 16,26 0-16,-51 0 15,26 0-15,-51 0 16,51 0-16,-1 0 15,1 0-15,-26 0 16,1 0-16,24 0 16,-24 0-16,24 0 15,-24 0-15,-1 0 16,-24 0-16,25 0 15,-1 0-15,26 0 16,-26 0-16,51 0 16,-26 0-16,25 0 15,1 0-15,-1 0 16,-25 0-16,1 0 15,-51 0 1,26 0-16,0 0 0,24 0 16,0 0-16,1 0 15,24 0 1,0 0-16,50 0 15,-74 0-15,-1 0 16,0 0-16,1 0 16,-26 0-16,26 0 15,24 0-15,-25 0 16,1 0-16,-1 0 15,199 0 1,-198 0 0,-26 0-16,26 0 15,-1-25-15,-24 25 16,49 0-16,0 0 15,0 0-15,-24 0 16,-1 0-16,0 0 16,-24 0-16,0 0 15,24 0-15,-24 0 16,-1 0-16,26-25 15,-26 25-15,26-25 16,24 25 0,25 0-16,-25 0 15,0 0-15,1 0 16,24 0-16,-25 0 15,-25 0-15,26 0 16,-1 0-16,0 0 16,50 0-16,24 0 15,-49 0-15,25 0 16,-25 0-16,0 0 15,-24 0-15,24 0 16,-25 0-16,-25 0 16,25-24-16,1 24 15,48 0-15,1 0 16,75 0-16,-26 0 15,-24 0-15,24 0 16,1 0-16,-26 0 16,26 0-16,24 0 15,-25 0-15,1 0 16,-1 0-16,50 0 15,-49 0-15,-51 0 16,1 0 0,0 0-16,0 0 15,-50 0-15,25 0 16,25 0-16,-25 0 15,25 0-15,0 0 16,0 0-16,-25 0 16,-25 0-16,0 0 15,50 0-15,-50 0 16,50-50-16,-75 50 15,50-25-15,-49 25 16,123 0-16,-49 0 16,25 0-16,-1 0 15,1 0-15,-100 0 16,75-25-16,-74 25 15,49 0-15,-25-24 16,25-1-16,0 25 16,49-25-16,-24 0 15,25 0-15,0 1 16,-100 24-16,75-25 15,-50 0-15,75 25 16,-1 0-16,100 0 16,25 0-1,24 0-15,1 0 16,-1 0-16,-74 50 15,-74-26-15,-75-24 16,25 0-16,-25 0 16,75 0-16,0 0 15,-50 0-15,74 25 16,0 0-16,-74 0 15,25 0-15,25-1 16,-25-24-16,-50 25 16,0-25-16,50 0 15,-50 0-15,50 25 16,-50 0-16,1-25 15,24 25-15,-75-1 16,-24-24-16,0 0 16,0 0 249</inkml:trace>
  <inkml:trace contextRef="#ctx0" brushRef="#br0" timeOffset="64279.67">10195 6821 0,'-50'0'15,"50"25"-15,-25 0 16,1 25 0,-1-26-16,0 26 15,0 0-15,0-26 16,0 26-16,1 24 15,-1-49-15,25 0 16,-25 74-16,0-74 16,25 25-16,-49 24 15,49 0-15,-50 1 16,50-26-16,-25 26 15,-24-1-15,49-24 16,0 49-16,0-24 16,-25-1-16,25 0 15,-25 1-15,25 24 16,-25-25-16,25-24 15,0 24-15,0-24 16,-25 24-16,25 26 16,-24-51-16,24 26 15,0-1-15,0 1 16,-25-1-16,25 0 15,-25 26 1,25-26-16,0 0 0,0 26 16,0-26-1,-25 25-15,25-49 16,0 24-16,0 1 15,0-26-15,0 1 16,0 0-16,0-1 16,0 26-16,-25 24 15,25-74-15,0 49 16,0-24-16,0-1 15,0 1-15,0-1 16,0-24-16,0 25 16,0-1-16,0 26 15,0-50-15,0 24 16,0 1-16,0 24 15,0-24-15,0-1 16,0 1-16,0 0 16,0-1-16,0 26 15,0-26-15,0 1 16,0 0-1,0 24-15,0 0 16,0 1-16,0 49 0,0-50 16,0 25-1,-24-24-15,-1-1 16,25 75-16,0-25 15,-25 0-15,25-25 16,0-24-16,0-26 16,0 1-16,0-50 15,0 25-15,0-25 16,0 25-1,0-25 1,0 24 0,0 1-16,-25 25 15,25-25 1,0-1-16,-25 26 16,25 0-16,0-26 15,-24 1-15,24 25 16,0-25-16,0 0 15,0-1 79,0-24-78,0 25-16,0 0 15,0-25 1,0 25-1,0-25 1,0 25 0,0-1 62,0 1-78,0 0 15,0 0-15,0 49 16,0-49-16,0 0 15,0-25-15,0 25 16</inkml:trace>
  <inkml:trace contextRef="#ctx0" brushRef="#br0" timeOffset="68501.89">10517 7094 0,'0'0'93,"-25"25"-77,25 25-16,0-26 16,0 26-16,0 0 15,0 24-15,0 0 16,0-24-16,0 0 15,0-26-15,0 26 16,0-25-16,0 0 16,0-25-16,0 24 15,0-24 1,0 0 155,0-24-171,0 24 16,0-50-16,0 25 16,0 0-16,0 1 15,-24-26-15,24 25 16,0-24-16,0 24 15,0 0-15,0-25 16,0 26-16,0-1 16,0 25-1,0-25-15,0 0 16,0 0-16,0 1 15,0-26 1,0 50-16,0-25 16,24 25-1,-24-25 126,50 25-141,0 0 15,-26 0-15,26 0 16,-50 0-16,25 0 15,-25 0 63,25 0-78,-25 0 16,49 0-16,-49 50 16,25-50-1,0 25 1,-25 0-1,0-25-15,0 24 32,0-24-17,0 25 1,0-25-16,0 25 15,0 0 1,0 0 0,-25-25 15,0 24-16,-24 1 95,24-25-95,0 25 110,0-25-109,-24 25-16,49-25 15,-25 0 1,25 49 389,25-49-405,24 25 16,-24 0-16,0-25 16,-25 0-16,25 0 31,-25 25 62,0-25-77,24 25 0,-24-1 140,0 1-141,-49 0-15,24-25 16,-25 0-16,1 0 15,-1 0-15,25 0 16,1 25-16,24-25 16</inkml:trace>
  <inkml:trace contextRef="#ctx0" brushRef="#br0" timeOffset="70760.03">11261 6846 0,'25'-25'31,"0"0"-15,-25 25 0,0 25-1,0 0 1,0-25-16,0 50 15,0-50-15,0 25 16,0 24-16,0-24 16,0 0-16,0 24 15,0-24-15,0 0 16,0 25-16,0-50 15,0 24-15,0 1 16,0 0-16,0 0 16,-25-25-16,25 25 15,0-1-15,0 1 16,0 0-1,-25-25-15,25 25 16,-24 0-16,-1-1 16,25-24-1,-25 25 1,25-25-1,-25 25 1,0 0-16,0-25 16,-24 25-16,49-25 15,-50 0 1,1 0-16,-1 0 15,0 24-15,1-24 16,24 25 0,0-25-1,25 0-15,-25 0 16,1 25-16,-1 0 15,-25 0-15,1-25 16,24 24-16,-25 1 16,50-25-16,-49 0 15,24 0 63,0 0-62,25 0-16,-25 0 15,0 0-15,1 0 16,-26 0-16,25 0 16,25 0-16,-49 0 15,49 0 1,-25 0-16,0 0 78,0 0-63,25 0-15,-25 0 16,25 0 15,-49 0-15,24 0-16,0 0 15,-25 0-15,26 0 16,-1 0 62,0 0-78,25 0 16</inkml:trace>
  <inkml:trace contextRef="#ctx0" brushRef="#br0" timeOffset="120824.9">12129 7144 0,'-24'-25'31,"-1"0"16,25 25-1,-25 0-30,25 0 0,-25 0-1,0 0-15,1 0 31,24 0-31,-25 0 16,0 0 0,-25 25-16,50-25 15,-24 0-15,-1 0 16,0 0 15,25 0-31,-25 25 16,25-25-16,-25 0 15,1 25 188,24-25-187,0 24-1,0 1-15,0 0 16,0 25-16,0-50 15,0 24-15,0-24 16,0 25-16,0-25 16,0 25-16,0 0 15,24 0 1,-24-25 15,0 24 0,0 1-15,0 0-1,0-25 157,50 0-156,-50 0-1,25 0-15,-25-25 16,25 0-1,-1 25 1,1 0 0,0 0-1,0 0 1,-25 0-1,49 0 1,-49 0-16,25 25 16,-25-25-1,25 25-15,-25-25 16,25 25 15,-25 0-15,0-25-1,0 24-15,0-24 16,0 25-16,0 0 15,0 0 1,0-25 0,0 25-16,0-25 62,-25 24-62,25 1 16,-25-25-1,-24 0 1,24 0-1,0 25-15,25-25 32,-25 0 30</inkml:trace>
  <inkml:trace contextRef="#ctx0" brushRef="#br0" timeOffset="123448.06">12700 7317 0,'0'-24'31,"0"24"63,0 0-79,-25 0-15,-24 0 16,49 24-1,-50-24 1,50 25-16,-25 0 16,0 0-16,1-25 15,24 49 1,0-49-1,-25 25-15,25-25 16,0 25 0,0 0-16,0 0 46,0-1 32,0 1-62,0-25 0,25 25-16,-1 0 15,26-25-15,-50 0 16,25 25-1,-25-25 1,25 0-16,-25 0 16,24 0-16,1 0 15,-25 0-15,25 0 16,-25 0-1,50 0-15,-50-25 16,24 25-16,1-25 16,0 0-16,0 25 15,0-25 1,-25 1 15,0 24-15,0-25-16,-25 0 31,25 0-16,0 25 1,-25-25 0,25 25 15,0-24-31,0 24 31,-25-50-15,25 50 15,0-25-16,0 25 1,0-25 15,0 1 32,0 24 93,0 24-156,0 1 15,0 0-15,0 0 16,0 0-1,0-25-15,0 49 16,0-49-16,0 25 16,25 0-1,-25 0 1,0-25-1,0 24-15,25-24 16,-25 25 0,0 0-1,0-25 1,0 25-1,25-25 48,-25 0-32,24 25-15,-24-25 30,25 0-46,0 0 16,-25 0 0,25 0-1,-25 0 16,25 0-15,-1 0-16,-24 0 16,25 0-16,-25 0 15</inkml:trace>
  <inkml:trace contextRef="#ctx0" brushRef="#br0" timeOffset="124865.14">13494 7615 0,'0'0'31,"25"-25"-16,-1 25-15,26 0 16,0 0-16,-1 0 16,1 0-16,-50 0 15,25 0-15,-1 0 16,-24 0-1,25 0 1,-25 0 0,25 0-1</inkml:trace>
  <inkml:trace contextRef="#ctx0" brushRef="#br0" timeOffset="125567.18">13692 7392 0,'0'49'0,"0"-49"16,0 50-16,0-50 15,0 25-15,0 0 16,0-1-16,0-24 16,0 25-16,0 0 15,0-25 1,0 25 62</inkml:trace>
  <inkml:trace contextRef="#ctx0" brushRef="#br0" timeOffset="127287.28">14263 7342 0,'0'0'15,"49"-25"1,-49 25 46,25 0-46,0 0-1,0 0 1,-25 0-16,25 0 16,-1 0-16,1 0 15,-25 0-15,25 0 16,-25 25-1,25-25 1,0 25 0,-25 0-1,0-25 48,0 25-63,0-25 15,0 24-15,0-24 16,0 25-16,0 0 15,0 0-15,0 0 16,-25-1-16,25-24 16,-25 25-16,25-25 15,-50 25-15,50 0 16,-49-25-16,49 0 15,-25 0 1,25 0-16,-25 0 16,0 25-1,25-25 1,-25 0-1,25 0 17,-24 0 46,24 0 62,0 0-140,0 0 16,24 0-1,26 0-15,-25 0 16,0 0-16,0 0 15,-1 0-15,-24 0 16,25 0-16,0 0 78,0 0-62,-25 0-1,25 24-15,-25-24 31,24 0 32,1 0-32,-25 0-15</inkml:trace>
  <inkml:trace contextRef="#ctx0" brushRef="#br0" timeOffset="128314.33">15032 7417 0,'0'0'47,"24"0"-47,-24 0 15,25 0-15,0 0 16,0 0-16,24 0 15,-24 0-15,25 0 16,-1 0-16,-24 0 16,0 0-16</inkml:trace>
  <inkml:trace contextRef="#ctx0" brushRef="#br0" timeOffset="129301.39">15056 7615 0,'0'0'16,"25"0"46,-25 0-46,25 25-16,0-25 15,0 0-15,-25 0 16,24 0 0,1 0-1,0 0-15,-25 0 16,50 0-16,-26 0 15,1 0-15,25 0 16,-50 0-16</inkml:trace>
  <inkml:trace contextRef="#ctx0" brushRef="#br0" timeOffset="130984.49">16123 7069 0,'0'0'31,"0"0"-31,0 25 16,-25-25-1,0 25 1,25 0-16,-24-25 16,24 25-16,-50-1 15,25 26-15,-24-25 16,49 0-16,-25-25 15,25 24-15,-25 1 16,0 0-16,25 0 16,0 0-1,-25 24 1,1-24-1,24 0-15,0-25 16,0 25-16,0-1 16,0 1-16,0 0 15,0-25-15,0 25 16,0 0-1,24-1-15,-24-24 16,25 25 0,-25 0-16,25 0 15,0-25 16,-25 0-15,25 0 0,-25 0-1,24 0 1,1 0-16,-25 0 15,25 0-15,-25 0 16,25 0 0,-25 0-16,25 0 15,-1 0-15,1 0 16,-25-25-16,25 0 15,0 25-15,-25-25 16,0 25-16,0-24 16,0-1-1,0 25 1,0-25-1,0 25-15,-25-25 16,0 25 0,0 0-16,1 0 15,-1-25-15,25 25 16,-25 0-1,0 0-15,0 0 16,25 0 0,-24 0-1,-1 0 1,25 0-16,-25 0 15,25 0-15</inkml:trace>
  <inkml:trace contextRef="#ctx0" brushRef="#br0" timeOffset="132487.57">16446 7640 0,'24'0'32,"-24"0"-32,25 0 15,-25 0 1,50 0-16,-50 0 15,25 0-15,-25 0 16,49 25-16,-49-25 16,25 0-1,-25 0 32,50 0-47,-26 0 16,26 0-16,-25 0 15,0 0-15,-25 0 16,24 0-1,1 0-15,-25 0 32,25 0 61</inkml:trace>
  <inkml:trace contextRef="#ctx0" brushRef="#br0" timeOffset="133982.66">17016 7367 0,'0'0'16,"25"0"-1,0 0-15,24 0 16,-24 0-16,0 0 16,0 0-16,-25 0 15,24 0 1,1 0 31,0 25-32,-25-25 16,25 0-31,-25 0 16,49 0-16,-49 0 16,25 0-1,-25 0-15,25 0 16,0 0 15,-25 25-31,25-25 16,-1 0-1,1 0 1,-25 24 124,0 1-109,0-25-15,0 25-16,0 0 16,-25 0-16,25-25 15,-24 24 1,24-24-16,-25 25 15,0 0-15,25-25 16,-25 25-16,0-25 16,1 25-16,24-1 15,-25 1-15,0-25 16,0 25-16,0 0 15,1 0-15,-1-1 16,0 26 0,0-50-16,25 25 15,-25-25-15,25 25 16,-24-25-16,24 24 15,-25 1 1</inkml:trace>
  <inkml:trace contextRef="#ctx0" brushRef="#br0" timeOffset="136439.79">17959 7615 0,'-25'0'15,"25"0"17,-25 0-32,-25 0 15,50 0-15,-24 0 16,-1 0-16,0 0 15,0 25-15,0-25 32,25 0-32,-24 0 31,24 25-16,-50-1 1,50-24 0,-25 25-1,0-25-15,25 50 31,-49-25-31,49-1 32,0-24-32,0 25 15,0-25-15,0 25 16,0 0-1,0-25 1,0 25 0,25-25-1,-25 0-15,24 0 16,-24 24-16,50-24 15,-50 0-15,25 0 16,24 0-16,-24 0 16,0 0-16,0 0 15,-25 0-15,25 0 16,-1 0-1,-24 0 1,25 0 0,-25 0-16,50 0 15,-50 0-15,25-24 31,-25-1-15,0 25 0,0-25-16,0 25 15,0-25 1,0 25-1,0-25 1,0 1 15,0 24-15,0-25-1,0 25 1,0-25 15,0 0-31,0 25 31,0-25-15,0 25 31,0-24-32,0 24 173,0 0-173,0 24 1,0-24-1,0 25-15,0 0 16,0-25 0,0 25-16,0-25 15,0 25-15,0-1 16,0-24 15,0 25-15,0 0-1,0 0 16,24 0-15,-24-25 15,25 24 16,-25 1-31,25-25 62,0 0 15,0 0-77,-25 0-1,24 0 1,-24 0 0,25-25-1</inkml:trace>
  <inkml:trace contextRef="#ctx0" brushRef="#br0" timeOffset="155600.87">10864 8508 0,'0'0'46,"-24"0"-46,24 0 16,-50 0 0,25 0 15,25 0-16,-25 0-15,1 0 16,24 0-16,-25 25 16,25-25-16,-25 0 78,0 25-63,0-25 16,1 0-15,-1 24-16,25-24 16,-25 25 15,25 0-31,-25-25 15,0 0-15,25 25 16,0-25 0,0 25-1,0-1 1,0 1-1,0 0-15,0 0 16,0-25-16,25 25 16,-25-1-16,25 1 15,-25-25 1,0 25-1,25-25 126,0 0-126,-25-25-15,49 0 16,-49 1 0,25 24-16,-25-25 15,25 0-15,-25 25 16,25 0-1,-1 0-15,1 0 16,0 0-16,0 0 16,24 0-16,-49 0 15,50 0-15,-50 0 16,25 0-1,-25 0-15,25 0 16,-25 0 0,24 0-1,1 0-15,-25 0 16,0 25-16,0-25 15,25 25-15,-25 24 16,25-24-16,-25 0 16,0-25-16,0 49 15,0-49 1,0 25 31,0-25-32,0 25 1,0-25-1,-25 25-15,0 0 16,0-25-16,-24 25 16,49-25-16,-25 0 15,25 0-15,-25 0 31,0 0-15,1 0 0</inkml:trace>
  <inkml:trace contextRef="#ctx0" brushRef="#br0" timeOffset="157595.01">11609 8607 0,'0'-25'63,"0"25"-63,0 0 15,-50 0-15,50 0 16,-50 25-16,50-25 16,-24 25-16,-1-25 15,0 25-15,25-25 16,-25 25-16,0-1 15,1 1-15,24-25 16,0 25 15,0 0-31,0 0 16,0-25-16,0 24 15,0 1-15,0-25 16,0 25 0,0-25-16,0 25 15,0-25-15,0 25 16,0-1-16,0-24 15,0 25 1,0 0-16,24 0 16,-24-25-16,25 25 15,0-25 1,0 0 15,-25 0-31,25 0 16,-25 0-16,24 0 15,1 0-15,0 0 16,-25 0-1,25 0-15,-25 0 16,25 0-16,-1 0 16,-24-25-16,0 25 15,25-25-15,-25 0 16,0 0-1,0 25 1,0-24-16,0-1 16,0 0-16,0 25 15,0-25-15,0 0 16,0 1-16,0-1 15,0 0 1,0 25-16,0-25 16,0 0-16,0 1 15,0 24-15,0-25 16,0 25-1,-25 0 157,25 0-156,0 25-16,0-1 15,0 1-15,0 0 16,0 0-16,0-25 15,0 49 1,0-24-16,0-25 16,0 50-16,0-50 15,0 25-15,0-25 32,0 24-32,0 1 46,25-25 17,-25 25-48,25-25-15,0 0 16,0 25 0,-1-25-16,1 0 15,25 25-15,-50-25 47,25 0-31,-25 0 77,0 0-30</inkml:trace>
  <inkml:trace contextRef="#ctx0" brushRef="#br0" timeOffset="158295.04">12179 8855 0,'0'0'62,"0"0"-46,25 0-16,0 0 16,-25 0-16,25 0 15,24 0-15,-49 0 16,25 0-16,-25 0 15,25 0 32,0 0-31,-25 0-16,24 0 31,-24 0-31,25 0 16,0 0-1,25 0 1,-50 0-1,24 0-15</inkml:trace>
  <inkml:trace contextRef="#ctx0" brushRef="#br0" timeOffset="159055.09">12328 8706 0,'0'0'16,"0"0"-16,0 25 16,0 0-16,0-25 15,0 25-15,0-25 16,0 49-16,0-24 31,0 0-31,0 0 16,0-25-16,0 25 15,0-1 1,0 1-16,0-25 15,25 25 1,0-25 62</inkml:trace>
  <inkml:trace contextRef="#ctx0" brushRef="#br0" timeOffset="160518.18">12898 8607 0,'0'0'16,"25"25"-1,0-25-15,25 0 16,-50 0-16,24 0 15,-24 0-15,25 0 16,0 0 0,-25 0-1,25 0 1,0 0-16,-1 0 15,1 0-15,-25 0 16,25 0-16,0 0 62,-25 0-62,25 0 16,-25 0 0,25 0 186,-25 25-186,0 0 0,0-25-16,-25 49 15,0-24 1,25 0-16,-25 0 15,25-1-15,-25 1 16,0 25-16,1-25 16,-1 24-1,25-49 1,0 25-16,-25 0 15,25 0 1,0-25 0,-25 25-16,25-25 31,0 24-16</inkml:trace>
  <inkml:trace contextRef="#ctx0" brushRef="#br0" timeOffset="162503.29">13717 8657 0,'0'0'0,"0"0"32,-25 0-32,25 0 15,-25 0-15,1 0 16,-1 0 31,0 25-32,25-25 1,-25 24-16,0 1 15,1-25-15,24 25 16,-25 0 0,25 0-1,0-25 1,0 24-1,0-24-15,0 25 16,0 0-16,0 0 16,0 0-1,0-1-15,0-24 16,0 25-16,0-25 15,0 50 1,0-50 0,25 0-1,-1 0 1,1 25-16,-25-25 15,25 0 1,0 0 31,-25 0-32,25 0 1,-1 0 0,1-25-16,-25 0 15,0-25 1,0 50-16,0-24 15,0-1-15,0 25 16,0-50-16,0 50 31,0-25-15,0 25-1,0-24 1,0-1 0,0 25-1,0-25 1,0 25-1,0-25 1,0 0 0,0 25 155,0 0-140,0 0-31,0 25 16,0 0-16,0-25 16,0 50-16,0-50 15,0 24-15,0-24 16,0 25-16,0 0 15,0 0 1,0-25-16,25 25 31,0-25 16,-25 24-47,25-24 47,-1 25-32,1 0 79,0-25-78,0 0-16,-25 0 15,25 0 1,-25 25 46</inkml:trace>
  <inkml:trace contextRef="#ctx0" brushRef="#br0" timeOffset="163584.34">14585 8731 0,'0'0'78,"25"0"-78,25 0 16,-1 0-16,-49 0 15,25 0 1,0 0 0,0 0-1,-1 0-15,-24 0 16,50 0-16,-25 0 15,0 0-15,-25 0 32,24 0-17,1 0 1,0 0-16,0 0 15,-25 0-15,25 0 16</inkml:trace>
  <inkml:trace contextRef="#ctx0" brushRef="#br0" timeOffset="164429.4">14610 9029 0,'25'0'0,"-25"-25"15,49 25 1,-49 0-16,50 0 15,-50 0-15,25-25 16,24 25-16,-49-25 16,25 25-1,-25 0 1,25 0-1,0 0 1,0 0 0,-25 0-16,24 0 15,1 0 16,-25 0 16,25 0 16</inkml:trace>
  <inkml:trace contextRef="#ctx0" brushRef="#br0" timeOffset="167320.57">15776 8359 0,'0'0'0,"0"0"16,-25 0-16,25 0 15,-50 0 1,50 0-16,-24 0 16,24 25-1,-25-25-15,25 25 16,-25-25-16,0 25 15,25-25-15,-25 24 16,25 1 0,0 0-1,0-25 1,-24 50-16,-1-50 15,25 49 1,-25-24 0,0 0-1,25 0 1,0-1-16,0 1 15,0-25-15,0 50 16,0-25-16,0-1 16,0 1-16,0-25 15,0 50-15,0-50 16,0 25-16,0-25 31,0 49 16,0-49-32,0 25 1,50-25 31,-25 0-32,-1 0-15,-24 0 16,25 0-16,0 0 16,0 0-1,0 0-15,-25 0 16,24 0-1,1 0 1,0 0 15,-25 0-15,25 0-1,0-25 1,-25 25-16,49-49 16,-49 49 15,0-25 0,0 0-15,0 25-16,0-25 15,0 25 1,0-25-1,0 25 1,-25-24 0,25-1-1,-24 0 16,24 25-15,-25 0-16,0-25 16,25 25-16,-25 0 15,25 0-15,-25 0 16,25 0-16,-24 0 15,-1 0 1,25 0 0,-25 0-16,25 0 15,-25 0 1,0 0-16,-24 0 93,24 25-77,0-25 46</inkml:trace>
  <inkml:trace contextRef="#ctx0" brushRef="#br0" timeOffset="169461.69">16470 8830 0,'0'25'15,"0"0"1,25-25-16,0 0 16,49 25-16,-49-25 15,25 0-15,-25 0 16,-1 25-16,1-25 15,0 0-15,0 0 16,-25 0-16,49 0 16,-24 0-1,0 0-15,25 0 0,-50 24 16,24-24-16,1 0 62,0 0-31</inkml:trace>
  <inkml:trace contextRef="#ctx0" brushRef="#br0" timeOffset="171095.78">17338 8682 0,'0'0'15,"25"0"1,-25 0-16,25 0 16,0 0-16,0 0 15,49 0-15,-24 0 16,-1 0-16,1 0 15,0 0-15,24 0 16,-49 0-16,24-25 16,-24 25-1,0 0 1,0 25-1,-25-25 1,25 24-16,-25-24 16,0 25-1,0 0-15,0 0 16,0 0-1,0-1-15,0 1 16,0 0-16,0 0 16,0-25-16,0 25 15,0-1-15,0-24 16,-25 25-16,0-25 15,0 25-15,-24 0 16,24-25-16,-25 25 16,1-25-16,-26 25 15,26-1-15,-1-24 16,-25 0-16,51 0 15,-1 25-15,0-25 16,0 25-16,0-25 16,1 0-1,-1 0 1,25 0-16,-25 25 15,25-25-15,-25 0 16,25 25-16,-49-1 16,49-24-1,0 0 141,0 0-156,0 0 16,49 0-16,-24 0 15,0 0-15,24-24 16,-24 24-16,0 0 16,-25 0-16,25 0 15,0 0 1,-1 0-16,-24 0 15,25 0-15,25 0 16,-50 0-16,25 0 16,0 0-16,-1 0 15,-24 0 1,50 0-1,-50 0-15,25 0 16,0 0 0,-1 0-1,-24 0-15,25 0 31,-25 0-15,25 0-16,0 24 16,-25 1 15,25-25 31</inkml:trace>
  <inkml:trace contextRef="#ctx0" brushRef="#br0" timeOffset="173142.9">17636 7218 0,'0'0'15,"-25"-25"95,25 1-95,-24 24-15,24-25 31,-25 0-31,0-25 0,25 50 16,0-24-16,-50-26 16,25 0-16,-24 1 15,-1-1-15,1 25 16,-1-49-1,25 49-15,-24-49 16,-1 49-16,25 0 16,0 0-16,1 0 15,-26 25-15,0-24 16,1-1-16,-26 0 15,26 0-15,-50-24 16,49 24-16,0 25 16,26 0-16,-51-75 15,-24 51-15,-25 24 16,25-25-16,-50 25 15,25-25-15,0 0 16,25 0-16,-1-24 16,26 24-16,24 25 15,26 0-15,-51-25 16,50 0-16,0 25 15,1 0 1,-1 0-16,25 0 16,-25 0-1,25 0 16,-25 0 1,25 0-17,-25 0 1,1 0-1</inkml:trace>
  <inkml:trace contextRef="#ctx0" brushRef="#br0" timeOffset="174606.98">15255 5904 0,'0'24'187,"-25"-24"-172,0 25-15,0 0 16,1 0-16,-1 0 31,0-1-31,25 1 0,-25 0 16,0 0-1,25-25 1,-24 25-16,24-25 31,0 49-31,-25-49 16,25 25-1,0-25 1,0 25 78,0-25-79,25 0-15,-1 25 16,26-25-16,24 24 15,-24-24-15,0 0 16,-26 0-16,26 0 16,-25 0-16,-25 0 15,25 0-15,0 0 16,-25 25-1,24-25 1,1 25-16,0-25 0</inkml:trace>
  <inkml:trace contextRef="#ctx0" brushRef="#br0" timeOffset="177447.14">14486 7119 0,'0'0'47,"25"-25"-47,-25 25 15,25-25 1,-25 1-16,49 24 16,-49-25-16,50 0 15,-50 0-15,25 25 16,-1-25-16,26 1 15,-25-1-15,0 25 16,24-25-16,-49 25 16,25-25-16,-25 25 15,50-25-15,-50 25 16,49-25-16,-24 1 15,0 24-15,24 0 16,1-25-16,24 0 16,-49 25-16,25 0 15,-50 0 1,25 0-16,-1 0 15,-24 0-15,25-25 16,-25 25 0,50 0-16,-50 0 0,25 0 15,-25 0 1,25 0-16,-1 0 15,1 0-15,-25 0 16,25 0-16,0 0 16,0 0-16,-1 0 15,1 0-15,25 25 16,-50-25 15,25 0 187,-25 0-202,0-25 0,0 0-1,0 25 16,0-24 1,-25 24-1,25-25 78,-25 25-93,25-25 46,0 0 16,0 25 78,0 0-140,0 0-16,25 0 15,0 0 1,-1 25-16,-24-25 15,25 25-15,0-25 16,-25 25 46,0-25-46,0 24 0,0 1-1,0-25 1,0 25-1,0-25 1,0 25-16,0 0 109,0-25-93,0 24-1,0-24 110,0 25-109,0-25-1,0 25 1,-25-25 0,25 25-16,-25-25 15,25 0-15</inkml:trace>
  <inkml:trace contextRef="#ctx0" brushRef="#br0" timeOffset="183999.52">11683 9723 0,'0'0'16,"0"25"-16,0-25 15,0 50-15,0-50 16,0 25-16,0-1 16,0 1-16,0 0 15,0 0-15,0 0 16,0 24-16,0-49 15,0 25 1,0 50-16,0-75 16,0 24-16,0 26 15,0-25-15,0 0 16,0-25-16,0 24 47</inkml:trace>
  <inkml:trace contextRef="#ctx0" brushRef="#br0" timeOffset="185665.61">12179 9798 0,'0'-25'0,"0"25"16,0-50-16,25 26 15,0 24-15,-25-25 16,25 25-16,-25-25 15,24 0-15,1 25 32,0 0 30,-25 0-62,25 0 16,0 0-16,-25 0 15,24 0 1,26 25-16,-50-25 15,25 0 1,0 0-16,-25 0 16,24 25-16,-24 0 15,0-25 1,0 49-1,0-24-15,0-25 16,0 25-16,0 24 16,0-49-16,0 50 15,0-50-15,0 25 16,0-25-16,0 49 15,0-49 1,-24 25 0,24-25-1,-25 25-15,-25 0 16,50 0-16,-25-25 15,1 25-15,-1-1 16,0-24-16,0 25 16,25 0-1,-25-25-15,1 0 47,-1 0-31,25 25-1,-25-25 1,25 0 155,25 0-171,0-25 16,49 25-16,-24-25 16,-50 25-16,24 0 15,1 0-15,-25 0 31,25 0 1,0 0-32,24 25 15,-49-25 1,25 0-16,-25 0 31</inkml:trace>
  <inkml:trace contextRef="#ctx0" brushRef="#br0" timeOffset="187543.72">13345 9897 0,'0'-25'16,"0"25"0,-25 0-16,0 0 15,1 0 1,-1 0-16,0 0 0,25 0 15,-25 0-15,25 0 16,-25 0-16,0 0 16,25 0-16,-24 0 15,-26 0-15,25 0 16,0 25-1,1 0 1,-1 0-16,25-25 16,-25 24-16,25-24 15,-25 25-15,0-25 16,25 25-1,0 0-15,0-25 16,0 25-16,0-25 16,0 25-16,0-1 15,0-24 1,0 25-16,0-25 15,25 25-15,0 0 16,-25 0-16,25-25 16,0 0-16,-1 24 15,1-24-15,0 0 16,-25 0-16,25 0 15,0 0-15,-25 0 16,24 0-16,1 0 16,-25 0-16,25 0 15,0 0-15,0-24 16,0 24-1,-25-25 1,24 0-16,-24 25 16,0-25-16,25 0 15,-25 1-15,0-1 16,25 0-1,-25 0 1,0 25-16,0-25 16,0 25-1,0-25-15,0 1 16,0 24 31,0-25-32,0 25-15,0-25 16,0 0-1,0 25 1,0-25 93,-25 25-109,25 0 16,0 25-16,0 0 15,0 0 17,-25-25-32,25 25 15,0-1-15,0-24 16,0 25-16,0 25 15,0-50-15,0 50 16,0-1-16,0-24 16,0 0-16,0 0 15,0-1-15,0-24 16,0 25-1,25-25 48,0 0-32,-25 0-15,25 0 30,-25 0-30,25 0 0,24-25-1,-49 25 1,50-24-16,-50 24 15,49-50-15,-49 50 16,25 0 0,-25-25 46</inkml:trace>
  <inkml:trace contextRef="#ctx0" brushRef="#br0" timeOffset="188566.78">14312 9872 0,'50'0'16,"-25"0"-16,0 0 15,24 0-15,-24 0 16,0 0-16,0 0 16,-25 0-1,24 0 1,1 0-16,0 0 16,0 0-16,24 0 15,1 0-15,-25 0 16,0 0-16,-25 0 15,24 0 1,-24 0 0,25 0-16,-25 0 15,25 0 1</inkml:trace>
  <inkml:trace contextRef="#ctx0" brushRef="#br0" timeOffset="189159.81">14387 10145 0,'0'0'15,"49"0"1,-49 0-16,50-25 15,-50 25-15,25 0 16,24 0-16,1 0 16,0 0-16,-1 0 15,26-24-15,-26 24 16,-24 0-16,0 0 15,-25 0-15</inkml:trace>
  <inkml:trace contextRef="#ctx0" brushRef="#br0" timeOffset="191231.93">15354 9649 0,'0'0'31,"0"25"-16,0-25-15,0 25 16,0-1-16,0 1 16,0 25-16,0-50 15,0 25-15,0 24 16,0-24-1,-25 0-15,25 0 16,-25-1 0,25-24-16,0 25 15,0-25-15,0 25 94,0 0 62,0-25-141,25 0 1,-25 0 0,25 0-1,-25 0-15,25-25 16,-25 25-16,50 0 15,-26 0-15,1 0 32,0-25 14,0 25-30,24-25-16,-49 25 16,25 0-1,0 0-15,0-24 31,24-1 1,-49 25 46,25-25-63,-25 25 32,0-25-47,0 0 16,0 25-1,0-24-15,0 24 63,0 0 139,0 0-186,0 24-16,0 1 16,0 0-16,0-25 15,0 25-15,0 0 16,0-1 15,0-24-15,0 25-16,0 0 15,-25 0-15,25-25 16,0 25-1,0 0 1,0-25 0,0 24 15,0-24 16</inkml:trace>
  <inkml:trace contextRef="#ctx0" brushRef="#br0" timeOffset="192534.01">12725 10641 0,'0'0'110,"0"0"-95,-25 0 1,0 0-16,0 0 15,1 0-15,-26 0 16,25 0-16,-24 0 16,-1 0-16,-24 25 15,-1-25-15,26 25 16,-1-25-16,0 0 15,-24 25-15,24-25 16,1 0 0,-1 24-16,-24-24 15,-26 25-15,51-25 16,-26 0-16,26 0 15,24 0-15,0 0 16,0 0-16</inkml:trace>
  <inkml:trace contextRef="#ctx0" brushRef="#br0" timeOffset="193233.05">11782 11063 0,'0'0'16,"0"25"-1,25-1 1,-25 1 0,0-25-1,25 25-15,-25 0 16,0 0-1,0-25-15,0 25 16,0-1-16,25 1 16,-25 0-1,0 0-15,24-25 31,1 25 16</inkml:trace>
  <inkml:trace contextRef="#ctx0" brushRef="#br0" timeOffset="194612.13">12278 11013 0,'0'-25'31,"25"1"-16,-25 24 17,25-25-17,0 25-15,0 0 16,-1 0-16,1 0 15,0 0-15,0 0 16,0 0 62,-25 0-47,0 0-15,0 25-16,0-1 15,0 1-15,0-25 16,0 25-16,0 0 16,0-25 15,0 25-16,0-25 1,-25 24 0,25 1-16,-25-25 15,-25 25-15,26 0 16,-26-25-16,0 50 15,26-50-15,-1 24 16,25 1-16,-25-25 16,25 0 155,50 0-171,-26 0 16,26 0-16,0 0 15,-26-25-15,1 25 16,-25 0-16,25 0 31,-25 0-15,50 0-1,-50 0-15,24 0 16,-24 0-16,25 0 31,-25 0 0,25 0 141</inkml:trace>
  <inkml:trace contextRef="#ctx0" brushRef="#br0" timeOffset="195703.19">15304 10765 0,'0'-25'47,"0"25"-32,25 0-15,0 0 16,25 0-16,-25 0 15,24 0-15,50 0 16,1 0-16,-26 0 16,25 0-16,-49 0 15,-1 0-15,-49 0 16,25 0-16,0 0 15,-25 0 1,25 0 0,0 0-16,-1 0 15</inkml:trace>
  <inkml:trace contextRef="#ctx0" brushRef="#br0" timeOffset="196601.24">15503 11038 0,'0'25'15,"0"-25"1,0 25-16,0-1 15,0-24-15,0 50 16,0-25-16,0 0 16,0 0-16,-25-25 31,25 24-31,0 1 31,-25-25-15,25 50-1</inkml:trace>
  <inkml:trace contextRef="#ctx0" brushRef="#br0" timeOffset="198095.33">15701 11137 0,'50'0'78,"-50"-25"-63,25 25-15,0-24 16,-1-1 15,-24 25 0,25 0-15,-25 0-16,25 0 78,0 25-63,-25-25 1,0 24 0,0 1-16,0 0 15,0 0-15,0-25 16,0 50-16,0-50 15,0 49-15,-25-24 16,25 0-16,0 0 16,-25-25-16,0 24 15,25 1 32,-24-25 31,24 0-47,0 0 110,24-25-126,-24 25-15,25 0 16,0-24-16,0 24 15,0 0-15,-25 0 16,24 0 31,1 0-47,0 0 15,-25 0 1,25 0 0</inkml:trace>
  <inkml:trace contextRef="#ctx0" brushRef="#br0" timeOffset="200327.45">12700 12378 0,'0'-25'172,"0"25"-157,-25 0 1,0 0-16,-24 0 15,24 0-15,0 0 16,0 0-16,1 0 16,-1 25-1,0-25 1,0 24-16,25-24 15,-25 25-15,25 0 16,-24 0-16,-1-25 16,25 25-16,0-1 15,0-24-15,0 25 16,0-25-16,0 50 15,0-25-15,0-25 16,0 24-16,0 1 16,0-25-16,0 25 15,0-25-15,25 50 16,49-50-1,-49 0-15,0 0 16,24 0-16,-24 0 16,-25 0-16,50 0 15,-50-25-15,49 25 16,-24-50-16,0 50 15,-25 0 1,25-25-16,-1 25 16,1 0-1,-25-24-15,0-1 16,0 25-1,0-25 1,0 0-16,0 0 16,0 25-1,0-24-15,0 24 16,0-25-16,0 25 15,0-25 1,0 0-16,0 25 16,0-25-1,0 25-15,0-24 16,0-1 15,0 25 125,0 0-125,0 25-15,0-1-16,0 1 15,0 25-15,0-50 16,0 25-16,0-1 16,0 1-16,0-25 15,0 25 1,0-25-1,25 25-15,-25 0 32,25-25-1,0 24-16,-25-24 1,24 25 0,-24-25-16,25 25 15,-25 0-15,25-25 16,0 25-1,-25-25 17,49 24-17,-49 1 1,25-25 31</inkml:trace>
  <inkml:trace contextRef="#ctx0" brushRef="#br0" timeOffset="201159.5">13543 12502 0,'0'0'15,"0"0"32,25 0-47,-25 0 16,50 24-16,-25-24 15,-1 0-15,1 25 16,0-25-16,0 0 62,-25 0-46,25 0-16,-25 0 16,24 0-1,-24 0 16</inkml:trace>
  <inkml:trace contextRef="#ctx0" brushRef="#br0" timeOffset="201902.54">13494 12824 0,'0'0'31,"25"0"-15,-1 0-16,1 0 31,-25 0-31,50 0 16,-50 0-16,25 0 15,24 0 1,-49 0 0,25 0-1,0 0 1,0 0-16,-25 0 15,24 0-15,1 0 63</inkml:trace>
  <inkml:trace contextRef="#ctx0" brushRef="#br0" timeOffset="202886.6">14858 11857 0,'0'24'0,"0"1"15,0 0 1,0-25-16,0 25 16,0 0-1,0-1-15,0-24 16,0 25-16,0 25 15,0-25-15,0-1 16,0 1-16,0 0 16,0 0-16,0 0 15,0 0-15,0-1 16,0-24-1,0 25 1,0 0 31,0-25-47,0 25 15,0-25 1,0 25 0,0-25-1,0 24 1</inkml:trace>
  <inkml:trace contextRef="#ctx0" brushRef="#br0" timeOffset="203896.66">15304 12477 0,'0'0'15,"0"25"16,-49-25-15,49 0-16,-25 0 16,-25 0-16,26 0 15,-1 0-15,-25 0 16,25 0-16,1 0 15,-26 0-15,0 0 16,26 0-16,-26 0 16,0 0-1,-49 0-15,50 0 16,24 0-16,0 0 15,0 0-15,0 0 16,1 0 62,24 0-31,-25 24-47,0-24 15,25 0 1,-25 0 15,25 0-15,-25 25-1,1 0 1</inkml:trace>
  <inkml:trace contextRef="#ctx0" brushRef="#br0" timeOffset="205710.76">14635 12750 0,'25'0'16,"-25"0"-1,24 0-15,1-25 0,0 25 16,25 0-16,-50 0 78,24 0-62,-24 0-16,25 0 46,0 0 48,-25 25-63,0-25 0,0 24-15,0 1 0,-25 0 15,25-25-31,-25 0 15,1 0-15,-1 25 16,0-25 0,25 0-16,-25 0 15,0 0 1,25 0-16,0 0 203,0 0-188,25 0-15,-25 0 16,25 0 15,-25 0-31,25 0 16,-25 0-16,25 25 15,-1-25-15,-24 24 16,25-24-1,-25 25 17,25-25-17,-25 25 1,0-25 15,0 25 31,0 0-30,0 24-32,0-49 15,-25 25-15,25-25 16,-25 0-1,1 25-15,24-25 16,-25 25-16,0-25 31,0 0-31,25 0 16,-25 0-1,1 0 1,-1 24-16,25-24 16,-25 0-1</inkml:trace>
  <inkml:trace contextRef="#ctx0" brushRef="#br0" timeOffset="209478.98">18430 6896 0,'0'0'31,"25"0"-15,-25 0 15,0 25-31,0-1 15,0-24-15,0 25 16,0-25-16,0 25 16,24 0-16,-24 0 15,0-25 1,0 24-16,0 1 15,0-25-15,0 25 16,0-25 0,0 25-16,0-25 15,25 25-15,-25-1 16,0-24-1,0 25 1,0-25-16,0 25 16,0 0-16,0-25 15,0 25-15,0-25 16,0 24-1,0 1-15,0 0 16,0 25-16,0-26 16,0 1-16,0 0 15,0 0-15,0 0 16,-25-25-16,25 49 15,0-49-15,0 25 16,0 25-16,0-26 16,0 1-16,0 25 15,0-1-15,0-24 16,0 25-1,0-25-15,0-1 0,0 26 16,0-25 0,0 0-16,0 0 15,0 24-15,0-24 16,0 0-16,0 49 15,0-49-15,0 25 16,0-1-16,0 1 16,0 24-16,0-24 15,0-1-15,0 26 16,0-50-16,0 49 15,0 0-15,0-24 16,0 0-16,0 24 16,0 1-16,0-1 15,0 25-15,0-24 16,0 24-16,-24 25 15,24-50-15,0 1 16,0-1-16,0-24 16,0 24-16,0 0 15,0-24-15,0-25 16,0 25-16,0-1 15,0 1-15,0-1 16,0-24 0,0 25-16,0 24 15,0 1-15,0-26 16,0 26-16,0-26 15,0 26-15,0 24 16,0 0-16,0 25 16,-25-50-16,25 26 15,0-26-15,-25 1 16,25-1-16,-25 50 15,25-50-15,0 1 16,0-1-16,0 1 16,0-26-16,-25 50 15,25-49-15,-24 49 16,-1 1-16,25-51 15,0 50-15,-25-24 16,25-1-16,0-24 16,0-1-16,0 1 15,0-25-15,0-25 16,0 25-16,0-1 47,0 1-32,0-25 1,0 25-16,0 0 15,0 0 1,0-25-16,0 49 16,0-49-16,0 25 15,0 25-15,0-50 78,0 24-62,0 1-16,0 0 15,0 25-15,0-26 16,0 1-16,0 0 16,0 0-16,0-25 15,0 25 110,0-25-125,0 25 16,0-1-16,0 1 15,0-25-15,0 25 31,0-25-15,0 25 0,0 0-1,0-25-15,0 24 16,0 1-1,0 0-15,0-25 16,0 25-16,0 0 16,0-1-16,0 1 15,0-25-15,0 25 16</inkml:trace>
  <inkml:trace contextRef="#ctx0" brushRef="#br0" timeOffset="213826.23">18951 7069 0,'0'25'31,"-25"-25"-15,0 0-1,25 25 1,-25 0 15,25-25 47,0 25-78,-24-25 16,-1 49-1,25-49 1,-25 25 0,25-25 15,0 25 0,0 0-15,0-1-1,0-24-15,0 25 31,0-25-31,0 25 16,25 0-16,-25 0 16,25-25-1,-25 24-15,24 1 16,1-25-16,-25 25 15,25-25-15,-25 25 16,25 0-16,24-1 16,-49-24-16,25 0 15,0 0-15,0 0 16,-25 0-16,25 0 15,-1 0 1,-24 0-16,75 0 16,-50 0-1,-1 0-15,1 0 16,0 0-16,0 0 15,0-24 1,-25-1 0</inkml:trace>
  <inkml:trace contextRef="#ctx0" brushRef="#br0" timeOffset="-214166.42">19521 6871 0,'0'25'16,"25"-25"0,-25 25 15,0-25-16,50 49 1,-50-49-16,25 25 16,-25-25-1,24 25-15,-24 0 16,25-1-16,-25-24 31,0 50-31,0-50 0,0 25 16,25 0-16,-25-1 15,0 26 1,0-50-16,0 25 15,0 0-15,0-1 16,25-24 0,-25 25-1,0 0 1,0 0-1,0-25-15,0 25 16,0-1-16,0 1 16,0 0-16,0 0 15,0 0-15,0 24 16,0-24-16,0 25 15,-25-1-15,25-49 16,-25 50-16,0-25 16,1-1-1,24-24-15,-25 25 16,25-25-16,-50 50 15,25-25-15,-24 24 16,24-24-16,-25 25 16,25-50-16,-24 49 15,24-49 1,-25 25-16,26-25 15,-1 25-15,25-25 16,-50 0-16,50 0 16,-25 0-1,25 0 1,-49 0 46,49-25 32</inkml:trace>
  <inkml:trace contextRef="#ctx0" brushRef="#br0" timeOffset="-89476.29">20414 7094 0,'25'-25'16,"-25"25"-1,25-24 16,-25 24-15,25 0 15,-1 0-15,1 0-16,-25 0 15,25 0 1,0 0-16,-25 0 16,25 0-16,-25 0 15,24 0-15,-24 0 16,25 0-1,0 0 1,-25 0 46,0 24-30,0-24-32,0 50 15,0-25-15,0 0 16,0-25-16,-25 49 15,25-24-15,-25-25 16,1 50-16,24-50 16,-25 24-1,25-24-15,-25 25 16,25 0-1,-25 0-15,0-25 16,25 25-16,-49-1 16,49-24-1,-25 25-15,25-25 16,-25 25-16,25 0 15,-25-25-15,1 0 141,24-25-141,49-25 15,-24 26 1,0-1-16,-25 0 16,25 25-16,24-50 15,-49 50-15,75-49 16,-51 49-16,1-50 15,25 25 1,-50 1 0,25 24-16,0-25 15,-25 0-15,24 25 16,-24-25-16,25 25 47,-25-25 93,25 1-109,0 24-31,0-25 16,-1 25-16,26 0 15,-75 0 110,-24 0-125,24 0 16,25 0-16,-25 0 15,25 25-15,-25-25 16,25 0-16,-25 0 16,1 24-1,-1 1 16,0 0-15,25-25 0,0 25-1,0-25-15,0 49 16,0-49-16,-25 25 15,25 0-15,0 0 16,0 0-16,0-25 16,0 49-16,0-49 15,0 25-15,0-25 16,0 25-16,0 0 15,0-1 1,0-24-16,25 25 16,0 0-16,-25-25 15,25 0-15,-25 0 16,24 25-16,1-25 15,-25 0-15,25 0 16,-25 0 0,50 0-16,-26 0 15,26 0-15,-25 0 16,24 0-16,-24-25 15,0 25-15,0 0 16</inkml:trace>
  <inkml:trace contextRef="#ctx0" brushRef="#br0" timeOffset="-88658.24">21307 7813 0,'0'0'32,"0"0"-17,-25 0 1,25-24-1,-24 24-15,24 0 16,-50 0-16,0 0 16,26 0-16,-1 0 15,-25 0-15,1 0 16,-1 0-16,0 0 15,26 0 1,-26 0-16,0 0 16,1 0-16,-26 0 15,26 0-15,-26 0 16,50 0-16,1 0 15,-1 0-15,25 0 16,-25 0 15,0 0-15,25 0-1</inkml:trace>
  <inkml:trace contextRef="#ctx0" brushRef="#br0" timeOffset="-87170.15">20613 7987 0,'0'0'94,"24"0"-79,1 0 1,0 0-1,0 0-15,0 0 16,0 0-16,-1 0 16,1-25-16,-25 25 15,25 0 1,0 0-16,0 0 15,-25 0 1,24 0 0,-24 25-1,25-25 1,0 25-1,-25-25 17,0 25-17,0-25 1,0 25-16,0-1 31,-25 1-31,25 0 16,-25-25-16,1 25 15,-26 0-15,25-1 16,0-24-1,25 25-15,-24 0 16,24-25 0,-25 0-1,0 25 1,25-25 15,-25 0 0,25 25-15,0-25 124,0 0-140,25-25 16,25 0-1,-26 25 1,26 0 0,-25 0-16,49 0 15,-49 0-15,25 0 16,-26 0-16,1 0 15,0 0 1,-25 0-16,25 0 62,-25 0-62</inkml:trace>
  <inkml:trace contextRef="#ctx0" brushRef="#br0" timeOffset="-86205.1">21530 7838 0,'0'0'94,"25"0"-78,0 0-16,-25 0 15,25 0-15,-25 0 16,25 0-16,-25 0 15,24 0-15,1 0 16,-25 0-16,25 0 16,0 0-16,0 0 15,-25 0-15,25 0 16,-25 0-1,24 0-15,1 0 16,0 0 0,-25 0-1,25 0-15,0 0 109,-1 0-46</inkml:trace>
  <inkml:trace contextRef="#ctx0" brushRef="#br0" timeOffset="-83978.97">22448 7268 0,'0'-25'46,"0"25"-46,25 0 16,25 0-16,-26 0 16,1 0-16,25 0 15,-50 0-15,25 0 16,-25 0 31,24 0-47,1 0 15,0 0-15,-25 0 16,25 25-1,-25 0 1,0-1 0,0-24-1,0 25-15,0 0 16,0-25-16,0 25 15,0-25-15,0 49 16,0-24-16,-25 0 16,0 0-1,0-25-15,1 49 0,-1-49 16,0 50-1,0-50-15,25 0 16,-25 25-16,25-25 16,-24 0-1,24 0 95,0 0-95,49-25-15,26-25 16,-51 50-16,51-74 15,-75 74-15,25-25 16,-25 0-16,25 1 16,-1-1-16,-24 0 15,0 25 1,0-25-16,0 0 15,0 25 17,0-24-17,0 24 1,0-25-1,25 0-15,0 25 32,-25 0 217,-25 0-233,25 25-1,-25 0-15,25-1 16,0 1-16,0-25 31,0 25-31,0 0 16,0 0-1,0-25 1,0 24-16,0 1 16,0-25-16,0 25 15,0-25-15,0 25 16,0-25-16,0 25 15,0-1 17,0-24 14,0 0-30,25 0 0,-25 0-1,25 0-15,0 0 16,0 0-16,-1 0 15,1 0-15,25 0 16,-50 0-16,25 0 16,-1 0-16,-24 0 187</inkml:trace>
  <inkml:trace contextRef="#ctx0" brushRef="#br0" timeOffset="-83026.92">23366 7838 0,'-25'0'15,"0"0"-15,1 0 16,-1 0-1,0 25-15,-25-25 16,26 0-16,-26 0 16,25 0-16,-24 0 15,49 0-15,-50 25 16,0-25-16,26 0 15,-1 25-15,-50-25 16,51 0 0,-1 0-16,0 0 15,25 0-15,-25 0 16,0 0-16,25 0 15,-25 0-15,25 0 16,-24 0-16,-26 0 16,25 0-16,-24 24 15,49-24-15,-25 0 16,25 0-16,-50 0 15,25 25 1,1-25 0,24 0-16,-25 0 15,-25 0-15,50 0 16,-25 0-16,25 0 31</inkml:trace>
  <inkml:trace contextRef="#ctx0" brushRef="#br0" timeOffset="-81465.83">22647 8136 0,'24'25'31,"1"-25"-16,-25 25-15,0-1 16,0 1-16,0 25 16,0-25-16,0-1 15,0 26-15,0-50 16,0 25-16,0-25 15,0 49-15,0-49 16,0 25-16,0-25 16,0 25-16,0 0 15,0-25 1,25 0 77,-25-25-77,0 25-16,50-74 16,-50 49-1,25 25-15,-1-50 0,1 50 16,25-25-16,-25 1 15,-1 24 63,-24 0 47,0-25-94,0 25-31,0-50 16,0 50-16,0-25 16,0 25-16,0-24 31,0 24 94,0 0-110,25 24-15,-25-24 16,0 50-16,25-25 15,-25 0 1,0-1-16,0-24 16,0 25-16,0 0 15,0 0-15,0-25 16,25 49-16,-25-49 15,0 25 1,0-25 0,25 50 15,-1-50 78,-24 0-62,0 0-32,0-50 1</inkml:trace>
  <inkml:trace contextRef="#ctx0" brushRef="#br0" timeOffset="-80514.77">23912 7739 0,'0'0'62,"0"0"-46,25 0 0,24 0-16,1 25 15,-25-25-15,-1 0 16,1 0-16,0 0 15,-25 0-15,25 0 16,0 0 31,-1 0-32,-24 0 1,25 0 31,25 0-32</inkml:trace>
  <inkml:trace contextRef="#ctx0" brushRef="#br0" timeOffset="-79604.72">23961 8062 0,'0'0'31,"0"0"-15,25 0-16,-25 0 15,25 0 1,0 0 15,-25 0-15,25 0-16,-25 0 15,49-25-15,-24 0 16</inkml:trace>
  <inkml:trace contextRef="#ctx0" brushRef="#br0" timeOffset="-69329.13">25028 7813 0,'25'0'16,"0"0"-1,-25 0-15,49 0 16,-49 0-16,25 0 15,-25 0 1,25 0-16,0 0 16,-25 0-1,24 0-15,-24 0 16,25 0-16,0 0 15,0 0-15,-25-24 16,25 24-16,-25 0 16,24 0-16,1-25 15,-25 25 1,25 0-1,-25 0 1,25 0 0,0 0-1</inkml:trace>
  <inkml:trace contextRef="#ctx0" brushRef="#br0" timeOffset="-68505.09">25623 7441 0,'0'0'15,"25"50"1,-25-50-16,0 50 15,0-1-15,25-24 16,-25 25-16,0-50 16,0 24-16,25 26 15,-25-25-15,0 0 16,0-1-16,0 1 15,24 25-15,-24-50 16,0 49 0,0-24-16,0 0 15,0 25-15,0-50 16,0 25-16,0-25 47,25 24-1,0-24-14</inkml:trace>
  <inkml:trace contextRef="#ctx0" brushRef="#br0" timeOffset="-67887.05">26070 7714 0,'25'0'16,"49"0"-16,-49 0 15,24 0-15,-24 0 16,25 0-16</inkml:trace>
  <inkml:trace contextRef="#ctx0" brushRef="#br0" timeOffset="-66165.95">26863 7342 0,'-24'0'15,"-1"0"-15,0 25 32,-25-25-32,50 25 15,-24-25-15,-1 25 16,0-25-16,25 24 15,-25-24 1,0 25 0,25 0-1,-24 25 1,24-50-1,0 24-15,-25-24 16,25 25 0,-25 0-16,25 0 15,0 0-15,0-25 16,0 24-16,0-24 15,0 25-15,0 0 16,0 0-16,0-25 16,0 25-16,0-25 15,0 24-15,0 1 16,0-25-16,0 25 47,0 0-32,25-25 16,0 0-31,-25 0 16,24 0-16,1 0 16,-25 0-16,25 0 15,-25 0 1,50 0-16,-50 0 15,24 0 1,26 0-16,-50 0 16,25-25-16,-25 25 15,0-25 1,0 0-16,0 1 15,0 24-15,0-25 16,0 0 15,0 25 0,0-25 1,0 25-32,0-25 15,0 1-15,-25-1 31,0 25-15,25 0 0,-25 0-1,1 0-15,24 0 16,-25 0-1,25 0 1,-50 0 0,50 0-1,-25 0 1,25 0-1,-24 0 17</inkml:trace>
  <inkml:trace contextRef="#ctx0" brushRef="#br0" timeOffset="-60315.62">21803 9550 0,'0'0'93,"0"0"-77,-24 0-1,24 0-15,-25 0 16,-25 0 0,25 0-16,0 0 15,-49 0-15,24 0 16,1 0-16,24 0 15,0 0-15,0 0 16,1 0-16,-1 0 16,0 0-16,-25 0 15,-24 0-15,49 0 16,-24 0-16,24 0 15,-50 0-15,1 0 16,0 0-16,-1 0 16,1 0-16,-26 0 15,1 0-15,25 0 16,-1 0-16,26 0 15,-26 0-15,26 0 16,24-25-16,0 25 16,25 0 186,-49 0-202,24-25 16,0 25-16,25 0 16,-25 0-16</inkml:trace>
  <inkml:trace contextRef="#ctx0" brushRef="#br0" timeOffset="-54971.32">20464 9798 0,'0'0'172,"0"25"-157,0-25-15,0 24 16,0-24-16,0 25 16,0-25-16,0 25 15,0 0-15,0 0 16,0-25-1,0 24 1,0 1 15,0-25-15,0 25-1,0-25 1,0 25 0,0 0-1,0-25 16,25 25 219,-1-25-125,-24 0 202,25-25-171,0 25-109,0 0-31,-25-25 62,25 25 62,-1 0-124,1 0-1,-25 0 1,25-25-16,-25 0 31,25 25-15,-25 0-1,25-25 1,0 25 0,-1-24 30,1 24-14,-25-25 14,0 0 1,0 25-16,0-25-31,0 25 32,25-25-32,-25 1 78,0 24 109,0 0-140,0 0-32,0 24-15,-25-24 0,25 25 16,0-25-1,0 25 1,0 0-16,0-25 16,0 25 15,-25-25-31,25 24 15,0-24 1,0 25 0,0 0-1,0-25 16,0 25 1,0-25-17,0 25 1,0-25 15,0 25-15,0-1-1,0-24 32,0 25-16,0-25 0,0 25-15,0 0 46,25-25-30</inkml:trace>
  <inkml:trace contextRef="#ctx0" brushRef="#br0" timeOffset="-47938.91">20563 9079 0,'0'0'16,"25"0"-1,-25 0 1,25 0 0,-1 0-16,1 0 15,-25 24 1,25-24 171,-25 25-171,25-25 233,-25 25-249,0 0 16,0-25-1,-25 25-15,25 24 16,-25-49 0,0 25-1,25 0 1,-24-25-1,-1 0 1,0 25-16,-25-1 16,50-24-1,-24 0-15,-1 0 16,25 0-1,-25 25-15,25-25 78,0 0 110,25 0-173,-25 0-15,25 0 16,-1 0-16,1 0 15,-25 0-15,25-25 32,-25 25-17,25-24 1,0 24-1,-1-25 1,-24 25-16,25-25 16,0 0-1,0 25-15,-25 0 16,25-25-1,-25 25 17,25-24-17,-1-1 1,-24 25-1,25-25 1,-25 25 15,25-50 0,0 50 47,-25-24-62,0 24 218,-25 0-218,25 0-1,-25 0-15,25 24 16,-25 1 15,25-25-15,-24 25 30,24-25 1,0 25-31,0 0 15,0-25 47,0 24-78,24-24 16,-24 25-1,25-25 1,-25 25-1,25 0 17,0-25-17,-25 0-15,25 0 31,-25 0-15,24 0-16,1 0 16,-25 0-16,25 0 15,-25 0-15,50 0 16,-50 0-1</inkml:trace>
  <inkml:trace contextRef="#ctx0" brushRef="#br0" timeOffset="-46077.8">22547 9401 0,'25'0'78,"0"0"-62,-25 0-16,25 0 16,-25 0-16,49 0 15,-49 0-15,25 0 16,0 0-16,0 0 15,0 0-15,0 0 16,-1 0 0,1 0 62,0-25-78,25 25 15,-50 0 1,24 0-16</inkml:trace>
  <inkml:trace contextRef="#ctx0" brushRef="#br0" timeOffset="-45115.75">22572 9699 0,'0'0'46,"0"0"-46,50 0 16,-50 0-16,25 0 16,-25 0-1,49 0-15,-24 0 16,0 0-16,25 0 15,-26 0-15,1 0 16,0 0-16,0 0 16,0 0-16,-25 0 15,24 0 1,-24 0-1,25 0-15,0-25 16,0 25 0,-25 0-1</inkml:trace>
  <inkml:trace contextRef="#ctx0" brushRef="#br0" timeOffset="-44387.71">23416 9500 0,'24'0'16,"1"0"-16,0 0 15,-25 0 1,25 0-16,0 0 16,-1 0-16,1 0 15,0 0-15,0 0 16,0 0-16,-25 0 15</inkml:trace>
  <inkml:trace contextRef="#ctx0" brushRef="#br0" timeOffset="-42634.61">24085 9178 0,'0'0'62,"25"0"-62,-25 0 16,25 0-1,-25 0 1,50 0-16,-1 0 16,-24 0-16,0 0 15,24 0-15,-49 0 16,25 0-16,-25 0 15,25 0 17,0 0-32,-25 0 15,25 0 1,-1 0 62,1 0-63,-25 0-15,25 0 32,-25 0 139,0 25-155,-25-1-16,25-24 15,-25 25 1,25-25-16,-49 25 16,49 0-1,0-25 1,-25 25-1,25-1 1,-25 1-16,25 0 16,-25 0-16,25-25 15,0 25-15,0 24 16,-24-49-16,24 50 15,-25-25-15,0-1 16,0 26 0,25-50-1,0 25-15,0 0 16,0-25-1</inkml:trace>
  <inkml:trace contextRef="#ctx0" brushRef="#br0" timeOffset="-40666.5">19372 9351 0,'0'0'32,"0"25"-17,0-25-15,-49 50 16,49-25-16,0 24 15,-25 1 1,0-1-16,25-24 16,-25 25-16,25-1 15,-24 1-15,24-25 16,0-25-16,-25 25 15,25-25-15,0 24 32,-25-24 30,25 25-62,0 0 16,-25-25-1</inkml:trace>
  <inkml:trace contextRef="#ctx0" brushRef="#br0" timeOffset="-39948.46">19149 9550 0,'0'25'47,"0"-1"-31,50 1-16,-50 0 15,49 0-15,-49 0 16,25-25-16,0 49 15,-25-49-15,25 25 16,-25-25 0,0 25-1,25 0 1</inkml:trace>
  <inkml:trace contextRef="#ctx0" brushRef="#br0" timeOffset="-37939.36">18752 9451 0,'0'0'31,"0"0"-15,-24 24-1,24-24-15,0 50 16,0-50-16,0 25 16,0 0-1,0-1-15,0-24 16,0 25-16,0-25 15,0 50-15,0-50 32,0 25-32,0-25 15,0 24-15,-25 1 16,25 0-1,0-25 1,0 25 0,0 0-1,0-25 1,0 0 109,0 0-125,25 0 15,-25-25 1,24 25-1,1-25 1,-25 25 15,25-50-15,-25 50-1,25-24-15,0 24 16,-25-25 0,24 0 77,1 25-77,0-25 15,-25 25 16,0-25 46,0 25 95,0 0-173,0 25-15,0-25 16,0 50-16,0-50 15,0 25-15,0-25 16,0 24 0,0 1-16,0 0 15,0-25-15,0 25 16,0 0-16,0-25 15,0 24 1,0-24 0,0 25-1,0-25 1,0 25-1,0 0 1,0-25 93</inkml:trace>
  <inkml:trace contextRef="#ctx0" brushRef="#br0" timeOffset="-35451.2">19422 11088 0,'0'0'125,"0"24"-125,0 1 15,0 25-15,0-25 16,0 24-16,0 1 15,0-50-15,0 25 16,0 0-16,0-1 16,0-24-16,0 25 15,0-25 1,0 25 171</inkml:trace>
  <inkml:trace contextRef="#ctx0" brushRef="#br0" timeOffset="-32349.02">19248 11137 0,'0'0'0,"0"-25"15,25 25-15,0-24 16,0 24-16,0 0 15,-1 0-15,-24 0 16,25 0-16,-25 0 31,25 0-31,0 0 16,-25 0-16,25 0 15,-1 0-15,1 0 16,0 0-16,-25 0 94,0 24-79,0 1 1,0 0-16,0 0 15,0-25-15,0 25 16,0 0-16,0-1 16,0-24-16,-50 50 15,50-50 1,-24 25-1,24-25 1,-25 0-16,0 25 16,25-1-1,-25-24-15,25 25 16,-25-25-1,25 25 1,0-25 218,25-25-218,0 0-16,25-24 15,-50 49-15,49-50 16,-49 25-16,25 1 15,0-26-15,-25 50 16,0-25 0,0 25-1,0-25 16,0 25-31,25-25 16,-25 1 0,0 24-16,0-25 15,25 0-15,-1 0 16,-24 0-16,25 1 15,-25 24-15,50-25 16,-50 0 0,25 0-16,-25 25 31,24 0 156,-24 25-171,0-25-1,0 25-15,-24 0 16,24-1-16,0 1 15,-25 0-15,0 25 16,0-1-16,25-24 16,0 0-1,-25 0-15,25-25 16,0 25-16,0-25 15,0 24-15,0-24 16,0 25-16,0 0 16,0-25-16,0 25 15,0-25-15,0 25 16,0-1-1,0 1 1,0-25-16,0 25 16,0 0-1,0-25 1,0 25-1,25-25 48,0 0-48,0 0-15,-25 0 16,49 24-16,1-24 16,-25 0-16,0 0 15,-1 0-15,-24 0 31,50 0-15,-50 0 0,25 0-1,-25 0-15,25 0 203</inkml:trace>
  <inkml:trace contextRef="#ctx0" brushRef="#br0" timeOffset="-31468.97">20365 11088 0,'0'0'16,"49"0"-1,1 0-15,24 0 16,-24 0-16,-1 0 16,1 0-16,0 0 15,-50 0-15,25 0 16,-25 0-16,49 0 31,-49 0-31,25 0 16,25 0-16,-26 0 15,1 0-15,0 0 16,0 0-1,24 0 17,-49 0-17,25 0-15,0 0 16</inkml:trace>
  <inkml:trace contextRef="#ctx0" brushRef="#br0" timeOffset="-30858.93">20513 11385 0,'0'0'15,"25"0"1,-25 0-16,25 0 16,25 0-1,-1 25-15,-24-25 0,0 0 16,25 0-16,-26 0 15,1 0-15,-25 0 16,25 0-16,-25 0 16,25 0 15,0 0-16,-25 0 1</inkml:trace>
  <inkml:trace contextRef="#ctx0" brushRef="#br0" timeOffset="-29968.88">21431 11137 0,'0'0'15,"25"0"16,-25 0-15,50 0-16,-50 0 16,24 0-16,-24 0 15,25 0-15,0 0 31,0 0-31,0 25 16,-1-25-16,26 0 16,-50 0-16,25 0 15,-25 0 1,25 0 140</inkml:trace>
  <inkml:trace contextRef="#ctx0" brushRef="#br0" timeOffset="-28394.79">22250 10964 0,'0'0'109,"25"0"-109,-1 0 16,-24 0 0,25 0 30,-25 0-46,25 0 16,-25 0-16,25 0 16,0 0-16,-1 0 46,1 24-14,-25-24-17,0 25-15,0-25 16,0 25-16,0 0 15,0-25-15,0 25 16,0-25-16,0 24 16,0 1-1,-25 0 1,25-25-1,-24 25-15,-1 0 16,0 49-16,0-74 16,25 25-16,-49 0 15,49 0-15,-25-25 16,0 24-16,0 1 15,0-25 1,1 25-16,-1-25 16,0 25-1,0 0-15,25-25 31,0 0 157,25 0-173,0 0-15,0 0 16,-1 0-1,-24 0-15,50 0 16,-50 0-16,25 0 16,0 0-16,-1 0 15,-24 0-15,25 0 31,-25 0-15,25 0 0,-25 24 15</inkml:trace>
  <inkml:trace contextRef="#ctx0" brushRef="#br0" timeOffset="-26210.67">22746 11336 0,'25'0'78,"-25"-25"-78,25 25 16,-25-25-16,24 0 31,1 25-31,-25-24 16,0-1-16,25 0 15,-25 0 1,0 0-1,0 0-15,25 25 16,-25-24 0,0-1-1,0 25 1,0-25-16,0 25 15,0-25-15,0 25 16,0-25 0,0 1-16,0 24 15,0-25-15,-25 0 16,25 0-16,-25 25 15,0-25-15,1 25 16,24-24 31,-25 24-32,0 0 1,0 0-16,0 0 16,0 0-16,25 0 15,-24 0-15,-1 0 16,0 0-1,0 0 1,0 24 0,25-24-1,-24 25 1,24 0-16,0-25 15,0 25-15,0-25 16,0 49-16,0-49 16,0 25-1,0-25 1,0 50-16,24-25 15,1-1-15,0-24 16,0 0-16,-25 25 16,49-25-16,-49 0 15,25 25 1,-25-25-1,50 25 1,-50-25-16,50 0 16,-26 25-16,1-25 15,0 25-15,-25-25 31,25 0-15,0 0-16,-1 24 16,-24-24-16,50 0 15,-50 25 1,25 0-1,-25-25 1,0 25 0,0-25-16,25 49 15,-1-49 1,-24 25-16,0-25 15,0 25 1,0 0-16,0-25 16,0 25-1,0-25 1,0 24-16,0-24 15,-24 25 17,-1 0-32,0-25 15,0 0 1,0 25-1,25-25-15,-49 0 16,24 0-16,0 0 16,-24 0-16,-1 0 15,50 0-15,-50 0 16,50 0-16,-25 0 15,25 0 1,-24 0 15,24 0 0,-25 0-15,25-25 0,0 25-1,0-25 1,0 0-16,0 25 15,0-24-15,0-1 32,0 0-32,0 25 15,0-25 1,25 25-1,-25-25 17,24 1-32,-24 24 15,25 0 1,0 0-16,0-25 15,-25 25 1,50 0 0,-50 0-1,24-25-15,-24 25 16,25 0-1,25-25-15,-25 25 32,-25 0-32,24-25 15</inkml:trace>
  <inkml:trace contextRef="#ctx0" brushRef="#br0" timeOffset="-10155.75">27310 6871 0,'-25'0'15,"25"0"16,0 0-15,0 25-16,0-25 16,0 25-16,0-1 15,0 1-15,-25-25 16,25 25-16,0 0 15,0 24-15,0-24 16,0 25-16,0-1 16,0 1-16,0 24 15,0-24-15,0 0 16,0 24-16,0 0 15,0-24-15,0 0 16,0 49-16,0-50 16,0 1-16,0 0 15,0-1 1,0 1-16,0 0 15,0-26-15,0 1 16,0 50-16,0-26 16,0-24-16,0 25 15,0-1-15,0 50 16,0-74-16,-24 25 15,24-1-15,0 26 16,0-26-16,-25 51 16,25-26-16,-25 0 15,0 51-15,25-1 16,-25 0-16,25-25 15,-24 0-15,-1-25 16,25 50-16,0-49 16,0-1-16,-25 1 15,25 24-15,-25-49 16,25 49-16,-25-25 15,25 1-15,0-1 16,-25-24-16,25 24 16,-24-24-1,24 49-15,-25-50 16,25 26-16,0-1 15,0 1-15,-25-1 16,25 0-16,-50 51 16,50-76-16,0 1 15,-24 24-15,24-49 16,0 49-16,-25 1 15,25-1-15,0-24 16,0-1-16,0 1 16,0 24-16,-25 1 15,25-26-15,0 1 16,-25 0-16,0 24 15,25-24-15,0-1 16,0 1-16,0-25 16,0 24-16,0-24 15,0 0-15,0 25 16,0-50-16,0 49 15,-24-49-15,24 25 16,0 25-16,0-50 16,-25 49-16,25-24 15,0-25 1,0 25-16,0 0 15,0-1-15,0 1 16,-25 25-16,25-25 16,0-1-1,0 1-15,-25 50 0,25-51 16,0 26-16,0 0 15,0-1-15,0-49 16,-25 75-16,1-50 16,24-1-16,0 26 15,0-25-15,0 24 16,0-49-16,0 25 15,0-25-15,0 25 94,24-25-32,-24 0-30,25 0-1,-25 0-16,0-25-15,0 0 16</inkml:trace>
  <inkml:trace contextRef="#ctx0" brushRef="#br0" timeOffset="-7987.63">26442 13370 0,'0'0'62,"25"0"-46,-25 0 0,24 0-16,1 0 15,0 25-15,-25-25 16,25 0-1,0 0-15,-25 0 16,24 0-16,1 0 16,0 0-1,-25 0 1,25 0-16,24 0 15,-24 0-15,0 0 16,25 0-16,24 0 16,-24 0-16,-26 0 15,26 0-15,25 0 16,-1 0-16,-24 0 15,24 0-15,-24 0 16,24 0-16,-24 0 16,-1 0-16,26 0 15,-51 0-15,26 0 16,0 0-16,-1 0 15,-24-25-15,49 25 16,1 0-16,-26-25 16,51 25-16,-51 0 15,1 0-15,24 0 16,1 0-16,-1 0 15,1 0-15,49 0 16,-25 0-16,-25 0 16,25 0-16,-24 0 15,-1 0 1,1 0-16,-26 0 15,26-25-15,-26 25 16,1-25-16,24 25 16,1 0-16,49-24 15,-25 24-15,0 0 16,0 0-16,-24 0 15,-1 0-15,1-25 16,-1 0-16,-24 25 16,-1-25-16,1 25 15,0 0-15,24 0 16,-24 0-16,-50 0 15,49-50-15,-49 50 16,25 0-16,-25 0 16,25 0-16,0 0 15,24 0-15,-49 0 16,50 0-16,-1 0 15,-24 0-15,25 0 16,-25 0-16,24 0 16,1 0-16,-25 0 15,24 0 1,26 0-16,74 0 15,-50 0-15,-25 0 16,50 0-16,25 0 16,-50 25-16,-24-25 15,49 25-15,-75-25 16,1 25-16,-1-25 15,1 0-15,25 0 16,-1 0-16,0 0 16,1 25-16,-1-25 15,1 0-15,-51 0 16,51 0-16,-50 0 15,-1 0-15,1 0 16,25 0-16,-50 0 16,49 0-16,-24 0 15,25 0-15,-25 25 16,-1-25-16,1 0 15,-25 0-15,25 0 16,-25 0-16,25 0 16,0 0 77,-25 0-77,49 0-16,-24 0 15,0 0-15,-25 0 16,25 0 0,-1 0 15,-24 0-31</inkml:trace>
  <inkml:trace contextRef="#ctx0" brushRef="#br0" timeOffset="21029.03">2108 4713 0,'0'0'47,"0"25"-31,-24 24-16,-1 1 15,0-25-15,0 24 16,0 1-16,25-25 16,-24 0-16,24-1 15,-25 51-15,0-75 16,25 25-16,0 24 15,-25-24 1,25 0-16,-25 0 16,25-1-16,0 1 15,0-25-15,0 25 16,0 0-1,-24-25-15,24 0 110</inkml:trace>
  <inkml:trace contextRef="#ctx0" brushRef="#br0" timeOffset="21722.07">1811 4688 0,'25'0'0,"-1"0"15,-24 25-15,25 49 16,0-49-16,-25 0 15,0 49-15,25-24 16,-25 0-16,49-1 16,-49 1-16,25-1 15,0-24-15,0 25 16,0-1-16,-1-24 15,-24 0-15,25 0 32,0 0-32,-25-25 31</inkml:trace>
  <inkml:trace contextRef="#ctx0" brushRef="#br0" timeOffset="23357.17">1389 4713 0,'0'25'15,"0"24"-15,-25 1 16,25 0-16,-49-26 16,49 26-16,0-50 15,0 25-15,-25-25 16,25 25-16,-25-1 15,25 1-15,0-25 16,-25 25 0,25 0-1,0-25 1,0 25 109,0-25-110,0 0 1,25 0-16,0 0 15,0 0-15,-1 0 16,1 0-16,0 0 16,0 0-16,24 0 15,-49 0 1,25 0 46,-25 0-62,25 0 16,0 0-16,-25 0 15,25 0-15,-25-25 32,0 0-17,24 0-15,-24 25 16,25-25-1,-25 1-15,0 24 16,0-25 0,0 25-16,0-25 15,0 25 1,0-25-16,0 0 15,0 25 157,0 25-156,0 25-16,0-25 15,0 24-15,0-24 16,0 25-16,0-26 15,0 1-15,0 0 16,0 0-16,0 0 16,0-25-16,0 24 15,0-24-15,0 25 16,0 0-1</inkml:trace>
  <inkml:trace contextRef="#ctx0" brushRef="#br0" timeOffset="27074.38">27831 7392 0,'-25'-25'63,"25"25"-48,25-25 1,0 25-16,-1-25 16,26 1-1,-50 24 1,25 0-16,-25 0 15,25 0-15,-1 0 16,-24 0 0,25 0 30,-25 0-14,25 0-17,-25 0-15,25 0 16,0 24-1,-25 1 17,0-25-32,0 25 15,0-25-15,0 25 16,0 0-16,0-1 15,0 26-15,0-50 16,0 74-16,-25-49 16,0 50-16,-25-51 15,1 26-15,24 0 16,-25-26-16,26 26 15,-1-50-15,0 25 16,0 0 0,25-25-1,0 0 157,0-25-172,25 25 15,0-25-15,24 25 16,-49-25-16,25 25 16,-25 0-16,25 0 15,0 0 1,0 0-1,-25 0-15,49 0 16,-24 0 0,-25 0-16,25 0 15,0 0-15,0 25 16,-1-25-16,1 0 15,-25 0-15</inkml:trace>
  <inkml:trace contextRef="#ctx0" brushRef="#br0" timeOffset="27894.43">28352 7516 0,'0'0'15,"49"25"-15,1-1 16,-25-24-1,24 50 1,-49-50-16,50 25 16,-25 0-1,0-1-15,24 1 16,-24 0-16,25 25 15,24-26-15,-49 1 16,24 0-16,1 0 16,-25 0-16,0-25 15,-1 0-15,1 24 16,25 1-16,-50-25 109,0 0-93,-25-49-16</inkml:trace>
  <inkml:trace contextRef="#ctx0" brushRef="#br0" timeOffset="28548.46">28823 7367 0,'0'25'15,"0"0"-15,-25-1 16,25 1-16,0 0 15,0 49-15,0-49 16,-49 25-16,49-1 16,-25 1-16,25-25 15,0 0-15,-25 49 16,25-49-16,-25 0 15,25-1-15,0 1 16,0-25-16,0 25 16,-25 0-16</inkml:trace>
  <inkml:trace contextRef="#ctx0" brushRef="#br0" timeOffset="29684.53">29542 7640 0,'0'0'78,"0"0"-78,25 0 16,25 0-16,-25 0 15,24 0-15,1 0 16,-1 0-16,-24 0 16,25 0-16,-50 0 15,25 0-15,-25 0 94,24 0-94,1 0 31</inkml:trace>
  <inkml:trace contextRef="#ctx0" brushRef="#br0" timeOffset="30361.57">29741 7441 0,'0'0'31,"0"0"-16,0 50-15,0-25 16,0-25-16,0 49 16,0-49-16,0 50 15,0-50-15,0 25 16,0-25-16,0 49 15,0-49-15,0 25 16,0 0-16,0-25 16,0 25-1</inkml:trace>
  <inkml:trace contextRef="#ctx0" brushRef="#br0" timeOffset="32307.68">30336 7243 0,'0'50'140,"0"-50"-124,0 49-16,0-49 16,0 25-16,0 0 15,0 0-15,0-1 16,0 1-16,0 0 15,0-25-15,0 25 16,0-25-16,0 25 31,0-1 0,0-24 94,25 0-109,-25 0-1,25 0-15,0 0 16,-25-24 0,24 24-1,-24 0 1,50 0-1,-50 0 17,25 0-17,-25 0 1,49-25 77,-49 25-61,25-25-17,-25 0 16,0 25-31,0-25 16,0 1-16,0-1 16,0 0-1,0 25-15,0-25 16,0 0-1,0 25 1,0 0 171,0 25-171,0 25-16,0-25 15,0-1-15,0 51 16,0-50-16,0-1 16,0-24-16,0 25 15,0-25-15,0 25 16,0-25-1,0 25 17,0 0-32,25-25 46,-25 24-30,0 1 0,25 0 93</inkml:trace>
  <inkml:trace contextRef="#ctx0" brushRef="#br0" timeOffset="33130.71">30882 7392 0,'0'0'62,"49"0"-62,-49 0 16,25 0-1,-25 0 1,25 0 0,0 0-16,0 25 15,-1-25-15,1 0 16,-25 0 62,25 0-63,-25 0-15,25 0 63,0 0-48,-25 0 1</inkml:trace>
  <inkml:trace contextRef="#ctx0" brushRef="#br0" timeOffset="34044.78">30857 7714 0,'0'0'94,"25"0"-79,-25 0-15,25 0 16,-1 0-16,26 0 15,-25 0 1,0 0-16,-25 0 0,24 0 16,1-25-1,0 25 63,-25 0-62,25 0 31,-25 0-32,25 0 126</inkml:trace>
  <inkml:trace contextRef="#ctx0" brushRef="#br0" timeOffset="38085.01">31676 7491 0,'24'-25'0,"-24"25"16,25 0-16,25 0 15,-25 0-15,-1-25 16,1 25-16,0 0 16,-25 0-1,25 0 1,-25 0-16,49 0 15,-49 0-15,50 0 16,-25 0-16,0 0 16,-1 0-16,1 0 15,-25 25-15,25-25 16,0 25-1,-25 0-15,25-25 16,-25 25-16,0-25 16,0 24-1,0-24-15,0 25 16,0 0-1,0-25-15,0 25 16,-50 24-16,25-49 16,-49 50-16,24-50 15,25 25-15,-24 0 16,24-25-16,0 0 15,0 24 1,25-24 15,0 0 125,25-24-156,-25-1 16,50 0-16,-1 0 15,-24 0-15,25 1 16,-25-1-16,-1 25 16,-24-25-16,25 25 15,-25-25-15,0 0 16,25 25-16,-25-24 15,25 24 1,0-25 46,-1 0-30,-24 25-17,50 0 1,-50-25-1,25 25-15,0 0 16,-25 0 0,25 0-16,-25-25 31,24 1-16,-24 24 157,0 0-156,-24 0-16,-1 0 15,0 24 1,25-24-16,-25 25 15,0 0-15,-24 25 16,49-50-16,0 24 16,-25 1-16,0 0 15,25 0-15,0 0 16,0-25-16,0 24 15,0 26 1,0-50-16,0 25 16,0-25-1,0 25 1,0-1-16,0-24 15,0 25 1,0-25-16,25 25 31,-25 0-15,25-25-16,-25 25 15,49-1 1,-49-24-16,25 25 16,25-25-16,-25 0 15,-1 0-15,-24 0 16,25 0-16,-25 0 15,25 0 1,0 0 0,0 0-16,-25-25 15</inkml:trace>
  <inkml:trace contextRef="#ctx0" brushRef="#br0" timeOffset="39003.06">32544 7665 0,'0'-25'31,"25"25"-15,-1 0-16,-24 0 16,25 0-1,0 0-15,-25-25 16,25 25-16,0 0 15,-1 0 1,1 0-16,25 0 16,-25 0-16,-25 0 15,24 0-15,-24-25 63,25 25-48</inkml:trace>
  <inkml:trace contextRef="#ctx0" brushRef="#br0" timeOffset="40572.15">32990 7367 0,'0'0'31,"25"0"32,-25 0-48,25 0 1,0 0 15,-1 0-15,1 0-16,-25 0 16,50 0-16,-25 25 15,-1-25 16,-24 25 1,25-1-17,-25 1 16,0 0-31,0-25 16,0 25-16,-25 0 16,25-1-1,-24 1-15,24 0 0,-25 0 16,25 0-16,-25-25 15,0 24-15,25 26 16,-25-50-16,25 25 16,-24 0-16,-1-1 15,25-24 1,-25 25-16,25 0 31,0-25 156,25-25-171,-25 25-16,25-25 15,-1 25 1,1 0 0,-25 0-16,25 0 15,-25 0 79,25 0 15</inkml:trace>
  <inkml:trace contextRef="#ctx0" brushRef="#br0" timeOffset="42900.28">33387 7441 0,'0'0'62,"0"0"-46,0 25-16,0-25 16,0 25-16,0-25 15,0 25 1,0 0-16,0-1 15,0 1-15,0-25 16,0 25-16,0-25 16,0 25-16,25-25 15,-25 25 1,0-1 202,25-24-202,0-24-1,-25-1 157,24 25-156,-24-25 30,25 0-14,0 25-17,-25-25 1,0 25-1,0-24 1,0-1 0,0 25-1,0-25-15,25 25 16,-25-25-16,0 25 15,0-25 17,0 1-17,0-1 1,0 25-1,0 0 157,0 0-156,0 0-16,25 25 15,-25-25-15,0 24 16,0 1-16,0-25 15,0 25 1,0-25-16,0 25 16,0 0-1,0-25 1,0 24-1,0-24 1,24 25 15,1 0-15,-25 0 15,0-25 0,0 25 0,0-1 16,25-24 0</inkml:trace>
  <inkml:trace contextRef="#ctx0" brushRef="#br0" timeOffset="60805.31">28004 8558 0,'50'0'234,"-50"0"-218,25 0-1,-25 0 1,25 0 46,0 0-62,-25 24 78,0-24-46,0 25-32,0 0 15,0-25 1,0 25-16,0-25 15,0 25 1,0-25 0,0 24-1,0 1-15,0-25 16,0 25-16,0 0 15,-25 0 1,25-25-16,-25 24 16,25-24-16,-25 50 15,0-50-15,25 25 16,-25-25-1,25 25-15,-24-25 16,-1 0 0,25 24-16,-25-24 31,25 0 0,-25 0-15,50 0 171,0 0-187,24 0 15,-24 0-15,0 0 16,25 0-16,-50 0 16,25 0-16,-25 0 15,24 0 48,1 0-48,-25 0 1,25 0-1,-25 0 1,25 0 0,0 0-16,-25 0 15,24 0-15,1 0 31,0 0 16</inkml:trace>
  <inkml:trace contextRef="#ctx0" brushRef="#br0" timeOffset="61499.35">28401 8731 0,'50'0'0,"-50"0"16,25 25-16,-25-25 15,49 25-15,1 24 16,24 1-16,-24-25 15,24 24-15,26 26 16,-76-50-16,51 0 16,-1 24-16,1-24 15,-26 25-15,-24-26 16,-25-24 93,0 0-93,0-24-16,-25-1 15</inkml:trace>
  <inkml:trace contextRef="#ctx0" brushRef="#br0" timeOffset="62138.38">28997 8855 0,'-25'75'0,"0"-51"16,25 26-16,-25 25 15,0-51-15,25 1 16,-24 25-16,-1-25 16,25-1-1,0-24-15,0 25 16,0 0-16,-25-25 15,0 25-15,25 0 16,0-1-16,-25-24 16,25 25-16,-24 0 15,24 0 1,0-25-16</inkml:trace>
  <inkml:trace contextRef="#ctx0" brushRef="#br0" timeOffset="62797.42">29369 9029 0,'0'0'31,"25"0"-15,-1 0-16,1 0 15,-25 0-15,50 0 16,-1 0-16,26 0 15,-50 0-15,-1 0 16,1 0-16,-25 0 31,25 0 0,0 0-31,-25 0 16,25 0 0,-25 0 15,24 0 0,1-25-15</inkml:trace>
  <inkml:trace contextRef="#ctx0" brushRef="#br0" timeOffset="63893.49">30063 8756 0,'25'25'15,"25"0"-15,-26-1 16,26-24-16,0 50 15,-25-50-15,-25 0 16,24 25-16,-24 0 16,25-25-16,-25 24 31,25 1-31,-25 0 15,25-25 1,-25 25-16,0-25 16,25 25-1,-25 0-15,0-1 16,24-24-1,1 25 1,0 0-16,0-25 16,0 0 30,-25 0-30</inkml:trace>
  <inkml:trace contextRef="#ctx0" brushRef="#br0" timeOffset="64647.53">30485 8731 0,'0'0'15,"0"0"1,0 25 0,0-25-1,0 25 1,0 0-16,0-1 15,0 26-15,-25-25 16,0 0-16,25-1 16,0 1-16,0-25 15,-24 50-15,24-25 16,-25 0-1,25-1-15,0-24 16,0 25 0,0 0-1,0 0 1,-25 0-1</inkml:trace>
  <inkml:trace contextRef="#ctx0" brushRef="#br0" timeOffset="65427.57">30634 8880 0,'0'0'62,"25"0"-62,-1 0 16,-24 0-16,50 0 15,-50 0-15,25 0 16,-25 0 0,25 0-1,-1 0-15,-24 0 16,25 0-1,0 0-15,0 0 16,-25 0-16,25 0 62,-25 0-62,24 0 16,-24 0-16,25 0 16,0 0-16</inkml:trace>
  <inkml:trace contextRef="#ctx0" brushRef="#br0" timeOffset="66244.62">30733 9079 0,'0'24'15,"0"-24"17,25 0-32,0 0 15,-1 0 1,1 0-16,-25 0 15,25 0-15,-25 0 16,25 0-16,0 0 16,-1 0-16,-24 0 15,25 0-15,0 0 16,-25 0 62,25 0-78,-25 0 93</inkml:trace>
  <inkml:trace contextRef="#ctx0" brushRef="#br0" timeOffset="70373.86">31378 8954 0,'0'0'47,"25"0"-47,0 0 16,24 0-16,1 0 15,-1 0-15,-24 0 16,0 0 0,0 0 46,-25 0-62,49 0 16,-49 0-16,25 0 15,-25 0 1,25 0 15,0 0-15</inkml:trace>
  <inkml:trace contextRef="#ctx0" brushRef="#br0" timeOffset="72131.95">32072 8706 0,'0'-24'16,"0"48"15,0-24-15,0 25-16,0 25 15,-24-25-15,24-1 16,-25 26-16,25-25 16,0 24-16,-25-24 15,25 0-15,0 0 16,0-25-16,0 25 15,0 0-15,0-25 16,0 24-16,0-24 16,0 25-16,-25-25 15,25 25-15,0 0 16,0-25-16,-25 25 15,50-25 95,25-25-110,-50 25 15,49-25 1,-49 0 93,25 25-109,-25 0 16,25 0-16,0 0 15,0-25-15,-1 25 31,1-24 1,0-1-17,-25 25 48,0-25-48,0 25 1,0-25-1,0 0-15,0 25 16,0-25-16,0 1 31,0-1-15,0 50 171,0-1-171,0 1-16,0 25 15,0 0-15,0-26 16,0 1-16,0 0 15,0 0-15,0 24 16,0-49-16,0 25 16,0-25-16,0 25 15,0-25-15,0 25 16,0 0-16,0-25 15,0 24 1,0-24 0,0 25 93,0-25-62</inkml:trace>
  <inkml:trace contextRef="#ctx0" brushRef="#br0" timeOffset="72843">32345 9128 0,'25'0'31,"0"0"-16,0 0-15,-25 0 16,49 0-16,-49 0 16,25 0-16,0 0 124,0-25-108,-25 25 0,25 0-1,-25 0-15,24-24 16,1 24-1,-25-25 1</inkml:trace>
  <inkml:trace contextRef="#ctx0" brushRef="#br0" timeOffset="74925.12">32891 8731 0,'0'-49'62,"0"49"-62,0-25 16,25 25-1,0 0 1,24 0 62,-49 0-63,0 0 17,25 25-32,0-1 15,-25-24 1,0 25-16,25 0 15,-25 0 1,0 0 0,0-1-1,0 1-15,0 25 16,0-50-16,0 49 15,0-24-15,0-25 16,0 50-16,-25 24 16,25-74-1,-25 25-15,25 0 16,-25-25-1,0 25 1,25 0 0,-24-1-1,24-24 1,-25 25-16,0-25 15,25 0 344,25 0-343,0 0-16,-1 0 15,1 0-15,0 0 16,0 0 0,-25 0 249,25 0-265</inkml:trace>
  <inkml:trace contextRef="#ctx0" brushRef="#br0" timeOffset="77369.25">33313 8706 0,'0'0'31,"0"50"-15,0 0-1,-25-26-15,25 1 16,0 0-16,0 0 15,0 0-15,0-25 16,0 24-16,0-24 16,0 25-16,0 0 31,0-25-16,0 25-15,0-25 32,0 0 139,0 0-171,25 0 16,-1 0-16,1 0 15,-25 0-15,25 0 188,-25-25-173,0 0-15,0 25 16,0-25-16,0-24 15,0 49-15,0-50 16,25 1 0,-25 24-1,0 0-15,0 25 16,0-25-1,0 25 1,0-25 202,0 25-155,0 25-48,0-25 1,0 25 0,0 0-1,0-25 1,25 25-1,-25-1 32,0 1-31,0-25-1,0 25 1,25-25 0,-25 25 15,0 0-16,0-25 48,0 24-48,0-24 1,0 25 0,24-25-16,-24 25 15,0 0-15,0-25 16,0 25-1,0 0 1,0-1 312</inkml:trace>
  <inkml:trace contextRef="#ctx0" brushRef="#br0" timeOffset="79850.39">28377 9872 0,'0'25'31,"0"-25"-31,0 25 16,0 0-16,0 24 15,0-24-15,0-25 16,0 50-16,-25-25 15,0 24 1,25-24-16,0 0 16,0 24-16,-25 1 0,25-50 15,0 50 1,0-26-16,-25 1 15,1 25-15,24-50 16,0 49-16,0-49 16,-25 25-16,25-25 31</inkml:trace>
  <inkml:trace contextRef="#ctx0" brushRef="#br0" timeOffset="80548.42">28004 10120 0,'25'0'15,"-25"0"1,25 0-16,0 25 16,25 0-16,-26-25 15,26 25-15,-50 0 16,50-25-16,-1 24 15,-24 1-15,0-25 16,24 0-16,-49 25 16,25 0-16,-25-25 15,50 49-15,-25-49 16,-1 25-16,51 0 15,-75-25-15,25 25 16,-1-25-16,1 0 31,-25 25-15,25-25-1,-25 0 1</inkml:trace>
  <inkml:trace contextRef="#ctx0" brushRef="#br0" timeOffset="81404.48">29170 10170 0,'25'0'16,"-25"0"-16,50 0 15,-25 0-15,-1 0 16,1 0-16,-25 0 15,25 0-15,0 0 16,0 0-16,-1 0 16,1 0-16,0 0 15,74 0 1,-74 0-16,0 0 15,24-25-15,-49 25 16,25 0-16,50 0 16,-75 0-1,24 0-15,-24 0 16,25 0-16,0 0 15</inkml:trace>
  <inkml:trace contextRef="#ctx0" brushRef="#br0" timeOffset="82229.53">29270 10443 0,'0'0'62,"24"0"-46,51 0-16,-26 0 16,-24-25-16,0 25 15,0 0-15,0 0 31,-1 0-31,1 0 16,0 0-16,25 0 16,-26 0-16,1 0 15,25 0-15</inkml:trace>
  <inkml:trace contextRef="#ctx0" brushRef="#br0" timeOffset="85315.71">30113 10368 0,'0'0'16,"49"0"-1,-24 0-15,-25 0 16,50 0-16,0 0 16,-26 0-16,26 0 15,-25 0-15,-25 0 16,49 0 62,-24 0-78,0 0 15,0-24-15,-25 24 32</inkml:trace>
  <inkml:trace contextRef="#ctx0" brushRef="#br0" timeOffset="87027.81">30956 10096 0,'-25'0'31,"25"-25"-15,0 25-16,0-50 15,0 50 63,25 0-78,-25 0 16,25 0 0,0 0 15,0 25-16,-25-25 1,24 25-16,-24-25 16,25 49-16,-25-49 15,0 25-15,0-25 16,0 25-16,0 0 15,0-25-15,0 25 16,0-25-16,0 24 16,0 1-1,0 0-15,0-25 16,0 50-16,0-26 15,0 1 1,-25-25 0,25 25-16,-49 25 15,24-26-15,0 26 16,0-25-16,1 0 15,-1-1-15,-25 1 16,50-25-16,-25 25 16,25 0-16,-24-25 15,24 0 266,49 0-281,-24 0 16,-25 0-16,50 0 62,-26 0-46,1 0-16,0 0 15,0 0-15,0 0 16,-25 0-1,24 0 1,-24 0 0,25 0-1,0 0 63,-25 0-78,25 0 16,-25 25-1,25-25 17</inkml:trace>
  <inkml:trace contextRef="#ctx0" brushRef="#br0" timeOffset="89220.93">31601 10492 0,'0'-24'16,"25"-1"0,-25 25-1,0-25 16,25 25-31,0-25 32,-25 0-1,0 25-31,0-24 15,0-1-15,0 0 16,0 0 0,24 25-16,-24-25 15,0 1-15,0-1 16,0 25-16,0-50 15,0 50-15,0-49 16,0 24-16,0 0 16,0 0-16,0 0 15,-24 0 1,-1 25-16,25-24 31,-25 24-15,0 0-1,0 0 1,1 0-1,24 0-15,-25 0 16,0 0-16,25 0 16,-25 24-16,0 1 15,1-25-15,24 25 16,-25-25-1,25 25-15,-25 0 32,25 0-17,0-25-15,0 24 16,0 1-1,0 0-15,0-25 16,0 25-16,0 0 16,0-1-1,0 1 1,0 0-16,0 0 15,0 0-15,0-25 16,0 24-16,25 1 16,-25 0-1,25-25 32,-1 0-47,1 0 16,0 0-1,-25 0 1,25 25-1,-25-25-15,25 0 16,-25 25-16,24-1 16,1 1-1,25 0-15,-25 0 16,-1 0-16,1-1 15,0 1-15,-25 0 32,25 0-1,-25 0-16,0-1 1,0 1-16,0 0 16,0-25-16,0 25 15,-25 0-15,25-1 16,0 1-16,-25 0 15,0-25-15,25 25 16,-24 0 0,24-25-1,-25 24 1,0-24-1,25 0 1,-25 0 15,25 0-15,-25 0-1,25 0 1,-49 0-16,49-24 16,-25 24-16,25-25 15,-25 0-15,0 0 16,25-24-16,0 24 15,0 0-15,0 0 16,0 25-16,0-49 16,0 49-16,0-25 15,0 0-15,0 0 16,0 0-16,0 25 15,0-49-15,0 49 16,0-50 0,25 50-1,0 0 1,-25-25-16,25 25 15,-25 0 1,25-24 0,-25 24-1,24 0 1,1-25-16,-25 25 15,25 0 1,-25 0 31,25 0-47,0 0 15,-25 0 1,24 0 0</inkml:trace>
  <inkml:trace contextRef="#ctx0" brushRef="#br0" timeOffset="92012.09">27508 6424 0,'0'0'94,"0"25"-79,-24 0-15,24 0 16,-50-25-16,50 25 16,-50-25-16,50 24 15,-24 1 1,-1-25-16,0 25 15,0 0 1,25-25 0,-25 25 15,1-25-16,24 24 17,0 1-32,-25 0 62,25-25-15,0 25-32,25-25-15,-25 25 16,0-1-16,24-24 16,1 25-16,0 0 15,0 25 1,24-50-16,-49 25 15,50-1-15,0-24 32,-50 0-32,24 0 15,-24 0 1,25 0-16,0 0 15,25 0-15,-50 0 16,49 0-16,-24 0 16,-25-24-16</inkml:trace>
  <inkml:trace contextRef="#ctx0" brushRef="#br0" timeOffset="93461.18">27434 7144 0,'25'0'16,"-25"0"-16,25 0 15,-25 0-15,24 0 16,-24 0-16,50 0 16,-25 0-16,0 0 15,24 0-15,-24 0 16,0 0-16,0 0 15,-1 0-15,1 0 16,-25-25-16,25 25 31,-25 0-31,50-25 16,-50 25-1,24-25 1,-24 1 0,25 24-16,0-25 15,-25 0-15,25 0 16,-25 0-16,25 1 15,-25-26-15,24 0 16,1 1-16,-25 24 16,0-25-16,0 25 15,0 1-15,0-26 16,0 25-16,0 0 15,0-49-15,0 74 16,0-50-16,0 26 16,0-51-16,0 26 15,-49-26-15,24 26 16,-50-51-16,26 51 15,-1-26-15,-49 26 16,0-26-16,0 26 16,-25-1-16,24 25 15,-24 25-15,75 0 16,49 0-16,-25 0 15,0 0-15,-25 0 16,50 50 0,-49 49-16,24-49 15,0 24-15,0-24 16,1-1-16,-1 26 15,25-26-15,-25 51 16,25-26-16,-25-24 16,25-1-16,0 26 15,0-26-15,0 1 16,0-50-16,0 49 15,0-24-15,0-25 16,25 50-16,0-1 16,-25-49-16,25 75 15,-1-75-15,-24 25 16,50 0-16,-50-1 15,25-24-15,-25 25 16,25-25-16,-25 25 16,49 0-16,-49-25 15,50 25-15,-25-25 16,0 24-16,24-24 15,-24 0-15,0 0 16,0 0 0,24 0-16,-49 0 15,50 0-15,-50 0 16,25 0-16,24 0 15,-24 0-15,0 0 16,0 0-16,-1 0 16,-24 0-16,25 0 31</inkml:trace>
  <inkml:trace contextRef="#ctx0" brushRef="#br0" timeOffset="96516.34">32717 6077 0,'0'-25'0,"0"1"32,0 24-17,25-25 1,-25 25-1,25-25-15,0 25 16,0 0 0,24 0-16,-49 0 15,25-25-15,-25 25 47,50 0-47,-50 0 16,24 0-16,1 50 15,0-50-15,0 49 16,0-49-16,-1 25 15,1 0-15,0 0 16,0 0-16,0-1 16,-1-24-16,-48 0 249,-26 25-249,-24 0 16,24 0-16,-24-25 15,-1 25-15,50-25 16,-24 24-16,-1-24 16,25 0-16,25 0 15,-24 0-15,-1 0 16,25 0-1,-25 0 1,25 0 0,-25 0-16,25 0 15,-25 0-15,1 0 16,24 0-1,-50 0-15,50 0 16,-25 0 0,25-24-16,-25-1 15,25 0 1,-24-25-16,-1 1 15,0-1-15,25-49 16,-25 49-16,0-49 16,25 25-16,-24 24 15,24 0-15,-25-24 16,25 24-16,0 26 15,-25-1-15,25 25 16,0-25-16,-25 0 16,25 25 108,0 25-108,0 25-16,0-1 16,0 1-16,0 24 15,0 1-15,0-26 16,0 75-16,25-49 15,0-26-15,0 1 16,-25 24-16,0-74 16,24 25-16,-24 25 15,25-25 1,-25-1-1,0-24 1,25 25-16,-25-25 16,0 25-1,0 0-15,0-25 16,0 25-16,0-25 15,0 24-15,0 1 32,0-25 30,0 25-46,-25-25-1,0 0-15,-24 0 16,49 0-16,-25 0 15,-25 0 1,50 0-16,-49-25 16,49 25-1,-25-25 1,25 25-16,-50-49 15,50 24 1,-25 0-16,1 0 16,24 1-16,-25-1 15,25 0 1,0 0-16,0 0 15,-25 1-15,0-1 16,25 25 0,0-25 15,0 25-16</inkml:trace>
  <inkml:trace contextRef="#ctx0" brushRef="#br0" timeOffset="97274.39">31477 6077 0,'0'0'46,"0"0"-46,0 0 16,25 50 0,-25-25-16,25-1 15,-25 26-15,0 0 16,25-26-16,-1 26 15,1 24-15,0-49 16,-25-25-16,25 25 16,-25 0-1</inkml:trace>
  <inkml:trace contextRef="#ctx0" brushRef="#br0" timeOffset="98460.45">31428 5482 0,'0'0'124,"-25"0"-108,25 25 0,-25-1-1,25-24 1,0 25-16,-25-25 31,25 25-15,0-25-1,0 50 1,25-50-1,-25 24 1,0 1-16,25-25 16,-25 25-16,49 0 15,-49 0-15,25-25 16,-25 0-16,25 0 15,0 0 48,-25 0-48,25 0-15,-25 0 16,0 0 171,0 0-187,-50 0 16,25 0-16,0 0 15,25 0-15,-24 0 16,-1 24 0</inkml:trace>
  <inkml:trace contextRef="#ctx0" brushRef="#br0" timeOffset="100336.57">30783 6251 0,'0'0'16,"24"-25"-1,1 25 1,0 0 0,-25 0-16,25 0 15,-25 0 1,49 0-16,-49 0 15,25 0-15,0 0 16,0 0 0,24 0-16,-49 0 15,25 0 1,-25 0-1,50 0 1,-50 0-16,49 25 16,-49-25-16,25 25 15,-25-25 1,25 0 93,-25 24-93,0-24 15,0 25-16,0 0 1,-25-25-16,-24 0 16,24 0-16,0 0 15,0 0 1,25 0-16,-49 0 15,-1 0-15,50 0 16,-25 0-16,-24 0 16,49 0-16,-50 0 15,25 0-15,25 0 16,-49 0-16,49 0 15,-25 0 1,0 25-16,0-25 31,0 25-31,1-25 31,-1 0 16,25 24 0,-25-24-31,25 25 15,0 0-31,0-25 15,0 25-15,0-25 16,0 25-16,0-25 16,0 24-16,0 1 15,0 0-15,0-25 16,0 25-16,0 0 15,0-25-15,-25 24 16,25 1 0,-25 0-1,25 0 1,-49-25-1,-1 0 1,25 25-16,-24-25 16,-1 0-16,-24 0 15,24 0-15,25 0 16,-49 0-16,49 0 15,25 0-15,-25 0 125,0 0-109,25 0-16</inkml:trace>
  <inkml:trace contextRef="#ctx0" brushRef="#br0" timeOffset="101125.61">30931 5705 0,'25'0'47,"-25"0"-47,25 0 15,-25 0 126,25 0-126</inkml:trace>
  <inkml:trace contextRef="#ctx0" brushRef="#br0" timeOffset="102706.7">31006 5730 0,'0'0'16,"0"49"0,0-49-1,0 25 1,0-25-16,-25 50 15,0-50 95,25 0-95,-25 0-15,1 0 16,24 0-1,-25 0-15,25-25 16,0 0 0,0 25-1,0-25 1,25 1 0,-25-1-1,24 25 126,-24 0-126,25 0 1,0 0-16,-25 25 47</inkml:trace>
  <inkml:trace contextRef="#ctx0" brushRef="#br0" timeOffset="138773.77">1191 13915 0,'24'0'15,"-24"0"1,0 0-16,0 25 0,0-25 16,0 50-1,25-25-15,-25-1 16,0 1-16,0 25 15,0-25-15,25 24 16,-25 26-16,0-51 16,0 1-16,0 0 15,0 0-15,25 0 16,-25 0-16,0-1 15,0 26 1,25-25-16,-25 0 16,0-50 124,0 0-124,0 0-1,0-24-15,-25 24 16,25 0-16,0-25 15,0 25-15,0-24 16,0-1-16,0 25 16,0 1-16,0-26 15,0 0-15,0 50 16,0-49-16,0 49 15,0-25-15,0 0 16,0 0-16,0 1 16,0 24-16,0-50 15,0 50-15,0-25 16,0 25-16,0-25 15,0 1 1,0 24 0,0-25-1,25 25 16,-1 0 16,-24 0-31,25 0-16,0 0 15,0 25-15,49 24 16,-74-49-16,25 25 16,-25 0-1,25-25 1,-25 25-1,25-25 1,-25 24-16,24-24 16,-24 25-16,0 0 15,0 0-15,0 0 16,0-1-16,25 1 15,0 0-15,-25 0 16,0 0-16,0-1 16,0 1-16,0 0 15,0-25-15,0 25 16,0-25-16,0 25 15,0-1 1,0-24 15,0 25-15,-25 25-1,-24-25 1,24 0 0,0-1-16,25 1 15,-50-25-15,50 25 16,-24 0-1,24-25 1,-25 0 0,0 0-1,25 0 1,-25 0-16,25 0 15,-25 0 1</inkml:trace>
  <inkml:trace contextRef="#ctx0" brushRef="#br0" timeOffset="140708.87">1042 14808 0,'0'0'31,"25"0"-31,-1 0 31,-24 0-15,25 0-16,25 0 16,-50 0-16,49 0 15,-24 0-15,-25 0 16,50 0-16,-50 0 15,25 0-15,24 0 16,-24 0-16,0 0 16,24 0-16,1 0 15,-25 0-15,24 0 16,1 0-16,0-24 15,-25-1-15,-1 25 16,1-25-16,0 0 16,0 0-16,49-24 15,-49 49-15,0-50 16,24 25-16,-49 1 15,50-1-15,-50 0 16,25 0-16,24-24 16,-49 24-1,25 0-15,-25-25 16,25 25-16,-25 1 15,25-1-15,-25 25 16,0-25-16,0 0 16,0 0-16,0 1 15,0-1-15,0 0 16,0 0-16,0 0 15,0-49-15,0 74 16,0-50-16,0 26 16,0-1-16,-25-50 15,25 51-15,-25-1 16,0 0-16,25 25 15,-24-50-15,-1 26 16,25-1-16,-50 25 16,25 0-16,1-25 15,-1 25-15,0 0 16,0 0-16,25 0 15,-25 0 1,25 0-16,-24 0 16,-1 0-1,-25 0-15,25 0 16,1 0-16,-26 0 15,-25 0-15,26 0 16,24 0-16,-25 0 16,50 0-16,-24 0 15,-1 25-15,0-25 16,0 25-16,-24-25 15,-1 0-15,25 0 16,25 0 0,-49 24-1,49 1 1,0 0-1,-25 0-15,25 0 16,-25 24-16,25-24 16,-25 49-16,0-49 15,25 0-15,0 49 16,-24-24-16,-1 0 15,0-26-15,25 51 16,0-50-16,-25-1 16,25 26-1,0-50-15,0 25 16,0-25-1,0 25 1,0 0-16,0-25 16,0 24-1,0-24 1,0 25-16,0 0 15,0-25-15,0 25 16,0 0-16,0-1 16,0 26-16,0-50 15,0 25-15,0 0 16,0-1-16,25-24 15,-25 25-15,25-25 16,0 50-16,-25-50 16,24 25-1,-24-25-15,25 24 16,0 1-1,-25-25-15,25 0 16,0 25 0,-1-25-1,1 0 1,-25 0-1,25 0 1,0 0 0,-25 0-16,25 0 15,-1 0-15,1 0 16,25 0-1,-50-25 1,25 0 15,-25 25-15,24 0-16,1-24 31</inkml:trace>
  <inkml:trace contextRef="#ctx0" brushRef="#br0" timeOffset="151349.49">19124 4713 0,'25'0'16,"-25"-25"15,25 25 0,-25-25-15,25 25 0,0-25-16,-25 1 46,24 24-14,-24 0-32,50-25 15,-50 25 1,25 0-1,0-25-15,-1 25 16,1 0 0,-25 0-16,50 0 31,-50 0-31,49-25 15,1 25 1,-25 0-16,-25 0 16,50 0-16,-26-25 15,1 25-15,0 0 16,0 0-16,0 0 15,-25 0-15,24 0 16,1 0-16,0 0 16,-25 0-1,25 0 1,0 0-16,-25 0 15,24 0-15,-24 0 16,50 0-16,-50 0 16,50 0-16,-26 0 15,26 0-15,-25 0 16,0 0-16,-25 0 15,24 0-15,-24 0 16,25 0 0,-25 0-16,25 0 15,0 0 1,0 0-16,-1 0 15,1 25 1,0-25 0,0 25-16,-25-25 15,25 25 1,-1-25-16,-24 25 15,25-25-15,-25 24 16,25-24-16,0 50 16,0-50-1,-25 0 16,24 0-15,1 0 62,0 25-62,-25 0 15,25-25 47,0 24-16,-1-24 79,-24 0-126,25 0 1,-25-24-1,0-1-15,0 25 16,0-25 0,0 25-16,0-25 15,0 25 1,0-25-16,0 1 15,0 24 1,0-50 0,0 50-1,0-25 1,0 25-16,0-25 15,0 25-15,0 0 172,0 0-156,0 0-16,0 25 15,25-25 1,-25 25-1,0 0 1,25 0-16,-25-1 16,25-24-1,-25 25 1,0-25-1,0 25 1,0-25 0,0 25-16,0 0 15,0-25 1,0 24-1,0-24 48,0 25-48,0 0-15,0 0 16,0-25 0,0 25-1,-25-25 16,0 0-31,0 0 16,25 0 0,-25 0-1,1 0 1,24 0-1,-25 0-15,25 0 16,-25 0 93,25 0-93,-25 0-16,0 0 234</inkml:trace>
  <inkml:trace contextRef="#ctx0" brushRef="#br0" timeOffset="163547.19">3671 14461 0,'0'25'109,"25"-25"-109,25 0 16,-1 0-16,1 0 16,24 0-16,-49 0 15,0 0-15,0 0 16,-1 0-16,1 0 15,-25 0 1</inkml:trace>
  <inkml:trace contextRef="#ctx0" brushRef="#br0" timeOffset="165012.27">4366 14188 0,'0'0'0,"24"-25"16,1 1-1,-25 24 1,25 0-16,0-25 0,0 25 15,-25 0 1,49-25-16,1 25 16,-50-25-1,25 25-15,-1 0 16,1 0-16,0 0 15,0 0 32,0 25-31,-25-25-1,0 25-15,0-25 16,0 25-16,24-25 16,-24 24-16,0 1 15,0-25-15,0 25 16,0 0-16,0 0 15,0-25-15,0 24 16,-24 1-16,24 0 16,-25-25-16,0 50 15,0-25 1,0-1-16,-24 26 15,24-50-15,0 50 16,-24-50-16,49 0 16,-25 24-16,0 1 15,25-25 1,-25 25-16,25-25 15,-25 25-15,1 0 16,-1-1-16,25-24 16,0 0 202,0 0-218,49 0 0,26-24 16,-26-1-16,1 25 15,0-25-15,-26 25 16,-24 0-16,25 0 16,0 0-16,0 0 15,0 25 1,-1 0-16,1-1 15,-25 26-15,50-25 16,-50 0 0,25-25-1</inkml:trace>
  <inkml:trace contextRef="#ctx0" brushRef="#br0" timeOffset="165620.29">5308 14560 0,'0'0'93,"25"0"-93,-25 0 16,25 0-1,0 0 1,-25 0-16,24 25 16,-24-25-16,25 0 15,0 25 1</inkml:trace>
  <inkml:trace contextRef="#ctx0" brushRef="#br0" timeOffset="167913.43">6102 14635 0,'0'0'62,"0"-25"-62,0 0 16,0 0-16,0-24 16,0 24-16,25-25 15,-25 1-15,25-1 16,-25 0-16,24 1 15,-24-26-15,0 26 16,25 24-16,-25-25 16,0 1-16,0 49 15,0-50 16,-25 50 16,25 0-31,-24 0-16,24 0 15,-25 0-15,0 0 16,-25 0-16,26 0 16,-1 0-16,0 0 15,0 0-15,0 0 16,25 0-16,-24 0 15,24 0-15,-25 0 16,0 0-16,0 0 16,25 0-16,-25 0 15,25 0-15,-25 0 31,25 25-15,0-25-16,0 25 16,0 0-16,0-1 15,0-24-15,0 25 16,0-25-1,0 25-15,0 0 16,0-25-16,0 25 16,0 24-16,0-49 15,25 25 1,-25-25-16,25 25 15,0 0 1,0-1-16,-25 1 16,25-25-16,-1 25 15,-24-25-15,25 0 16,-25 0-16,25 25 15,0-25-15,0 25 16,-25-25 0,24 0-16,1 0 15,-25 0-15,25 25 16,0-25-1,0 24 1,-1 1-16,1-25 16,-25 25-16,25-25 15,-25 25-15,25 0 16,-25-1-1,25-24 1,-25 25-16,0 0 16,0 0-16,0 0 15,0-1-15,24 1 16,-24-25-16,0 25 15,0 0 1,0-25-16,0 25 16,0-25-16,0 24 31,0 1-16,0-25 1,-24 0 0,-1 0-16,25 0 15,-25 0-15,0 0 16,0 0-16,-24 0 15,24 0-15,25 0 16,-50 0-16,50 0 16,-24 0-16,24-25 15,-50 25-15,25-24 16,0-1-1,25 25-15,-24-25 16,24 25 0,0-25-16,0 0 15,0 25-15,0-24 16,0 24-1,0-25 1,0 25-16,0-25 16,0 0-16,0 25 15,0-25-15,0 25 16,0-24-16,24-1 15,-24 25 1,25-25-16,0 25 16,0 0-16,-25 0 15,25 0-15,-1 0 16,-24 0 15,25 0-15,-25 0-1,25 0-15,0 0 16,-25 0-16,25 0 15</inkml:trace>
  <inkml:trace contextRef="#ctx0" brushRef="#br0" timeOffset="168993.5">6921 14560 0,'0'0'31,"24"0"-31,1 0 16,0 0-16,0 0 15,0 0 1,-25 0-16,24 0 0,1 0 15,0 0 1,25 0-16,24 0 16,-49 0-16,49 0 15,-49 0-15,25 0 16,-26 0-16,1 0 15,-25 0 1,25 0-16,-25 0 31,25 0 0</inkml:trace>
  <inkml:trace contextRef="#ctx0" brushRef="#br0" timeOffset="170082.56">6970 14784 0,'0'0'15,"25"0"-15,0 0 16,0 0-16,24 0 16,-24 0-16,-25 0 15,25 0 1,0 0-1,-1 0 1,1 0-16,25 0 16,-1 0-16,-24 0 15,25 0-15,-1 0 16,-24 0-16,-25 0 15,50 0 63,-50 0-31</inkml:trace>
  <inkml:trace contextRef="#ctx0" brushRef="#br0" timeOffset="176323.92">8334 14089 0,'-24'0'16,"24"25"0,-25-25-1,25 25 1,-25-1-16,25-24 15,-25 25 1,0-25 0,25 25-16,0 0 15,-24 0-15,-1-1 16,25 26-16,-25-25 15,25 25-15,-25-26 16,25 1-16,0 25 16,0-25-16,-25-25 15,25 49-15,0-49 16,0 50-16,0-50 15,25 25-15,-25-1 16,0 1-16,0 25 16,0-50-1,0 25-15,25 24 16,-25-49-16,25 50 15,0-50-15,-25 25 16,24-25-16,1 49 62,0-49-46,-25 25 0,25-25-16</inkml:trace>
  <inkml:trace contextRef="#ctx0" brushRef="#br0" timeOffset="177908.01">8930 14362 0,'-25'0'110,"25"-25"-110,25 0 15,-1 25 1,-24-25-1,25 25 17,0 0-32,-25 0 15,25 0 1,-25 0-16,25 0 15,0 0 1,-25 0-16,24 0 16,-24 0-16,25 0 15,-25 0-15,25 0 16,0 0-16,-25 0 15,25 0-15,-25 0 32,24 0-32,-24 0 31,25 25-16,0 0-15,-25 25 16,0-25 0,0-25-16,0 24 15,0 1-15,0 0 16,0 0-16,-25 0 15,25-25 1,-25 24-16,1 1 16,-1 0-16,0 0 15,0 24-15,-24-49 16,-1 50-16,0-25 15,1-25-15,24 25 16,-25-1-16,25 1 16,1 0-1,24-25 157,0-25-157,24 25-15,1 0 0,0-25 16,-25 25 15,25 0-15,0 0-1,-1 0-15,1 0 16,-25 25-16,25-25 16,0 0-16,0 25 15,-25-25-15,25 0 16,-1 0-1,-24 0 1,25 0 93</inkml:trace>
  <inkml:trace contextRef="#ctx0" brushRef="#br0" timeOffset="178580.05">9674 14784 0,'0'0'78,"25"0"-78,-1 0 16,-24 24-1</inkml:trace>
  <inkml:trace contextRef="#ctx0" brushRef="#br0" timeOffset="180142.13">10120 14238 0,'0'0'16,"0"0"-1,25 25-15,0-25 16,-25 24 0,25-24-16,-25 25 15,25 0-15,-1-25 16,-24 25-1,25-25 1,-25 25-16,25-25 16,0 25-1,-25-1 16,0 1-15,0-25 0,25 25-16,-25 0 15,0-25 1,0 25-16,0-1 15,0 1-15,-25 0 16,0 0-16,25 0 16,-50-1-16,50 1 15,-49-25 1,49 0 15,-50 25-15,50-25 155,25 25-155,25-25-16,-26 0 15,1 0-15,0 0 16,0 25 15,-25-1-15,25 1-1,-25 0 1,0-25 0,0 25-16,24-25 15,-24 25 1,0-25-16,0 24 15,0 1-15,0 0 16,0-25 0,-24 25-16,24-25 31,-25 25-31,0-25 15,0 0 1,0 0 0,1 24-16</inkml:trace>
  <inkml:trace contextRef="#ctx0" brushRef="#br0" timeOffset="181522.2">10939 14784 0,'0'0'46,"0"0"17,25 0-48,-25 0-15,24 0 16,26 0-16,-25 0 16,0 0-16,-1 0 15,1 0-15,0 0 16,-25 0-16,50 0 15,-25 0-15,-25 0 16,24 0-16,1 0 16,-25 0-1,25 0 1,-25 0-16,50 0 15,-50 0-15,24 0 16,1 0-16,0 0 16,0 0-1,-25 0 1,25 0-1,-1 0 1,-24 0 0</inkml:trace>
  <inkml:trace contextRef="#ctx0" brushRef="#br0" timeOffset="182419.26">11807 14312 0,'0'0'15,"0"50"1,0-25-16,25 24 16,-25-24-16,0 50 15,25-51-15,-25 1 16,24 25-16,-24-25 15,0-1-15,25 26 16,0 24-16,-25-49 16,0 0-16,0-25 15,25 25-15,-25 0 16,25-1-16,-25 1 15,0-25 1,0 25 0,0-25 15,0 25-16</inkml:trace>
  <inkml:trace contextRef="#ctx0" brushRef="#br0" timeOffset="183131.31">12229 14759 0</inkml:trace>
  <inkml:trace contextRef="#ctx0" brushRef="#br0" timeOffset="185172.42">9079 14833 0,'24'0'15,"26"0"-15,-50 0 16,25 0-1,-25 0 17,25 25-17,-1 0-15,1-25 16,-25 25 15,25-25-15,-25 24-1,0 1 32,25 25-47,-25-25 16,0-1-1,0 26-15,0-50 16,0 25-16,0 0 15,0-1 1,-25 1 15,25-25 16,-25 0-47,25 0 16,-49 0-16,24 0 15,0 0-15,0 0 16,25 0-16,-25 0 15,1 0-15</inkml:trace>
  <inkml:trace contextRef="#ctx0" brushRef="#br0" timeOffset="186811.52">12254 14908 0,'24'-25'156,"-24"25"-140,0-50-16,0 50 16,0-25-16,0 1 15,0 24-15,0-25 16,0 0-16,0 50 203,0-25-203,0 25 15,0-1-15,0 1 16,0 0-16</inkml:trace>
  <inkml:trace contextRef="#ctx0" brushRef="#br0" timeOffset="188353.59">12551 14263 0,'0'0'78,"25"49"-62,-25-49-16,25 25 16,0 0-16,24-25 15,1 25-15,24 0 16,-24-25-16,-1 24 15,1 1-15,-25 0 16,0-25 31,-25 25-16,0 0-31,0-1 16,0-24-16,0 25 31,0 0-16,-25 0-15,0-25 16,-25 0-16,26 25 16,-1-1-16,-50-24 15,51 25-15,-1-25 16,0 25-16,0-25 15,0 0 1,25 25 171,0 0-187,25-25 16,0 24-16,0-24 15,-25 25-15,25 0 78,-25-25-62,0 25 0,0-25-16,0 25 15,0-1 1,0-24-16,0 25 31,0-25-31,-25 25 16,0-25-1,0 0 1,25 0-1,-49 0 1,49 0-16,-50 25 16,50-25-1,-25 0 1</inkml:trace>
  <inkml:trace contextRef="#ctx0" brushRef="#br0" timeOffset="189663.68">13072 14015 0,'0'0'0,"25"24"15,0 1-15,-1-25 16,-24 25-16,25-25 16,0 50-16,0-50 15,-25 24-15,25 1 16,24 0-16,-24 0 15,0-25-15,0 25 16,24-1-16,-49 1 16,25 0-16,-25 0 15,25-25 1,0 25-16,-25 0 15,0-25-15,25 49 16,-25-24 0,0-25-16,24 50 15,-24-1 1,0-24-16,0 25 15,0-26-15,0 26 16,0-25-16,0 24 16,-24-24-16,24-25 15,0 25 1,-25 0-16,0-25 31,25 25-31,0-25 16,-25 24-16,25 1 15,-25-25-15,1 25 16,24-25-16,-25 25 15,25-25-15,-25 25 16,25-1-16,-25-24 16,0 50 15,25-25 0</inkml:trace>
  <inkml:trace contextRef="#ctx0" brushRef="#br0" timeOffset="192308.83">14660 14312 0,'0'0'46,"-25"0"-46,0 0 16,25 0-16,-25 25 16,-24-25-1,24 25-15,0 0 16,25-25-1,-25 25-15,0-25 16,25 24-16,-24 1 16,24-25-16,0 25 15,0-25 1,0 25-16,0-25 15,0 25-15,0-1 16,0-24-16,0 25 16,0 0-1,0 0-15,0-25 16,0 25-16,0-25 15,0 24 1,24 1-16,1 0 16,-25-25-16,0 25 15,25 0-15,-25-25 16,25 24 15,0-24-31,-1 0 31,-24 25-15,25-25-16,0 25 15,0-25 1,0 0 0,-25 0-1,24 0 1,-24 0-16,25 0 15,-25 0 1,25 0-16,0 0 31,-25 0-31,25 0 16,-25 0-1,24 0 1,1 0 374</inkml:trace>
  <inkml:trace contextRef="#ctx0" brushRef="#br0" timeOffset="194969.98">3894 16123 0,'25'0'15,"0"0"-15,0 0 16,0 0-16,-1 0 16,1 25-1,25-25-15,-1 0 16,-24 0-16,25 0 15,-1 0-15,-49 0 16,25 0-16,0 0 16,-25 0-16,25 0 15,-25 0 1,25 0-16,-25 0 15</inkml:trace>
  <inkml:trace contextRef="#ctx0" brushRef="#br0" timeOffset="196306.06">5085 15652 0,'0'0'62,"0"0"-62,25 0 16,-25-25 0,25 25-16,-1 0 15,-24 0-15,25 0 16,0 0-16,0 0 15,0-25-15,-1 25 16,1 0-16,-25 0 16,25 0-16,0 0 62,-25 0-62,25 0 16,-1 0-16,1 25 15,-25 0-15,0-25 16,0 25-16,25 24 15,-25-24-15,0 25 16,0-1-16,0 1 16,0-25-1,0 24-15,0-49 16,-25 25-16,0-25 16,25 25-16,-24-25 15,24 25-15,-25-25 16,0 24-16,-25-24 15,26 25-15,-1-25 16,0 25-16,0-25 16,0 0-16,25 0 15,-49 25-15,24 0 16,-25-1-16,50 1 15,-24-25 1,24 25-16,0-25 140,24 0-124,26 0-16,24 0 16,-24 0-16,-25 0 15,0 0-15,-25 0 16,24 0 15,-24 0-15,25 0-16,0 25 15,25 24-15,-50-49 16,24 25-1,1-25 1,-25 0-16,25 0 16,-25 0-1,25 0-15,-25 0 16,0-25-16</inkml:trace>
  <inkml:trace contextRef="#ctx0" brushRef="#br0" timeOffset="196933.08">5779 16272 0,'50'0'15,"-50"0"157</inkml:trace>
  <inkml:trace contextRef="#ctx0" brushRef="#br0" timeOffset="198761.2">6474 15925 0,'0'-25'15,"0"25"17,0-25-1,0 25-16,0-25-15,0 0 32,0 25-32,-25-24 31,25 24-16,-25-25-15,25 0 16,-24 25 0,24-25-1,-25-24-15,0 49 16,25 0-1,-25 0-15,25 0 16,-25 0 0,1 0-1,24 0-15,-25 0 16,0 0-16,0 24 15,0-24-15,1 25 16,24 0-16,-25-25 16,25 25 15,0-25-31,0 25 15,0-25-15,0 49 16,0-49-16,0 25 16,0 0-1,0 0-15,0-1 16,0 1-16,0 25 15,0-50-15,25 25 16,-1-25-16,-24 24 16,25-24-1,25 0 1,-25 0-16,-1 25 15,26-25-15,0 0 16,-50 0-16,49 25 16,-24 0-1,0-25 1,0 0-16,-1 25 15,1-1 1,0-24 0,0 25-16,-25-25 15,25 50 16,-25-50-31,0 25 0,0-25 16,0 24-16,0 1 16,0 0-16,0 0 15,0 0 1,0-25-1,0 25 1,-25-25 0,0 0-16,0 0 15,0 0-15,1 24 16,-26-24-16,50 0 15,-25 0-15,25 0 16,-25 0-16,25 0 78,-24 0-78,-1 0 16,25-24-16,-25-26 15,25 50-15,0-50 16,0 50-16,0-25 15,0 1-15,0-1 16,0 25-16,25-25 16,0 0-16,-1 0 15,-24 25 1,25-24-1,0 24-15,-25-25 16,25 0-16,-25 25 16,25-25-1,-25 25-15,0-25 16,24 25-1</inkml:trace>
  <inkml:trace contextRef="#ctx0" brushRef="#br0" timeOffset="199387.24">7293 16049 0,'24'0'15,"51"0"-15,-26 0 16,-24 0-16,0 0 16,49-25-16,-49 25 15,0 0 1,-25-25 62,25 25-31</inkml:trace>
  <inkml:trace contextRef="#ctx0" brushRef="#br0" timeOffset="200211.28">7293 16346 0,'0'0'31,"24"0"-15,-24 0-16,25 0 15,0 0 1,0 0-16,0 0 0,-1 0 15,1 0 1,-25 0 15,25 0-15,0 0-1</inkml:trace>
  <inkml:trace contextRef="#ctx0" brushRef="#br0" timeOffset="201871.37">8310 16024 0,'0'0'31,"0"0"-31,0-25 16,0 25-16,0-25 15,24 25 1,1-25-16,0 25 16,-25 0-16,25 0 15,0 0-15,-25 0 16,24 0-16,-24 0 15,25 0 1,-25 0-16,25 0 16,0 0-1,0 0 1,-1 0-1,26 0 1,-50 0-16,25 25 62,-25-25-46,0 25 0,0 0-16,0 0 15,0-25-15,0 24 16,0-24-16,0 25 15,0 0-15,0-25 16,0 50-16,-25-26 16,0 1-16,-24 0 15,-1 0-15,50-25 16,-50 25-16,26-1 15,-1 1-15,-25 0 16,50-25-16,-25 25 16,-24 0-16,24 0 31,25-25 172,25 0-188,24 0-15,1 0 16,-25-25-16,24 25 15,-24 0-15,0 0 16,0 0 0,-25 0 15,25 0-16,-25 0-15,49 0 16,-49 0-16,50 0 16,-25 0-1</inkml:trace>
  <inkml:trace contextRef="#ctx0" brushRef="#br0" timeOffset="203235.45">9699 15751 0,'0'0'78,"-25"0"-78,25 0 16,-25 0-16,-25 25 15,26 0-15,-26-1 16,50-24-16,-50 0 15,50 25-15,-24 0 16,24-25-16,-50 25 16,50 0-16,-25-1 15,25-24-15,-25 25 16,1-25-1,24 25 17,0-25-32,0 25 15,0 0-15,0-25 16,0 24-16,0 1 15,0 0-15,24-25 16,-24 25-16,25-25 16,-25 25-16,25-1 15,0-24 1,0 0-16,-25 25 15,24-25-15,1 0 16,0 0 0,-25 0-16,25 0 15,0 0-15,-1 25 31,-24-25 16,25 0-31,0 0-1,-25 0 17,25 0-17,-25 0 79</inkml:trace>
  <inkml:trace contextRef="#ctx0" brushRef="#br0" timeOffset="204276.51">8954 16842 0,'-24'-24'15,"24"24"1,-25-25 0,-50 0-1,51 25 1,-1-25-16,25 25 15,-50-25-15,1 25 16,24 0-16,-25 0 16,-24 0-16,-1 0 15,51-24-15,-1 24 16,-25 0-16,-24 0 15,-1 0-15,26 0 16,-1 0-16,1 0 16,-1 24-16,50-24 15,-50 0-15,50 25 16,-25-25 77</inkml:trace>
  <inkml:trace contextRef="#ctx0" brushRef="#br0" timeOffset="205723.59">8111 16942 0,'25'0'46,"-25"0"-30,25-25 15,24 25 0,-49 0-15,50 0-16,-50-25 16,25 25-16,-25 0 15,25 0 48,-1 0-48,26 0 1,-50 0 46,0 25-62,0 0 16,0-1-16,0 1 15,0 0-15,0 0 16,0 0-16,0-25 16,0 24-16,0-24 15,0 25 1,0 0-16,-25 0 15,25-25 1,-25 0-16,1 0 16,-1 25-16,25-25 15,-50 24-15,50-24 16,-25 0-1,1 25 17,-1-25-17,0 0 16,50 0 141,24 0-156,26 0-1,-26 0-15,-24 0 16,0 0-16,-25 0 47,25 0-32,-25 0-15,25 0 16,-1 0-16,-24 0 15</inkml:trace>
  <inkml:trace contextRef="#ctx0" brushRef="#br0" timeOffset="207019.67">6598 16743 0,'0'0'46,"-25"0"-30,0 0-16,-24 0 16,-1 0-16,1 0 15,-1 0-15,0 0 16,26 0-16,-26 0 15,0 0 1,26 0-16,-26 0 0,0 0 16,26-25-16,-51 1 15,1 24-15,-50 0 16,-25 0-16,0 0 15,25 0 1,25 0-16,-50 0 16,-198 0 30,347 0-46,-25 0 16,0 0 0,25 0-1,-25 0 1,25 0-16,-25 0 15,25 0-15,-24 0 16,-1 0-16,-25 0 16,25 0-1</inkml:trace>
  <inkml:trace contextRef="#ctx0" brushRef="#br0" timeOffset="208843.78">4614 17140 0,'24'0'31,"1"0"0,0 0-15,-25-25-1,50 0-15,-50 1 16,24 24-16,1-25 16,25 0-1,-25 25-15,-25 0 16,25 0 46,-1 0-62,1 0 16,-25 0-16,25 0 15,0 0 1,-25 25 0,25-25-1,-25 25 1,24-1-1,1 1-15,-25-25 16,0 25 0,0-25-16,0 25 15,0 0-15,0-1 31,0-24-31,0 25 0,0 0 16,-25 0-16,25-25 16,-24 0-16,-1 25 15,0-25-15,25 0 16,-25 24-16,0 1 31,1-25-31,-1 0 16,25 25-16,-25 0 15,0-25 1,25 0 15,-25 25-15,25-25 186,25 0-186,0 0-16,25 0 16,-50-25-16,49 25 15,-49 0-15,25 0 16,0 0-16,24 0 15,-24 0-15,0 0 16,0 0-16,0 0 16,-25 0-16,24 0 15,1 0 1,-25 0-1,25 0 1,0 0 0,0 0-1,-25 25 16</inkml:trace>
  <inkml:trace contextRef="#ctx0" brushRef="#br0" timeOffset="212371.98">11063 17636 0,'0'-25'78,"0"25"-78,-50 0 15,50 0-15,-49 0 16,24 25-16,0 0 15,-25 0-15,1-25 16,-1 25-16,1-1 16,24-24-16,0 25 15,0 0-15,25-25 16,-25 50-1,25-50-15,-24 24 16,24 1 0,0 0-1,0 0 1,0-25-1,0 25-15,0-1 16,0 1-16,0 0 16,24 0-16,1 0 15,-25-1-15,50 1 16,-50 0-16,25-25 15,-1 25-15,26 0 16,-50-1-16,25-24 16,49 25-16,-49-25 15,0 25-15,24-25 16,-49 0-16,25 0 15,25 0-15,-25 0 16,-1 0-16,51 0 16,-50 0-16,0 0 15,-1 0-15,-24 25 94,0-25-79</inkml:trace>
  <inkml:trace contextRef="#ctx0" brushRef="#br0" timeOffset="213148.02">12154 17810 0,'0'0'31,"75"0"-31,-1 0 16,50 0-16,-49 0 16,-1 0-16,0 0 15,26 0-15,24 0 16,24 0-16,-48 0 15,-1 0-15,-25 0 16,1 0-16,-75 0 16,0 0 93</inkml:trace>
  <inkml:trace contextRef="#ctx0" brushRef="#br0" timeOffset="213908.07">12179 18231 0,'50'0'15,"-25"0"1,24 0-16,26 0 16,-1 0-16,25 0 15,0 25-15,-49-25 16,24 25-16,-49-25 15,25 0-15,-1 0 16,-49 0-16,50 0 16,-50 0-16,25 0 15</inkml:trace>
  <inkml:trace contextRef="#ctx0" brushRef="#br0" timeOffset="214699.11">13990 17983 0,'49'0'78,"1"0"-63,0 0-15,-1 0 16,1 0-16,24 0 16,-74 0-16,25 0 15,0 0 1,-25 0-1,25 0 79,0 0-94,-25 0 16,24 0-1</inkml:trace>
  <inkml:trace contextRef="#ctx0" brushRef="#br0" timeOffset="-213990.57">15007 17338 0,'0'25'32,"0"0"-32,-25 0 15,25 24-15,0 1 16,-25 0-16,25-1 15,0 1-15,0 24 16,0 50-16,0-49 16,0-1-16,0 1 15,0-26-15,0 1 16,0-1-16,0-49 15,0 25-15,0-25 16,0 25 0,0-25-16,0 25 15</inkml:trace>
  <inkml:trace contextRef="#ctx0" brushRef="#br0" timeOffset="-213517.55">15205 18058 0,'25'-25'63,"0"25"-48,-25 0 16,25 0-31,-25 0 78,24 0-78</inkml:trace>
  <inkml:trace contextRef="#ctx0" brushRef="#br0" timeOffset="-211325.42">15925 17363 0,'0'0'47,"0"25"-47,-25 25 15,25 24-15,0-49 16,-25 25-16,25-26 16,0 51-16,0-50 15,0 24-15,-25 1 16,25-50-16,-25 25 15,25-1-15,0 1 16,0-25-16,-24 25 16,24-25-16,0 25 15,0 0-15,0-25 16,-25 24-1,25-24 110,74 0-109,-24 0-16,24 0 15,-49 0-15,25 0 16,24-24-16,-74 24 16,25 0-16,-25 0 15,25 0 1,-1 0 15,-24 0-15,25-25-16,0 0 15,0 25 1,-25 0-1,25-25-15,-25 25 16,24-25-16,-24 1 16,0 24-1,0-25 1,0 0-1,0 0-15,0 25 16,0-25 0,0 25-1,0-24-15,0 24 16,0-25-16,0 0 15,0 25-15,0-25 16,0 0-16,0 1 16,0-26-16,0 50 15,0-25-15,0 0 16,0 0-16,0 25 47,0-24-32,0 24 110,0 24-109,0 1-16,0 50 15,0-50 1,0 24-16,-24 1 15,24-1-15,0-49 16,-25 50-16,25-50 16,0 25-16,0 0 15,0-1 1,0-24-16,0 25 15,0-25-15,0 25 16,0 0 0,0-25-1,0 25-15,0-25 16,0 24-16,0 1 15,0 0-15,25 0 16,-25 0-16,0-1 16,0-24-1,0 25 1,0 0-1,0-25 1,0 25-16,0-25 16,0 25-16,24-1 15,-24-24 16,0 25-15</inkml:trace>
  <inkml:trace contextRef="#ctx0" brushRef="#br0" timeOffset="-207020.17">18703 13841 0,'-25'0'15,"25"25"-15,0 24 16,0-24-16,25 74 15,-25-24-15,0 24 16,0 0-16,0 50 16,0-50-16,0 1 15,0 73-15,0-74 16,-25 75-16,0 0 15,0-1-15,1-24 16,-1 0-16,0 0 16,0-50-16,0 25 15,25-50-15,0 1 16,-25-1-16,1 1 15,24-26-15,0 26 16,0-26-16,0 26 16,-25-1-16,0 1 15,25-26-15,0 26 16,0-1-16,0 0 15,0 1 1,0-1-16,0 1 16,0-51-16,0 1 15,0 0-15,0-25 16,0 25-16,0 0 15,0 24-15,0-24 16,0 25-16,0-25 16,0 24-16,0-24 15,0 0-15,0 24 16,0-24-16,0-25 15,0 50-15,0-25 16,0 24-16,0 1 16,0-1-16,0-24 15,0 0-15,0-25 16,0 25 233,0-25-233,0-25 0,0 0-16</inkml:trace>
  <inkml:trace contextRef="#ctx0" brushRef="#br0" timeOffset="-186189.98">24160 5011 0,'-25'0'110,"0"0"-110,25-25 15,-49 0 1,24 0-16,0 0 15,-49 1-15,-1-26 16,25 50-16,-24-75 16,0 51-1,-26-1-15,51 0 16,-1 0-16,-24 0 15,-1 1-15,26 24 16,24-25-16,-25 25 16,26 0-16,-1 0 15,0-25-15,25 25 78,-50 25-78,50-25 16,-24 0-16,-1 25 15,25-25 219</inkml:trace>
  <inkml:trace contextRef="#ctx0" brushRef="#br0" timeOffset="-184926.91">23242 4341 0,'0'0'203,"0"25"-188,0-25 17,0 24-17,0-24-15,-25 25 16,25-25-16,-25 25 15,25 0-15,0-25 16,-24 49-16,-1-24 16,0 0-16,0-25 15,0 50-15,1-26 16,24-24-1,0 50 266,49-25-265,-49-25-16,50 25 15,-25-1-15,49 26 16,-24-50-16,-26 25 16,1-25-1</inkml:trace>
  <inkml:trace contextRef="#ctx0" brushRef="#br0" timeOffset="3447.86">19199 5705 0,'74'0'0,"1"0"15,-51 0-15,1 0 16,-25 0-16</inkml:trace>
  <inkml:trace contextRef="#ctx0" brushRef="#br0" timeOffset="4670.92">19943 5705 0,'0'0'47,"-25"0"-32,-24 0-15,24 0 16,-25 0-16,-49 0 16,49 0-16,1 0 15,-26 0-15,1 0 16,-25 0-16,24 0 15,-24-25-15,0 0 16,24 25-16,-24 0 16,25 0-16,24 0 15,-24 0-15,49 0 16,-25 0-16,26 0 15,24 0 1,-25 0-16,25 0 16,-25 0-16,0 0 15,25 0 1,-25 0-16,25 0 15,-25 0 1,25 0 0,-24 0-1,-1 0 1</inkml:trace>
  <inkml:trace contextRef="#ctx0" brushRef="#br0" timeOffset="6313.03">22225 5804 0,'-50'0'16,"26"0"-16,-51-25 15,26 25-15,-26 0 16,1-24-16,24-1 16,-24 25-16,-1 0 15,-49-25-15,75 25 16,-51 0-16,51 0 15,-26 0-15,1 0 16,24 0-16,1 0 16,49 0-16,-25 0 15,0 0-15,0 0 31</inkml:trace>
  <inkml:trace contextRef="#ctx0" brushRef="#br0" timeOffset="10853.29">21506 14957 0,'0'0'31,"0"-25"-15,24-24-16,1 49 15,0-50-15,0 25 16,0 1-16,-1-1 15,-24 0 1,25 25-16,0 0 94,0 0-79,25 0-15,-50 0 16,24 0-16,1 0 15,0 0-15,-25 25 16,25-25-16,-25 25 16,0-25-16,25 49 15,-25-49-15,0 25 16,0 25-16,0-26 15,0 26-15,0 0 16,0-26-16,0 1 16,-25 0-16,0 0 15,0 24-15,0-24 16,-24 0-16,-1 0 15,0 0-15,26-1 16,-26 1 0,25-25-16,-24 0 15,24 0-15,0 25 16,0 0-16,0-25 15,25 0-15,0 0 203,75 0-203,24-25 16,0 25-16,-49 0 15,24 0-15,-49-25 16,25 25-16,-25-25 16</inkml:trace>
  <inkml:trace contextRef="#ctx0" brushRef="#br0" timeOffset="11991.34">22944 14808 0,'-24'0'0,"24"0"78,-50 0-78,50 0 15,-50 0-15,26 0 16,-1 0-16,-25 0 15,25 0-15,0 50 16,-24 0-16,24-26 16,0-24-16,-49 50 15,74-50-15,-25 25 16,25 0-16,-25-25 15,25 24-15,-25-24 16,1 25 0,24-25-16,0 50 15,-25-25-15,25-1 16,0 1-16,-25 0 15,25 0-15,0 0 16,0-1-16,0 1 16,0 0-16,25 25 15,-25-50-15,25 25 16,-25-25-16,24 24 15,1 1-15,0-25 16,0 0-16,49 0 16,-24 0-16,49 0 15,-49 0-15,-25 0 16,-1 0-16,1 0 15,0 0-15,-25 0 16,25 0 109,-25 0-110,49 0-15</inkml:trace>
  <inkml:trace contextRef="#ctx0" brushRef="#br0" timeOffset="12687.39">23688 15032 0,'25'0'78,"0"0"-78,0 0 16,24 0-16,1-25 15,-25 25-15,25 0 16,-50 0 15,24 0 0,-24 0-15,25 0-16</inkml:trace>
  <inkml:trace contextRef="#ctx0" brushRef="#br0" timeOffset="13673.45">23416 15329 0,'24'0'16,"1"25"-1,0-25 1,-25 0 0,50 0-16,-50 0 15,24 0-15,-24 0 16,25 0-16,0 0 15,0 0 1,49 25-16,-74-25 16,50 0-16,-1 0 15,-24 0-15,25 0 16,-25 0-16,-25 0 15,25 0 1,-25 0 15</inkml:trace>
  <inkml:trace contextRef="#ctx0" brushRef="#br0" timeOffset="18361.72">24755 15205 0,'0'0'78,"74"0"-62,-24 0 0,25 0-16,-26 0 15,1 0-15,24 0 16,-74 0-16,25 0 15,0 0-15,0-25 16,24 25-16,-49 0 16,25 0-16,-25 0 15</inkml:trace>
  <inkml:trace contextRef="#ctx0" brushRef="#br0" timeOffset="19664.79">25747 14833 0,'25'-25'15,"-25"1"1,25 24-16,0-25 16,-1 0 15,-24 25-16,25 0-15,25 0 16,-25 0 0,0 0-16,24 0 15,-24 0-15,0 0 16,-25 0-16,25 0 62,-25 0-31,49 0-15,-49 25 0,0 0-16,0-1 15,0 1-15,-25 0 16,25 25-16,-49-26 15,24 1-15,-25 50 16,50-75-16,-49 49 16,24-24-1,0 0-15,25-25 16,-25 25-16,0-25 15,25 24-15,-24 1 16,24-25-16,-50 25 16,50-25-16,-25 25 15,25 0-15,-25-25 16,1 0-16,-1 24 15,74-24 157,75 0-156,25 0-1,-74 0-15,-1 0 16,1 0-16,-26 0 15,-24 0-15,0 25 172</inkml:trace>
  <inkml:trace contextRef="#ctx0" brushRef="#br0" timeOffset="20312.82">26715 15156 0,'0'0'109,"24"0"-93,1-25 77</inkml:trace>
  <inkml:trace contextRef="#ctx0" brushRef="#br0" timeOffset="22223.94">27409 14982 0,'25'-25'16,"-25"25"-16,25-25 16,-25 25-1,25-49 1,-25 49-16,0-25 15,24 25-15,-24-25 16,0 0-16,0 25 16,0-49-16,0 49 15,0-25 1,0 0-16,0 0 15,0 25-15,0-24 16,0 24 0,0-25-16,-24 0 15,24 0-15,0 0 16,-25 1-16,25 24 15,-25-25-15,0 25 16,-24-25 0,49 25-1,-25-25 1,0 25-1,0 0-15,0 0 16,25 0-16,-24 0 16,-1 0-16,0 0 15,25 0 1,-25 25-16,0-25 15,1 25-15,-1-25 16,0 25-16,25-25 16,-25 24-16,0-24 15,25 25-15,-25-25 16,25 25-16,0 0 15,-24-25-15,24 25 16,0-25-16,0 24 16,0 1-1,0 0-15,0-25 16,0 25-16,0 0 15,0-1-15,24 26 16,1-50-16,0 25 16,0 0-16,25-25 15,-1 24 1,-24-24-16,25 25 15,-1 0-15,1-25 16,-25 0-16,24 25 16,-49 0-16,25-25 15,-25 0-15,50 0 16,-26 24-1,1-24-15,-25 25 16,50-25-16,-50 25 16,25-25-1,-25 25 1,0-25-1,0 25 1,0-1-16,0 1 16,0 0-1,0 0-15,0-25 16,0 49-16,0-49 15,0 25-15,0-25 16,0 25-16,-25-25 16,0 25-1,25 0 1,-25-25-1,25 0-15,-25 0 32,1 0-17,24 0-15,-25 0 16,25 0-1,-25 0 17,25 0-17,-25 0-15,0 0 16,1-25-1,24 25-15,-25-25 16,0 0-16,25 0 16,0 25-1,0-24 1,0 24-1,0-50 1,0 50 0,0-50-1,0 50-15,0-24 16,0 24-16,0-25 15,0 0 1,25 0 0,-25 25-1,25-25 79,-25 25-79,24 0 1,-24 0 0,25-24-1</inkml:trace>
  <inkml:trace contextRef="#ctx0" brushRef="#br0" timeOffset="27105.22">22498 17090 0,'0'0'250,"-50"25"-250,1-25 15,24 0-15,-25 25 16,50-25-16,-25 0 16,-24 0-16,24 25 15,-25 0-15,1-25 16,-1 0-16,25 0 15,25 24-15,-24 1 47,24-25-31,-25 25 15,25 0-15,0 0-16,-25-25 15,25 24-15,0 1 16,0 0-16,0-25 15,0 25-15,0 0 16,0-1-16,0 26 16,0-25-16,0 0 15,0 24-15,0-24 16,0-25-16,0 50 15,25-1 1,-25-49-16,25 25 16,-1 0-16,-24 0 15,25-25-15,-25 25 16,50-1-16,-1-24 15,-24 25-15,50-25 16,-1 25-16,-49-25 16,0 0-16,-1 0 15,1 0-15,0 0 16,25 0-1,-26 0-15,26 0 16,0 0-16,-26 0 16,1 0-16</inkml:trace>
  <inkml:trace contextRef="#ctx0" brushRef="#br0" timeOffset="28127.28">23713 17438 0,'50'-25'63,"99"25"-48,-75 0-15,25-25 16,-24 0-16,-1 25 16,-49 0-16,0 0 15</inkml:trace>
  <inkml:trace contextRef="#ctx0" brushRef="#br0" timeOffset="28969.32">23713 17711 0,'0'0'31,"50"0"-15,74 0-16,-25 0 16,50 0-16,0-25 15,49 25-15,-49 0 16,25 0-16,-100 0 15,-49-25-15,0 25 16</inkml:trace>
  <inkml:trace contextRef="#ctx0" brushRef="#br0" timeOffset="33571.58">22175 15577 0,'-49'0'109,"-1"0"-93,25 0-16,1 0 15,-26 0 1,25 0-16,0 0 15,25 0-15,-24 0 16,24 0-16,-25 0 16,0 0-1,25 0 1,-25 0-16,0 0 15,1 0-15,24 0 16,-25 0-16,25 0 16,-25 0-16,0 0 15,0 0-15,-24 0 16,24 0-16,0 0 15,0 0-15,25 0 16,-25 0-16,1 0 16,-26 0-16,50 0 15,-25 0-15</inkml:trace>
  <inkml:trace contextRef="#ctx0" brushRef="#br0" timeOffset="35720.71">21506 15999 0,'24'0'0,"-24"0"16,25 0 0,25 0-16,-50 0 15,49-25 1,1 0-16,-25 25 15,-25-24-15,25-1 16,24 25-16,-49 0 16,25-25-16,0 25 15,0 0-15,0 0 16,-1 0-1,-24-25 17,25 25-1,-25 0-16,25 25 1,-25 0 0,25 0-16,-25-1 15,0-24 1,0 25-1,0 0 17,0-25-17,0 25 1,0-25-1,0 25 1,0-1-16,0-24 16,0 25-16,-50-25 15,50 0 1,-49 25-1,49 0 17,-25-25-17,25 0 1,-25 25 15,0-25 16,25 0-32,-25 0 1,25 24 202,-24-24-218,24 25 32,0 0 404,0-25-436,24 0 16,1 0-16,25 0 16,-50 0-16,25 0 31,-25 0-31,24 0 31,-24 0-31,25 0 16,25 25 46,-25-25-46,-25 0 15</inkml:trace>
  <inkml:trace contextRef="#ctx0" brushRef="#br0" timeOffset="37229.8">25623 15850 0,'0'0'16,"25"-25"-1,0 25 1,0 0-16,49 0 15,-24 0-15,24-24 16,1 24-16,-1-25 16,0 0-16,1 25 15,-26 0 1,1 0-16,-25 0 15,24 0-15,1 0 16,-25 0-16,0 0 16,49 0-16,-24 0 15,-1 0-15,-24 0 16,0 0-16,-25 25 15,25-25 1,-1 0-16,1 0 16,0 0-16,0 0 15,24 0-15,-24 0 16,0 0-16,0 0 15,0 0-15,-1 0 16,1 0-16,0 0 16,25 0-16,-25 0 15,-1 0-15,1 0 16,-25 0-16,25 0 31,0 0-15,-25 0-1,25 0 1,24 0-16,-49 0 15,50 0-15,-50 0 16,25 0-16,-25 0 16,24 0 15,-24 0-16,25 0 1,0 0-16,0 0 16,0-25-1,24 25 1,1 0-1,-50-25 1,25 25-16</inkml:trace>
  <inkml:trace contextRef="#ctx0" brushRef="#br0" timeOffset="38808.89">26442 16123 0,'0'0'0,"25"-25"15,-25 0-15,0 25 16,24-24-16,-24 24 15,25-25 1,-25 0-16,25 25 16,0-25-1,0 25 1,-1 0-16,1 0 15,-25 0-15,25-25 16,0 1-16,0 24 31,-25 0-31,24 0 16,1 0-16,0 0 15,-25 0-15,25 0 16,0 0 0,-1 24-1,-24 1 1,0-25-1,0 25-15,0 0 16,0 0-16,0-25 16,0 24-16,0 1 15,0 0-15,0 0 16,0 0-16,0-25 15,0 24-15,-24-24 16,24 25-16,-50 0 16,50 0-16,-25-25 15,0 25 1,-24-1-16,49-24 15,-25 25-15,0 0 16,0-25-16,25 0 16,-24 0-16,24 0 15,-50 25-15,25 0 16,0-25-1,25 0 1,-24 0 0,24 0-1,0 0 157,74 0-157,-24 0-15,24 0 16,-49 0-16,24 0 16,-24 0-16,0 0 15,-25 0-15,25 0 78,0 25-31</inkml:trace>
  <inkml:trace contextRef="#ctx0" brushRef="#br0" timeOffset="46244.31">25152 17462 0,'74'0'94,"-24"0"-79,0 0-15,24 0 16,-49 0-16,0 0 15,-1 0-15,-24 0 16,25 0-16,0 0 16,0 0-16,-25 0 15,49 0-15</inkml:trace>
  <inkml:trace contextRef="#ctx0" brushRef="#br0" timeOffset="47753.4">25971 16966 0,'24'25'16,"-24"-25"-16,25 25 31,-25 25-31,0-26 16,0 1-16,25 25 0,-25-25 15,25-1-15,-25 1 16,0 0 0,0 0-16,0 24 15,25-24-15,-25 25 16,0-25-16,0-1 15,0 1-15,0-25 16,0 25-16,0 0 16,0 0-1,0-25-15,24 25 16</inkml:trace>
  <inkml:trace contextRef="#ctx0" brushRef="#br0" timeOffset="48355.43">26491 17512 0</inkml:trace>
  <inkml:trace contextRef="#ctx0" brushRef="#br0" timeOffset="51119.59">27087 17016 0,'0'0'15,"0"0"-15,-25 25 16,0 0-16,25-1 15,-25 1-15,0 50 16,25-51-16,-24 1 16,24 25-16,-25-25 15,25-1-15,-25 1 16,0 0-16,25 0 15,-25 0-15,25-25 16,0 24 0,0-24-16,-24 25 15,-1-25 1,25 25 15,25-25 141,-1 0-172,1 0 15,50 0-15,-51-25 16,1 25-16,25-25 15,-25 25-15,0 0 16,-25 0 0,24 0-16,-24-24 15,25-1 79,0 25-79,0-25 1,-25 0-16,25 0 16,-1 1-16,1-1 15,0 0-15,-25 25 16,0-25 15,25 0-15,-25 25 15,0-24-31,0 24 31,0 24 141,0 1-157,-25 25-15,25-1 16,-25-49-16,25 50 15,-25-25-15,25 0 16,-24 24-16,24-49 16,0 50-16,-25-25 15,25 0 1,0-1-16,0-24 0,0 25 15,-25 0 1,25 0 0,0-25-16,0 25 15,0-1 1,0-24-16,0 25 15,-25-25 95</inkml:trace>
  <inkml:trace contextRef="#ctx0" brushRef="#br0" timeOffset="52945.7">26491 17487 0,'-24'0'265,"24"0"-249,-25 0 0,25 0-1,-25 0-15,0-25 16,25 25-16,-25-24 15,25-1 17,0 25-17,0-50 32,25 50-31,-25 0-1,25 0 1,-25 0 109,25 0-110,-25 25 1,25 0-1,-25 0 32,-25-1-16,25-24-15,-25 50 15,0-50 94,25 0-109,-25 0-1,25 0-15,0-25 31,0 0 1,0 25-17,0-24 32,0 24-31,0 0 15,25 0 109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7T08:03:50.1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16173 5482 0,'24'0'218,"1"0"-218,0 0 16,25 0-1,-1 0-15,-49 0 16,25 0-16,0 25 78,0-25-62,-25 49-1,25-49 1,-25 25-1,0-25 1,24 25-16,-24 0 47,0-25-47,0 24 15,0-24 1,0 25 0,0 0-1,0 0 16,-24-25-15,24 0 0,-25 25-1,25-25-15,-50 24 16,25-24-1,0 0 17,25 25 186,25-25-218,0 25 16,0-25-1,-25 25-15,25-25 16,0 0-1,-1 25-15,1 0 32,-25-25 14,25 0-14,-25 24 14,0-24-30,0 25-16,0 0 16,0 0-1,-50-25 1,50 25-1,-24-25-15,-1 24 16,0-24-16,-25 25 16,50-25-1,-25 0-15,1 25 16,-1-25-1,0 0-15</inkml:trace>
  <inkml:trace contextRef="#ctx0" brushRef="#br0" timeOffset="1642.09">16991 5779 0,'-25'0'94,"25"0"-94,-24 0 0,24 25 15,-25-25 1,0 25-1,0 0 17,0 0-17,25 0 1,0-1-1,0 1 1,-24-25 0,24 25-16,0 0 15,0-25-15,0 25 16,0-25-1,0 24-15,0 1 16,0-25-16,0 25 16,0-25-1,0 25 1,0-25-1,0 25 17,24-1-17,1-24-15,-25 0 16,25 0-1,0 0 1,-25 0 0,25 0-16,24-24 15,-24 24-15,0-25 16,0 0-16,-25 25 15,24-25 1,-24 25-16,25-25 16,-25 25 46,0-24-31,0-1 0,0 25-15,0-25-16,0 25 16,0-25-1,0 0 1,0 1-1,0 24-15,-25-25 32,1 0-17,24 25 1</inkml:trace>
  <inkml:trace contextRef="#ctx0" brushRef="#br0" timeOffset="4555.26">17487 5705 0,'0'0'46,"0"0"-30,0 25-16,0 0 16,0-25-16,0 24 15,25 26 1,-25-50-1,0 25-15,0 0 16,0 0-16,0-1 16,0 1-16,25 0 15,-25 0-15,0 0 16,0-1-16,0 1 15,0-25-15,0 25 16,0-25-16,0 25 140,0-25-77,0 0-63,25-25 15,-25 0 1,0 0-16,0-24 16,0 49-16,25-25 15,-25 25-15,0-50 16,24 26-16,-24-1 15,25 0-15,-25 0 16,25-25-16,-25 50 16,0-24-16,0 24 15,0-25-15,25 0 16,0 0-1,-25 25 17,0 0 186,0 25-202,0 25-1,24-50-15,-24 24 16,0 1-16,0 0 15,0 0-15,0-25 16,0 50 0,0-26-16,0-24 15,0 25-15,0 0 16,0 0-16,0-25 15,0 25 1,0-1-16,0-24 16,0 25-16,0-25 15,0 25 1,0 0-16,0-25 78,0 0 62,0 0-140,0-25 16,0 0-16,0 25 15,0-49-15,0 49 16,0-50-16,0 25 16,0 25-16,0-49 15,0 49-15,0-25 16,0 0-16,0 0 15,0 0-15,0 25 16,0-49-16,0 49 16,0-25-1,25 25-15,-25-25 31,0 0-31,25 0 32,-25 1-1,0 24-16,25-25 17,-25 25-17,25-25 1,-1 25 62,-24 0-78,25 0 15,0 0 1,-25 25-16,25-25 16,0 49-1,-25-49 1,0 25-16,24 0 15,1 0-15,-25-25 16,0 25-16,0-1 16,0 1-16,0-25 15,0 25 1,0 0-16,0-25 0,0 25 15,0-25-15,0 49 32,0-49-17,0 25 1,0-25-1,0 25 1,0-25 0,0 25-16,0 0 15,0-1 1,0-24-1,0 25 32,0 0 0,25-25 62,-25 0-62,0 0-31</inkml:trace>
  <inkml:trace contextRef="#ctx0" brushRef="#br0" timeOffset="5828.33">18231 5829 0,'25'-25'63,"-25"25"-1,25 0-31,-25 25-31,25-25 16,0 0 0,-25 0-16,24 0 31,-24 0 94,25 0-125,0 0 15,0 0 1,0 0 140,-1 0-141,-24 0 126,25 0-126,-25 0-15,25 0 16,0 0-16,0 0 16,-25-25-16</inkml:trace>
  <inkml:trace contextRef="#ctx0" brushRef="#br0" timeOffset="8410.48">20960 3671 0,'0'0'0,"25"0"16,0-25 0,-1 25-1,-24-25 1,25 1-16,0 24 31,25-25-31,-26 0 16,1 25-1,0 0-15,0-25 16,0 25 31,-25 0-47,24 0 15,1 0 1,0 0-16,-25 0 15,25 0 17,0 0-32,-1 0 15,-24 25 1,25-25-1,0 25-15,25 0 16,-50-1 0,24-24-1,-24 0-15,25 25 94</inkml:trace>
  <inkml:trace contextRef="#ctx0" brushRef="#br0" timeOffset="10129.57">20960 3572 0,'0'0'31,"0"0"-15,0 0-16,25-25 16,-25 0-1,25 0 1,-1 1-16,1 24 15,25-25-15,24-25 16,-24 25-16,49-24 16,-25-1-16,-24 25 15,0 1-15,24-26 16,0 0-16,1 50 15,-1-49 1,26-1-16,24 1 16,0-1-16,-75 50 15,1-25-15,-1 0 16,-24 25-16,0 0 109,25 0-109,24 0 16,-74 25-1,50-25-15,-1 50 16,-49-50-1,25 25-15,0-1 16,0-24-16,-1 25 16,1-25-16,-25 25 15,50 0-15,-25-25 16,0 0-16,-1 0 15,1 25 1,25-1-16,-25 1 16,-1-25-1,26 25-15,-25 0 16,24 0-16,1-1 15,-25-24-15,24 25 16,51 25-16,-76-25 16,26-25-16,24 0 15,-74 24-15,25-24 16,-25 0-1,50 50 126,-50-50-110,25 50-15,-25-50-1,24 0 1,1 24-16,-25-24 15,25 25 17,-25 0-17</inkml:trace>
  <inkml:trace contextRef="#ctx0" brushRef="#br0" timeOffset="11698.66">19149 5531 0,'0'0'16,"-25"0"-16,25 25 15,0 0-15,0 0 16,0 0-16,-24-1 16,24-24-16,0 25 15,0-25-15,0 50 16,0-50-16,0 25 15,0-1-15,0 1 16,0 0-16,0 0 16,0 0-16,0 24 15,0-24-15,0 0 16,0 0-16,0 0 15,0-1 1,0-24-16,0 25 16,0 0-16,24-25 124</inkml:trace>
  <inkml:trace contextRef="#ctx0" brushRef="#br0" timeOffset="13760.78">19496 5829 0,'25'-50'63,"0"50"-63,0-24 15,-25 24-15,25-25 16,-25 25-16,25-25 16,-25 0-16,24 25 15,1-49-15,0 49 16,0-25-1,-25 0 1,0 0 0,0 25 15,0-25-16,0 25 1,0-24 0,0 24-16,0-25 15,0 0 1,0 25-16,-25-25 15,25 25 1,-25-25-16,25 1 16,-49 24 15,49 0-31,-25 0 15,0 0-15,0 0 16,25 0-16,-25-25 16,25 25-16,-25 0 31,1 0-31,24 0 31,-25 0-15,25 0-1,-25 25 1,25-1-1,-25-24 1,25 25-16,0-25 16,0 25-16,-25 0 15,25 0 1,0-25-1,0 24-15,0 1 16,0-25-16,0 25 16,0-25-1,0 25-15,25-25 16,-25 49-16,25-49 15,-25 25-15,25-25 16,-25 25-16,25 0 31,-1 0-15,1-1-16,25-24 31,-25 25-31,0-25 16,-25 0-16,49 0 15,-49 25-15,25 0 16,-25-25-1,25 0 1,0 0-16,-25 25 16,24-25-1,-24 25 1,25-25 15,-25 24-15,0 1-16,0-25 15,0 25-15,0 0 31,0 0-15,0-25 0,0 24-16,0-24 15,-25 25-15,1 0 16,-1-25-16,25 0 15,-25 0 1,0 0-16,0 25 16,25-25-1,-24 0-15,-1 0 16,25 0-16,-25 0 15,25 0-15,-25 0 16,25 0-16,-25 0 16,0 0-16,25 0 15,-24 0-15,24 0 16,-25 0-1,0 0-15,25 0 16,-25-25 0,25 0-16,0 25 15,0-25-15,-25 1 16,25-1-1,0 25-15,-24-25 16,24 0 0,0 0-1,0 25 1,0-24-1,0 24 1,0-50-16,0 50 16,24-25-16,-24 25 15,25-25-15,-25 0 31,25 25 94,-25 0-109,50 0-16,-50 0 15,24 0-15,1 0 16</inkml:trace>
  <inkml:trace contextRef="#ctx0" brushRef="#br0" timeOffset="14914.84">20290 5804 0,'25'0'31,"25"0"-15,-26 0-16,26 0 15,0 0-15,-26 0 16,26 0-16,-50 0 15,25 0-15,0 0 16,-25 0 0,24 0-1,-24 25-15,25-25 16</inkml:trace>
  <inkml:trace contextRef="#ctx0" brushRef="#br0" timeOffset="16066.91">20265 6028 0,'0'0'93,"25"0"-77,-25 0-16,25 0 15,0 0-15,0 0 16,-25 0 0,24 0-1,-24 0-15,25 0 16,-25 0 140,50 0-141,-1 0-15,-49 0 16,25 0-16,0 0 16,0 0-16,-25 0 15,25 0 1,-1-25 218</inkml:trace>
  <inkml:trace contextRef="#ctx0" brushRef="#br0" timeOffset="25214.44">21134 5928 0,'0'0'203,"24"-24"-203,1-1 16,0 0-1,0 0-15,-25 25 16,25-25-16,-25 25 16,49-25-16,-49 25 15,25-24-15,-25-1 16,0 25-16,0-25 15,0 25-15,25-25 16,-25 0 124,0 1-140,0 24 16,0-25-16,0 0 16,0-25-1,0 50 1,-25-24-1,0 24 219,25 0-218,-25 0-16,1 0 16,-1 0-1,0 0 1,0 0 15,25 24-31,-25 1 16,1-25-1,-1 25 1,25 0-1,-25 0 17,25-25-32,0 24 31,0-24-16,0 25 1,0 0 0,0-25-1,0 25 1,0 24-1,0-49 1,25 50-16,0-50 16,-25 25-16,49 0 15,-49 0 1,25-25-16,-25 24 15,25-24 1,0 25-16,-1-25 16,26 0-16,-25 0 15,24 25-15,1-25 16,-50 25-16,25-25 15,-25 0 1,25 0 0,-1 0-16,-24 25 15,25-25-15,0 24 16,0 1 31,-25-25-16,0 25-16,0-25-15,0 25 47,0-25-31,0 25-16,0-1 15,0-24 1,-25 25-16,-25 0 16,50-25-1,-24 0-15,-1 0 16,0 0-16,25 0 15,-25 0 1,25 0-16,-25 0 31,1 0-31,24 0 16,-25 0-16,25 0 15,-50 0-15,50 0 16,-25-25 15,25 25-15,-24-25-1,-1 1 1,25-1 46,0 25-46,-25-25 0,25 25-1,0-25-15,0 0 16,0 25-1,0-24-15,0 24 16,0-25 0,0 25-1,0-50 1,0 50-1,25-25 1,0 25 0,-25-24 15</inkml:trace>
  <inkml:trace contextRef="#ctx0" brushRef="#br0" timeOffset="28150.6">22151 5755 0,'0'0'31,"0"24"-15,0 1-16,0 0 15,24 25-15,-24-25 16,0-1-16,0 1 16,0 0-16,25 25 15,-25-50-15,0 24 16,0 1-16,0 0 15,25-50 204,-25-49-219,25 49 15,-25-25-15,25-24 16,-1-1-16,-24 51 16,25-1-16,-25-25 15,25 25-15,0-24 16,-25 49-1,0-25 1,0 25 0,0-25 15,25 25 125,-1 0-141,1 0 1,-25 25-16,25 0 16,-25 0-16,0-25 15,25 24-15,-25-24 16,0 25-16,0 0 15,0-25-15,0 25 16,25 0-16,-25-1 16,0 1-16,0 0 15,0-25-15,0 25 16,0 0-16,0-25 15,0 25-15,0-1 16,0-24-16,0 25 16,0-25 62,0 0 109,0-25-187,0 1 15,0-1-15,0 0 16,0 0-16,0 0 16,0 0-16,0 1 15,0-1-15,0 25 16,0-25-16,0 25 15,0-25-15,0 25 16,0-25 0,0 1-16,0 24 15,0-25-15,0 25 16,0-25-16,0 0 15,0 25-15,0-25 16,0 25 0,0-24-16,24-1 15,-24 0 16,0 25 1,25-25-17,-25 25 79,25 0-79,-25 0 1,25 0 0,-25 25-1,25-25 1,-1 25-16,-24 0 15,25-25-15,-25 24 16,25-24 0,0 25 15,-25-25-16,0 25-15,0 0 16,0-25-16,0 25 16,0-1-1,25 1 1,-25-25-16,0 25 15,0-25 1,0 25-16,0 0 16,0-25-1,0 24 1,0-24-1,0 25 1,0-25-16,0 25 31,25 0-31,-25-25 16,0 25-1,0-25 1,0 25 0,0-1-16,0-24 15,0 25-15,0-25 16,0 25-1,0-25 1,0 25 15</inkml:trace>
  <inkml:trace contextRef="#ctx0" brushRef="#br0" timeOffset="29432.68">23366 5804 0,'0'0'110,"50"0"-110,-26 0 15,1 0-15,0 0 16,-25 0-16,25 0 31,0 0 0,-1 0-15,-24 0-16,25 0 62,0 0-46,25 0-16,-50 0 15,24 0 1,1 0 15,0 0 0</inkml:trace>
  <inkml:trace contextRef="#ctx0" brushRef="#br0" timeOffset="30215.72">23614 5606 0,'0'0'78,"0"0"-78,0 25 15,0 24-15,0-49 16,0 25-16,0 0 15,0 0-15,0-1 16,0 1-16,0-25 16,0 25-16,0-25 15,0 25-15,0 0 16,0 0-16,0-25 15,0 49-15,0-49 16,0 25-16,0 0 16,0 0-1,0-1-15,0-24 16,25 25-16,0-25 140,-25 0-140</inkml:trace>
  <inkml:trace contextRef="#ctx0" brushRef="#br0" timeOffset="35986.05">24333 5432 0,'0'0'124,"0"0"-124,0 50 16,0-50-16,0 49 16,0-24-16,0 0 15,0 25-15,0-26 16,0-24-16,0 50 15,0-50-15,0 25 16,0-25 15,0 25-15,0-1-1,0-24 1,0 25-16,0-25 16,0 25-16,0-25 31,0 25-31,0 0 15,0-25 251,50-25-251,-25 25 1,0 0-16,24-25 15,-49 25 1,25 0 0,-25-25-1,25 25 1,0 0-1,-1 0-15,-24 0 16,25 0-16,0 0 31,-25 0-31,25 0 16,-25 0-16,49 0 15,-49 0-15,25 0 16,25-25 171,-50 1-171,0 24-1,25-25 1,-25 25 0,0-25-16,0 25 15,0-25-15,0 0 16,0 25-1,0-24 1,0 24-16,0-25 16,0 25-16,0-25 15,0 0 1,0 25-1,0-25-15,0 25 16,0-24 0,0-1-1,0 25 1,0-25 62,0 25-63,0 0 173,0 25-188,0-25 15,0 25-15,0-1 16,24-24-1,-24 25-15,0 0 16,0 0-16,25 24 16,-25-49-1,0 50-15,0-50 16,0 50-1,0-50-15,0 24 16,0-24-16,0 25 16,0-25-1,0 25-15,25 0 16,-25-25-1,0 25-15,0-25 16,0 25 0,0-1-16,0-24 15,0 25 1,0-25-16,0 25 47,0-25-16,0 25-16,0 0 1,0-25-16,25 24 16,-25-24-1,0 25 1,0 0-1,0-25 17,0 25-17</inkml:trace>
  <inkml:trace contextRef="#ctx0" brushRef="#br0" timeOffset="85179.87">21952 5358 0,'-25'0'32,"25"-25"-17,-24 0 16,24 25-31,-25 0 16,0-25 0,0 1-1,0-1-15,-24 25 16,49-25-16,-25 0 15,-25 25-15,50-25 16,-25 25-16,1-24 16,-51-26-16,50 50 15,-24-74-15,-1 74 16,1-50-16,-26 0 15,26 50-15,-26-49 16,26 24-16,-26 0 16,50-25-16,-24 50 15,-26-49-15,51 24 16,-26 0-16,0 0 15,26 1-15,-1 24 16,-50-25-16,75 25 16,-25 0-16,25-25 15,-49 25 110,-1 0-109,-24 0-16,24 0 15,-24 0-15,-1 0 16,26 0-16,-26 0 15,26 0-15,-1 0 16,25 0-16,-24 0 16,49 0-16,-50-50 265,50 50-250,0-49-15,25 49 16,-25-25 0,25 25-1,-25-25 16,0 25 297,0 0-312,-50 50-16,25-1 15,25-49 1,-24 25-16,24 0 15,0-25 1,0 25 0,0-25 46,0 25 79,0-1-141,0-24 15,49 0-15,-24 0 16,-25 25-1,25-25-15,0 0 16,-25 0-16,24 0 16,-24 0-1</inkml:trace>
  <inkml:trace contextRef="#ctx0" brushRef="#br0" timeOffset="87081.98">19000 5159 0,'0'0'16,"25"-49"-16,-25 24 15,0 0-15,50-24 16,-25 24-16,-25-25 16,24 25-16,1 1 15,-25 24 1,0-25-1,25 0 1,-25 0 0,25 25-1,-25-25 1,25 0-1,-1 1-15,-24-1 16,25 0-16,50-74 16,-75 99-16,49-99 15,1 49-15,-25 25 16,-1-24-16,26-1 15,-25 25-15,0-24 16,0-1-16,24 25 16,-49 0-16,25 1 15,-25 24-15,25-25 16,0 25-1,-25 0-15</inkml:trace>
  <inkml:trace contextRef="#ctx0" brushRef="#br0" timeOffset="88314.05">19645 3820 0,'25'0'328,"-25"25"-328,25-25 16,0 74-16,0-74 15,-25 25-15,24-25 16,1 25-16,-25-25 15,0 25-15,25-1 16,-25-24 0,0 25 108,0-25-108,0 25 0,25 0-16,-25-25 249,0 25-249,-25-1 16,0 1-1,25 0 1,0-25 0,-25 25 15</inkml:trace>
  <inkml:trace contextRef="#ctx0" brushRef="#br0" timeOffset="90434.17">15776 6921 0,'25'0'78,"-1"-25"-78,1 25 16,0 0 0,-25 0-16,25 0 15,0 0-15,-1 0 16,1 0-16,0 0 15,0 0-15,-25 0 16,49 0 15,-49 0-15,25 0-1,-25 25 1,25-25 0,-25 24-1,0 1 1,0-25-1,0 25-15,0-25 16,0 25-16,0 0 16,0-25-1,0 24-15,0-24 16,0 25-1,-50 0-15,26-25 16,-1 25-16,0-25 16,0 25-16,25-25 15,-25 0-15,1 0 16,48 24 124,26-24-124,0 0-16,-50 0 15,24 0 1,-24 25 0,25-25-1,0 25-15,-25-25 16,25 25-16,-25-25 31,0 49-31,0-49 31,0 25-15,0-25-16,0 50 15,0-50-15,0 25 16,-50-1 0,25-24 15,1 0-31,-1 0 15,25 0-15,-50 25 16,25-25-16,1 25 16,-1-25-16,0 0 15</inkml:trace>
  <inkml:trace contextRef="#ctx0" brushRef="#br0" timeOffset="92104.26">16545 7169 0,'0'-25'125,"-25"25"-109,0 0-1,0 25 1,25-25-16,-24 24 16,24 1-16,0-25 15,-25 25-15,25-25 16,0 25-1,0-25-15,0 25 16,0-1-16,0-24 16,0 25-1,0-25 1,0 25-1,0 0 1,0-25-16,0 25 16,0-25-1,0 24-15,0-24 31,0 25 1,0 0-17,0-25 16,25 0-31,-1 0 16,1-25 0,0 25-1,0-25-15,0 25 16,-25-24-16,24-1 15,1 25-15,0-25 16,0 25-16,0-25 16,-25 0 15,24 25-16,-24-24 95,0 24-95,0-25-15,0 0 16,0 0-1,0 25-15,-24-25 16,24 1 0,-25 24-1,0-25 16,25 25-15,0-25 0,-25 25 108,0 0-108,1 0-16,24 0 16,-25 0-16,25 0 15</inkml:trace>
  <inkml:trace contextRef="#ctx0" brushRef="#br0" timeOffset="94617.4">16942 7045 0,'0'0'62,"0"24"-46,0 1-16,0-25 15,0 25-15,0 0 16,24 0-16,-24-1 15,0 1-15,25 0 16,-25 0-16,0 0 16,0-1-16,0 1 15,25 0 1,0 25-1,-25-26 1,0 1-16,0 0 16,0-25-16,25 25 15,-25 0 16,0-25 141,0 0-156,0-25-16,0-25 15,0 50-15,0-49 16,0 24-16,0 25 15,0-50-15,0 25 16,0 1-16,0-26 16,0 25-1,0 25-15,0-25 16,0 1-16,24 24 15,-24-25 1,0 0 15,25 25 63,-25 0-79,25 0-15,0 0 16,0 0 0,-25 25-1,0 0 1,0-1-1,0-24-15,24 50 16,-24-25-16,0 0 16,25-1-16,-25 1 15,0-25-15,0 25 16,0 0-16,0 0 15,0-25 1,0 24 0,0-24 171,0-24-187,0-26 15,0 25-15,0-49 16,0 24-16,0 25 16,0 1-16,0-51 15,0 50-15,0 25 16,0-24-16,25-1 15,-25 25 1,0-25-16,0 0 16,0 0 46,25 25 32,0 0-79,-25 0 1,49 0-16,-49 25 31,25-25-31,-25 50 0,25-50 16,0 25-16,-25-1 15,0 1-15,0-25 16,24 25-16,-24 0 15,0 0 1,0-1-16,0-24 16,0 25-16,25 0 15,-25-25-15,0 25 16,0-25-1,0 25 1,0-1 0,0-24-1,0 25 16,0-25 1,25 25-1</inkml:trace>
  <inkml:trace contextRef="#ctx0" brushRef="#br0" timeOffset="95602.46">17711 7218 0,'0'0'63,"24"0"-48,1 0 1,-25 0-16,25 0 15,0 0-15,0 0 16,-1 0-16,-24 0 16,25 0-1,0 0 266,-25 0-265,25 0-1,-25 0-15</inkml:trace>
  <inkml:trace contextRef="#ctx0" brushRef="#br0" timeOffset="97952.6">18430 7317 0,'0'0'15,"25"-24"1,-25 24 0,24-25-16,1 0 15,0 25-15,0-25 16,0 0-16,24 1 15,-24-26-15,0 50 16,0-25-16,-25 25 16,25-25-16,-25 25 15,0-24 16,0-1-15,0 25 0,0-25-16,0 25 15,0-25-15,0 0 16,0 1-1,0-1 1,0 0-16,-25 25 16,25-25-1,-25 25-15,25 0 16,-50-25-16,26 0 31,-1 25-15,25 0-1,-25 0 1,25 0-16,-25 0 15,0 0-15,0 0 16,1 0-16,-1 0 16,0 0-16,25 25 15,-25-25 1,0 25-1,1 0 32,24 0-31,0 0-1,0-1-15,0-24 16,0 25 0,0-25-16,0 50 15,0-25-15,0-1 16,49 1-16,-49-25 15,25 25 1,0 0-16,0-25 16,-1 25-1,1-1 1,25-24-16,-25 25 15,0 0 1,24-25-16,-49 25 16,25 0-1,0-25 1,-25 24-1,25-24 1,-25 25 0,0 0 15,24-25-31,-24 25 15,0-25-15,0 25 16,0-25 0,0 49-16,0-49 15,0 25 1,0 0-16,0 0 31,0-1-15,-49-24-1,49 0-15,-25 0 16,-25 0-16,50 0 15,-49 0-15,49 0 16,-25 0-16,25 0 16,-25 0-16,0 0 15,0 0 1,25-24-1,-24 24-15,-1-50 16,25 25-16,0 0 16,-25 1-16,25 24 15,0-50-15,0 50 16,0-25-16,0 25 15,0-25-15,0 1 16,0 24 15,0-25-31,0 25 16,25 0-1,0-25 1,-1 25-16,1 0 16,0 0-16,-25-25 15,25 25 48,-25 25-48</inkml:trace>
  <inkml:trace contextRef="#ctx0" brushRef="#br0" timeOffset="100057.72">18976 7069 0,'0'25'47,"24"0"-47,1 25 15,0-1-15,-25-49 16,0 50-16,0-1 15,0-24-15,25 25 16,-25-1-16,25 1 16,-25-25-16,0 24 15,0-49-15,0 25 16,0-74 140,0-1-141,0 0-15,0 1 16,0 24-16,0-25 16,0 1-16,0 49 15,0-50-15,24 25 16,-24 25-16,25-24 15,-25-1 1,0 25 0,0-25-1,25 0-15,0 0 31,-25 25 63,25 0-78,-25 25-16,24 0 15,1 0 1,-25 0-16,0-1 31,25 1-31,-25 25 16,0-50-1,25 25-15,-25 24 16,0-49-1,0 25 1,0 0-16,0 0 16,0-1-16,0-24 15,0 25 1,0 0-16,0-25 15,0 25 1,0-25 140,0-75-140,0 26-16,0-1 15,0 1-15,0-1 16,0-24-16,0 49 15,0 0-15,0 0 16,0 25-16,0-25 16,0 25-1,0-24 1,0-1-1,0 0 17,25 25 108,-25 0-140,49 0 16,-49 0-16,25 25 15,-25-25-15,25 25 16,0-1-16,-25-24 15,24 25 1,-24-25 0,0 25-16,25 0 15,-25 0-15,0-25 16,0 24-16,0 26 15,0-25-15,25 0 16,-25-25 0,0 24-1,0 1 1,0 0-1,0-25 1</inkml:trace>
  <inkml:trace contextRef="#ctx0" brushRef="#br0" timeOffset="101049.77">20092 7119 0,'25'0'63,"123"0"-48,-48 0-15,-1 0 16,0 0-16,-25 0 16,-24 0-16,-25 0 15,0 0-15,-25 0 16</inkml:trace>
  <inkml:trace contextRef="#ctx0" brushRef="#br0" timeOffset="101846.82">20166 7342 0,'0'0'47,"25"25"-47,0-25 0,24 0 16,-49 0-16,25 0 15,0 0 1,0 0-16,-25 0 16,25 0-16,-1 0 15,-24 0-15,25 0 16,-25 0-16</inkml:trace>
  <inkml:trace contextRef="#ctx0" brushRef="#br0" timeOffset="102841.88">21134 6871 0,'0'0'31,"0"0"-31,0 25 16,0 0-16,0 49 16,0-74-16,0 50 15,0-26-15,24 1 16,-24 0-16,0 25 15,0-26-15,0 1 16,0 0-16,0 0 16,0 0-16,0-1 15,25 1-15,-25 25 16,0-50-16,0 25 15,0 24-15,0-49 16,0 25-16,0 0 16</inkml:trace>
  <inkml:trace contextRef="#ctx0" brushRef="#br0" timeOffset="104616.98">21506 7243 0,'24'0'15,"-24"-25"1,25 25-16,0-25 15,0 25-15,24-24 16,-49-1-16,25 25 16,0 0-1,-25-25-15,25 25 16,-25-25-1,25 0 1,-25 25 0,0-24-1,0 24-15,0-25 16,0 25-1,0-25-15,0 0 16,0 0-16,0 25 16,0-24-1,0-1-15,0 25 16,0-25-16,0 0 15,0 0 1,-25 25 15,0 0-15,0 0-1,-24 0-15,49 0 16,-50 0-16,25 0 16,0 0-16,-24 0 15,24 0-15,0 0 16,25 25-16,-25-25 15,25 0-15,-24 25 16,24-25-16,-25 25 31,25 0 16,-25-25-47,25 24 16,0-24-16,0 50 15,0-50-15,0 25 16,0-25-16,0 49 15,0-24 1,0-25-16,25 25 16,-25 0-1,25-25-15,-1 25 16,1-1-16,25-24 15,-25 25-15,24 0 16,-24-25-16,0 25 16,-25 0-1,25-25 1,-25 24-1,24-24 1,1 50-16,-25-25 16,25 0-1,-25-25 1,0 24-1,0-24-15,0 25 16,0-25-16,0 25 16,0 0-1,0-25 1,0 25 15,0-25-31,0 24 16,-50 1-1,50-25-15,-24 0 16,24 0-16,-25 0 15,25 0-15,-25 0 16,0 0 0,25 0-1,-25 0 16,1-25-15,-1 25 0,25-24-16,0 24 31,0-25-16,0 0-15,0 25 16,0-25-16,0 25 16,0-25-1,0 25 1,0-24-16,0-1 15,0 25 1,0-25 0,0 25-16,0-25 15,25 25 1,-25-25-16,24 25 15,1 0-15,0 0 16,0 0-16,-25 0 16,25 0-16,-1 0 15</inkml:trace>
  <inkml:trace contextRef="#ctx0" brushRef="#br0" timeOffset="105570.03">22101 7218 0,'0'0'47,"50"0"-47,-1 0 16,1 0-1,-25 0-15,24 25 16,-24-25 0,-25 0-16,50 0 15,-50 0-15,24 0 16,51 0-16,-50 0 15,24 0-15,-24 0 16,0 0-16,0 0 47,-25 0-32</inkml:trace>
  <inkml:trace contextRef="#ctx0" brushRef="#br0" timeOffset="106344.08">22399 7045 0,'0'0'16,"0"24"-16,0 1 16,0-25-16,0 25 15,0 0 1,0 0-16,0-1 15,0 1-15,0 0 16,0 0-16,0-25 16,0 25-16,0-1 15,0 1-15,0-25 31,0 25-31,0 0 16,0-25 0</inkml:trace>
  <inkml:trace contextRef="#ctx0" brushRef="#br0" timeOffset="108319.19">23192 7020 0,'0'0'46,"0"25"-30,0 24-16,0-49 16,-24 25-16,24 0 15,0 0 1,0-1-16,0 26 15,0-50 1,-25 50-16,0-50 16,25 24-16,0-24 15,0 25 1,0 0-1,0-25 173,0 0-173,25 0-15,24 0 31,-49-25-31,25 25 16,0 0-16,0 0 16,-25-25-1,25 25 63,-25-24-62,24-1 15,-24 25 0,25-25-15,-25 25 15,25-25-15,-25 25-1,0-25 16,0 1-31,0 24 16,0-25 0,0 25-16,25-50 15,-25 50 1,0-25-16,0 25 15,0-24 1,0-1 234,25 25-235,-1 25 1,-24 24-16,0-24 15,25 0-15,-25 24 16,0-49-16,0 25 16,0 0-16,0 0 15,0 0-15,0-25 16,0 24-16,0 1 15,0-25-15,0 25 16,0-25 0,0 25-16,0 0 15,0-25 1,0 24-1,25-24 17</inkml:trace>
  <inkml:trace contextRef="#ctx0" brushRef="#br0" timeOffset="123834.08">16718 8458 0,'0'0'62,"0"0"-30,0-24-32,25-1 15,-25 0-15,25 25 16,0 0-16,-25 0 15,25-25-15,-1 25 16,1 0-16,0 0 16,0-25-16,24 25 15,1 0-15,-50-24 16,25 24-16,-25 0 15,25 0 17,-1 0-17,26 0-15,-50 0 16,25 0-16,0 24 15,-1-24 17,-24 25-1,25-25-16,-25 25 17,0 0-17,0 0-15,0-1 16,0 1-16,0 0 15,0 0-15,-25 24 16,25-49-16,-24 25 16,-1 0-16,-25 25 15,50-50-15,-25 24 16,25-24-16,-24 25 15,-1-25-15,25 0 16,-25 25-16,0 0 16,0-25-1,-24 25-15,49-25 16,-50 24-16,50-24 15,-25 0 1,1 25 0,24-25 202,24 0-202,1 0-16,25 0 15,24 0-15,-49 0 16,25 0-16,-26 0 15,1 0-15,0 0 63,0 0-48,-25 0 1,25 0 0,-1 0 30</inkml:trace>
  <inkml:trace contextRef="#ctx0" brushRef="#br0" timeOffset="125485.17">17611 8434 0,'0'-25'125,"0"25"-110,25 0 1,-25 0-1,25 0-15,-25 0 16,25 0-16,0 0 16,-1 0-16,1 0 15,0 0-15,0 0 63,0 0-63,-1 0 15,-24 0-15,25 0 16,-25 0-16,25 25 31,-25-1-15,0-24-16,0 25 15,0 0 1,0 0-16,0 0 15,0-1-15,0 26 16,0-50-16,0 50 16,0-26-16,-25-24 15,25 25-15,-25 0 16,1-25-16,-1 50 15,25-50 1,-50 24-16,50-24 16,-49 0-16,24 25 15,25 0-15,-25-25 16,0 0-16,0 25 15,1 0 1,24-25 202,0-25-218,24 25 32,1 0-32,0 0 15,-25 0-15,50 0 16,-50 0-1,24 0 1,-24 0 0,25 0-1,0 0 1,-25 0-16,25 0 15,-25 0 235,25 0-250</inkml:trace>
  <inkml:trace contextRef="#ctx0" brushRef="#br0" timeOffset="128287.33">18479 8558 0,'0'0'32,"0"0"-17,0 0-15,0 24 16,0 51-16,0-50 15,0-1-15,0 26 16,0 0-16,0-26 16,0 1-16,0 0 15,0 25-15,0-26 16,0-24-16,0 25 15,0 25-15,0-50 16,25 0 187,-25-25-203,25-74 15,0 99 1,-25-25-16,0 0 0,0 0 16,25-24-16,24-1 15,-49 50-15,25-49 16,-25 49-1,25-25 1,-25 0 15,0 25-15,25-25 15,-25 25 109,25 0-124,-25 0-16,0 25 16,24 0-16,-24 24 15,0-24-15,0 0 16,0-25-16,0 25 15,0 0-15,0-1 16,0-24-16,0 25 16,0-25-1,0 25 1,0 0-1,0-25-15,0 25 16,0-25 0,0 24-1,0-48 172,0-1-187,25-74 16,-25 99-16,0-50 16,25 0-16,-25 26 15,0-1 1,0-25-16,0 25 15,25 1 1,-25-26 0,25 50-1,-25-25 16,0 25-15,0-25-16,24 25 16,-24-24 46,25-1-31,0 25 78,-25 0-109,25 0 16,0 0-16,-1 25 16,-24-1-1,25-24 1,-25 50-1,0-25-15,0 0 16,0-25-16,0 24 16,25-24-16,-25 50 15,0-50-15,0 25 16,0 0-1,0-1-15,0-24 16,0 25-16,0-25 16,0 25-16,0-25 15,0 25-15,0 0 16,0-1-1,0-24 1,25 25-16,-25 0 16,0-25 30,0 25-30,25-25 93,-25 0-78,24 0-31</inkml:trace>
  <inkml:trace contextRef="#ctx0" brushRef="#br0" timeOffset="129313.39">19819 8533 0,'0'0'93,"74"0"-77,-24 0-16,-25 0 16,49 0-16,-24 0 15,-1 0-15,-49 0 16</inkml:trace>
  <inkml:trace contextRef="#ctx0" brushRef="#br0" timeOffset="130194.43">19720 8806 0,'0'24'16,"0"-24"-16,25 0 15,-1 0 1,-24 0 0,25 0-1,0 0-15,-25 0 16,25 0-16,-25 0 15,49 0-15,-49 0 16,25 0-16,-25 0 16,25 0-1,0 0-15,0 0 16,-25 0-16,49 0 15,-49 0-15,25 0 16,-25 0 0,50 0 30,-50 0-30,24 0-16</inkml:trace>
  <inkml:trace contextRef="#ctx0" brushRef="#br0" timeOffset="132435.57">21258 8334 0,'0'0'234,"24"0"-218,-24 0-16,25 0 16,-25 0-16,50 25 15,-50 0 16,49-25-15,-49 50 280,25-50-280,-25 24-16,0-24 16,0 25-16,0 0 15,0-25 1,0 25-1,0-25-15,0 25 16,0-1 0,0 1-16,-25-25 15,1 25 1,24 0-16,-25-25 15,-25 25-15,50-25 16,-25 0-16,1 24 16,-26 1-16,25-25 15,0 0 1,1 0-1,24 25-15,-25-25 16,0 25 0,25-25 15,0 0 140,0 0-155,50 0 0,-26-25 15,26 25-16,-25 0-15,-25 0 16,25 0-16,-1 0 78,1 0-62,-25 0 30,25 0-30,0 0 202,0 0-218,-1 0 16,1 0-16,0 0 16</inkml:trace>
  <inkml:trace contextRef="#ctx0" brushRef="#br0" timeOffset="134615.69">21828 8458 0,'0'-24'125,"0"24"-109,25-25-1,-25 25 32,50 0 15,-50 0-46,24 0 0,-24 0 77,25 0-77,0 0-1,-25 0 1,0 0 15,0 25-31,0-25 16,0 24-16,0 1 15,0-25 1,0 25-16,0-25 16,0 25-16,0 0 15,0-25 1,0 24-1,0 1-15,-25 0 16,0 25-16,1-26 16,-1 1-16,0-25 15,25 25-15,-25-25 16,0 25-16,1 0 15,-1-25 63,25 0 234,25 0-312,-1 0 16,26 0-16,-50 0 16,25 0 93,24 0-94,-24 24-15,0-24 32,-25 0 30,25 0-46,-25 25-1,25-25 63,-1 0-47,-24 0 32,25 0-48,-25 0 1,50 0 62</inkml:trace>
  <inkml:trace contextRef="#ctx0" brushRef="#br0" timeOffset="136463.79">17934 9401 0,'0'0'156,"-50"0"-140,25 0 0,1 0-16,-26 0 15,25 0-15,-24 0 16,24 25-16,-25-25 15,25 0-15,1 0 16,-1 0-16,0 0 16,25 0-16,-25 0 15,0 0-15,0 0 16,-24 0-16,-1 0 15,1 0 1,-1 0-16,25 0 16,-49 0-16,74 0 15,-25 0-15,0 0 16,0 0-1,1 0-15,-1 0 16,-25 0-16,1 0 16,24 0-16,0 0 15,0 0-15,25 0 16,-25 0 15,1 0-31,24 0 16,-25 25-1,0-25-15,0 0 16</inkml:trace>
  <inkml:trace contextRef="#ctx0" brushRef="#br0" timeOffset="138035.87">16867 9823 0,'25'0'47,"-25"0"-32,25-25-15,-25 25 16,25-25-16,-25 25 15,24-25 1,1 25 0,-25 0-16,25 0 15,0-25-15,0 25 16,-1-24-16,1 24 15,-25 0 79,25 0-94,-25 0 16,25 0-1,0 0 1,-1 24-1,-24-24 17,0 25-17,0-25 1,0 50-16,0-25 15,0-25-15,0 49 16,0-49-16,0 50 16,0-50-1,-24 25-15,24-25 16,-25 24-16,25-24 15,-50 25 1,50 0 0,-25-25-1,-24 25 1,49-25-16,-25 25 15,0-25-15,25 0 16,-25 0 0,25 0 171,50 0-187,24 0 15,-49 0-15,25 0 16,-50 0-16,25 0 31,-25 0 16,24 0 47,1 0-79</inkml:trace>
  <inkml:trace contextRef="#ctx0" brushRef="#br0" timeOffset="139705.99">17562 9823 0,'25'-50'110,"-1"25"-95,51 0-15,-50 1 16,-1 24-16,51-25 15,-75 0-15,25 25 32,-25 0 77,24 0-94,1 0 1,-25 0-16,25 0 16,-25 25-1,0 0 1,0-25-16,0 24 15,0 1-15,0 0 16,0-25-16,0 25 16,0 0-16,0-1 15,0-24-15,0 25 16,-25 0-16,25 0 15,-25-25 1,25 25 0,-24-25-1,-1 24-15,0-24 16,25 25-16,-25-25 15,0 25-15,-24 0 16,49-25 15,-25 25-31,25-25 16,-50 0-1,26 25 1,-1-1 0,0-24-1,50 0 204,0-24-204,-1 24 1,1 0-16,0 0 15,0 0-15,0 0 16,24 0-16,-49 0 16,25 0-16</inkml:trace>
  <inkml:trace contextRef="#ctx0" brushRef="#br0" timeOffset="141418.07">20935 9227 0,'25'0'47,"-25"0"-31,25 25-16,0-25 31,-1 0-31,1 0 16,50 0-16,24 25 15,25-25-15,-50 0 16,-49 0-16,25 0 15,-1 0-15,-49 0 16,25 0-16,-25 0 16,25 0-16,0 0 15,-1 0-15,1 0 63,0 0-48,74 0 1,-24 0-16,24 25 0,-25-25 15,-49 0-15,0 0 16,25 0-16,-1 0 16,-24 0-16,0 0 15,0 0 1</inkml:trace>
  <inkml:trace contextRef="#ctx0" brushRef="#br0" timeOffset="143594.21">21183 9624 0,'0'0'109,"0"-25"-109,0 25 16,25 0-16,-25 0 15,25 0 95,0 0-110,-1 0 15,-24 0-15,25 0 31,-25 0-31,25 0 16,-25 0 0,25 0-1,0 25 126,-25 0-126,24-25-15,-24 25 31,0-25-31,0 25 32,0-25-17,0 24-15,0 1 16,0-25-16,0 25 15,0-25-15,0 25 16,0 0-16,0-1 16,-24-24-1,-1 25-15,25 0 16,-25-25-1,25 0 1,-50 0 0,26 25-16,-1-25 31,25 0-31,-25 25 15,25-1 17,-50-24-1,75 0 265,0 0-296,0 0 16,0 0-1,-25 0 1,24 0 46,1 0-30,-25 25-17,50-25 32,-25 25-16,-25-25-15,24 0-1,1 25-15,-25-25 16,50 0-16,-25 0 109,-25 0 0,24 0-93,-24 0 0</inkml:trace>
  <inkml:trace contextRef="#ctx0" brushRef="#br0" timeOffset="145708.31">21704 9773 0,'0'-25'109,"0"0"-94,0 25 17,25-24-17,0 24 1,-25-25-1,25 25 48,-25 0-48,24 0 1,1 0 0,-25 0 77,25 0-77,0 0-1,0 0 17,-25 25-17,0-25 16,24 24-31,-24 1 47,0-25-47,0 25 16,0-25-1,0 25-15,0-25 16,0 25-16,0-1 16,0 1-1,-24 0 1,24 0-1,-25-25 1,25 25 0,-25-25-1,0 24-15,25-24 16,-25 0 93,1 0 47,24 0-125,24-24-15,-24-1 31,25 25-32,0 0 1,0 0 15,0 0 31,-25 0-62,24 0 32,-24 0-32,25 0 15,0 25 16,0-1 1,-25-24 46,25 0-78,-25 25 31,24-25 0,1 0-31,-25 25 31,0-25 188</inkml:trace>
  <inkml:trace contextRef="#ctx0" brushRef="#br0" timeOffset="149472.54">18207 11112 0,'0'0'47,"0"25"-31,0 0-16,24 0 15,-24 0-15,0 0 16,25 24 0,-25-24-16,0 0 15,0 0-15,25-25 16,-25 24-1,0 1-15,0-25 16,0 25 0,25-25-16,-25 25 15,0-25-15,0 25 16,0-1 0,0-24-16,0 25 15,0-25 1,25 25 140,-25-25-141,0-25 1,0 0-16,0-24 16,0-1-16,24 50 15,-24-25-15,0 1 16,25-1-16,-25 25 15,0-25-15,0 25 16,0-25 0,25 0-1,-25 25 1,0-24-16,0 24 15,25-25-15,0 0 16,-25-25 0,24 50-16,1-25 15,-25 1 1,25-1-1,-25 25 17,25-25-17,-25 25 1,50 0 46,-26 0-46,1 0-16,0 0 15,0 0-15,-25 25 16,25 0-16,-25-25 16,0 24-1,24 1-15,-24 0 16,0 0-1,0 0-15,0 0 16,0-25-16,0 24 16,0 1-16,0-25 15,0 25-15,0-25 16,0 25-16,0-25 31,0 25-31,0-1 16,0-24-1,0 25-15,0-25 16,0 25 15,-24 0 203,24-50-218,0 25-1,0-50-15,0 26 16,0-1-16,0 0 15,0 0-15,0 0 16,0 1-16,0 24 16,0-50-16,0 50 15,0-25-15,0 25 16,0-25-16,0 0 15,0 25 1,0-24 0,0 24-16,0-25 46,0 25-30,0-25 0,0 0 15,0 25 0,24-25-15,1 1-1,-25 24 32,25 0-31,-25 0-16,50 0 15,-26 0 1,1 0-16,0 0 15,-25 0 79,25 0-78,0 0-1,-1 0 1,-24 24-1,25-24 1,0 25 0,-25-25-1,0 25-15,25 0 16,-25-25-1,0 25-15,0-1 16,0 1-16,0 25 16,0-25-16,0-25 15,0 25-15,0-1 16,0-24-16,0 25 15,0-25-15,0 25 16,0 0 0,0-25-1,0 25-15,0-25 16,0 24-1,0-24-15,0 25 16,0 0-16,0-25 16,0 25-1,0-25-15,0 25 16,0-1 15,25-24-31,-25 0 140,24-24-124</inkml:trace>
  <inkml:trace contextRef="#ctx0" brushRef="#br0" timeOffset="150274.59">19447 11187 0,'0'0'16,"25"0"-1,-1 0 32,1 0-47,0 0 16,0 0-16,-25 0 15,25 0-15,-25 0 16,25 0-16,-1 0 15,-24 0-15,25 0 16,-25-25 0,25 25 30,0 0-30,-25 0 0,25 0-16,24 0 15,-49 0 1,25 0-1,-25 0 17</inkml:trace>
  <inkml:trace contextRef="#ctx0" brushRef="#br0" timeOffset="151447.66">19447 11460 0,'0'0'78,"0"0"-62,0 0-16,25 0 15,-1 0 1,1 0-16,-25 0 16,50 0-16,-50 0 15,25 0-15,-25 0 47,25 0-31,-1 0-16,1 0 15,-25 0-15,25 0 16,0 0-16,-25 0 15,25 0-15,-25 0 16,24-25 0,-24 25-1,25 0 16,0 0-15,0 0 15,0 0-15,-25-25-16,24 25 15</inkml:trace>
  <inkml:trace contextRef="#ctx0" brushRef="#br0" timeOffset="152897.74">20613 10914 0,'0'0'62,"0"0"-46,0 25-16,0 24 15,0-24-15,0 0 16,0-25-16,0 25 15,0 0-15,0-1 16,0 1-16,0 0 16,-25-25-16,25 25 31,0 0-16,0 0 1,0-25-16,0 24 16,0 1-16,0 0 15,0 25-15,0-26 16,0 1-16,0 0 15,0-25-15,0 25 16,0 0-16,0-25 16,0 24 15,0-24-16,0 25 1,0-25 0,0 25 30,0 0-30,0 0 31,25-1-16,-25-24 125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7T08:10:34.3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6846 4887 0,'0'-25'31,"0"25"-31,0-25 15,0 0 17,25 25-1,0-25-16,-25 0 1,25 1 0,-25-1-16,0 25 15,24-50-15,-24 50 16,25-49-16,-25-1 15,25 25-15,-25 0 16,25 25-16,-25-24 16,0 24-1,0-25 1,0 0-1,0 25 1,0-25 0,0 25-1,0-25 1,-25 25-16,0-24 15,25-1 1,-25 25-16,1-25 16,-1 25-1,0 0-15,0 0 16,25 0-16,-25 0 15,0 0-15,25 0 16,-49 0-16,49 0 16,-50 0-1,50 0 1,-25 0-16,-24 25 15,49 0 1,-25-1 0,25 1-1,-25 0-15,25 0 16,0-25-1,0 25-15,0-1 16,0 1-16,0-25 16,0 25-16,0 0 15,0 0-15,50-1 16,-1 26-16,1-25 15,24 0-15,-24-25 16,-25 24-16,25-24 16,-26 25-16,1-25 15,-25 0 1,25 25-1,-25 0 1,0-25 15,25 25-15,0-25-16,-25 25 15,0-1-15,0-24 16,0 25-16,0 0 16,0-25-16,0 50 15,0-26 1,0 1-1,0-25-15,0 25 16,0-25-16,0 25 16,-25 0-16,25-25 15,-25 24 16,25-24-15,-25 0-16,0 0 16,-24 0-16,-1 0 15,50 0-15,-50-24 16,26 24-16,-1-25 15,25 25-15,-25-25 16,25 0-16,-50 0 16,50 1-16,0-1 15,-49-25-15,49 25 16,0 1-16,0-1 15,0 0-15,0 0 16,0 0-16,0 0 16,0 1-16,0 24 15,0-25-15,0 0 16,0 0 31,0 25-32,25 0 1,-1 0-1,-24 0-15,25 0 16,0 0-16</inkml:trace>
  <inkml:trace contextRef="#ctx0" brushRef="#br0" timeOffset="1904.1">7615 4589 0,'0'-25'32,"0"0"-1,0 25 78,-25 0-93,0 0-16,1 0 15,24 0-15,-25 0 16,0 0-16,-25-25 15,50 25 1,-24 0-16,-1 0 16,0 0-16,25 0 15,-25 0 1,25 0-16,-25 0 15,1 25 17,-1-25-32,25 25 15,-25 0 1,0-25-1,25 25 1,0-25 0,0 24-1,0 1 1,0-25-16,0 25 15,0-25-15,0 25 16,0 0-16,25-1 16,-25-24-16,50 50 15,-50-50-15,24 0 16,1 25-1,0 0-15,0-25 16,24 25-16,-24-25 16,0 24-16,-25-24 15,50 0-15,-50 25 16,24-25 15,-24 0-15,25 25-1,0-25-15,-25 25 16,0 0-1,0-25 1,0 24-16,0-24 16,0 25-16,0 0 15,0-25-15,0 25 16,0 0-1,0-25 1,0 24 0,0 1-1,0-25 1,0 25-1,-25-25 48,25 0-63,-25 0 15,25 0 48,-24 0-48</inkml:trace>
  <inkml:trace contextRef="#ctx0" brushRef="#br0" timeOffset="2891.16">7813 4837 0,'0'0'78,"25"0"-78,0 25 16,25-25-1,-1 25-15,-24-25 16,50 0-1,-51 0-15,-24 0 0,25 0 16,0 0 0,-25 0-16,25 0 15,-25 24 1,25-24-16,-1 0 15,1 25-15,-25-25 63,25 0-48,0 0-15,0 0 16,-25 0-16,24 0 94</inkml:trace>
  <inkml:trace contextRef="#ctx0" brushRef="#br0" timeOffset="3614.2">8632 4415 0,'0'25'16,"0"0"-16,0-25 15,0 49-15,0-24 16,0 0-16,0 0 16,0 24-16,0-24 15,0 0-15,0 25 16,0-26-16,0 1 15,0 25-15,0-25 16,0 0-16,0-1 16,0 26-16,0-50 15,0 25-15,0 0 16,0-25-16,0 24 31,0 1-15</inkml:trace>
  <inkml:trace contextRef="#ctx0" brushRef="#br0" timeOffset="5574.31">8930 4738 0,'-25'0'140,"0"0"-140,25 0 16,-25 24 0,25-24-16,-25 25 15,1 0 1,24 0-1,0-25 1,0 25-16,-25 0 16,25-1-1,0-24 1,0 25-16,0 0 15,0-25-15,0 25 16,0 0-16,0-1 16,0-24-16,0 25 15,0-25 1,0 25 15,0 0-31,25-25 47,-1 0-47,1 0 62,-25 0-31,25-25-31,0 25 16,-25-25 0,25 25-16,-25-25 15,24 1-15,-24 24 16,25-25-16,0 25 15,-25-25 1,0 0-16,0 25 47,25-25-47,-25 25 15,25-24 48,-25 24-1,0-25-31,0 0-15,0 25 0,0-25-1,0 25 1,0-25-16,-25 0 15,25 25 1,-25-24 0,0 24-1,25 0 16,-25-25-15,1 25 124,-1 0-140,0 25 16,25-1 0</inkml:trace>
  <inkml:trace contextRef="#ctx0" brushRef="#br0" timeOffset="6503.37">9227 4738 0,'25'0'63,"0"0"-63,0 0 15,-25 0-15,25 0 16,-1 0-16,-24 24 15,25-24-15,-25 0 16,25 25-16,0-25 16,-25 0-16,25 0 15,-25 0 16,24 0-31,-24 0 16,25 0-16,0 0 16,25 0-1,-50 0-15,24 0 16,-24 0-16,25 0 15,-25 0 1,25 0 0,0 0-1</inkml:trace>
  <inkml:trace contextRef="#ctx0" brushRef="#br0" timeOffset="7831.44">9351 4986 0,'0'0'94,"25"0"-94,0 0 16,-25 0-16,50 0 15,-50 0-15,24 0 78,-24 25-62,25-25-1,0 0 32,0 0-47,-25 0 16,25 0-16,-25 0 296</inkml:trace>
  <inkml:trace contextRef="#ctx0" brushRef="#br0" timeOffset="10371.59">10220 4564 0,'0'25'31,"0"0"-15,0-25-16,0 49 16,0-24-16,0 0 15,0 0-15,0 24 16,0-24-16,0 0 15,0 25 1,0-26-16,0 1 16,0 25-16,0-50 15,0 25-15,0 24 16,0-24-16,0 0 15,0 24-15,0-24 16,0 0-16,0 0 16,0-25-16,0 49 15,0-49 1,0 25-16</inkml:trace>
  <inkml:trace contextRef="#ctx0" brushRef="#br0" timeOffset="12710.72">10468 4961 0,'24'-25'110,"1"25"-95,0 0 1,-25-25-16,25 1 15,-25 24-15,25-25 16,-25 25-16,24-50 16,1 50-1,-25-25-15,0 0 16,25 1-1,-25 24-15,0-25 16,0 25 0,0-25-16,0 0 15,0 25 1,0-25 15,0 25-31,0-24 16,0-1-1,0 0-15,-25 25 16,25-25-1,-25 0 32,1 25 47,-1 0-94,0 0 15,0 0-15,0 0 16,1 0-16,24 25 16,-25-25-16,0 25 15,0-25-15,25 25 16,-25 0-1,1-25 32,24 24-31,-25-24-1,25 25 1,0 0 0,0-25-1,0 25 1,0-25-16,0 25 31,0-1-31,25 1 16,-25-25-1,49 25-15,1 25 16,-50-50-16,49 0 15,1 49-15,-25-49 16,0 0 0,-25 25-16,24 0 15,1-25 1,25 25-16,-50-25 31,25 25-15,-25-1-1,24-24-15,1 25 16,-25-25-1,0 50-15,0-50 16,0 25-16,0-1 31,0 1 0,0-25 1,0 25 30,0-25-31,0 0-15,-25 0-16,1 0 0,-1 0 15,0 0 1,25 0-16,-25 0 16,25 0-16,-25 0 15,1 0 1,24 0-1,-25 0 1,-25-25 0,50 25 46,-25 0-15,1-25-32,24 25 1,0-24 15,0 24-15,0-25 15,0 0-15,0 25 15,0-25-16,0 0 1,0 1 62,24-1-47,-24 0 0,25 25-15,-25-25 109,0 25-125,25-25 15,-25 1-15,25 24 16,-25-25-16</inkml:trace>
  <inkml:trace contextRef="#ctx0" brushRef="#br0" timeOffset="14407.82">11237 4862 0,'0'0'172,"24"0"-172,1 0 15,0 0-15,0 0 16,0 0-1,-1 0 32,-24 0-31,25 0-16,-25 0 15,25 0 1,0 0 0,-25 25-16,25-25 15,-25 0-15,24 0 16,-24 0 233</inkml:trace>
  <inkml:trace contextRef="#ctx0" brushRef="#br0" timeOffset="17880.02">12129 4490 0,'0'0'94,"-49"0"-78,49 0-1,-50 0-15,50 24 16,-25 1-16,1 0 31,-1 0-31,25-25 16,-25 25-16,25-25 15,0 24 1,-25 1-1,25 0 1,-25 0 0,25 0-1,0-25-15,0 24 16,-24 1-16,24 0 15,-25 25-15,25-25 16,0-1-16,0-24 16,0 25-16,0 0 15,0 0-15,0-25 16,0 25-16,0-25 15,0 24-15,0 1 16,0-25-16,0 25 16,0-25-1,0 25-15,0-25 16,0 25-16,25-25 15,-1 24 1,1-24 0,0 0-16,0 0 15,-25 0-15,25 0 16,-1 0-1,-24 0 1,25 0-16,0 0 16,0 0-16,-25-24 15,25-1 1,-25 25-16,0-25 31,0 25-15,0-25-16,0 0 15,0 25 16,0-24-15,0 24-16,0-25 16,0 25-16,0-25 15,0 0-15,-25 0 16,0 1 31,25 24-32,-25-25-15,25 25 31,-49 0 32,24 0-63,0 0 15,25 0-15,-25 0 16</inkml:trace>
  <inkml:trace contextRef="#ctx0" brushRef="#br0" timeOffset="20031.14">12824 4638 0,'0'0'78,"0"0"-47,-25 0-31,25 0 16,-25 0-1,1 0-15,-1 0 16,25 0-16,-25 0 16,0 0-16,25 0 15,-25 0 1,25 0-1,-24 0 1,-1 0-16,0 0 16,25 25-1,-25-25-15,25 25 16,-25-25-1,1 25 17,24 0-1,0-25-31,-25 24 15,25 1 1,0 0 0,0-25-1,0 25 1,0-25-16,0 25 15,0-25 1,0 49 0,0-49-1,0 25 1,25 0-16,-1-25 15,-24 0 1,25 25 0,-25-25-1,25 0-15,-25 0 16,25 25-1,0-25-15,-25 0 0,24 24 16,-24-24 0,25 25-16,0-25 15,-25 25 16,25-25-15,-25 25 0,25-25-1,-25 25 1,0-1 31,0-24-32,0 25 1,0 0 31,0 0-32,0-25-15,-25 25 16,0-25-1,25 0 1,-25 0 0,25 24-1,-25-24 1,25 0 15,-24 0-31,-1 0 16,25 0-16,-25 0 15,25 0-15,-25 0 16,0 0 62,25 0-63</inkml:trace>
  <inkml:trace contextRef="#ctx0" brushRef="#br0" timeOffset="26423.51">12353 4242 0,'0'0'265,"0"0"-265,-25-25 15,25 25-15,-25-25 16,0 25-16,1-25 16,24 0-16,-25 25 15,0-24-15,-25 24 16,50-25-16,-49 25 15,49-25-15,-25 25 16,0 0 0,0-25-16,0 0 0,25 25 15,-24-24 1,-1 24-16,25-25 15,-50 25-15,1-25 16,24 0-16,-25 25 16,1-25-16,24 25 15,0-24-15,-25-1 16,50 25-16,-49 0 15,49-25-15,-25 25 16,0-25-16,-24 0 16,-26 1-16,75 24 15,-25-25-15,1 25 16,-1 0-1,0 0 173,0 0-173,-99 0-15,50 0 16,-26 0-16,1 0 15,50 0-15,24 0 16,0 0-16,25-25 328,0 25-328,0-25 15,0 0-15,0 0 16,0 25-16,25-24 15,-25-1-15,25 25 32,-25 0 420,-50 0-452,25 0 16,0 25-16,1-25 15,-1 24-15,25-24 16,-25 25-16,25-25 15,-25 25-15,0-25 16,25 25 0,0 0 15,-24-25-16,24 25 17,0-25-17,0 24-15,0-24 16,0 25-1,0 0 1,0-25 15,0 25 0,0-25-15,0 25 0,24-1-1,1-24 16,-25 0-31,25 0 32,0 0-17,0 0 1,-25 25-1,24-25 1,1 0 0</inkml:trace>
  <inkml:trace contextRef="#ctx0" brushRef="#br0" timeOffset="28991.65">8607 4142 0,'25'0'124,"25"-24"-92,-50-1-32,49 25 15,-24-25-15,0 0 16,24 25-16,-24-25 15,0 25-15,0-24 16,0 24 0,-25 0-16,49-25 15,-49 25-15,50-25 16,0 25-1,-26 0-15,26-25 16,-25 25-16,0 0 16,24 0-16,-49-25 15,50 25-15,-50 0 16,49 0-16,-49 0 15,25 0-15,-25 0 16,25 0-16,-25 0 16,50 0-1,-50 0 1,24 0-1,-24 0 1,25 0 15,0 0 0,-25 0-15,25 0-16,0 25 16,-1-25-1,1 25 1,-25-25-1,25 0 188,-25 0-203,0-50 16,0 26-1,-50-1-15,50 0 16,-24 0 0,24 0-1,-25 25-15,0-24 16,25-1-1,-25 25 1,25-25-16,0 50 250,0-25-235,25 25-15,-25-1 16,25 1-16,0 0 15,-1 0-15,-24 0 16,25-1-16,0 1 16,-25 0 46,0 0-62,0-25 16,0 25-1,0-25 1,0 24 109,0 1-110,0-25 1,0 25-1</inkml:trace>
  <inkml:trace contextRef="#ctx0" brushRef="#br0" timeOffset="37922.15">6970 6672 0,'0'-24'140,"25"24"-140,-25-25 16,25 0-16,-25 0 16,25 0-16,-25 1 15,0-1-15,0 0 16,0-49-16,0 24 15,0 50-15,0-25 16,0 0-16,0 1 16,0 24-1,0-25 16,0 0-31,0 0 16,0 25 15,-25 0 0,0 0-31,0 0 16,25 0-16,-49 0 62,49 0-46,-50 0 0,50 0-16,-25 25 15,25 0 1,-50 24-1,50-24-15,0-25 16,-24 50-16,24-50 16,0 25-16,-25-25 15,25 24 1,0 1-1,0-25 1,0 25-16,0-25 16,0 25 15,0-25-31,0 25 15,0-1-15,0-24 16,25 25 0,-25-25-1,24 25-15,1 0 31,0-25-31,-25 0 16,25 25-16,0-25 16,0 24-16,-1 1 15,1 0 1,0 0-1,-25-25 1,25 25 0,-25-25-16,25 24 15,-1-24 1,-24 25-16,25 0 15,-25-25 17,0 25-32,0 0 31,0 0-31,0-25 15,0 24-15,0-24 16,0 25-16,0 0 16,0 0-16,-25-25 15,1 25-15,24-1 16,-25-24-16,25 25 15,-25-25 17,0 0-32,0 0 15,25 0 1,-24 0-16,-1 0 15,0-25-15,25 25 16,-50-24 0,50-1-16,0 0 15,-25-25-15,1 26 16,24-1-1,0 25 1,0-25 0,0 25-16,0-25 15,0 0 1,0 25-16,0-25 15,0 25-15,0-24 16,0-1 15,24 25 32,-24 0-48,25 0 1,0 0-16,0 0 15,0 0-15,0 0 16,-1 0-16,26 0 16,-50 0-1</inkml:trace>
  <inkml:trace contextRef="#ctx0" brushRef="#br0" timeOffset="39857.25">7640 6400 0,'0'0'172,"-25"0"-156,0 0-16,0 0 15,1 0-15,-1 0 16,25 0-16,-25 0 15,0 0-15,25 0 16,-25 0 0,1 0 46,-1 0-62,0 0 16,0 24-16,25 1 15,-25-25 16,25 25 1,0-25-1,0 25-31,0 0 15,0-25-15,0 24 16,0-24-16,0 25 16,0-25-16,0 25 15,0 0-15,0-25 16,0 25-16,0-25 15,0 49 17,0-49-17,25 25 1,0-25-1,-25 25 1,25 0 0,0-25-1,-25 0-15,24 24 16,-24-24-1,25 0-15,-25 0 16,25 25 0,0 0 30,-25-25-30,25 25 0,-25-25-1,0 25 1,0-25-1,0 25-15,0-1 16,0-24 0,0 25-16,0-25 15,0 25 1,0 0-1,0 0 1,0-25 0,-25 24-1,25 1-15,-25-25 16,25 0 109,-25 0-125,0 0 15,1 0-15,24 0 16,-25 0-1,-25 0 79,50 0-78,-49 0-1,49 0-15,-25-25 156</inkml:trace>
  <inkml:trace contextRef="#ctx0" brushRef="#br0" timeOffset="41598.37">8062 6747 0,'0'0'0,"24"0"15,1 0-15,0 0 16,-25 0-16,25 0 47,0 0-47,-1 25 15,-24-25-15,50 0 16,-50 0-16,25 0 16,0 0-1,-1 0-15,1 24 16,-25-24-1,50 0 1,-50 0 0,25 0-16,24 0 15,-49 0-15,25 0 16</inkml:trace>
  <inkml:trace contextRef="#ctx0" brushRef="#br0" timeOffset="42333.42">8384 6598 0,'0'0'16,"0"25"-1,0 0-15,0-1 16,0 1-16,0-25 16,0 25-16,0 0 15,0 0-15,-25 24 16,25-49-16,0 50 15,0-50-15,0 25 16,0-25-16,0 25 16,0-1 46,0-24-62,0 25 16,0-25-1,0 25-15,-25-25 16,25 25-16,0 0 15,0-1-15,0 1 16,0 0-16,0-25 16,0 0 62</inkml:trace>
  <inkml:trace contextRef="#ctx0" brushRef="#br0" timeOffset="44639.55">9277 6176 0,'0'-24'16,"0"24"15,-25 0-31,-24 24 16,49 1-16,-25 0 15,-25 0-15,25 0 16,-24 24-16,49-24 15,-25 0-15,0-25 16,25 49 0,0-24-16,-25 0 15,0 0 1,25 0-1,-24-1-15,-1 26 32,0-25-1,0 24-31,25-49 15,-25 50 1,25-50-16,0 25 16,0 0-16,-24-1 15,-1-24 1,25 25-1,0-25-15,0 25 16,0 0-16,0 0 16,25 0-16,-25-1 15,24 1 1,1 0-1,-25 0 17,25-25-17,-25 0 1,25 0-1,0 0-15,-25 0 16,24 0-16,-24 0 16,25 0-16,0 0 15,0 0 1,-25 0-16,50 0 15,-26-50-15,1 50 16,0-49-16,-25 24 16,0 0-1,0 0-15,0 25 16,0-25-16,0 0 15,0 25-15,0-24 16,0 24 0,0-50-1,0 50 1,0-25-16,-25 25 31,25 0-31,-25 0 16,1 0-1,-1 0-15,25 0 16,-25 0-16,0-25 15,25 25-15,-25 0 16,25 0 0,-49 0-1,49 0 1,-25 0-16,25 0 15,-50 0-15,50 0 16</inkml:trace>
  <inkml:trace contextRef="#ctx0" brushRef="#br0" timeOffset="46714.67">10046 6300 0,'-25'0'110,"25"0"-110,-25 0 15,0 0-15,1 0 16,-26 0-16,25 0 15,0 0-15,-24 0 16,49 0-16,-25 0 16,0 0-1,0 25 1,1-25-1,-1 25-15,0 0 16,25-25-16,-25 25 16,0-25-1,-24 24-15,49 1 16,-50 0-16,50 0 15,-25-25 1,25 25 0,0-25 15,0 24-16,0-24 1,0 50-16,0-50 16,0 50-16,25-50 15,-25 24-15,25 1 16,25 0-16,24 0 15,-24 24-15,-1-24 16,1 0-16,-1 0 16,1 0-16,-25-25 15,24 25-15,-49-1 16,25-24 15,0 25 0,0-25-31,-25 25 31,0 0-31,0 0 16,0-1-16,0 1 16,0 50-16,0-51 15,-25 26-15,0-25 16,25-25-16,0 25 15,-25-1-15,25 1 16,-24-25 15,-1 25-15,-25-25-16,25 25 15,1-25-15,-26 0 16,50 0-16,-25 0 16,-24 0-16,49 0 15,-50 0-15,25 0 16,25 0-16,-25 0 15,1 0-15,24 0 16,-25 0-16,-25 0 16,50 0-1,-49-25-15,-1 0 16,50 0-16,-25 25 15,0-24 17,25 24-1,0-25 250,0 0-266,0 0-15</inkml:trace>
  <inkml:trace contextRef="#ctx0" brushRef="#br0" timeOffset="48167.75">10740 6896 0,'50'0'31,"24"0"-31,1 0 16,-1 0-16,25 0 15,-24 49-15,-1-24 16,-49-25-16,50 0 15,-51 0-15,1 0 16,-25 0 0,25 0-1</inkml:trace>
  <inkml:trace contextRef="#ctx0" brushRef="#br0" timeOffset="49102.8">10864 7243 0,'25'0'31,"25"0"-16,-25 0-15,49 0 16,-24 0-16,-1 0 16,-24 0-16,-25 0 15,25 0 32,0 0-47,0 0 16,24 0-16,-49 0 15,25 0 32,-25 0-31,25 0-16,0 0 62</inkml:trace>
  <inkml:trace contextRef="#ctx0" brushRef="#br0" timeOffset="49887.85">11733 6499 0,'0'25'0,"0"-25"16,0 24-16,0 26 15,0-25-15,0 0 16,0 49-16,0-74 16,0 50-16,0-26 15,0 26-15,0 0 16,0 49-16,0-74 15,0 0-15,0 49 16,0-49-16,0 24 16,0-24-16,0 25 15,0-25-15,0-1 16,0 1-1,0 0-15</inkml:trace>
  <inkml:trace contextRef="#ctx0" brushRef="#br0" timeOffset="51871.96">12204 6945 0,'0'-24'16,"25"24"-1,-25-25 1,0 25-1,0-50-15,25 25 16,-25 0 0,24 1-1,-24-26-15,0 25 16,0 0-1,0-24-15,0 24 16,25-25-16,-25 50 16,0-24-16,0-1 15,0 25 16,0-25-31,-25 25 32,1 0-32,-1 0 15,0 0-15,25 0 16,-50 0-16,50 0 15,-25 0-15,1 0 16,-1 0 15,25 0-15,-25 0-16,25 0 15,-25 0 1,0 0 15,25 0-15,0 25-1,-24 0 1,24 24 0,0-49-1,0 25-15,0-25 16,0 50-16,0-50 15,0 24-15,0-24 16,0 25-16,24 0 16,-24 0-1,25-25-15,-25 25 16,25-1-16,0-24 15,0 25-15,-25-25 16,24 0-16,1 25 62,0 0-46,-25-25-16,50 25 0,-50-25 16,25 25-1,-25-1 1,0-24 15,0 25-31,0-25 16,0 25-1,24-25-15,-24 25 16,0 0-16,0-25 15,0 24-15,0-24 16,0 50-16,0-25 16,-74 24-1,74-24-15,-25 0 16,0 0-16,25-25 15,-25 25 1,25-25 46,-24 0-46,24 0-16,-50 0 16,0-25-16,26 0 15,-26 25-15,50-25 16,-50 0-1,26 1-15,24-1 16,-25 25-16,25-25 16,0 25 15,0-25-16,0 25-15,0-25 16,0 1-16,0-1 16,0 25-16,0-25 15,0 0 16,0 25-15,25 0 0,-1 0-1,1 0-15,-25 0 16,25 0-16,25 0 15,-50 0-15,49 0 16,-49 0-16,25 0 16,0 0-16,0 0 15,-25 0-15</inkml:trace>
  <inkml:trace contextRef="#ctx0" brushRef="#br0" timeOffset="52952.02">12750 6921 0,'24'0'16,"26"0"0,74 24-16,-25-24 15,25 0-15,50 0 16,-100 0-16,1 0 15,-1 0-15,-24 0 16,-50 0-16,25 0 16,-1 0-16,-24 0 15,25 0 16,-25 0 94</inkml:trace>
  <inkml:trace contextRef="#ctx0" brushRef="#br0" timeOffset="53575.06">13271 6697 0,'0'25'0,"0"0"16,0 24-16,0-24 15,-25 0-15,25 25 16,0 24-16,0-24 15,0-1-15,0 1 16,0 0-16,0 24 16,-25-24-16,25-50 15,0 49-15,0-24 16,0 0-16,0 0 15,0-25 1,0 0 93</inkml:trace>
  <inkml:trace contextRef="#ctx0" brushRef="#br0" timeOffset="54451.11">14213 6474 0,'-25'25'15,"25"-25"-15,-25 25 16,25-1-16,0 1 16,0 0-16,0 0 15,-24 0-15,24-1 16,0 26-16,-25-25 15,0 49-15,25 1 16,-25-26-16,0 1 16,1 0-16,24 24 15,-25 0-15,25-24 16,0-25-16,-25 24 15,25-24-15,0 0 16,0 0 0,0-25 77,0-25-93,0 0 16</inkml:trace>
  <inkml:trace contextRef="#ctx0" brushRef="#br0" timeOffset="55879.18">14709 6722 0,'0'0'31,"-25"0"-15,1 0 0,-1 0-16,25 0 15,-25 25-15,0-25 16,25 25 31,-25-1-47,25-24 15,-24 25-15,-1 0 16,25 0-1,-25 25-15,0-1 16,25-24-16,-25 25 16,1-50-16,24 24 15,0 26-15,-25-25 16,25 0 0,0-1-16,-25 1 15,25-25 1,0 25-1,0-25 48,25 0-63,0 0 15,49 0-15,-49 0 16,0 0-16,24 0 16,-49 0-16,25 0 15,-25 0-15,50 0 16,-26 0-16,1 0 15,25-50-15,-25 26 16,-1-1 0,-24 25-16,50-50 15,-50 50-15,0-49 16,0 49-16,0-25 15,0 0-15,0 0 16,0 25-16,0-25 16,0 25-1,0-24-15,0-1 16,0 25-1,-25-25 1,25 25 0,-25-25-16,25 25 15,-24 0 16,24-25-31,-25 25 16,0 0-16,25 0 16,-25 0-1,0 0 1,1 0-1,24 0-15,-25 0 16,25 0 0,-25-25-16,0 25 46</inkml:trace>
  <inkml:trace contextRef="#ctx0" brushRef="#br0" timeOffset="61840.53">7987 8508 0,'0'0'63,"0"0"-63,0 25 15,0 24-15,0-24 16,0 0-1,0 25-15,0-26 16,0 1-16,0 25 16,0-1-16,0-24 15,0 0-15,0 25 16,0-50-16,0 24 15,0-24-15,0 25 16,0 0 0,0-25-16,0 50 15,0-25-15,0-1 16,0 1-16,0-25 62,0 0-46,50 0-1</inkml:trace>
  <inkml:trace contextRef="#ctx0" brushRef="#br0" timeOffset="63863.65">8682 8508 0,'0'0'78,"0"0"-62,0 50-16,0-26 15,0 1-15,0 25 16,0-50-16,0 49 15,-25 1-15,25-50 16,0 25 0,0 24-16,0-49 15,-25 50 1,25-50 15,0 25 219,50-25-235,-26 0-15,26-25 16,0 25-16,-26 0 15,1 0-15,0-25 16,-25 0 124,25 25-108,-25-24-17,0 24 1,0-25-16,0 0 15,0 25-15,0-25 16,0 0 0,0 25-16,0-49 15,0 49 1,0-25-1,-25 0-15,25 0 16,0 25 0,0-24-16,0 24 156,0 24-156,0 1 15,0 0 1,0 25-16,0-50 15,0 49-15,0 1 16,0-25-16,0-25 0,0 49 16,0-49-1,0 25 1,0-25-1,0 25-15,0 0 16,0-25 0,0 24-16,0-24 15,0 25 1,0 0-16,0-25 15,0 25-15,0 0 16,0 0-16,0-25 16,0 24-16,25-24 15,-25 25-15,0-25 16,0 50-16,0-50 15,0 25 1,0-25 109,0 0-110</inkml:trace>
  <inkml:trace contextRef="#ctx0" brushRef="#br0" timeOffset="65773.75">9897 8359 0,'-25'-25'93,"25"25"-77,-25 0-1,1 0-15,-26 0 16,0 0-16,-24 0 16,49 0-16,0 0 15,1 0-15,-1 0 16,0 0-16,25 25 31,-25-25-15,0 25-1,25-25-15,-24 25 16,24 0-16,0-1 15,0 1 1,0 0-16,0-25 16,0 25-16,0-25 15,0 25-15,0-1 16,0-24-16,0 25 31,0-25-31,0 50 0,0-50 16,24 25-1,1-25 1,-25 24-16,25 1 15,-25-25-15,25 25 16,0 0 0,-25 0-16,24-25 15,-24 0-15,50 24 16,-50-24-1,25 0-15,-25 25 32,25 0-17,-25-25 1,24 25-1,1-25-15,-25 25 16,0-1 15,25-24-31,-25 25 16,0-25-1,0 25 1,0-25-16,0 25 0,0 0 16,0 0-1,0-25-15,0 24 16,0 1-1,0 0-15,0 0 32,-25 0-1,0-25 16,1 0-47,24 0 15,-25 0-15,0 0 16,0 0-16,25 0 15,-25 0-15,1 0 32,24 0-17,-25 0-15,25 0 16,-50-25-16,50 0 15,-25 25 1,25-25 0,-24 25-16,-1 0 15,25-25 1,-25 1 31</inkml:trace>
  <inkml:trace contextRef="#ctx0" brushRef="#br0" timeOffset="66751.81">10964 8855 0,'-25'0'62,"25"0"-46,0 0 0,25 25-16,24 0 15,-24-25-15,25 25 16,-1-25-16,-24 0 15,0 24-15,-25-24 16,25 0 0,-25 0-1,25 0 1,-1 0-16,-24 0 15,25 0-15,-25 0 16,25 0-16,-25 0 31,25 0-15,0 0-1</inkml:trace>
  <inkml:trace contextRef="#ctx0" brushRef="#br0" timeOffset="67598.86">10790 9227 0,'0'0'62,"0"0"-46,25 0-1,-25 0-15,25 0 16,-1 0-16,1 0 16,0 0-1,0 0-15,0 0 16,-25 0-16,24 0 15,-24 0 1,25 0-16,0 0 16,-25 0-16,25 0 15,0 0-15,-1 0 16,-24 0-16,25 0 15,-25 0-15,25 0 32,0 0-1,0 0-16,-25 0 48</inkml:trace>
  <inkml:trace contextRef="#ctx0" brushRef="#br0" timeOffset="74476.25">12725 8979 0,'49'-49'78,"-49"49"-78,25-25 16,0 0-16,-25 0 16,0 25-16,0-49 15,25 49-15,-25-25 16,0-50-16,0 51 15,0-26-15,25 0 16,-25 26-16,0-26 16,0 25-16,0 0 15,0 1-15,0 24 16,0-25-1,0 25 17,0-25-17,-25 25-15,-25 0 16,1 0-16,-1 0 15,-24 0-15,49 0 16,-25 0-16,25 0 16,1 0-16,-26 25 15,50 0 1,-50-25-16,50 49 15,-24-24-15,-1 25 16,25-26-16,-25 1 16,0 25-16,25-25 15,0-1 1,0-24-16,0 25 15,0-25 1,0 50-16,0-50 16,50 25-16,-1-1 15,26 1-15,74 0 16,-25 25-16,0-50 15,24 24-15,-48 1 16,24 0 0,-75-25-16,-24 0 15,25 25-15,-50-25 31,25 0-15,-25 0 0,24 25-1,-24-25 1,0 49-1,0 1-15,0-25 16,0 0-16,0 24 16,0-49-16,0 25 31,0-25-16,-49 25 1,-1-25 0,1 0-16,24 0 15,0 0-15,-50 0 16,51 0-16,24 0 15,-50 0-15,50 0 16,-50 0 0,50 0-16,-24-25 15,24 25-15,-25-25 16,0 25-16,25-49 15,-25 24-15,0-25 16,25 25-16,0 1 16,-24-1-16,24 25 15,0-25 1,0 0-16,0 25 15,0-25 1,0 25-16,0-25 16,0 1-1,-25 24 110,0 0-78,-25-25-47</inkml:trace>
  <inkml:trace contextRef="#ctx0" brushRef="#br0" timeOffset="91333.22">11708 8657 0,'0'0'125,"0"-50"-78,0 50-31,25-25-1,-25 25 63,24 0-15,-24 0-1,25 0-31,0 0 0,25 25 110,-50 0-126,0-25-15,0 50 16,24-50-16,-24 24 16,0 1-1,0 0 1,0 0-16,0 0 15,0 24-15,0-24 16,0 0-16,0 24 16,0-24-16,0-25 15,0 25-15,0 0 16,0-25-16,0 25 15,0-25 1,0 25 0,0-1-1,0-24 16,-24 0-31,-1 25 32,0-25-32,25 0 0,-50 25 15,1 0 1,24-25-16,0 0 15,0 25-15,1-1 16,24-24-16,-25 0 16,-25 25-1,50-25-15,-25 25 16,1-25-16,-1 0 15,25 0 1,0 0 171,0 0-171,74 0-16,-24 0 15,-25 0-15,-1 0 16,1 0-16,0 0 16,-25 0 30,25 0-30,0 0-16,-1 0 16,1 0-16,0 0 15,0 0-15,0 0 16,-1 0-16,1 25 15,-25-25-15,25 0 16</inkml:trace>
  <inkml:trace contextRef="#ctx0" brushRef="#br0" timeOffset="92400.28">8954 9699 0,'-49'0'109,"-100"0"-93,-25 0-16,-24 0 15,0 0 1,49 0-16,-25 0 0,75 0 16,24 0-16,26 0 15,24 0-15</inkml:trace>
  <inkml:trace contextRef="#ctx0" brushRef="#br0" timeOffset="93272.33">7739 10021 0,'0'0'31,"0"25"-31,0-25 15,0 50-15,0-1 16,0-24-16,0 0 16,0 49-16,0-49 15,0-25-15,0 50 16,0-26-16,0 1 15,0-25-15,0 25 16,0-25 0</inkml:trace>
  <inkml:trace contextRef="#ctx0" brushRef="#br0" timeOffset="95854.48">8210 10096 0,'0'0'47,"0"0"-32,0 24 1,0 1-16,0 0 16,0 0-16,0 0 15,0-1-15,0 1 16,-24 0-16,24 0 15,0 0-15,0-25 94,0 24-78,0-24-16,-25 25 15,25 0 172,0-25-171,0 25 15,0-25-15,0 25-1,0-25 1,0 24 109,0-24-110,25 0-15,-1-24 16,26 24 0,-25 0-16,0 0 15,-1 0-15,1 0 16,0 0-16,-25 0 15,25-25 63,-25 25-62,25 0 0,-1-25-1,-24 25 172,0-25-171,0 25-16,0-25 16,0 1-1,0 24 1,0-25-1,0 25 1,0-25-16,0 25 16,0-25-16,0 0 15,0 1-15,0 24 16,25-25-16,-25 0 31,0 25-15,0-25 15,0 25 156,0 0-187,-25 0 16,25 0-16,0 25 15,0 25-15,-24-26 16,24 1-1,0-25 1,0 25 0,0 0-1,0 0 1,0-25-1,0 49 1,0-49 0,0 25-16,0 0 15,0 0-15,0-25 16,0 24-16,0-24 15,0 25 32,0 0-31,0-25 31,0 50-16,0-50 0,0 24 0,0-24-15,24 50-1,-24-75 173</inkml:trace>
  <inkml:trace contextRef="#ctx0" brushRef="#br0" timeOffset="97308.56">11609 9798 0,'0'0'93,"74"0"-93,-24 0 16,-26 0-16,1 0 15,50 25-15,-26-25 16,1 0-16,24 24 16,1-24-16,-26 0 15,26 0-15,-75 0 16,25 0-16,-25 0 15,24 0 1,1 0 0,0 0-16,0 0 15,0 0-15,49 0 16,-49 0-16,0 0 15,-1 0-15,-24 0 16,25 0 0,0 0-1,0 0 1,24 0-16,-24 0 15,0 0-15,0 0 16,-25 0 0</inkml:trace>
  <inkml:trace contextRef="#ctx0" brushRef="#br0" timeOffset="98191.61">11931 10294 0,'0'0'46,"0"25"-46,0 24 16,0-24-16,0 0 16,0 0-16,0 0 15,0-1-15,0 26 16,0-25-16,0 0 15,0 49-15,0-74 16,0 50-16,0-26 16,0 1-16,-25 0 15</inkml:trace>
  <inkml:trace contextRef="#ctx0" brushRef="#br0" timeOffset="100435.74">12179 10344 0,'0'0'62,"0"0"-62,0 24 16,0-24-1,0 50 1,0-50-16,0 50 16,0-50-16,0 24 15,-25 26-15,25-50 16,0 50-16,0-26 15,-25 26-15,25-25 16,0-25 0,0 25-1,0-1-15,0-24 203,0-24-203,25 24 16,-25-25-16,25 25 15,-25-25 1,50 0-16,-25 25 15,-1 0 1,-24-25-16,25 25 16,-25 0-1,25 0 63,0-24-62,0 24-1,-25-25 17,24 25-32,1-25 15,25 0 1,-50 25-1,25 0 17,-25-25-17,0 25 157,0-24-172,0-1 15,0 25 17,0 0 217,0 25-233,0-1-16,0 26 15,0-25-15,0 0 16,0-1-16,-25 26 16,25-50-16,0 50 15,0-50-15,0 24 16,0-24-1,0 25-15,0 0 16,0-25-16,0 25 16,0-25 15,0 25 31,0-1-15,0-24-16</inkml:trace>
  <inkml:trace contextRef="#ctx0" brushRef="#br0" timeOffset="102750.87">9401 11584 0,'0'0'312,"-50"-25"-312,26 25 16,-1 0-1,0 0 16,0 0-15,0 0-16,1 0 16,-26 0-16,0 25 46,26-25-46,24 25 16,-25-25-16,25 24 16,-25 1 15,25-25-31,0 25 15,0-25 17,0 50-1,0-26-16,0-24-15,0 25 16,0 0 0,25 0-16,-25-25 31,25 25-31,-1-25 15,-24 0-15,25 0 16,0 24-16,0-24 16,24 25-1,-24-25-15,0 0 0,0 0 16,0 0-1,-25 25-15,24-25 0,1 25 16,0-25-16,-25 0 16,25 0-16,0 0 15,-1 25-15,1-25 16,-25 24-16,25-24 15,0 25 17,-25-25-17,25 25-15,-25 0 31,0 0-31,0-25 16,0 24-16,0-24 16,0 25-1,0-25 1,0 25 15,0 0-15,-25-25-1,0 25-15,25-25 16,-50 0-16,50 0 15,-24 0 1,24 0-16,-25 0 16,25 0-16,-50 0 15,50 0 1,-25 0-16,1 0 0,-1 0 15,25 0 1,-25 0-16</inkml:trace>
  <inkml:trace contextRef="#ctx0" brushRef="#br0" timeOffset="104205.96">10517 12129 0,'0'0'78,"0"0"-78,25 0 15,0 0-15,0 0 16,-1 0-16,51 0 16,-26 0-16,1 0 15,0 0-15,-1 0 16,-24 0-16,0 0 15,24 0 17,-49 0-17,25 0-15,50 0 16,-51 0-16,1 0 15,0 0-15,-25 0 16,25 0-16,0 0 16,-25 0-16,25 0 31</inkml:trace>
  <inkml:trace contextRef="#ctx0" brushRef="#br0" timeOffset="105935.05">10592 12526 0,'0'0'62,"0"0"-46,24 0-16,1 0 16,0 0-16,-25 0 15,25 0-15,-25 0 16,25 0-16,-25 0 15,24 0 1,1 0-16,0 0 16,0 0-16,0 0 15,24 0-15,-49 0 16,25 0-16,-25 0 15,25 0-15,0 0 16,-25 0-16,24 0 31,-24-24-15,25 24 171,0 0-171,-25 0-16,25 0 15,0 0 126,-1 0-126,1 0 360,0 0-375,0 0 15</inkml:trace>
  <inkml:trace contextRef="#ctx0" brushRef="#br0" timeOffset="108936.23">12179 11881 0,'0'0'125,"0"-24"-110,0-1 16,25 25-15,-25 0 0,25 0-1,0 0-15,24 0 16,-24 0-16,25 0 15,-1-25-15,-49 25 32,25 0 77,0 0-109,0 0 15,-1 25 1,-24 0-16,0-25 78,0 24-78,0 26 16,0-50-16,0 25 15,0 24-15,0-49 16,0 50-16,0 0 15,0-50 1,0 24-16,-24 1 16,24-25-16,-25 25 15,25-25 1,-25 25-1,25 0-15,-25-25 16,0 25-16,25-1 16,-24 1-16,-1-25 15,0 50-15,-25-50 16,1 25-16,24-1 15,0-24-15,0 0 16,25 25-16,-25-25 31,25 0-31,-24 25 16,24-25-1,-25 0-15,0 0 16,25 0-16,-50 25 16,1 0-1,24-1-15,0-24 16,0 0-16,25 25 15,-49-25-15,49 0 234,25 0-218,24 0-16,1 0 16,-25 0-16,-1-25 15,-24 25-15,25 0 16,-25 0-1,50 0 1,-50 0-16,25 0 16,-25 0-16,24 0 15,1 0 1,0 0-16,-25 0 15,50 0-15,-25 0 16,-1 0-16,-24 0 16,25 25 108,-25-25-61,25 25-48,-25-25 48,25 25-48,0-25 17,-1 25-32,-24-25 109,25 0-94</inkml:trace>
  <inkml:trace contextRef="#ctx0" brushRef="#br0" timeOffset="136078.78">18604 3051 0,'0'0'31,"0"0"-15,0 25-16,0 24 16,0-49-16,0 25 15,0 0-15,0 0 16,0 0-16,0 24 15,-25 26 1,25-26-16,0 1 16,-25-1-16,25-24 15,0 50-15,0-26 16,0 1-16,-25 49 15,25-24-15,0-1 16,0 25-16,-25 25 16,25 0-16,0 25 15,-25 0-15,25-25 16,-24 50-16,24-26 15,-25 26-15,25-25 16,0 49-16,0-24 16,-25 24-1,0 1-15,25-26 16,-25 51-16,1-26 15,-26 50-15,25-49 16,-24-1-16,24 25 16,0 25-16,25-99 15,0 74-15,0-49 16,-25-50-16,25-25 15,-25 124-15,25-148 16,-24 49-16,24 25 16,0-25-16,0 25 15,0-25-15,0 49 16,0 1-16,0-75 15,0 50-15,0-50 16,0 0-16,0 25 16,0-24-16,0-1 15,0 74-15,0-73 16,0-1-16,0 50 15,0-50-15,0-25 16,0 26-16,0 24 16,0-25-1,0 0-15,0-25 16,0 1-16,0 24 15,0 0-15,0 25 16,0-24-16,0-1 16,0-25-16,0 50 15,0-49-15,0 49 16,0 0-16,0-25 15,0 50-15,0-50 16,0-25-16,0 1 16,0-26-16,0 26 15,0-50-15,0-1 16,0 1-16,0-25 15</inkml:trace>
  <inkml:trace contextRef="#ctx0" brushRef="#br0" timeOffset="162022.26">19645 4762 0,'25'0'16,"25"0"15,-1 0-16,1 0-15,24 0 16,-24 0 0,0 0-16,24 0 15,-49 0-15,0 0 16,-1 0-1,-24 0 1,25 0-16,-25 0 16,50 0-1,-50 0 266,0 25-265,-25-25-16,0 50 15,0-50-15,1 25 16,-26 0-16,25 24 15,-49-24-15,-1 25 16,75-50-16,-49 49 16,-1-49-16,25 50 15,1-50-15,24 0 16,-25 25-16,25-1 15,-50 1 1,50-25 0,-25 0-16,25 25 15,-24 0-15,-1-25 31,25 25 1,-25-25-17,25 24 1</inkml:trace>
  <inkml:trace contextRef="#ctx0" brushRef="#br0" timeOffset="164406.4">20513 4713 0,'0'0'94,"0"25"-79,0 24-15,0-24 16,0 25-16,0-25 16,0 49-16,0-24 15,25-26-15,-25 51 16,25-26-16,-25-49 15,0 50-15,0-25 16,0-25-16,0 49 16,0-49-1,0 25-15,0-25 16,0 25-1,0 0-15,0-25 16,25 25 0,-25-25-1,0 24 1,0-24 140,0-49-141,0 24-15,0-25 16,0 26-16,0-26 16,0 50-16,0-50 15,0 50-15,0-24 16,0 24-16,0-25 15,0 25-15,0-25 16,25 0-16,-25 25 16,0-25-16,24 25 15,-24-24 1,0-1-16,0 25 15,0-25 1,25 25-16,-25-25 16,0 25-1,25-25-15,-25 1 16,0 24 15,0-25-15,0 25-16,25-25 15,0 0 1,-25 25 171,25 0-171,24 0-16,-49 0 15,25 25-15,0-25 16,-25 25-1,25 0 1,-25-25 0,0 24-1,24-24 1,-24 25-16,25-25 15,-25 25-15,0 0 16,0-25-16,0 25 16,0-25-16,0 49 15,0-49 1,0 25-1,0-25 1,0 25 0,0 0-1,0-25 1,0 24-16,25-24 15,-25 25 17,0-25-32,0 25 31,0 0-31,0-25 15,0 25 1,0-25 0,0 24-16,0 1 78,0-25-78,25 25 156</inkml:trace>
  <inkml:trace contextRef="#ctx0" brushRef="#br0" timeOffset="166429.51">21332 5110 0,'25'-25'156,"0"25"-156,49 0 16,-24 0-16,24 0 15,-24 0-15,-1 0 16,1 0-16,0 0 15,-50 0-15,24 0 16,1 0-16</inkml:trace>
  <inkml:trace contextRef="#ctx0" brushRef="#br0" timeOffset="170278.73">22200 4787 0,'0'0'78,"25"0"-63,-25 0-15,25 0 16,0 0 0,-1 0 15,-24 0-31,25 0 15,0 25 1,0-25 0,0 25-1,-25-25 1,24 0-1,1 25-15,0-25 16,-25 0 592,0 49-592,0-49-16,-25 50 16,25-50-16,-25 25 15,1 0-15,24-1 16,-25-24-16,25 25 15,0-25 1,-25 25-16,25 0 31,0-25-31,-25 25 16,25-25-1,-25 24 1,25-24 15,0 25-31,-24 0 16,24 0-1,-25 0 1,0-1 0,0 26-1,0-50 1,25 25-16,0 0 15,-24-1-15,-1 1 16,25 0 0,0-25-16,-25 25 15,25 0-15,0-25 16,0 24-1,0-48 173</inkml:trace>
  <inkml:trace contextRef="#ctx0" brushRef="#br0" timeOffset="171534.81">22845 5060 0,'50'0'78,"49"0"-78,0 0 16,25-25-16,-49 25 16,-26-24-16,-24 24 15,-25 0-15,25 0 16,0 0 15,-1 0-15</inkml:trace>
  <inkml:trace contextRef="#ctx0" brushRef="#br0" timeOffset="172862.87">22746 5259 0,'0'24'46,"0"-24"-30,50 0 0,-50 0-16,74 25 15,-74-25-15,50 0 16,24 0-16,-24 25 15,-26-25-15,1 0 16,-25 0-16,25 0 16,-25 0 140,50 0-141,-26 0 16,1 0-31,-25 0 16,25 0 0,-25 0 93,25 0-94,0 0 1,-25-25-16,24 25 47,-24 0 171</inkml:trace>
  <inkml:trace contextRef="#ctx0" brushRef="#br0" timeOffset="183628.5">23912 5035 0,'0'25'78,"25"-25"-63,-1 0-15,51 0 16,-50 0-16,-25 25 16,24-25-1,1 0 1,-25 0-1,25 0-15,25 0 16,-50 0 0,24 0 62,1 0-63,-25 0 1,25 0-16,0 0 15,0 0-15,-1 0 16,1 0-16,0 0 16,0 0-16,-25 0 15</inkml:trace>
  <inkml:trace contextRef="#ctx0" brushRef="#br0" timeOffset="185518.61">25152 4738 0,'0'-25'93,"-25"25"-62,25 0-15,-25 25 0,25-25-16,-24 24 15,-1-24-15,-25 0 16,50 25-16,-25 0 15,25-25 1,-24 25 0,24-25-16,-25 25 15,0-25 1,25 25-16,-25-1 15,25-24-15,-25 25 16,0-25 0,25 25-16,0-25 15,0 25-15,-24 0 16,24-1-1,0 1-15,-25-25 16,25 25-16,0-25 16,0 50-1,0-50-15,0 49 16,0-24-16,0 0 15,0 0-15,0-1 16,0-24-16,0 25 16,0 0-16,0 0 15,25 0 1,-1 24-1,-24-49 1,25 25 15,-25-25 0,25 0 32,0 0-48,0 0-15,0 0 16,-1 0-16,-24 0 16,25-25-1,-25 0-15,0 25 16,0-24-16,25-1 15,-25 0 1,25 25 0,-25-25-16,0 25 15,0-25-15,0 1 16,0 24-16,0-25 15,0 25 1,0-25 0,0 25-16,0-25 15,0 0 1,0 25-1,0-24 1,0-1 0,-25 0-16,25 25 15,-25-25 1,25 25-1,-49-49 1,49 49 0,-25 0-1,0-25-15,0 25 16,25 0-16,-25 0 15,25-25-15,-25 25 16,1 0-16,24 0 31</inkml:trace>
  <inkml:trace contextRef="#ctx0" brushRef="#br0" timeOffset="187728.73">25623 5209 0,'0'0'125,"0"0"-109,25 0-16,-25 0 0,25 0 15,24 0-15,-24 25 16,0-25-1,49 0-15,-24 0 16,-25 0-16,0 0 16,0 0-16,-1 25 15,1-25 32,-25 0-31,25 0-1</inkml:trace>
  <inkml:trace contextRef="#ctx0" brushRef="#br0" timeOffset="189518.83">26516 4936 0,'0'-25'16,"25"1"-16,-25 24 15,0-25 1,25 0-16,0 25 15,-25 0 48,24 0-48,-24 0 1,25 0-16,-25 0 16,25 0-1,0 0 16,-25 0-15,25 0 0,-25 25 15,0 0-16,0-1-15,0 1 16,0-25 0,0 25-16,0-25 15,0 25-15,0 0 16,0-25-1,0 24-15,0-24 16,0 50 0,0-50-16,0 25 15,0-25-15,0 25 16,-25-25-1,25 24-15,-25 1 16,0-25-16,25 25 16,-49-25-1,49 25-15,-25 0 16,-25-25-1,50 0 1,-25 24-16,1-24 16,24 0-1,-25 25 1,25-25-16,-25 0 15,25 0-15,-25 25 16,0-25 0,50 0 186,0 0-202,0-25 16,0 25 0,-1 0-16,26 0 93,-50 0-93,25 0 16,0 0-16,-1 0 15,1 0-15,0 25 16,0-25 0,-25 0 30,49 0-30,1 25 0</inkml:trace>
  <inkml:trace contextRef="#ctx0" brushRef="#br0" timeOffset="191934.97">27211 4762 0,'0'25'16,"0"0"-1,0-25 1,0 25 0,0-25-16,0 25 15,0 0-15,0-1 16,0-24-1,0 50-15,0-25 16,0-25-16,0 25 16,0-1-16,0 1 15,0-25-15,0 25 16,0 0-16,0 0 15,0-25-15,0 24 16,0 1 0,0-25-1,0 25 1,0-25-1,0 25-15,0-25 16,0 25-16,0-1 16,0 1 77,0-25 94,0-74-187,0 24 16,0 25-16,0 1 16,0-1-16,0 0 15,0 0-15,0 25 16,25-49-16,-25 49 15,24-50 1,-24 50 0,0-25-16,0 25 15,0-49-15,25 49 16,-25-25-1,25 0-15,-25 0 16,25 0 0,-25 25-16,0-25 15,0 1-15,25-1 31,-1 25-15,-24-50 0,50 50 93,-50 0-94,25 0-15,-25 0 16,25 25 0,-1-25-1,-24 25 1,25-25-1,-25 25 1,25-25 0,-25 24-16,0-24 15,0 25 1,0 0-1,0 0 1,0-25-16,25 50 16,-25-50-1,0 24 1,25 1-16,-25-25 15,0 25 17,0-25-32,0 25 15,0 24 1,0-49-1,0 25-15,0 0 16,0-25-16,0 25 16,0-25-1,0 25 16,0-25-15,0 24 31,24 1 78,-24-25-94</inkml:trace>
  <inkml:trace contextRef="#ctx0" brushRef="#br0" timeOffset="196262.22">27186 4514 0,'0'-24'94,"0"24"-32,0-25-62,0 25 16,0-50-16,-25 50 15,0-49-15,1 49 16,-1-50-16,0 25 15,25 25-15,-25-25 16,25 25-16,-25-24 16,25-1-16,-25 25 15,1-25-15,24 25 16,-25 0-1,25-25-15,-25 25 32,0-25-17,-24 25-15,24 0 16,0-24-16,-49-1 15,24 25-15,0 0 16,26 0-16,-76-50 16,76 25-16,-26 25 15,0-24 1,-24-1-16,24 0 15,1 25-15,-1 0 16,25 0-16,1-25 16,-26 0-16,50 25 296,0-24-280,0-1-1,0 25-15,0-25 16,0 25-16,25-25 15,-25 25 17,25-25-1,-25 1-16,24 24 1,-24 0 0,25-25-16,0 25 15,-25 0 16,25-25-15,-25 25 0,25-25-1,-1 25 1,-24 0 171,-24 25-187,-1-25 16,25 25-1,-25-25-15,0 0 16,0 25-1,1-25 1,24 24 31,-25-24-32,25 25 1,-50-25 0,50 25-1,-25 0 1,25-25-1,-24 25-15,24-25 16,-25 24 0,0 1-1,25-25 1,-25 25 31,25 0 77,0 0-108,0-1 0,0-24-16,25 0 15,0 25-15,24 0 16,-24-25-16,0 25 15,0 0-15,0-25 16,24 24-16</inkml:trace>
  <inkml:trace contextRef="#ctx0" brushRef="#br0" timeOffset="199126.37">22473 4589 0,'0'0'16,"0"0"-1,0-25 1,25 25-16,0-25 15,-1 25-15,-24 0 16,50-25-16,-25 1 16,0 24-16,-1-25 15,26 0-15,-25 0 16,0 0-16,24 1 15,-49-1-15,25 25 16,-25-25-16,50 25 16,-50-25-16,25 0 15,-25 25-15,49-24 16,-49 24-16,50-25 15,-25 0 1,-1 25 0,1 0-1,0-25 1,25 25-16,-26-25 15,1 25-15,25-24 16,-50 24-16,25 0 16,-1 0-16,1 0 15,0 0-15,0 0 16,0 0-16,-1 0 15,1 0-15,-25 0 16,25 0 0,-25 0-1,25 24 1,0-24-1,-1 25-15,-24-25 32,25 0 14,0 50-30,0-50 0,-25 25-16,25-25 202,-1 0-186,-24-25-16,0 0 16,0-25-1,0 50-15,0-24 16,25 24-16,-25-25 359,25 25-359,-25 0 15,25 49 1,-25-24-16,0 0 15,0 0-15,0 0 16,0-1-16,0-24 16,0 25-1,25-25 16,-25 25 47,0-25-62,0 25-16,0-25 125,-25 0-125,25 0 15,-25 0 1,0 25 0,25-25 15,-25 0-31,25 0 15,-24 0 1,-1 0-16</inkml:trace>
  <inkml:trace contextRef="#ctx0" brushRef="#br0" timeOffset="202102.55">19645 6573 0,'0'0'16,"25"-25"0,50 1-1,-75 24-15,24 0 16,1 0-16,-25 0 15,25 0-15,-25 0 16,25 0-16,0 0 16,24 0-16,-49 0 15,25 0 1,-25 0-16,25 0 15,-25 0 1,49 0-16,-49 0 16,25 0-16,25 0 15,-25 0-15,-1 0 16,1 0-16,0 0 359,-25 24-359,-25-24 0,25 25 15,-25-25-15,1 50 16,-1-25-16,25-1 15,-25-24-15,25 25 16,-25-25-16,0 25 16,25 0-16,-24 0 15,24-25 1,-25 24-1,0 1-15,25-25 16,-25 25 0,25-25-1,0 25-15,-25 0 31,1-25-15,24 25 0,0-1-1,-25 1 1,25 0 15</inkml:trace>
  <inkml:trace contextRef="#ctx0" brushRef="#br0" timeOffset="204270.68">20439 6474 0,'0'0'31,"0"0"-31,0 25 15,25 0-15,-25-1 16,0 1-16,0 25 16,0-50-16,0 25 15,25-1-15,-25 1 16,24 25-16,-24-50 15,0 25-15,25 24 16,-25-49-16,0 25 16,0 0-16,25 0 15,-25 0 1,0-1-1,0-24 1,0 25-16,0 0 16,0 0-1,0-25 1,0 25-16,0-1 0,0 1 31,0-25-31,0 25 16,0-25 155,0-50-155,0 1-16,25 24 15,-25 0-15,0-24 16,25 24 0,-25 0-16,24-25 15,-24 50-15,0-25 16,0 1-16,25-1 15,-25 25 1,0-25 0,0 0-1,25 0-15,-25 25 16,25-49-1,-25 49 1,0-25 15,25 0-15,-25 25 109,25 0-110,-1 0-15,-24 0 0,25 0 16,-25 0-1,25 25 17,-25-25-32,25 25 15,0-25-15,-25 25 16,24-1-1,-24-24 1,0 25-16,0-25 47,25 25-47,-25-25 15,0 25-15,0 0 16,0-25-16,0 24 16,0-24-16,0 25 15,0 0 1,0-25-16,0 25 15,0-25 1,0 25-16,0 0 16,0-1-1,0-24 1,0 25 15,0 0 0,0-25-31,0 25 31,0-25 94</inkml:trace>
  <inkml:trace contextRef="#ctx0" brushRef="#br0" timeOffset="205230.73">21109 6772 0,'25'-25'16,"-1"25"-1,-24 0 1,25 0 0,-25 25-16,25-25 15,0 0 1,24 0-16,-24 0 15,0 0 1,0 0 46,-25 0-46,25 0-16,-1 0 78,-24 0-62,25 0-16,-25 0 109</inkml:trace>
  <inkml:trace contextRef="#ctx0" brushRef="#br0" timeOffset="206118.78">21357 6598 0,'0'0'31,"0"25"-15,0 0-16,-25-1 15,25 1-15,-25 25 16,25-50 0,0 25-16,0-1 15,0 1 1,0-25-16,0 25 15,0 0-15,0-25 16,0 25-16,0-25 16,0 25-16,0-25 15,0 24 1,0 1-1,0-25 17,0 25-17,0-25-15,0 25 16</inkml:trace>
  <inkml:trace contextRef="#ctx0" brushRef="#br0" timeOffset="208108.9">21754 6474 0,'0'0'47,"0"0"-47,25 0 15,-1 0-15,26 0 16,0-25-16,-26 0 15,1 25 1,0 0 140,-25 0-156,25 0 16,-25 0-1,0 50 1,0-50-1,0 25-15,0-25 16,0 49-16,0-24 16,-25 0-1,-25 25-15,50-26 16,-24-24-16,-1 25 15,0 0-15,0-25 16,0 25-16,-24-25 16,24 25-1,0-25 16,0 24-31,0-24 47,25 25-31,0-25 202,0 0-202,25 0-16,-25 0 15,25 0-15,0 0 16,0 0-16,-25 0 16,25 0-16,-25 0 15,24 0 1,1 0 31,-25 0-47,25 0 15,-25 0 1,50 0 46,-50 25-46,0-25 31,24 25-32</inkml:trace>
  <inkml:trace contextRef="#ctx0" brushRef="#br0" timeOffset="210046.01">22423 6424 0,'-24'0'16,"24"25"-1,0-25 1,0 25-16,0 25 15,0-26 1,0 1 0,0-25-16,0 50 15,0-25-15,0-25 16,0 49-16,24-49 15,-24 25-15,0 25 16,0-50-16,0 24 16,0 1-16,0-25 15,0 25 1,0-25-1,0 0 173,0 0-188,0-25 15,0 0-15,0-24 16,0 24-16,0 0 15,0-24-15,25 24 16,-25 0-16,0 0 16,0 0-16,0 1 15,25 24-15,-25-25 31,0 0-31,0 25 16,0-25-16,25 25 16,-25-25-16,25 1 15,-25-1-15,0 25 16,24-25-16,-24 25 15,25-25 1,-25 0 15,0 25-15,25 0 62,0 0-78,-25 0 15,25 0 1,-1 0 0,-24 25 15,0-25-16,25 25-15,-25 0 16,0 0-16,0-1 16,0 1-16,0 0 15,0-25-15,0 25 16,0-25-16,0 25 15,0-1-15,0-24 16,0 25-16,0-25 16,0 25-16,0 0 15,0-25 1,0 25-16,0-25 15,0 24-15,0-24 16,0 25 0,0 0-1,0-25 1,0 25 15,0-25-31,0 25 31</inkml:trace>
  <inkml:trace contextRef="#ctx0" brushRef="#br0" timeOffset="210926.06">23044 6499 0,'0'0'15,"24"0"-15,1 0 16,-25 0-16,25 0 16,0 0-16,0 0 15,-25 0-15,49 0 78</inkml:trace>
  <inkml:trace contextRef="#ctx0" brushRef="#br0" timeOffset="211878.11">23019 6697 0,'0'25'47,"25"-25"0,-1 0-31,-24 0-16,25 0 15,-25 25-15,25 0 16,0-25-16,-25 0 62,25 0-46,-25 0 124,24 0-140,1 0 16,-25 0-16,25 0 15,-25 0 1,25 0 0</inkml:trace>
  <inkml:trace contextRef="#ctx0" brushRef="#br0" timeOffset="212933.17">23887 6598 0,'0'0'32,"0"25"-17,25-25-15,-25 0 16,25 0-16,-25 0 15,24 0-15,1 0 63,-25 0 15,25 0-31,-25 0-16,25 0-16</inkml:trace>
  <inkml:trace contextRef="#ctx0" brushRef="#br0" timeOffset="214083.24">24333 6598 0,'-49'0'93,"49"0"-77,-25 0-16,25 0 15,-50 0 1,50 0-16,-24 0 16,-1 0-16,0 0 15,0 0 1,25 0-16,-49 0 15,49 0 1,-25 0-16,0 0 16,0 0-16,0 0 15,25 0-15,-24 0 16,-1 0-1,25 0-15,-50 25 16,25-25 0,25 25-16,-25-25 15,1 0-15,24 0 16,-25 0-1</inkml:trace>
  <inkml:trace contextRef="#ctx0" brushRef="#br0" timeOffset="-213426.38">25127 6102 0,'-25'0'94,"1"0"-79,24 0-15,-25 0 16,0 0-16,0 0 15,25 25-15,-25-25 16,25 25 0,-24-25-16,-1 24 15,25-24-15,-25 25 16,25 0-16,-25-25 31,25 25-15,0-25-16,0 25 15,0-1-15,0-24 16,0 25-16,0 25 15,0-50-15,0 49 16,0-24-16,0 0 16,-25 25-16,25-50 15,0 24-15,0 1 16,0 0-16,-25 0 15,25-25-15,0 25 16,0-1 0,0-24-16,0 25 15,0-25-15,0 25 16,25-25-16,0 50 15,-25-50 1,25 24-16,-25-24 16,25 25-16,0 0 15,-25-25-15,24 0 16,1 0-16,0 0 15,-25 0 1,25 0 0,-25 0-1,25 0-15,-1 0 16,1 0-16,-25 0 15,25-25 1,0 0-16,-25 25 16,0-24-16,0-1 15,0 0 1,0 25-16,0-25 15,0 0 1,0 25-16,0-24 16,0-1-1,-25 0 1,0 0-1,0 0-15,25 25 16,-24-24 46,-1 24-46,0 0-16,0 0 16,0 0-16,1 0 15,-1 0-15,0 0 16,25 0-16,-25 0 15,0 0-15,0 0 110,25 0-110,0 0 46</inkml:trace>
  <inkml:trace contextRef="#ctx0" brushRef="#br0" timeOffset="-211960.29">25549 6548 0,'0'0'78,"25"0"-62,-1 0-16,1 0 15,0 0-15,0 0 16,-25 0-16,25 0 15,-1 0-15,26 0 16,-50 25-16,25-25 16,0 0-16,-1 0 15,1 0 1,0 0-16,25 0 31,-25 0-31,24 25 16,-24-25-16,25 0 15,-26 0-15,1 0 16,0 0-1</inkml:trace>
  <inkml:trace contextRef="#ctx0" brushRef="#br0" timeOffset="-211146.25">25921 6325 0,'0'0'15,"0"50"1,-25-50-16,25 49 16,0 1-1,-25-25-15,25 0 16,0-1-16,0-24 15,0 50-15,0-25 16,0 0-16,0 24 16,-25 1-16,25-50 15,0 25-15,-24 24 16,24-24-1,0-25-15,0 25 16,0-25 0,0 25-1,0-25 48,0 0 30</inkml:trace>
  <inkml:trace contextRef="#ctx0" brushRef="#br0" timeOffset="-209658.16">26442 6276 0,'0'0'109,"25"0"-94,-1 0-15,1 0 16,0 0-16,-25 0 16,25 0-1,-25 0-15,25 0 16,-1 0-16,-24 0 15,25 0-15,-25 0 16,25 0-16,-25 0 31,25 0-31,0 0 16,-25 0-16,24 0 15,26 0-15,-25 0 16,0 0-16,-1 0 16,1 0 46,-25 0-62,25 0 203,-25 24-188,0-24-15,-25 25 16,0-25-16,25 25 16,-49 25-16,49-26 15,-25-24-15,25 25 16,-25 0-16,0 0 15,-24 24-15,49-49 16,-50 50-16,50-50 16,-25 25-16,1 0 15,-1-25-15,25 24 16,-25-24-16,25 25 31,0-25 187,0 0-186</inkml:trace>
  <inkml:trace contextRef="#ctx0" brushRef="#br0" timeOffset="-193212.22">20563 8285 0,'25'0'16,"0"0"-16,-25 0 15,24 0-15,-24 0 16,25 0 0,-25 0 15,25 0-31,0 0 15,-25 0-15,25 0 16,0 0-16,-1 0 16,1-25-16,0 0 15,25-24 1,-26 24-1,-24 0 1,0 0 0,0 25 15,0-25-16,0 1 1,0 24 62,0-25-62,-24 25 30,24 0-30,-50 0-16,25 0 16,25 0-16,-25 0 15,1 0-15,24 0 16,-25 0-1,25 0 1,-25 0 0,0 0 15,0 0-16,25 0 1,-25 25-16,1-1 16,24-24-16,-25 25 15,0-25-15,0 25 31,25 0 1,0-25-17,0 25 1,0-25-1,0 24 1,0-24-16,0 25 16,0 0 15,0 0-16,0 0 1,25-25-16,0 24 16,24 1-1,-24-25 1,-25 25-1,25-25 1,0 0 0,-25 25-16,25 0 15,0-25-15,-1 24 16,1-24-1,-25 25 17,25 0-32,0-25 15,-25 25 1,0-25 15,0 25-15,0-1-1,0-24-15,0 25 16,0-25-1,0 50 32,0-50-16,-25 0-15,25 0 0,-25 0-16,25 0 15,-25 0-15,1 0 31,24 0 16,-25 0-47,25 0 16,-25 0-16,25 0 15,-25 0-15,0 0 16,25 0 0,-25-25-1,25 25 1,-24-25-1,-1 25 17,25-49-1,0 49 0,-25-25-31,25 25 47,0-25-16,0 0-15,0 25-16,0-25 15,0 25 1,0-49-1,0 49 48,25-25-63,0 25 31,-25 0 47</inkml:trace>
  <inkml:trace contextRef="#ctx0" brushRef="#br0" timeOffset="-191627.13">21307 8186 0,'0'0'63,"0"49"-63,0 1 15,0-1-15,0 1 16,0 0-16,0-1 16,0-24-16,0 0 15,0 0-15,0-1 16,0 1-1,0 0-15,0 0 0,0 0 16,0-1 0,25-24-16,-25 25 31,0-25-16,0 25 1,25-50 156,-25 0-172,0-24 15,0-1-15,0 1 16,0-1-16,0-24 15,0 74-15,0-50 16,0 25 0,0 25-16,0-25 15,0 25-15,25-49 16,-25 49-1,24-50 1,-24 50 0,25-25-1,-25 25 1,50-49-1,-50 49 63,25 0-62,-1 0-16,-24 0 16,25 0-16,-25 0 15,50 0 1,-50 25-1,25-25 1,-25 24 0,0 26-1,0-50-15,24 25 16,-24-25-16,0 25 15,0-1-15,0 1 16,0 0-16,0 0 16,0-25-16,0 49 15,0-49-15,0 25 16,0-25-16,0 25 15,0-25-15,0 25 16,0 0 0,0-25-1,25 24 1,-25-24-1,0 25-15,25-25 16,-25 25 15,0 0-15,25-25 31,-25 0-32,0-99-15</inkml:trace>
  <inkml:trace contextRef="#ctx0" brushRef="#br0" timeOffset="-190656.07">22027 8086 0,'0'0'110,"24"0"-64,-24 0-46,25 0 16,-25 0 0,25 0-16,25 0 15,74 0-15,0 25 16,-75-25-16,50 0 15,-49 0-15,0 0 16,-1 0-16,-49 0 16,25 0-1,-25 0-15</inkml:trace>
  <inkml:trace contextRef="#ctx0" brushRef="#br0" timeOffset="-189842.03">22076 8384 0,'0'25'15,"0"-25"-15,25 0 16,0 0-16,0 0 31,-25 25-31,24-25 16,1 0-16,0 0 15,0 0-15,0 0 16,24 0-16,-49 0 16,25 0-1,0 0 32,0 0-31,-1 0-1,1 0 16,-25 0 94</inkml:trace>
  <inkml:trace contextRef="#ctx0" brushRef="#br0" timeOffset="-188010.92">23019 7813 0,'0'0'156,"0"0"-156,0 25 15,25-25-15,-25 25 16,0 0-16,0 0 15,0-1-15,0 1 16,0 0-16,0 0 16,0 0-1,0 0-15,0-25 16,0 24-16,0 1 15,0 0-15,0 0 16,0 0-16,0-25 16,0 24-1,0 1-15,0 0 16,0-25-16,0 25 15,0-25 1,0 25 15,0-1-15,0-24-1,0 25 17,0-25 14,0 25-14,0 0-17,0-25 1,0 25-1,0-25 1,0 24 0,0-24-1</inkml:trace>
  <inkml:trace contextRef="#ctx0" brushRef="#br0" timeOffset="-177577.33">20985 9079 0,'0'0'15,"0"0"1,0 0-16,-25 0 15,25 0 1,-25 0 0,0 0-1,1 0-15,-1 0 16,0 0-16,0 0 15,-24 0 1,24 0-16,0 0 16,0 0-16,0 0 15,-24 0-15,-1 0 16,0 0-16,1 0 15,-26 0-15,26 0 16,-1 0-16,25 0 16,1 0-16,-1 0 15,0 0-15,25 0 16,-25 0-1,25 0 17,-25 0-17,1 0 141,-26 0-140,0 0-16,1 0 15,49 0-15,-25 0 16</inkml:trace>
  <inkml:trace contextRef="#ctx0" brushRef="#br0" timeOffset="-175121.19">20389 9674 0,'0'0'63,"0"0"-63,0 0 15,0-25 1,0 0-1,0 25 17,0-25-17,0 25-15,0-24 16,0-1-16,0 25 15,0-25 1,0 25 0,0-25-16,-24 0 15,24 1 16,-25 24 1,0-25-17,25 0-15,-25 25 16,0 0-1,1 0-15,-1-25 16,25 25-16,-25 0 16,0 0-16,25 0 15,-25 0-15,25 0 16,-24 0-16,24 0 15,-25 0-15,0 0 16,25 0 0,-25 0-16,25 0 15,-49 0 1,49 0-1,0 0 1,-25 25-16,25 0 16,0 0-16,0-25 15,0 24-15,0 1 16,0 0-1,0-25-15,0 50 16,0-50-16,25 0 16,-1 24-16,-24-24 15,50 50-15,-25-50 16,24 25-16,1-25 15,0 0-15,-1 0 16,1 25-16,-50-25 16,25 0-16,-1 0 15,-24 0-15,25 0 16,-25 0-16,25 0 15,0 0 1,0 24-16,-1-24 31,1 25 32,-25-25-32,0 25-16,0 0-15,0-25 16,-25 25-16,25-25 16,-24 24-16,24-24 15,-25 25-15,0-25 16,25 25-16,-25-25 15,-24 25-15,24 0 16,0-25 0,0 24-16,0-24 15,1 25 1,24-25-1,-50 0 1,50 0 0,-25 0 108,25-25-108,0 25-16,0-24 16,0-1-16,25 0 15,-25 0-15,25 0 16,-25-24-16,49 24 15,-49 0-15,25 25 16,0-25 0,-25 1-1,25-1 1,-25 25-1,25-25 17,-1 25-17,1 0 32,-25 0-31,25 0-16,0 0 15</inkml:trace>
  <inkml:trace contextRef="#ctx0" brushRef="#br0" timeOffset="-173602.1">23937 8855 0,'-25'0'16,"25"0"-1,-25 0 1,25 0 0,-50 0-1,50 0 16,-49 25-31,49-25 16,-25 0-16,25 0 16,-25 0-16,0 0 15,0 25-15,1-25 16,-26 0-16,-24 0 15,24 0 1,-49 25-16,24-25 16,26 0-16,-26 0 15,26 0-15,-1 0 16,50 0-16,-25 0 15</inkml:trace>
  <inkml:trace contextRef="#ctx0" brushRef="#br0" timeOffset="-171827">23639 9599 0,'-25'0'78,"25"0"-62,0-24-16,0 24 15,0-25-15,0 25 16,0-50-16,0 50 15,0-25 1,0 25-16,0-24 16,0-1-16,0 25 15,0-25-15,0 0 16,0 0-1,0 25-15,0-24 16,0 24 0,0-25-16,0 25 15,0-25-15,-25 0 16,25 25-1,-25-49-15,-24 49 16,49 0 0,-50-50-16,50 50 15,-25 0 1,25 0-1,-24 0 1,-1 0-16,0 0 16,0 0-16,0 0 15,-24 0-15,24 0 16,25 25-16,-25-25 15,25 25 1,-25-1 0,25-24-16,0 25 15,0-25 1,0 25-16,0 0 15,0-25-15,0 25 16,0-25-16,0 49 16,25-49-16,0 25 15,25 0-15,-26-25 16,26 0-16,-25 25 15,24-25-15,-24 24 16,25 1-16,-1-25 16,1 25-16,-50-25 15,25 0-15,0 25 16,-25-25-1,24 0 1,1 0 0,0 49-16,0-49 15,0 0 48,-25 0-63,0 25 15,0-25 16,0 50-31,0-50 16,-25 25 0,25-25-16,-25 24 15,25-24 1,-50 25-16,50 0 15,-24-25-15,24 0 16,-25 0 0,0 0-16,25 0 15,-25 0-15,25 0 31,-25 0-15,1 0 15,24 0-15,-25 0-1,0 0-15,0-25 16,25 0 0,0 1-16,0 24 15,0-25-15,0 25 16,0-25-1,0 25-15,0-25 16,0 0 0,0 25-1,0-24-15</inkml:trace>
  <inkml:trace contextRef="#ctx0" brushRef="#br0" timeOffset="-169630.87">21084 10616 0,'25'0'15,"-25"0"1,25 50-1,-25-50-15,0 25 16,24 24-16,-24-49 16,0 25-16,0 0 15,0 0-15,25 0 16,-25 24-16,0-49 15,0 25-15,0 25 16,25-26-16,-25 1 16,0 0-16,25 0 15,-25 0-15,0-25 16,0 24-16,0 1 15,0-25 17,0 25-17,25 0 1,-25 0-1,0-25 1,0 25 15,0-25 125,0-50-140,0 0-16,24 1 15,-24 24-15,0-25 16,0 25-16,0 1 16,0-1-16,0 25 15,0-25 1,0 0-1,0 0 1,25 1 0,0-1-1,-25 25 1,25-50-1,-25 50 1,25-25-16,-1 25 16,1-49-1,-25 49 1,50 0 77,-50 0-77,49 0-16,-49 0 16,25 0-16,-25 25 15,25-1 1,-25-24-1,25 50 1,0-50 0,-25 25-16,0 0 15,0-1-15,0 1 16,0-25-1,24 50-15,-24-50 16,0 25-16,0-1 16,0 1-16,0 0 15,0-25-15,0 50 16,0-50-16,0 24 15,0-24 1,0 25 0,0 0-1,0-25 1,0 25-1,25-25 17,0 0 92,0 0-124</inkml:trace>
  <inkml:trace contextRef="#ctx0" brushRef="#br0" timeOffset="-168614.81">21952 10716 0,'0'0'93,"25"24"-93,0-24 16,24 0-16,1 25 16,-25-25-16,0 0 15,-1 0-15,-24 0 16,25 0 31,25 0-47,-25 0 15,-1 0-15,1 0 16,-25 0-16,50 0 15,-25 0-15,-1 0 16,-24 0 0,25 0-16,-25 0 15,25 0 63,-25 0-62</inkml:trace>
  <inkml:trace contextRef="#ctx0" brushRef="#br0" timeOffset="-167750.76">22027 11063 0,'0'0'31,"0"0"-15,24 0-1,1 0-15,0 0 16,0 0-16,-25 0 16,25 0-16,-1 0 15,-24 0-15,25 0 16,25 0-16,-25 0 15,24 0-15,1 0 16,-1 0-16,1 0 16,-25 0-16,-25 0 15,25 0 1,-25 0 15,24 0-31,-24 0 16,25 0-16,0 0 140</inkml:trace>
  <inkml:trace contextRef="#ctx0" brushRef="#br0" timeOffset="-166786.72">22969 10220 0,'0'0'47,"0"0"-47,0 24 16,0 1-1,0 0-15,0 0 16,25 0-16,-25-1 16,0 1-16,25 0 15,-25 0-15,0 0 16,0-1-16,0 1 15,0 0-15,0 0 16,25-25-16,-25 25 16,24-25-16,-24 24 15,0 1 1,0-25-16,0 25 15</inkml:trace>
  <inkml:trace contextRef="#ctx0" brushRef="#br0" timeOffset="-165714.65">23564 10790 0,'0'25'31,"0"-25"0,-24 0-31,-1 0 16,0 0-16,-25 0 16,1 0-16,24 0 15,-25 0-15,26 0 16,-1 0-16,-25 0 15,25 0-15,25 0 16,-49 0-16,24 0 16,0 0-16,25 0 15,-25 0-15,25 0 47,-24 0-47,-1 0 16,0 0-16,25 0 15,-25 0-15,0 0 16</inkml:trace>
  <inkml:trace contextRef="#ctx0" brushRef="#br0" timeOffset="-161697.42">23217 11361 0,'0'0'172,"25"0"-157,0 0-15,-25-25 16,0 25-16,25-25 15,-25 25-15,0-50 63,0 50-48,0-24-15,0-26 16,0 50-16,-25-25 16,0 0-16,25-24 31,-25 49-16,0-25 1,25 0 0,-24 0-1,24 25 16,-25-25-15,0 25-16,25 0 16,-25 0-16,25 0 15,-25 0 79,25 0-79,-24 0 1,-1 0-16,25 0 16,0 25-1,0-25 1,0 25-16,0 0 15,0-25-15,0 25 16,25-1 0,-25 1-1,24-25 1,-24 0-16,25 25 31,0-25-31,-25 0 16,25 0-1,-25 0-15,25 25 16,-25-25-1,49 25 1,-49-25 0,25 0-1,-25 0-15,25 0 16,0 25-1,-1-25 1,1 0-16,-25 24 16,25-24-1,-25 25 1,25-25 15,-25 25 0,25-25-15,-1 25-1,-24-25 17,0 25-17,0-1-15,0-24 16,0 25-1,0-25-15,0 25 16,0 0 0,-24 0-16,24-25 15,-25 24 1,25 1-1,-50-25-15,25 0 16,1 0 0,24 0-16,-25 0 15,0 0-15,0 0 16,0 0-16,25 0 15,-24 0 1,-1 0-16,0 0 16,25 0-1,-25 0 1,0 0-16,25 0 15,-24-25 1,24 1 31,0 24-32,0-25 17,0 25-17,0-25 1,0 0-16,24 0 15,1 1 1,-25 24 0,25-25-1,0 25 16,-25-25 63,25 25-94,-25 0 16,24-25-16,1 25 15,0 0 1,-25 0 46,25-25-15,0 25-31,-1-24 77,-24-1-62,0 25 1,0-25-32,0 25 15,0-25 1,0 25 31,0-25-1,0 0 48,0 25-63,0-24 0,0 24 47,0-25-62,-24 25 0,-1-25 15,25 0-16,-25 25 17,25-25-1,-50 25-16,50-24 1,-24 24 15,24-25 16,-25 25-31,0 0-16,25 0 15,-25 0 1,25 0 31,-25 0-47,25 0 31,-24 0 47,-1 0-78,25 25 15,0-25 79,0 24-63,0 1-15,0 0 15,25-25-15,-25 25 30,24-25-14,-24 25 14,0-25-30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7T08:16:40.6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2406 4242 0,'0'0'141,"-25"0"-126,25 0-15,-49 0 16,24 0-16,0 0 16,25 0-16,-25 0 15,25 0 1,-25 0-16,1 0 15,-1 0 32,25 0-47,-25 0 31,25 0-15,-25 0-16,0 0 16,25 24-16,-24-24 15,24 25 172,0-25-171,0 25-16,0 25 16,0-26-16,0 1 15,0 0-15,0 0 16,0 0-16,0-25 15,0 24-15,0 1 16,24 0-16,-24-25 16,0 25-16,25-25 15,-25 49-15,0-49 16,0 25-16,0-25 15,0 25-15,0 0 16,0-25-16,0 25 16,25-25 108,-25-25-124,0 0 16,0 25-16,0-25 16,25 25 15,0-25-16,-25 25 1,24 0 0,-24-24-16,25 24 46,-25 24-30,25-24 0,0 25-1,-25-25 1,25 25-1,-25 0 17,24-25-32,1 25 31,-25-25-16,0 24-15,0-24 16,0 50-16,0-50 16,0 25-16,0-25 15,0 25 1,0 0-16,0-1 15,-25-24 1,25 25 0,-24 0-16,24-25 15,-25 25 1,0-25 15,0 0 47</inkml:trace>
  <inkml:trace contextRef="#ctx0" brushRef="#br0" timeOffset="1031.05">2729 4539 0,'0'25'62,"0"-25"-62,49 25 16,-49-25 0,25 25-16,-25-1 15,50 1-15,-50 0 16,24 0-16,1 24 15,0-24-15,-25-25 16,25 25-16,0 0 16,-25 0-16,24 0 15,1-1-15,0 26 16,49 24-1,-49-24-15,0-25 16,0 0 0,-25-25 124,0 0-124,-25-50-16,25 0 15</inkml:trace>
  <inkml:trace contextRef="#ctx0" brushRef="#br0" timeOffset="1728.09">3125 4539 0,'0'-25'16,"-24"25"-1,24 25 1,0-25-16,-25 50 15,0-50-15,25 25 16,0-1-16,0 1 16,-25-25-16,25 25 15,0 0-15,-25 0 16,25-1-16,0 1 15,0-25-15,0 25 16,-24 25-16,24-50 16,-25 49-16,0-24 15,25-25-15,-25 50 16,0-25-1,25-1-15,-24 1 16,24 0 0,-25-25 108</inkml:trace>
  <inkml:trace contextRef="#ctx0" brushRef="#br0" timeOffset="2527.14">3373 4812 0,'25'0'16,"25"0"-16,-1 0 15,-24 0-15,25 0 16,-50 0 0,25 0-16,-25 0 15,24 0-15,-24 0 16,25 0-16,0 0 15,0 0-15,0 0 16,0 0-16,-25 0 16,24 0-16,1 0 46,-25 0-30,25 0 0,-25 0-1</inkml:trace>
  <inkml:trace contextRef="#ctx0" brushRef="#br0" timeOffset="3151.18">3621 4663 0,'0'0'16,"0"0"-1,0 25-15,0 25 16,0-1 0,0-24-16,0 0 15,0-25-15,0 50 16,0-26-16,0 1 15,0 0-15,0-25 16,0 25-16,0 0 16,0-1-1,0 1 1</inkml:trace>
  <inkml:trace contextRef="#ctx0" brushRef="#br0" timeOffset="4912.28">4316 4390 0,'-25'0'140,"25"0"-140,-25 0 0,25 0 16,-24 0 0,-1 0-16,25 0 15,-25 0 16,25 0-31,-50 0 32,50 0-32,-24 25 15,-1-25-15,0 0 16,0 25-16,0 0 15,1-25 17,24 0 108,0 25-124,0-1-1,0-24-15,0 25 16,0-25-1,0 25-15,0 0 16,0 0-16,0 24 16,0-49-16,0 50 15,0-1-15,0-49 16,0 25-16,0-25 171,24 0-155,-24 0 0,25 0-16,0-25 15,-25 25 1,50 0-16,-26 0 15,-24 0-15,25 0 16,0 0 0,-25 0-1,25 0 1,-25 0-1,49 0-15,-24 0 16,-25 0-16,25 25 16,0 0-1,-25-25 16,0 25-15,0-25-16,0 25 16,0-25-1,0 25-15,0-1 16,0 1-16,0-25 15,0 50-15,0-50 16,0 49 0,0-49-16,-25 25 15,25-25 1,-25 25-1,25-25-15,-25 25 16,25 0 0,-24-25-1,-1 24 32,25-24-31,0 0-1,0-24-15</inkml:trace>
  <inkml:trace contextRef="#ctx0" brushRef="#br0" timeOffset="5903.33">4812 4614 0,'0'0'94,"0"0"-94,50 24 15,-25-24 1,24 0-1,-24 0 1,25 0-16,-1 0 16,26 0-16,-26 0 15,-24 0-15,0 25 63,0-25-63,-1 0 15,1 0-15,-25 0 16</inkml:trace>
  <inkml:trace contextRef="#ctx0" brushRef="#br0" timeOffset="6766.38">4862 5011 0,'0'0'94,"25"0"-79,-1 0-15,-24 0 16,25 0-16,25 0 16,-25 0-16,24 0 15,1 0-15,-1 0 16,1 0-16,-25 0 15,24 0-15,-49-25 32</inkml:trace>
  <inkml:trace contextRef="#ctx0" brushRef="#br0" timeOffset="9071.51">5705 4490 0,'0'0'62,"0"24"-62,25 1 16,-25 0-1,0-25-15,0 25 16,0 0-16,0-1 16,25 26-16,-25 0 15,0-26-15,0 26 16,0-25-16,0 0 15,24 49-15,-24-24 16,0-50-16,0 25 16,25-1-16,-25 1 15,0 0 1,0-25 77</inkml:trace>
  <inkml:trace contextRef="#ctx0" brushRef="#br0" timeOffset="10821.61">6276 4539 0,'-25'-25'47,"0"25"-31,0 0-16,-49 0 15,49 0-15,0 0 16,25 0-1,-25 0 63,25 0-31,0 0-16,0 25-15,0-25-16,0 25 16,0 0-1,0 0-15,0-25 16,0 49-16,0-24 15,0 0-15,0 24 16,0-24-16,25 25 16,-25 0-1,0-50-15,0 24 16,25 1-16,-25 0 15,25-25 1,-25 0 124,0-25-140,0 25 16,0-49-16,25 24 16,-25 25-1,0-25-15,24 0 16,1 25 46,0 0-46,25 0-16,-50 0 15,24 0-15,1 0 16,-25 0 0,25 25-1,-25-25 1,25 25-16,-25-25 15,25 25 1,-1-1-16,-24-24 16,0 25-1,0 0-15,0 0 16,0-25-16,0 25 15,0 24 1,-24-24 0,24 0-1,-25-25 1,0 25-1,25-1-15,-25 1 32</inkml:trace>
  <inkml:trace contextRef="#ctx0" brushRef="#br0" timeOffset="11655.66">6697 4713 0,'0'0'16,"0"25"0,0-1-1,25-24-15,0 25 16,-25-25-16,49 25 15,-49 0 1,25-25-16,-25 25 16,25-25-16,25 25 15,-50-1-15,49 1 16,26 0-16,-50-25 15,-1 0-15,-24 25 16</inkml:trace>
  <inkml:trace contextRef="#ctx0" brushRef="#br0" timeOffset="12295.7">6970 4663 0,'0'0'0,"0"25"15,0-25-15,0 25 16,0 0-16,0-25 15,0 24-15,0-24 16,0 25-16,0 0 16,-25 25-16,25-50 15,0 25-15,0-1 16,0 1-16,-24 0 15,24 0 1,0 0-16,0-1 0,-25 1 16,25-25-16,0 25 15</inkml:trace>
  <inkml:trace contextRef="#ctx0" brushRef="#br0" timeOffset="13350.76">7541 4837 0,'0'-25'47,"0"25"-31,0 0-1,24 0-15,1 0 16,-25 0-16,25 0 15,-25 0 1,25 0 0,0 0-16,-25 0 15,24 0-15,-24 0 16,25 0-16,0 0 15,-25 0 1,25 0 0,-25 0-16,25 0 15,24 25-15,-49-25 16,50 0 62,-50 0-63,25 0-15,-25 0 16,24 0 31,1 0-16</inkml:trace>
  <inkml:trace contextRef="#ctx0" brushRef="#br0" timeOffset="15221.87">8285 4514 0,'0'0'16,"25"25"-16,-1 25 15,-24-50-15,0 49 16,25-24-16,-25 0 16,25 0-1,-25 0-15,0 49 16,0-74-16,0 25 15,0 25-15,0-50 16,0 24-16,0-24 16,0 25-1</inkml:trace>
  <inkml:trace contextRef="#ctx0" brushRef="#br0" timeOffset="17246.98">8483 4514 0,'25'0'31,"-25"-24"0,25 24-15,-25 0 15,25-25-15,-1 25-1,-24 0-15,25-25 16,-25 25 109,25 0-94,0 25-15,-25-25-1,25 25 1,-25-25-1,0 24-15,0-24 16,0 25-16,24 0 16,-24 0-1,25 0-15,-25-1 16,0-24-16,0 25 15,0 0 1,0-25-16,0 25 16,0 0-16,0-25 15,0 49 1,0-24-1,-25 0 1,25 0 15,0 0-15,-24-25-1,24 24 1,-25-24 0,0 0-1,25 0 1,-25 0-16,25 0 390,25 0-375,0 0-15,0 0 16,-25 0-16,24 0 16,1 0 155,-25 0-140,25 0-31,-25 0 16,25 0 0,-25 25-16,25-25 15,-1 0 32,-24 0-31,25 0-1,-25 0 16</inkml:trace>
  <inkml:trace contextRef="#ctx0" brushRef="#br0" timeOffset="18511.05">9153 4688 0,'25'25'16,"-25"-25"15,25 0 0,-1 0-31,-24 0 16,25 0-16,-25 0 16,25 0-16,0 0 15,-25 0-15,25 0 16,-25 0-16,49 0 15,-49 0-15,25 0 16,49 0-16,-49 0 16,-25 0-16,25 0 15,0 0-15</inkml:trace>
  <inkml:trace contextRef="#ctx0" brushRef="#br0" timeOffset="19319.09">9872 4242 0,'0'0'31,"0"0"-31,0 49 15,0-24-15,0 25 16,0-26 0,0 26-16,0-25 15,0 49-15,25-49 16,-25 0-16,0 49 15,0-24-15,0-25 16,25-1-16,-25 1 16,25 0-16,-25 0 15,0 0-15</inkml:trace>
  <inkml:trace contextRef="#ctx0" brushRef="#br0" timeOffset="20727.18">10220 4589 0,'0'0'94,"-25"0"-79,25 0-15,-25 49 31,25-49-31,0 25 16,0-25 0,0 25-1,0-25 1,0 25-1,0 0 17,0-25-17,0 24 1,0-24-1,0 25 1,0 0 0,0-25-1,0 25 1,25-25-1,-25 0 1,49 0 0,-24 0-1,0 0-15,-25 0 16,25 0-16,0 0 15,-1-25-15,-24 25 16,25 0-16,-25 0 16,25-25-1,0 25-15,-25-25 16,25 25-16,-25-49 15,0 49 17,24-25-32,-24 25 15,0-25 1,0 0-1,0 25 1,0-24 0,-24 24-1,24-25-15,-25 0 16,0 25-1,-25 0-15,50 0 16,-24 0-16,-1 0 16,0 0-16,0 0 15,0 0-15,25 0 16,-24 0-1,24 0 1,-25 0 0,25 0 15,-25 0-16,0 0 17,25 25-1</inkml:trace>
  <inkml:trace contextRef="#ctx0" brushRef="#br0" timeOffset="21818.24">10864 4366 0,'0'0'0,"0"0"16,0 24-16,0-24 16,25 50-16,0-50 15,-25 25 1,0-25-16,25 49 15,-25-49-15,49 50 16,-49-50 0,0 50-16,25-26 15,-25-24-15,25 25 31,0-25-15,-25 25-16,25 0 16,-25-25 30,24 25 1</inkml:trace>
  <inkml:trace contextRef="#ctx0" brushRef="#br0" timeOffset="22935.31">11088 4366 0,'0'0'62,"-25"24"-46,25 1-1,0-25 1,0 25-16,0 0 15,0 0 1,-25-25-16,25 24 16,0-24-16,-25 50 15,25-50-15,0 25 16,-25-25-16,25 25 15,0-25 1,0 24 0,0 1-16,-24-25 15,24 25-15,0-25 16,0 25-1,-25 0 17,25-25-1,-25 24-31,25 1 15,-25 0 17,25-25-17,0 25 1,0-25 31</inkml:trace>
  <inkml:trace contextRef="#ctx0" brushRef="#br0" timeOffset="83893.79">2282 6424 0,'0'0'0,"-25"50"16,25-50-16,0 25 16,0 0-16,0-1 15,0 1-15,0-25 16,0 50-16,0-25 15,25-1 1,-25 1-16,0 0 16,0-25-1,0 25-15,0-25 16,0 25 15,0-25-31,25 24 16,-25 1 15</inkml:trace>
  <inkml:trace contextRef="#ctx0" brushRef="#br0" timeOffset="85600.89">2679 6474 0,'0'-25'31,"0"25"-15,0-25-1,0 25 1,0-24-16,0-1 16,25 25-1,-25-25 1,25 0-1,-25 25 32,24 0-47,-24 0 16,50-25-16,-25 25 15,0 0-15,-25 0 32,24 0-17,-24 0 1,25 0-16,0 0 15,-25 0 17,25 0-32,-25 25 15,0-25 1,25 25-1,-25-25-15,0 25 16,0-25-16,0 25 16,0-1-1,0-24-15,0 25 16,0 0-1,0 0 1,0-25-16,0 25 16,0-1-1,0 26-15,0-25 16,-50 0-16,50-25 15,-50 74-15,26-49 16,-1 0-16,0-1 16,0 1-16,0-25 15,1 25-15,24-25 16,-25 0-1,25 0 1,-25 25-16,25-25 218,0 0-218,25 0 16,0-25-16,24 0 16,-24 25-1,0 0-15,24 0 16,-49 0-16,25 0 15,25 0-15,-25 0 16,-1 0-16,1 0 16,0 0-16,0 0 15,-25 0-15,49 0 16,-49 0-16,25 0 15,-25 0-15,25 0 16,-25 0 93,25 0-93</inkml:trace>
  <inkml:trace contextRef="#ctx0" brushRef="#br0" timeOffset="86421.93">3497 6573 0,'-24'0'15,"24"0"16,0 0-15,24 25-16,51-25 16,-50 0-16,-1 25 15,26-25-15,-50 0 16,25 0-1,-25 0 1,25 0 0,-25 0-16,25 0 15,-1 0-15,1 0 16,0 25-1,0-25-15,0 0 16,-1 0-16,1 0 16,25 0-16,-50 0 15,25 0-15,-1 0 16</inkml:trace>
  <inkml:trace contextRef="#ctx0" brushRef="#br0" timeOffset="87086.98">3696 6424 0,'0'0'0,"0"25"15,0 0 1,0-25-1,0 50-15,0-50 16,0 24-16,0-24 16,0 25-16,0 0 15,0 25-15,0-50 16,0 24-16,0 26 15,0-50-15,0 25 16,0-25-16,0 49 16,0-49-16,0 25 15,0-25-15,0 25 16,0 0-16</inkml:trace>
  <inkml:trace contextRef="#ctx0" brushRef="#br0" timeOffset="88879.08">4589 6251 0,'-25'0'62,"25"0"-62,-25 0 16,25 0 0,-25 0-16,1 0 15,-1 0 16,25 0-15,-50 0-16,50 0 16,-25 25-1,25-25 1,-24 0-1,-1 0 1,25 0 15,-25 24 0,25-24 63,0 25-78,0 0-1,0 0 1,0-25-1,0 49-15,0-49 16,0 50-16,0-50 16,0 25-16,0-25 15,0 25 1,0-25-16,0 24 15,0 1-15,0 0 16,0-25-16,0 25 16,0 0-16,25-25 15,-25 24-15,25-24 141,-25 0-126,24 0-15,1-24 16,0-1-1,-25 25-15,50-25 16,-50 0 0,24 25 15,-24 0-16,50 0 1,-50 0 0,25 0-1,-25 0-15,25 0 16,-25 0-16,24 25 15,1-25 1,-25 25 0,25-25-1,-25 25 1,0-1-16,0 1 15,0-25 1,0 25 0,0 0-16,0 0 15,0-25 1,0 24-1,-25 1 1,0-25-16,25 25 16,-24-25-16,24 25 15,-25 0-15,25-25 16,-25 0-16,0 25 15,25-25 63</inkml:trace>
  <inkml:trace contextRef="#ctx0" brushRef="#br0" timeOffset="89884.14">5011 6300 0,'0'0'47,"24"0"-31,1 0-16,0 0 15,0 0-15,0 0 16,24 0-1,-24 0-15,25 0 16,24 0-16,-49 0 16,24 0-16,1 0 15,-50 0-15,25 0 78</inkml:trace>
  <inkml:trace contextRef="#ctx0" brushRef="#br0" timeOffset="90727.18">4961 6548 0,'0'0'0,"0"0"47,50 0-31,-26 0-16,1 0 15,25 0-15,-50 0 16,25 0-16,-1 0 15,1 0 1,-25 0 15,25 0-31,-25 0 16,25 0-16,0 0 15,-25 0-15,24 0 16,1 0 0,0 0-16,-25 0 15,25 0 1,-25 0-1,25 0 79,-25 0-78,24 0-1</inkml:trace>
  <inkml:trace contextRef="#ctx0" brushRef="#br0" timeOffset="92028.26">6077 5928 0,'-25'0'16,"25"25"-16,0-25 15,0 50 1,0-25-16,0-1 15,25 26-15,-25-25 16,0 24-16,0-24 16,0 25-16,25-25 15,-25 24-15,0-24 16,0 0-16,0 0 15,0-1-15,0 1 16,0 0-16</inkml:trace>
  <inkml:trace contextRef="#ctx0" brushRef="#br0" timeOffset="93679.35">6598 5879 0,'0'0'94,"-25"0"-79,25 0 1,-49 0-16,49 0 31,-50 0-31,50 0 16,-25 25 15,25-25 0,-25 24-15,1-24 93,24 25-94,0-25 1,0 50-16,0-50 16,0 25-16,0-1 15,0 1-15,0-25 16,0 25-16,24 0 15,-24 0 1,0-1-16,0 1 16,0 0-16,0-25 15,25 50-15,-25-26 16,0-24-1,0 25-15,0 0 125,25-25-125,0-25 16,-25-24-16,49 24 15,-49 0-15,25 25 16,0-25-16,-25 25 31,25 0-15,0 0-1,-1 0-15,-24 0 16,25 0-16,-25 0 16,25 0 15,0 25-16,-25 0 1,25-25-16,-25 0 16,24 25-1,-24-25 1,0 24-1,0-24-15,0 50 16,0-50-16,0 25 16,0 0-16,0-1 15,0 1-15,0-25 16,0 25-16,0 0 31,-24-25 0,24 25-31,-25-25 31,0 0-31</inkml:trace>
  <inkml:trace contextRef="#ctx0" brushRef="#br0" timeOffset="94501.4">6970 6052 0,'0'0'0,"25"0"16,-25 0 0,50 25-16,-50-25 15,49 0-15,-49 25 16,50-25-16,-1 25 15,-49-25-15,25 25 16,-25-25-16,25 24 16,0-24-16,24 50 15,1-25 1,-50-25-16,25 25 15,24-1-15,-24-24 16,-25 0 109</inkml:trace>
  <inkml:trace contextRef="#ctx0" brushRef="#br0" timeOffset="95158.43">7317 5928 0,'0'0'47,"0"0"-47,-24 75 15,24-75-15,0 25 16,-25 49-16,25-49 15,0 0 1,0 24-16,0-49 16,0 25-16,0 25 15,0-50-15,0 24 16,-25 1-16,25 0 15,0-25-15,0 25 16,-25 0-16,25-25 16,0 24-1</inkml:trace>
  <inkml:trace contextRef="#ctx0" brushRef="#br0" timeOffset="95935.48">7813 6077 0,'50'0'31,"24"0"-16,1 0-15,-1 0 16,1 0-16,-50 0 16,-1 0-16,1 0 15</inkml:trace>
  <inkml:trace contextRef="#ctx0" brushRef="#br0" timeOffset="96797.53">8533 5705 0,'0'0'15,"25"0"1,-25 0-16,0 25 15,0 0 1,0-1-16,0 1 16,0 25-16,0-50 15,0 25-15,-25 0 16,25-1-16,0 1 15,0-25-15,0 50 16,0-50-16,-25 49 16,25-49-1,0 25-15,0 0 16,0 0-16,0-25 15,-25 25 1,25-1 0,0 1 15</inkml:trace>
  <inkml:trace contextRef="#ctx0" brushRef="#br0" timeOffset="118558.78">8706 5904 0,'0'0'156,"0"0"-141,0 0-15,0 24 16,0 1-16,0-25 31,0 25 0,0-25 0,0 25-15,0-25 0,0 25-1,0-1 1,0-24-1,0 25 1,25 0 15,-25 0-15,25-25-16,-25 25 15,25-25 1,-25 0 0,25 0-1,-1 24 1,1-24-1,0 25-15,-25-25 16,25 0 109,-25 0-78,25-25-32,-25 25 1,0-24-1,0 24 1,0-25 0,0 25-1,0-25-15,0 0 16,0 25-1,0-25-15,0 25 16,0-24 0,0-1 30,0 0 32,-25 0 16,0 25-78,25-25-1,-25 25 32,0 0-31,1-24-16,24 24 15,-25 0-15,0-25 16,25 25 46</inkml:trace>
  <inkml:trace contextRef="#ctx0" brushRef="#br0" timeOffset="119420.83">9178 5928 0,'0'0'47,"25"0"-47,24 50 16,-49-50-16,50 25 15,24 24-15,-49-49 16,0 25-16,0-25 15,-1 25-15,-24-25 16,25 25 0,-25-25-1,25 25 1,0-25-1,-25 24 1,25 1 15</inkml:trace>
  <inkml:trace contextRef="#ctx0" brushRef="#br0" timeOffset="120175.87">9525 5854 0,'-25'0'63,"25"0"-48,0 25-15,0 0 16,0-25-16,0 24 16,0-24-16,-25 50 15,1-50 1,24 25-16,0 24 15,0-24 1,-25 0-16,25-25 16,0 25-1,-25 0-15,0-1 16,25-24-1,0 25 1</inkml:trace>
  <inkml:trace contextRef="#ctx0" brushRef="#br0" timeOffset="121301.93">10071 6102 0,'0'0'62,"25"0"-31,-25 0-31,24 0 16,-24 0-1,25 0-15,-25 0 16,50 0-16,-25 25 16,-1-25 30,-24 0-30,25 0-16,-25 0 16,25 0-16,0 0 15,0 0-15,-1 0 16,1-25-16,-25 25 15,25 0 1,-25 0 0,25 0 77,0 0-77,-25 0-16,24 0 15,-24 0 1,25 0 15,-25 0-15</inkml:trace>
  <inkml:trace contextRef="#ctx0" brushRef="#br0" timeOffset="123416.05">10914 5829 0,'0'0'125,"0"0"-110,-25 0-15,25 0 16,-49 0-1,49 0 17,-25 0-17,25 25 32,-25-25-31,25 0-16,-25 0 15,0 25 266,25-25-265,0 49-16,0-49 15,0 50-15,0-50 16,25 25-1,-25 0-15,0-1 16,0-24-16,0 25 16,0 0-16,0 0 15,0-25 1,0 25-1,0-25 157,25 0-156,-25-25-16,25 25 15,0-25 1,-1 0-16,1 0 15,-25 25-15,25 0 16,-25-24 15,50 24 0,-26 24-15,1-24 0,-25 0-16,25 25 15,-25-25 16,25 25-15,-25-25 0,25 50-1,-25-26 1,0 1-16,0-25 15,0 25 1,0-25-16,0 50 16,-25-50 15,25 24-16,-25 1 1,25 0-16,-50-25 16,1 25 15,49-25 62</inkml:trace>
  <inkml:trace contextRef="#ctx0" brushRef="#br0" timeOffset="124286.1">11361 6077 0,'0'0'78,"24"0"-78,1 0 16,0 25 0,-25 0-16,25-25 15,-25 25 1,49-1-16,1 26 15,-50-50-15,25 0 16,0 25-16,-1-25 16,-24 25-16,25-1 15,0-24-15,-25 25 16,25-25 171</inkml:trace>
  <inkml:trace contextRef="#ctx0" brushRef="#br0" timeOffset="124937.14">11633 6003 0,'0'0'15,"-24"25"1,24-1 0,0 1-16,0-25 15,-25 25-15,25 0 16,0 0-1,0 24-15,0-49 16,-25 25-16,25-25 16,0 25-16,0 0 15,-25-25-15,25 24 16,-25-24-16,25 25 15,0-25 1,-24 25-16,24 0 16,-25-25-1,0 25 48,25-25-63,-25 0 15,-24 0-15</inkml:trace>
  <inkml:trace contextRef="#ctx0" brushRef="#br0" timeOffset="130119.43">3349 7565 0,'0'0'46,"0"0"-46,0 50 16,0-50-16,0 25 16,0 0-16,0-1 15,0 26-15,0-25 16,24 0-16,-24-25 15,0 49-15,0-49 16,0 25-16,0 0 16,0-25-16,0 25 15,0-1 1,0-24-16,0 25 15,0-25-15,0 25 16,0 0 0,0-25-16,0 25 15,0 0 1,0-1-1,0 1-15,0-25 16</inkml:trace>
  <inkml:trace contextRef="#ctx0" brushRef="#br0" timeOffset="131645.51">3746 7590 0,'-25'-25'93,"25"25"-30,25 0-48,-1-24-15,1 24 16,25-25-16,-50 25 15,25 0-15,-1 0 16,-24 0 31,25 0-47,-25 0 0,25 0 15,0 0 1,-25 0-16,25 0 16,-25 0-1,24 0 1,-24 0-1,25 0 1,0 0 249,-25 0-249,0 25-16,0-1 15,0-24-15,0 50 16,-25-50-16,25 25 16,-25 24-1,25-49 1,0 25-16,-24 0 15,-1-25 1,25 25-16,0 0 16,-25-1-16,25-24 15,0 25-15,-25-25 16,25 25-16,-25-25 15,1 50-15,24-50 16,-25 49 0,0-24-1,25 0 1,-25 0-16,25 0 15,0-25 1,-25 24 0</inkml:trace>
  <inkml:trace contextRef="#ctx0" brushRef="#br0" timeOffset="132575.57">4713 7441 0,'0'0'16,"25"0"-1,-1 25 1,1-25-16,0 25 16,0-25-16,0 0 15,0 0-15,-1 0 16,1 0-16,-25 0 15,50 0-15,-50 0 16,25 0-16,-25 0 16,24 0-16,1 0 15,0 0-15,0 0 16,-25 0-16,49 0 15,-49 0-15,25 0 32,-25 0-17,50 0 1,-1 0 15,-49 0-31</inkml:trace>
  <inkml:trace contextRef="#ctx0" brushRef="#br0" timeOffset="133659.64">4688 7789 0,'25'0'0,"-25"0"15,25 0 1,-1 0-1,1 0 17,-25 0-32,25 0 15,-25 0-15,25 0 16,0 0-16,-25 0 15,25 0-15,-1 24 16,1-24 15,-25 0-31,25 0 16,0 0-16,0 0 15,-25 0 79,24 0-94,-24 0 16,25 0-1,-25 0 1,25 0-16,0 0 15,0 0 126,-25 0-126</inkml:trace>
  <inkml:trace contextRef="#ctx0" brushRef="#br0" timeOffset="141342.07">5928 7441 0,'0'-24'234,"-24"24"-218,24 0 0,0 24-1,0 1 1,0-25 31,0 25-16,0-25-16,0 25 1,0 0 0,0-25-1,0 24 1,0-24-1,0 25 1,0-25 0,0 25 15,0 0 0,0 0 0,0-1-31,0 1 31,0-25-31,0 25 16,24-25-16,-24 25 31,25 0-31,-25-25 16,25 24-1,-25-24 1,25 25 0,-25 0-1,25-25 16,-1 0-15,1 0-16,0 0 16,0 0-16,0-25 15,-1 25-15,1 0 16,0-25-1,-25 1 1,25-1 0,-25 25-1,0-25-15,0 0 16,0 25-1,0-25 17,0 25-1,0-24-31,0-1 15,0 0 1,0 0 15,0 0 32,-25 25-32,0-24-16,25 24 1,-25-25 0,25 0-1,-24 25-15,-1-25 16,0 25-1,25 0 1,-50 0 0,50-25-16,-24 25 15,-1 0-15,0 0 16,25 0-16,-25 0 15,25 0 48,-25 0-48,1 0 1</inkml:trace>
  <inkml:trace contextRef="#ctx0" brushRef="#br0" timeOffset="147819.44">10021 7516 0,'0'0'125,"0"25"-110,0-25-15,0 49 16,0-24-16,0-25 15,0 25 1,0 0-16,0-25 16,-25 24-1,0 26 1,25-25-1,-24 0-15,-1-25 16,0 49-16,25-49 16,-50 50-16,26-25 15,-1-1-15,0 1 16,0 0-16,25-25 15,-25 25 1,1-25 0,-26 25 15,50-25-16,-25 0 1,25 25 0,-25-25 46,25 0-46</inkml:trace>
  <inkml:trace contextRef="#ctx0" brushRef="#br0" timeOffset="148678.5">9599 7541 0,'0'0'94,"25"0"-94,0 24 16,-25-24-16,25 25 15,-25 0-15,25 0 16,-1-25-1,-24 25-15,25-1 16,-25-24 0,25 25-1,0-25 1,-25 25-1,25-25 1,-25 25 0,24 0 15,-24-25-16</inkml:trace>
  <inkml:trace contextRef="#ctx0" brushRef="#br0" timeOffset="153925.79">15379 7243 0,'0'0'63,"0"0"-48,0 25 1,0 0-16,0-1 15,0 1-15,0 0 16,0 25-16,0-26 16,0 1-16,0 0 15,0-25-15,0 25 16,0 0-16,0-1 15,0-24-15,0 25 16,0 0-16,0-25 16,0 25-16,0 0 15,0-1-15,0-24 16,0 25-16,0-25 15,0 50 1,-25-50-16,0 25 16,25-1-1,-25 1 1,25-25-1,-24 0-15,-1 0 16,25 0 0,-25 0-16,25 0 15,-25 0-15,0 0 16,1 0-16,24 0 15,-25-25-15,0 25 16,0-24-16,25 24 16,-25-25-1,1 0-15,24 25 16,0-25-1,0 0-15,0 1 16,0 24-16,0-25 16,0 25 93,0 0-62,-25 0-47,25 0 15,0 25 1,0-1-16,-25 1 15,0-25 1,25 25 0,-25 0-1,25-25-15,-49 0 16,24 25-16,0-1 15,-49-24-15,74 0 16,-25 0-16,-25 25 16,1-25-16,24 25 15,-49-25-15,-1 0 16,1 0-16,-1 0 15,1 0 1,-25 0-16,24 0 16,-24 0-16,25 0 15,-1 0-15,26 0 16,-51 0-16,100 0 78,-24 0-63,24 0 219,0 0-218,0 25-16,0-25 16,0 25-16,24-1 15,1-24 1,-25 25-16,0-25 31,0 25-31,0-25 16,-25 25-1,25 0-15,-24-25 16,24 25-16,-50-25 15,25 0-15,25 0 16,-25 24-16,1-24 16,24 25-16,-25-25 15,-25 0-15,1 0 16,-1 0-16,0 0 15,1 0 1,24 0-16,0 0 16,25 0-1,-25 0-15,-24-25 16,49 25-1,-50-49-15,50 49 16,-25-25 0,0 25-1,25-25-15,0 0 16,0 25-16,0-25 15,0 25-15,0-24 16,0 24-16,0-25 16,0 0-1,0 0 1,0 25-1,0-25-15,0 1 16,0 24 0,0-25-16,0 25 15</inkml:trace>
  <inkml:trace contextRef="#ctx0" brushRef="#br0" timeOffset="154790.84">15205 8136 0,'-25'0'15,"1"0"32,-1 0-16,25 0-31,-50 25 16,25-25-16,1 25 16,-26-25-16,50 0 15,-25 0-15,0 0 16,1 0-16,-1 24 15,0-24-15,0 0 16,25 0 109</inkml:trace>
  <inkml:trace contextRef="#ctx0" brushRef="#br0" timeOffset="157109.97">12378 7590 0,'0'0'78,"0"0"-78,24 0 16,-24 50-16,25-50 15,0 25-15,-25-25 16,0 24-16,25 1 16,0 25-16,-1-25 15,-24-1 16,0-24-15,25 50 0,0-50 15,-25 25-31,0-25 15,0 25 1,0-25 0,0 24-1,0 1-15,-25 0 31,25 0-15,-25-25 15,25 0-15,-24 0-16,-1 0 15,0 0 1,0 25 0,0-25-16,25 0 15,-49 0-15,49 0 16,-25 0 77,0 25-77,0 24 0,25-49-1,0 25 1,0 0-1,0-25 1,0 25 0,-24-1-16,24-24 15,0 25 1,0 0-16,0 0 15,0-25 157,0-25-172,0 0 16,-25 0-16,25 1 15,0 24-15,0-25 16,-25 25 62,25 0-16,-25 0-62,0 0 16,-24 0-1,49 0 1,-25 0 0,25 0-16,-25 25 15,0-25 1,25 24-1,-25-24 95,1 0-95,-1-24-15,-25-26 16,50 50-16,-25-25 15,1-24-15,-1 24 16,0-25-16,0 25 16,0-24-16,25 24 15,0 25-15,0-50 16,0 50-16,0-25 15,0-24 1</inkml:trace>
  <inkml:trace contextRef="#ctx0" brushRef="#br0" timeOffset="159894.14">10840 8384 0,'0'0'16,"0"-25"-16,24 25 31,-24-25 0,25 1-15,-25 24-1,25-25 1,-25 25 15,25 0-31,0 0 31,-1 0-31,-24 0 16,25 0-16,0 0 16,0 0 15,-25 0-31,49 0 15,-24 0 1,0 0 15,-25 25-31,25-25 31,-25 0-15,25 0 0,-25 24-1,0-24 282,0 0-297,-50 0 15,-24 0-15,24 25 16,0-25-16,-24 25 15,24-25-15,50 0 16,-24 0-16,24 0 16,-50 25-1,25-25-15,0 0 16,25 25-1,-24-25 17,-1 0 139,0-25-155,0 0-1,0-25-15,25 26 16,0 24-16,-24-50 16,-1 25-16,25 0 15,0 25-15,0-49 16,0 49-1,0-25 1,-25 0-16,25 0 16,0 25-16,-25-24 15,25 24 1,0-25-1,0 25 204,0 25-219,25-1 15,-25 1-15,0 50 16,0-75-16,25 49 16,-25 1-16,25-25 15,-25-1-15,24 1 16,-24-25-16,25 50 15,-25-50-15,0 49 16,25-24 0,0 0-1,-25-25-15,0 25 16,25-25-1,-25 25 1,0-1 0,0-24-1,24 25-15,-24 0 16,25 0 15,-25 0 31,0-1-46,0-24 0,0 25 30,0-25-46,-25 0 16,1 25-16,-1-25 16,0 0-1,0 0 1,0 0-16,25 0 15,-24 0-15,24 0 16,-25 0 0,0 0-1,25 0-15,-25 0 31,0-50-15,1 50 15,24-24-15,-25 24-1,25-25 1,0 0-16,0 0 16,0 25-16,0-25 15,0 1-15,-25-1 16,25 25-16,0-25 15,0 0-15,0 25 16</inkml:trace>
  <inkml:trace contextRef="#ctx0" brushRef="#br0" timeOffset="161399.23">10864 8210 0,'0'0'219,"0"0"-204,0 0-15,50 0 16,-25 0-16,0 0 15,-1 25 1,1-25-16,-25 0 31,25 25-15,0-25-1,0 0 1,-25 25 0,24-25 30,-24 0-46,25 0 16,0 25-16,0-25 94</inkml:trace>
  <inkml:trace contextRef="#ctx0" brushRef="#br0" timeOffset="183838.51">2927 11385 0,'0'-24'63,"-50"24"-32,26 24 16,-1-24-32,25 0 1,-25 25-16,0-25 16,0 25-1,25-25 1,-24 25-16,24 0 15,-25-25-15,0 24 16,0-24 0,25 25-16,0 0 15,0-25-15,-25 25 16,25-25-16,-25 49 15,25-49 17,0 25-32,0-25 0,0 25 15,0 0 1,0-25-16,0 25 15,0-1-15,0 1 16,0-25-16,0 25 16,0-25-16,0 25 15,0-25-15,0 25 16,0-1-1,25 1-15,-25-25 16,25 25 0,-25 0-1,50-25 16,-50 0 1,25 0-1,-25 0-16,49 0-15,-49 0 16,25-25 0,-25 25 15,25-25 0,-25 0 0,0 1-31,0 24 16,0-25-16,0 25 15,0-25-15,0 0 16,0 0 0,0 25 46,0-24-62,-25 24 16,0-25-1,0 25 1,25 0-1,-24 0 1,24 0 0,-25 0 15,25 0-16,-50 0 1,50 0 15,-25 25 32</inkml:trace>
  <inkml:trace contextRef="#ctx0" brushRef="#br0" timeOffset="185733.62">3398 11311 0,'0'0'62,"0"25"-62,0 0 16,0-1-16,0 1 15,0 25-15,25-1 16,-25-24-16,0 25 15,0-25-15,25-1 16,-25 26-16,0-25 16,0-25-16,0 49 15,0-24-15,0 0 16,25 25-16,-25-26 15,0 1 1,0-25-16,0 50 16,0-50-1,0 25-15,0-25 16,0 24-16,0-24 15,0 0 188,0 0-203,0-24 16,0-1-16,0 0 15,0 25-15,24-50 16,-24 50-16,25-49 16,-25 49-16,0-25 15,25 0-15,-25 0 16,0 1-1,0 24 1,25-25 0,0 0-16,-25 25 31,24 0 62,-24 0-93,50 0 16,-50 0 0,25 25-16,-25-25 15,25 25-15,0-25 16,-25 24-16,0 1 15,24-25-15,-24 25 32,0-25-32,0 25 15,0-25-15,0 49 16,0-49-16,0 50 15,-24-50-15,24 25 16,-25 24 0,25-49-16,-25 25 31,0 0-16,25-25-15,-25 25 16,0-25 0,1 0-1,-1 25 1,25-25 77,-25 0-61,0 0-32,25 0 15</inkml:trace>
  <inkml:trace contextRef="#ctx0" brushRef="#br0" timeOffset="186958.69">4291 11881 0,'0'0'140,"0"0"-124,25 0-16,-25 0 16,25 0-1,0 0 1,-1 0-16,-24 0 15,25-24-15,0 24 16,0 0-16,24 0 16,1 0-16,-25 0 15,0 0-15,-25 0 63</inkml:trace>
  <inkml:trace contextRef="#ctx0" brushRef="#br0" timeOffset="188902.8">4787 11460 0,'0'-25'93,"0"25"-77,0 0-1,25 0 1,-25 0-16,25 0 47,0 0-32,-25 0-15,49 0 16,-49 0 0,25 0 30,0 25-30,0-25 0,-25 25-1,25-1 16,-25-24-15,0 25-16,0-25 16,0 25-16,24 0 15,-24 0 1,0-25-16,0 24 15,0 1-15,0-25 16,0 25 0,0-25-1,0 25-15,0-25 16,0 49-16,-24-49 15,24 25 1,0-25 0,-25 25-16,25 0 265,0-25-249,0 0-1,25 25-15,24-1 16,-24-24-1,0 25 17,-25-25 14,25 25-30,-25 0 31,0-25-32,0 25 1,0-25 0,0 49-1,0-49 16,-50 25-15,50-25 0,-25 25-1,0 0 1,1-25-1,24 0 1,-25 24-16,25-24 16,-25 25 15,25-25 109,25 0-140,0 0 16,24 0-1</inkml:trace>
  <inkml:trace contextRef="#ctx0" brushRef="#br0" timeOffset="190019.86">5680 11782 0,'-25'0'31,"25"0"78,25-25-93,25 25-16,-1 0 16,-24 0-16,0-24 15,0 24-15,-25 0 47,25 0-31,0 0-1,-25 0-15,24 0 16,-24 0-1,50 0 1,-25 0-16,24 0 16,-24 0-16,0 0 15,0 0-15</inkml:trace>
  <inkml:trace contextRef="#ctx0" brushRef="#br0" timeOffset="192006.98">6276 11410 0,'24'0'94,"-24"0"-78,25 0-1,-25 0 32,50 0-31,-50 0-16,25 0 15,24 0 48,-49 0-63,25 0 0,-25 0 15,25 0 63,-25 0-78,25 0 16,-1 0-16,-24 0 15,25 0 17,-25 0-17,25 0-15,0 0 16,-25 0-16,25 0 15,-25 0-15,24 0 16,-24 0 62,25 0 47,0 25 0,-25-25-110,0 25-15,0-25 16,-25 49-1,25-49-15,0 25 16,-25 0-16,25 0 31,-24 0-15,24-1-1,-25-24-15,25 25 16,0-25 0,-25 50-1,25-50-15,0 25 31,-25-25-31,0 49 16,25-24 0,0 0-1,-24 0 1,24-25-1,-25 24-15,25 1 16,0 0 0,0-25-1,-25 25-15,25 0 31,0-25-15,0 24-16,0-24 16,0 25-1,0 0-15,-25 0 16,25-25 15,0 25 0,-25-1 32,25-24-48,0 25 1,25-25-16,-25 0 62,25 0-46</inkml:trace>
  <inkml:trace contextRef="#ctx0" brushRef="#br0" timeOffset="193238.05">7119 11559 0,'0'0'78,"25"0"-63,24-25 1,-49 25-1,25 0 1,0-25-16,0 25 16,24 0-1,-24 0-15,25-24 16,24 24-16,-49 0 15,0 0-15,0-25 16</inkml:trace>
  <inkml:trace contextRef="#ctx0" brushRef="#br0" timeOffset="194167.1">7317 11906 0,'0'0'15,"25"-49"1,-25 49-16,25 0 15,25 0-15,-26 0 16,1-25-16,-25 25 16,25 0-16,0 0 62,0-25-46,-1 25-1,1 0-15,0-25 31,0 25-15,0 0 0,-25-25-16,24 25 15,1 0 1,0 0-16,-25 0 47,50-24-32,-50 24 16</inkml:trace>
  <inkml:trace contextRef="#ctx0" brushRef="#br0" timeOffset="195750.19">8434 11112 0,'0'-24'31,"-25"24"-31,0 0 16,0 0 0,0 24-16,25 1 15,-24 0-15,24 0 16,-25 0-16,0-25 15,25 49-15,-25 1 16,0-25 0,25 0-16,0-25 15,0 24-15,0 26 16,0-50-1,-24 50-15,24-26 16,0 1 0,0-25-16,0 25 15,0-25-15,0 25 16,0 0-1,0-1-15,0-24 16,0 25 0,0-25-16,0 50 15,0-50 1,24 25-1,-24-25 1,25 24 0,0-24-1,25 25 1,-50-25-1,24 0 1,1 0-16,0 0 16,-25-25-1,50 1 1,-50 24-1,24-25-15,-24 25 16,0-25 0,0 0-1,0 25-15,0-25 16,0 25-1,0-49-15,0 24 0,-24 0 16,24 25 0,0-25-1,-25 25-15,25-24 16,-25 24-1,0 0 17,25 0 30,-25 0-62,25 0 16,-49 0 15,49 0-31,-25 0 31</inkml:trace>
  <inkml:trace contextRef="#ctx0" brushRef="#br0" timeOffset="197662.3">8607 11013 0,'0'0'47,"0"0"-47,25 25 15,-25 25-15,0-26 16,0 1 0,0 0-16,0 25 15,0-25-15,0-1 16,25 26-16,-25-50 15,0 50-15,0-26 16,0 1-16,0-25 16,25 50-16,-25-50 15,0 25-15,24-1 16,-24 1-16,0 0 15,0 0-15,0 0 16,25 24-16,-25-49 16,0 25-16,25 0 15,-25 0 1,0-25 15,0 0 141,-25 0-157,25-25-15,-25-25 16,25 1-16,0 49 15,0-25-15,0-25 16,0 50-16,0-25 31,0 25-31,0-49 16,0 49-1,0-25 1,0 25 0,0-25 15,0 0-31,25 25 15,-25-24 1,25 24 0,25 0 62,-26 0-78,-24 24 15,25 1 16,-25 0-31,0 0 16,25 0 0,0-1-16,-25 1 31,0 0-16,25 0 1,-25 0 0,0-1-16,0-24 15,0 25 1,0-25-16,0 25 31,0-25-15,0 25-1,-25 0 1,25-25-1,-25 24-15,0-24 16,0 25 0,25-25 15,-24 25-31</inkml:trace>
  <inkml:trace contextRef="#ctx0" brushRef="#br0" timeOffset="198950.37">9426 11633 0,'0'0'78,"74"0"-63,-49 0-15,25-24 16,-1 24-16,-24 0 16,0 0-16,0 0 31,-25 0 0,24 0-15,1 0-16,0 0 15,-25 0-15,25 0 16,0 0-1,-25 0 1,24 0 0,-24 0-1,25 0 16,-25 0-15,25 0-16,0 0 16,24 0-16,1 0 15,-50 0-15,25 0 16,0 0-16</inkml:trace>
  <inkml:trace contextRef="#ctx0" brushRef="#br0" timeOffset="199876.43">10319 11013 0,'0'0'16,"0"25"-16,0 0 15,0 0 1,0-25-16,0 49 0,0-24 15,0 25 1,0-25-16,0 24 16,0 1-16,0-25 15,0 24-15,0-24 16,-25 25-16,25-26 15,0 1-15,0 0 16,0 25-16,0-50 16,0 24-16,0 1 15,0 0-15,0-25 16,0 25-16,-25 0 15,25-1 1,0 1-16,0-25 16,0 25-16,0 0 15,0 0-15,0-25 16</inkml:trace>
  <inkml:trace contextRef="#ctx0" brushRef="#br0" timeOffset="201341.51">10666 11361 0,'0'0'31,"-25"0"-15,0 0-16,1 0 15,24 24-15,-25 1 16,25-25 15,-25 25-31,25-25 16,0 25-1,-25 0-15,0-1 16,25-24-1,0 25-15,-24 0 16,24-25 0,0 25-16,0-25 15,0 25-15,0-1 16,0 1 15,0-25-31,0 25 16,0-25-1,0 25-15,24 0 47,1-25-31,0 24-1,-25-24 1,25 0 31,0 0-47,-25 0 15,24 0-15,1 0 16,0 0-16,-25 0 15,25-24-15,-25 24 32,0-25-32,0 0 15,0 0 1,0 25-1,0-25-15,0 1 16,0 24 0,0-25-1,0 25 1,0-25-1,0 0 1,0 25 31,0-25-32,0 25 1,0-24 31,-25 24-47,0-25 109,25 0-93,-25 25 15,25 0-16,-24 0 1,-1 0 0</inkml:trace>
  <inkml:trace contextRef="#ctx0" brushRef="#br0" timeOffset="211874.11">2679 13047 0,'0'-25'31,"0"25"-15,0 0-16,-25 0 15,0 0 1,0 0 0,1 25-1,24-25-15,-25 0 16,25 25-16,-50 0 15,50-25-15,-25 25 16,25-25-16,-24 24 16,24 1-16,-25-25 15,0 25-15,25-25 16,-25 25-16,25 0 15,-25 24 1,1-49 0,24 25-16,0-25 15,0 25-15,0 25 16,-25-50-16,25 24 15,0 1-15,0 25 16,0-50 0,0 25-16,0-1 15,0 1-15,0 0 16,0 0-16,0 0 15,0-25-15,0 24 16,0 1-16,0 0 16,25-25-1,-1 25 1,1 0-1,0-1 1,-25-24 46,25 0-46,-25 0-16,25 0 16,-1 0-1,1 0-15,-25 0 16,50 0-1,-50-24 1,25 24 0,-25-25-1,0 25-15,0-25 16,0 25-16,0-25 15,24 0-15,-24 25 16,0-24-16,0-1 16,0 0 30,0 25-30,0-25 0,0 25-1,0-25 1,0 1-1,-24 24-15,24 0 16,-50 0-16,50 0 16,-50 0-16,50 0 15,-24 0 1,24 0-1,-25 24-15,0-24 32,-25 25-32,26 0 15,-1-25-15,0 25 16,25-25-16,-25 25 15,0-1 1</inkml:trace>
  <inkml:trace contextRef="#ctx0" brushRef="#br0" timeOffset="213760.22">2952 12998 0,'0'0'46,"0"24"-46,0 1 16,0 0-16,0 0 16,0 24-16,25 1 15,-25-25-15,0 25 16,0-1-16,0-24 15,0 25-15,0-26 16,0 1 0,0 25-16,24-25 15,-24-1-15,25 26 16,-25-50-16,0 25 15,0 24-15,0-49 16,0 50-16,0-50 16,0 25-16,0-25 15,0 49-15,0-49 16,0 25-1,0-25 1,0 0 109,0 0-125,0-49 15,0 24 1,0 0-16,0-25 16,0 50-16,0-24 15,0-1-15,0 0 16,0 25-16,25-25 15,-25 0-15,25 1 16,0-1-16,-1 0 16,1 25-16,0-25 15,0 25-15,24 0 16,-24-25-1,0 25-15,-25-24 16,25 24-16,-25 0 16,25 0-1,-25 0-15,24 0 16,1 0 15,-25 0-15,25 0-16,-25 0 15,25 0-15,-25 0 16,25 24-1,-25 1-15,0-25 0,0 25 16,0-25 0,0 25-16,0 0 15,0-25-15,0 24 16,0 1-16,0 0 15,-25-25-15,25 25 16,-25 0 0,25-1-16,-25-24 15,0 25 1,25-25-1,-24 0 1,24 25-16,-25-25 16,0 0-1,0 0-15,0 0 16,1 0-1,24 25 1,-25-25 0,25 0-1,-50 25-15,50-25 16,-25 24-1,1-24 63,-1 25-62</inkml:trace>
  <inkml:trace contextRef="#ctx0" brushRef="#br0" timeOffset="214687.27">3671 13593 0,'0'-25'63,"25"25"-48,0 0-15,24 0 16,1 0-16,0 0 15,-1 0-15,-24 0 16,0 0-16,-25 0 16,25 0-1,-25 0 1,24 0-1,1 0 1,0 0 0,-25 0-16,25 0 171</inkml:trace>
  <inkml:trace contextRef="#ctx0" brushRef="#br0" timeOffset="-213051.35">4688 12998 0,'0'0'125,"-25"24"-109,0-24-1,25 25-15,-24 0 16,-26 0-16,50-25 15,-25 25 1,0-1-16,25 26 16,-24-25-1,-1 25 1,25-50-16,-25 24 15,0 26-15,25-25 16,0 0 0,0-25-16,0 24 15,-25 1-15,25-25 16,0 25-16,0-25 15,-24 25-15,24-25 16,0 25 0,0-1-1,0-24-15,0 25 16,0-25-1,0 25 17,0 0-32,0-25 15,0 25 1,24-25-16,-24 24 15,25-24-15,-25 0 32,50 0-17,-50 0-15,25 0 16,-1 0-16,1 0 15,-25 0-15,25 0 16,-25 0 15,25 0 0,-25-24 1,0 24-17,0-25-15,0 0 16,0 25-16,0-25 15,0 25-15,0-25 16,0 1 0,0-1-1,0 25-15,-25-25 16,0 0-1,25 25-15,-25-25 16,25 25-16,-24-24 31,24 24-15,-50 0 15,50 0-15,-25 0-1,25 0-15,-25 0 31,1 0-31</inkml:trace>
  <inkml:trace contextRef="#ctx0" brushRef="#br0" timeOffset="-210983.25">5110 12874 0,'0'0'16,"0"0"-1,0 0 1,0 24-1,0 26-15,25-25 16,-25 0-16,0-1 16,0 26-16,24-25 15,-24 0-15,0-1 16,0 26-16,0-25 15,0 0-15,0 0 16,25 24 0,-25-24-16,0-25 15,25 50-15,-25-26 16,0 1-16,0 0 15,0 0-15,0 0 16,0-1-16,0 1 16,0-25-16,0 25 15,0-25-15,0 25 16,0-25-1,0 25-15,25-1 78,-25-24 63,0-24-126,0-1-15,0 0 16,25-25-16,-25 26 16,0-1-16,0-25 15,24 1-15,-24 49 16,25-50-16,-25 50 15,0-25 1,0 25-16,0-25 31,25 1-31,0 24 16,-25-25 15,25 25-15,-25-25-1,24 0 1,-24 25-16,25 0 15,0 0 48,-25 0-63,25 0 15,-25 0-15,25 0 16,-25 0 0,24 25 15,1-25-31,-25 25 31,0-25-31,0 49 16,0-24-16,0 0 15,0 0-15,0-25 16,0 25-16,0-1 15,0 1-15,-25-25 16,25 50 0,0-50-1,-24 25-15,24-25 31,-25 24 1,0 1-17,25-25 16,-25 0-31,25 0 16,-25 0-16,25 0 16,-49 0-16,49 0 15,-25 0-15,25 0 31</inkml:trace>
  <inkml:trace contextRef="#ctx0" brushRef="#br0" timeOffset="-209924.18">6052 13395 0,'0'0'31,"0"0"-31,25 0 16,0 0-16,25 0 15,-26 0 1,1 0-16,25 0 16,-1 0-16,1 0 15,-25 0-15,0 0 16,-25 0-1,24 0-15,1 0 16,-25 0-16,25 0 16,0-25-16,0 25 15,24-25-15,-49 25 78,25 0-46,-25 0-17,25 0 16,0 0-15</inkml:trace>
  <inkml:trace contextRef="#ctx0" brushRef="#br0" timeOffset="-209009.12">6077 13667 0,'0'0'47,"0"0"-47,0 0 16,25 0-16,0 0 15,-25 0-15,25 0 16,-25 0-1,24 0-15,-24 0 16,25 0-16,0 0 16,0 0-1,0 0-15,24 0 16,-24 0-16,-25 0 15,25 0-15,0 0 94,-25 0-78,24 0-16,-24 0 31,25 0-16,-25 0 1,25 0 15,0 0 94,0-24-109</inkml:trace>
  <inkml:trace contextRef="#ctx0" brushRef="#br0" timeOffset="-199757.59">7020 13072 0,'0'0'63,"25"0"-48,-25 0-15,24 0 16,26 0-16,-25 0 15,0 0-15,-25 0 16,24 0-16,-24 0 31,25 0-31,0 0 16,-25 25-1,25-25 1,0 25 0,-25-25 30,0 49-30,0-49 0,0 25-1,0 25 1,-50-25-1,25-25 1,-24 24 0,-1 1-1,50-25 1,-25 0-16,25 0 15,-25 0 1,50 0 171,0 0-187,25 0 16,-1 0-16,-49 0 15,25 0-15,-25 0 47,50 0-31,-50 25-1,24 0-15,-24-25 32,0 25-1,0-25-16,0 24 1,0-24 0,0 25-1,0 0-15,0 0 16,0-25-16,0 25 15,-49-1-15,24-24 16,0 0-16,-24 25 16,49-25-1,-50 0-15,50 0 16</inkml:trace>
  <inkml:trace contextRef="#ctx0" brushRef="#br0" timeOffset="-199019.55">7615 13395 0,'25'0'15,"-25"0"1,25 0-16,-1 0 15,1 0-15,25 0 16,-25 0-16,24 0 16,1 0-16,-1 0 15,-49 0-15,25 0 16,-25 0-16,25 0 47,0 0-32,-25 0 1,25-25 77</inkml:trace>
  <inkml:trace contextRef="#ctx0" brushRef="#br0" timeOffset="-198370.52">7863 13171 0,'0'0'16,"0"0"-1,0 25-15,0-25 16,0 25-16,0 0 16,0-25-16,0 25 15,0-1-15,0 1 16,0-25-16,0 25 15,0 0-15,-25 0 16,25-1-16,0-24 16,0 25-16,0 0 15,0 0-15,0-25 16,0 25-16,0-1 15,0-24 1,0 25-16,0-25 16,0 25-16,0-25 31,0 25 47</inkml:trace>
  <inkml:trace contextRef="#ctx0" brushRef="#br0" timeOffset="-197026.44">8310 13072 0,'0'0'109,"24"0"-93,1 0-16,0 0 16,0 0-16,0 0 15,-25 0-15,24 0 31,-24 0-15,50 0-16,-25 0 16,0 0-16,-1 0 15,-24 0-15,50 0 63,-50 0-48,25 0 1,-25 0-16,25 0 187,-25 25-171,0 0-16,0-1 15,0 1-15,0-25 16,-25 25-16,0 0 15,25 25 1,-25-50 0,25 49-16,-25-24 15,-24 0-15,49 24 16,-25-24-16,-25 50 15,50-51-15,-24 1 16,-1 50-16,25-51 16,0 1-16,-25 0 15,0 0 1,25 0-1</inkml:trace>
  <inkml:trace contextRef="#ctx0" brushRef="#br0" timeOffset="-196266.39">8830 13494 0,'25'0'125,"0"0"-110,0 0 1,-25 0-16,25 0 16,-1-25-16,-24 25 15,25 0-15,-25-25 16,25 25-16,0-25 15,0 25 32,-25 0 47,25 0-94,-25 0 15,49-24-15,-49 24 16,25 0-16,-25 0 16,50 0-16,49 0 15,-25 0 1</inkml:trace>
  <inkml:trace contextRef="#ctx0" brushRef="#br0" timeOffset="-195339.34">9798 12998 0,'0'0'15,"0"24"1,-25 1-16,25 25 16,0-25-16,0 24 15,-25 1-15,25 0 16,0-26-16,0 1 15,-25 0-15,25 25 16,-24-50-16,24 24 16,0 26-16,0-25 15,0 0-15,0-1 16,0-24-16,0 25 15,0 0 17,0-25-32</inkml:trace>
  <inkml:trace contextRef="#ctx0" brushRef="#br0" timeOffset="-194199.28">10294 13320 0,'-25'0'0,"0"0"16,1 0-16,-1 0 15,0 0-15,0 0 16,0 0-16,25 0 15,-24 25-15,24 0 16,-50 0-16,50-1 16,-25 1-1,25 0 1,0 0-1,0-25-15,0 25 0,0-25 16,0 24 0,0 1 15,0-25-16,0 25 1,0-25 0,0 25-16,0 0 15,25-25 1,-25 0-1,25 0-15,24 0 16,1 0 0,0-25-16,-26 0 15,1 25-15,-25-25 16,25 25-1,-25-25 1,0 1-16,0-1 16,0 0-16,0 0 15,25 25-15,-25-25 16,0 25 15,0-24-31,0-1 16,0 25 15,0-25-31,0 25 15,-25-25-15,-49 0 16,49 25 0,0 0-16,0-24 15,0 24 1,25 0-1,-24 0 17,24 0-17,-25 0-15,0 0 16,0 0-16,-49 0 15,74 0-15,-50 0 16</inkml:trace>
  <inkml:trace contextRef="#ctx0" brushRef="#br0" timeOffset="-192146.16">4341 14511 0,'0'0'62,"-25"25"-30,0-1-1,25 1-16,0-25 1,0 25 0,0-25-1,-25 25 1,25-25-16,0 49 15,0-49-15,0 25 16,0-25-16,0 50 16,0-50-16,0 25 15,0-25 1,0 49 15,0-49-15,25 25-1,0-25 1,-25 25-1,25-25-15,0 0 16,-1 25-16,26-25 16,-25 0-16,0 0 15,-25 0-15,24 0 16,-24 0 15,25 0-31,-25-25 16,0 0-16,0 25 15,25-25 1,-25 25-1,0-25-15,0 1 16,0 24-16,0-25 16,0 25-16,0-25 15,0 0 1,-25 0-16,25 25 15,-25-24-15,25 24 16,-24-25-16,-1 0 16,25 25-16,-25-25 15,25 25 1,-25-25 62,0 25-47,1 0-15,24 0-16,-25 0 15,25 0-15,-25 0 16,0 0-16</inkml:trace>
  <inkml:trace contextRef="#ctx0" brushRef="#br0" timeOffset="-191163.1">5556 14734 0,'0'0'110,"0"0"-95,50 0-15,-25 0 16,-25 0-16,49 0 15,-49 0-15,25 0 16,-25 0-16,50 0 16,-50 0-16,24 0 15,-24 0 1,25 0-16,0 0 15,-25 0-15,25 0 32,-25 0-17,25 0 16,0 0 47,24-25-62,-24 25-16,0 0 16,-25 0-1</inkml:trace>
  <inkml:trace contextRef="#ctx0" brushRef="#br0" timeOffset="-190197.05">5779 15131 0,'0'-50'110,"0"25"-95,25 25-15,50-24 0,-26-1 16,-24 25-16,0 0 15,0 0-15,0 0 141,-25 0-141,24 0 15,-24 0-15,50 0 16,-50 0 0,25 0-1,-25-25 16</inkml:trace>
  <inkml:trace contextRef="#ctx0" brushRef="#br0" timeOffset="-188490.95">6995 14635 0,'0'0'109,"-25"0"-78,25 0-31,-49 0 16,49 0-1,-25 0 1,0 25-16,0-1 16,25-24-1,-25 25 1,0-25-1,25 25 17,-24 0-17,24-25 1,0 25-1,0-1 1,0 1 0,0-25-1,0 25 1,0-25-1,0 25-15,0 0 16,0-25 0,0 24-16,0-24 15,0 25-15,0 0 16,24 0-1,-24-25-15,25 25 16,0-25 0,0 0-1,-25 24-15,25-24 16,-25 0 15,25-24-15,-1 24-16,1-25 15,0 25-15,25-25 16,-26 25-1,-24-25 17,0 25-17,0-25 16,0 1-31,0 24 16,0-25 0,0 0 15,-24 0-31,-1 0 15,25 1 32,-25-1-31,25 25 15,-25-25 0,0 0 0</inkml:trace>
  <inkml:trace contextRef="#ctx0" brushRef="#br0" timeOffset="-180291.48">15528 14436 0,'-25'0'32,"25"0"-32,-50 0 15,26 0-15,-1 0 16,0 25-16,25-25 15,-25 0-15,0 0 16,-24 0-16,49 0 16,-25 25-16,0-25 15,0 25-15,0-25 16,1 25-16,24-25 15,-25 24 1,0-24 0,0 25 15,0-25-16,25 25 17,0 0-17,0 0-15,-24-25 16,24 24-1,0-24 1,0 25 0,0 0-16,0 0 15,0-25-15,0 49 16,24-49-1,-24 25-15,25-25 16,0 0-16,25 25 16,-26-25-16,1 25 15,25-25-15,-50 0 16,25 0-1,-25 0-15,24 0 16,1 0-16,50 0 16,-26 0-16,-24-25 15,50 0-15,-1 0 16,-24 1-1,-26 24 1,1 0 109,-25 0-47,0 0-63,0 0-15,-49 49 16,24-49-16,-25 25 16,50-25-16,-25 25 15,-24 0 1,49-1-16,-25-24 15,0 0-15,25 0 16,-25 25-16,-49 0 16,74-25-1,-50 0-15,25 0 16,-24 25-1,24-25 1,25 0-16,-25 0 16,0 0-16,25 0 15,-24 0-15,24 0 16,-25 0-16,25 0 15,-25 25-15,0-25 16,0 0-16,1 0 16,-1 0-16,0 0 15,0 0 1,25-25-1,-25 25 17,25 0-17,-49-25 1,49 25-1,-25-25 17,25 0 30,0 25 125,25 0-187,-25 0 16,25 0-16,-25 25 15,49-25-15,-49 25 16,25-25 0,-25 25-16,25 0 15,-25-25 16,0 24-15,0-24 0,0 50-16,0-50 15,0 25-15,0-25 16,0 25-1,0-25 32,0 24-31,-25 1-16,25-25 15,-25 0-15,0 0 16,25 0-16,-24 25 16,-1-25-1,0 0-15,25 0 109,-25 0-109,0 0 16,1 0 0</inkml:trace>
  <inkml:trace contextRef="#ctx0" brushRef="#br0" timeOffset="-179362.43">14287 15081 0,'0'-25'16,"0"1"0,25 24-1,0 0-15,-25 0 16,25 0-16,0 0 15,0 0-15,-1 0 16,1 0-16,0 0 16,-25 0-16,50 0 31,-50 24 0,24-24-15,-24 25-16,0-25 15,0 25 1,0 0-1,0-25 17,0 25-17,0-25 1,0 24-1,0 1 1,0 0-16,-24-25 16,24 0-16,-25 25 15,25-25-15,-25 0 16,25 0-16,-25 0 15,0 0 95</inkml:trace>
  <inkml:trace contextRef="#ctx0" brushRef="#br0" timeOffset="-178187.36">13196 14932 0,'0'-24'47,"25"24"-31,25 24-16,-50-24 15,24 25-15,1-25 16,-25 25-16,0 0 16,0 0-1,0-25-15,0 24 16,25-24-16,-25 25 31,0 0-31,0-25 16,0 25-16,0-25 15,0 25-15,0-1 16,0 1-16,-25 0 15,25 0-15,-25-25 16,1 49-16,-26-24 16,25 0-16,0-25 15,-24 25-15,-1 0 16,0 0-16,1-25 15,24 24 1,25-24 0,-25 25-16,0-25 78,25 0-78,-24 0 15,-1 0 1</inkml:trace>
  <inkml:trace contextRef="#ctx0" brushRef="#br0" timeOffset="-177563.33">12824 15032 0,'0'0'16,"0"0"-1,25 0-15,0 49 16,-25-49-16,24 25 15,1 0 1,0-25 0,0 49-16,0-49 15,24 50-15,-49-50 16,25 25-16,0-25 15,0 25 1,-25-25-16,24 24 16</inkml:trace>
  <inkml:trace contextRef="#ctx0" brushRef="#br0" timeOffset="-175627.22">12427 15354 0,'25'0'15,"0"0"-15,0 0 16,-25 0 0,24 0-1,1 0 1,-25 25 15,25-25 16,-25 25-16,0-25-15,0 25-16,0-25 15,-50 24-15,26 1 16,-1-25-16,-25 0 15,50 25-15,-25-25 16,1 25-16,-1-25 16,25 0-16,-25 0 15,0 25-15,25-25 16,-25 0-1,-24 24-15,24-24 16,0 0 0,25 25-16,-25-25 15,0 0-15,25 25 31,-24 0-15,24-25 46,-25 25-46,25-25 15,0 24-15,0 1-16,0-25 15,0 25 63,0-25-62,-25-25 0,25 0-16,-25 1 15,25-1-15,0 0 16,0 0-16,-25 25 31,1-25 63,-1 25-79,25 0-15,-25 0 16,0 0-16,25 0 15,-25 0 1,25 0-16,-24 0 78,24 0-62,-50 0-16,25 0 15,0 0-15,1 0 16,24 0-16,-25 0 31,0 0 0,0 0-31,0-49 16,-24-1-1,24 1 1,25 49 0,0-25-16,-25-25 15,25 50-15,0-25 16,-25-24-16,1 24 15,24 0-15,0 0 16,0 0-16,-25-24 16,25 49-16,0-25 15,0 25-15,-25-50 16,25 50-16,0-24 15,0 24-15,0-25 16,0 0-16,-25 25 16</inkml:trace>
  <inkml:trace contextRef="#ctx0" brushRef="#br0" timeOffset="-174955.18">12229 15106 0</inkml:trace>
  <inkml:trace contextRef="#ctx0" brushRef="#br0" timeOffset="-173354.08">10716 15354 0,'0'0'16,"0"0"-1,0 0 1,24 0-16,1 0 15,25 0-15,-25 0 16,-1 0-16,-24 25 16,25-25-1,-25 25 1,25-25-1,0 25 1,-25-1 15,0-24 0,0 25-15,0 0-16,-25-25 16,0 25-16,0-25 15,-24 0-15,-1 0 16,1 0-16,24 0 15,-25 0 1,25 0-16,1 0 16,24 0-16,-25 0 15,25 25 157,0-1-172,49-24 15,26 25-15,24 0 16,-49 0-16,-26-25 16,1 0-16,25 25 15,-50-1 32,25-24-31,-25 25 15,0-25-16,0 25-15,0 0 16,0-25 0,0 25-16,-50-25 15,0 0 1,26 0-16,-1 0 15,0 0-15,0 0 16,-24 0-16,49 0 16,-25 0-16,-25 0 15,25-25-15,-24 25 16,24-25-16,0 0 15,-74 0-15,99 25 16,-25 0-16,0 0 16,1 0-1,-1-24 1,25 24 15,0-25-15,0 0-16,0 25 15,0-25-15,0 0 16,0 1-16,0 24 15,0-25 1,0 25 0,0-50 15</inkml:trace>
  <inkml:trace contextRef="#ctx0" brushRef="#br0" timeOffset="-171917">10740 14957 0,'0'-25'16,"-24"25"0,24 0-1,-25 0 48,0 0-63,0 0 15,0 0 1,25 0-16,-24 25 15,-1 0 1,25-25 15,0 25-15,0-25-1,0 25-15,0-25 16,0 24 0,0 1-1,0-25-15,0 25 16,25 0-1,-1 0-15,1-25 16,25 24 0,-1-24-16,-24 25 15,0-25-15,-25 0 16,25 0-16,0 0 15,-25 0 48,24 0-48,-48 0 126,-1 0-126,25 0-15,-50 0 16,50 0-16,-25 0 16,1 0-1,-1 0 1,0 25-1,25-25 32,-25 0-31,0 0-16,25 0 15,-24 25-15,24-25 16,-50 0 0,50 25 15</inkml:trace>
  <inkml:trace contextRef="#ctx0" brushRef="#br0" timeOffset="-170947.95">10988 16123 0,'0'-25'47,"-24"25"0,24 0-32,-50 0 1,50 0-16,-25 0 16,0 0-16,1 0 15,-1 0-15,0 0 16,0 0-16,0 0 15,1 0-15,24 0 16,-25 0-16,25 0 16,-25 0-1,25 0-15,-25 0 156</inkml:trace>
  <inkml:trace contextRef="#ctx0" brushRef="#br0" timeOffset="-168475.81">9649 15726 0,'0'0'78,"-25"0"-78,25 0 15,-25 0 1,25 0-16,-24 0 16,-1 25-16,-25 0 15,50-25-15,-25 0 16,25 25-1,-24-1 1,24-24 15,0 25-15,0-25-16,0 25 15,0-25 1,0 50 15,0-50-15,24 0-1,1 0-15,-25 0 16,25 0 0,0 0-16,0 0 15,-1 0-15,-24 0 16,50 0-16,-50 0 15,25-25-15,-25 0 16,25 25-16,-1-25 16,1 0-16,-25 1 15,0 24 1,0-25-1,0 25 1,0-25 15,0 0-15,0 0-1,-25 25 1,1 0-16,-1 0 16,0 0-16,0 0 15,25 0-15,-25 0 16,1 0-1,-1 0-15,0 0 16,0 25-16,0-25 16,1 25-1,24-25-15,-25 0 16,0 0 15,0 25-31,25-25 16,-25 0-16,25 25 15,-24-25 1,24 0-1,-25 0 1,0 0 0,25 0-1,-25 0-15,0 0 16,1 0-16,-1 0 15,0 0 1,0 0 0,25-25-1,-25 0-15,1 25 16,24-25-1,0 0 1,0 1-16,0 24 16,0-25 124,0 25-109,0 0-15,0 49-1,24-49-15,-24 25 16,0 0 0,0 0-1,0 0-15,25-25 16,-25 24-16,0 1 15,0-25 1,0 25-16,0 0 16,25 0-1,-25-1 1,0 1-1,0-25 1,0 25-16,0-25 16,0 50-1,0-50-15,0 24 16,0-24-1,0 50-15,0-50 16,0 25 0,-25-25-16,25 25 15,-25-25 1,1 0-16,-1 0 15,0 0-15,0 0 16,25 0 0,-25 0-1,0 0 1,1 0-1,-1 0 1,0-25 0,25 25-1,-25-25-15,25 0 16,-25 25-16,25-25 15,0 1-15,0-1 16,0 25-16,0-25 16,0 0-16,0 0 15,0 1-15,0-1 16,0-25-1,0 50-15,25-25 16,0 25-16,-25-24 16</inkml:trace>
  <inkml:trace contextRef="#ctx0" brushRef="#br0" timeOffset="-167657.76">8855 15602 0</inkml:trace>
  <inkml:trace contextRef="#ctx0" brushRef="#br0" timeOffset="-166907.72">8458 15776 0,'0'0'16,"0"0"-16,0 49 15,0-24-15,0 0 16,0 25-16,0-50 15,25 24-15,-25 51 16,25-50-16,-25-1 16,25 26-16,0-25 15,-25 0-15,0-1 16,0 1-16,0-25 15,0 25-15,24 0 16,-24 0-16,0-25 16</inkml:trace>
  <inkml:trace contextRef="#ctx0" brushRef="#br0" timeOffset="-166075.68">8310 15900 0,'0'25'62,"24"-1"-62,-24 1 16,25 25-16,-25-50 16,25 49-16,-25 1 15,25-25-15,0 0 16,-25-1-16,0 1 15,0-25-15,0 25 16,0-25 0,0 25 93,0-25-109,0 0 15,-25 0-15,-25 0 16,25 0-16,-24 0 16,49 0-16,-25 0 15,0 0 16,25 0-15,-25 0 0,1 0-1,24 0 1,-25 0-1</inkml:trace>
  <inkml:trace contextRef="#ctx0" brushRef="#br0" timeOffset="-162792.48">7813 16123 0,'25'-25'15,"-25"25"1,25 0 0,0 0 15,-25 0-16,25 0-15,-1 0 16,1 0-16,-25 0 16,25-25 15,-25 25-16,25 0-15,0 0 16,0 0-16,-1 0 16,1 0-1,-25 25 1,25 0-16,-25-25 15,25 0-15,-25 0 32,25 0 358,-1 25-375,-48-25 16,-1 25-15,0-25-16,25 0 16,-25 0-16,0 0 15,1 24-15,-1-24 16,25 0-16,-25 0 15,0 0 1,0 0 0,0 0-1,-24 25 1,24 0-16,0-25 15,-24 0-15,-1 0 16,50 0-16,-25 0 16,25 0-16,-25 0 31,25 0 0,-24 0 47,-1 0-62,25 0-16,-25 0 15,0 0-15,25-25 16,-25 0-16,25 25 15,-49-49-15,49 49 16,0-25-16,-25-25 16,25 50-16,-25-49 15,25 49-15,0-25 16,-25 0-16,25 0 15,0 25 1,0-24-16,0 24 31,0 0 188,25 24-219,-25 26 15,0-25-15,0 0 16,25-1-16,-25-24 15,0 25-15,25 0 16,-25 0 0,0-25-1,25 25-15,-25-1 16,0-24-1,0 25 17,0-25-17,0 25-15,0-25 16,0 25-16,0 0 15,0-1-15,0-24 16,0 25 0,0 0-1,0-25 1,0 50-1,0-50 32,-25 25-31,0-25 15,25 0-31,-25 0 16,0 0-1,1-25-15,-26 25 16,50 0-16,-25-25 15,25 25-15,-49-25 16,49 25 0,-25-25-16,25 25 15,-25 0-15,0-25 16,25 25-1,-25-24 1,25 24 0,0-25 15,-24 0-31,24 25 31,-25-50-31,25 50 47,0-24-32,0 24 17,0-25-1,25 25 16,-25 0-47,24 0 15,26 0 1,-50 0-1,25 0-15,-25 0 16,49 0 0,-49 25 15,25-1-16,-25-24-15,25 25 32,0-25-17,-25 25 32,0-25-31,0 25-1,0 0 1,0-25-1,0 24 1,0-24 0,0 50-1,-25-50 1,25 50-1,-25-50 1,25 25 0,-25-25-16,1 49 15,24-49-15,-25 25 16,25 0-16,-25 0 15,0-1-15,25-24 16,-25 25-16,25 0 16,-24-25-16,-1 25 15,25 0-15,-25-1 16,25-24 15,-25 25 78,0-25-93,1 0-16,24-25 15,-25 1-15,0-1 16</inkml:trace>
  <inkml:trace contextRef="#ctx0" brushRef="#br0" timeOffset="-161395.4">6598 15900 0,'0'0'0,"0"0"31,25 25 1,0-1-17,-25 1-15,0 0 16,0 0-16,24 0 15,-24-25-15,0 49 16,25-24-16,-25 0 16,0 0-16,0-1 15,0 1-15,25-25 16,-25 50-16,0-50 15,25 49-15,-25-24 16,0-25 0,0 25-16,0 0 15,0 0-15,0-25 16,25 25-1,-25-1 17,0-24-17,0 25 1,-25 0 31,25 0-32,-25-25 1,25 0-1,-25 0 48,25 0-48,-25 0-15,1 0 16,-1 0 0,0-25-1,25-25 16,0 50 1,0-24-17,0 24 1,0-25-1,0 0 17,0 25-17,0-25 1,0 25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7T08:21:25.2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19794 5333 0,'25'50'32,"-25"-26"-17,25 26-15,0 24 16,-25-24-16,24 24 15,-24 1-15,0-1 16,0 1-16,25-1 16,-25 1-16,25-1 15,-25-24 1,25 24-16,-25-24 15,0 24-15,25 0 16,-25-49-16,0 0 16,0 25-16,0-50 15,24 24-15</inkml:trace>
  <inkml:trace contextRef="#ctx0" brushRef="#br0" timeOffset="1385.07">18802 5259 0,'25'24'0,"24"26"16,-24 0-16,0-1 15,0 1-15,0 24 16,24 1-16,1-1 16,-25 25-16,-1-74 15,1 50-15,0-1 16,0-24-16,0-1 15,-1-24-15,-24 49 16,25-49-16,0 25 16,-25-50-16,0 25 15,0 24-15,0-49 16,25 50-16,-25-50 15,0 25 1,0-25-16,0 24 16,0 1-1,0-25 1,0 25-16,0 0 15,0 0-15,-25-25 16,0 0 0,0 0-16,-24 0 15,-26 0-15,26 0 16,24 0-16,-49 0 15,49 0-15,-74 0 16,74-25-16,-25 0 16,50 25-16,-25-25 15,-24 0-15,24 25 16,0-24-16,25-1 15,-25 25 1,25-25 15,0 25-15,0-25-16,0 0 15,0 25 1,0-24-16,25-1 16,-25 25-1,25-25 1,-25 25-16,25 0 15,-25 0 17,25 0-17,-1 0 1,1 25-16,-25 0 15,0-25-15,25 49 16,-25-49-16,0 50 16,0-50-16,0 25 15,0 24-15,0-24 16,-25 25-16,25-26 15,-25 1-15,1 0 16,-1-25-16,0 50 16,0-50-16,25 24 15,-25 1-15,1-25 16,24 0-16,-25 25 15,-25-25-15,25 0 16,-24 50-16,-1-50 16,-24 24-16,49-24 15,-25 25 1,1-25-16,49 0 15,-25 25-15,0-25 16,25 0-16,-25 0 16,0 0-1,1-50-15</inkml:trace>
  <inkml:trace contextRef="#ctx0" brushRef="#br0" timeOffset="2016.11">17214 5606 0,'0'0'0,"25"0"16,-25 25-16,25 49 15,0-49-15,0 0 16,-1 24-16,1 1 15,0-25-15,25 24 16,-26-24-16,1 25 16,-25-1-16,50 1 15,-25 0-15,0 24 16,-1-49-16,26 49 15,-50-49-15,25 25 16,0-50-16,-25 24 16</inkml:trace>
  <inkml:trace contextRef="#ctx0" brushRef="#br0" timeOffset="4080.23">16197 6573 0,'0'0'16,"0"-49"-16,0 24 15,0-25-15,0 25 16,0-49-16,0 49 16,0 0-16,0 1 15,0 24-15,0-25 16,0 0-1,0 25-15,0-25 16,0 25 0,0 0 46,25 0-62,0 0 16,25 0-16,-50 0 15,49 0-15,-49 0 16,25 0-16,0 25 15,0-25-15,24 25 16,-24 0 0,0-25-16,0 24 15,0-24-15,-25 0 16,24 0-16,-24 25 15,50-25 1,-50 25-16,25-25 16,-25 0-16,25 0 15,-1 0 63,-24 0-78,25 0 16,-25 0-1,0 0 110,-49 25-109,-26 0-16,1-1 15,-50-24-15,49 50 16,-49-25-16,-25 24 16,50-24-16,-50 0 15,1 0-15,48-25 16,51 25-16,24-25 15,-25 0-15,50 0 16,-24 0 140,24 0-156,0-25 16,-25-25-16,25 50 15,0-25-15,0-24 16,0 49-16,0-25 15,0 25-15,0 0 203,0 25-187,0 0-16,0 24 15,-25-49-15,25 50 16,-25-1-16,0-49 16,25 25-16,-25-25 15,1 25-15,-1 0 16,25-25-1,-50 25-15,1-25 16,-1 0-16,0 0 16,26 0-16,-1 0 15,0 0-15,25 0 16,-25 0-16,25 0 15,-49 0-15,-1 0 16,25-25-16,0 25 47,25-25-16,0 0-31,-24 25 16,24-25-16,0 1 15,-25-1-15,25-25 16,-25 25-16,25 1 15,0-26-15,0 50 16,0-25-16,0 0 16,0 1-16,0 24 15,0-25-15,0 0 16,25 0-16,0 25 15</inkml:trace>
  <inkml:trace contextRef="#ctx0" brushRef="#br0" timeOffset="4928.28">16694 6722 0,'0'0'47,"0"25"-16,0 0-15,24-25 15,-24 24-15,0 1-1,0 0 1,0-25-16,0 25 15,0-25-15</inkml:trace>
  <inkml:trace contextRef="#ctx0" brushRef="#br0" timeOffset="5702.32">15106 7045 0,'0'-25'31,"0"25"16,0 0 31,50 0-62,-50 0-16,24 0 15,-24 0-15,25 0 16,0 0-16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8T08:36:01.5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14387 4366 0,'25'0'31,"-25"0"-31,0 0 15,0 24-15,0-24 16,0 50-16,0-50 16,24 25-16,-24-25 15,0 49-15,0-24 16,0 0-16,0 0 15,0 0-15,0-1 16,0 26-16,0-25 16,0 0-16,0 24 15,0-24-15,0 25 16,0-1-16,0 1 15,0 0-15,0-26 16,0 26-16,25 24 16,-25-74-16,0 25 15,0 0-15,0 0 16,25 0-16,-25-1 15,0 1 1,0 25-16,0-50 16,0 49-16,0-49 15,0 25-15,0 25 16,0-50-16,0 49 15,0-24-15,0 0 16,0 25-16,0-1 16,0-24-16,0 0 15,0 24-15,0 1 16,0-50-16,0 25 15,25 0-15,-25 0 16,0-25-16,0 49 16,0-24-16,0 0 15,0 24-15,0-24 16,0 0-16,0 25 15,0-1-15,0-24 16,0 25-16,0-1 16,0 1-16,0-25 15,0 24-15,0 1 16,0-1-16,0 1 15,0 0 1,0-1-16,0 26 16,0-26-16,0 26 15,0-26-15,0 1 16,-25 24-16,25-24 15,0 24-15,0-24 16,0 0-16,0 24 16,0 0-16,0 1 15,0-1-15,-25 1 16,25 49-16,0-50 15,-25 0-15,1 26 16,24-26-16,0 25 16,0 25-16,0-24 15,0-1-15,0 0 16,0 25-16,0-25 15,0 0-15,0 1 16,0 24-16,0-75 16,0 51-16,0-26 15,0 25-15,0 0 16,0 50-16,0-74 15,0 49 1,0 25-16,0-25 16,0 24-16,24-48 15,-24 48-15,0-24 16,0 25-16,0-25 15,0 0-15,0 0 16,0 25-16,0-25 16,0 0-16,0-25 15,0 1-15,0-1 16,0 0-16,0 25 15,0-25-15,0 1 16,0-1-16,0-25 16,0 50-16,0-25 15,0 1-15,0-1 16,0 0-16,0 25 15,0-25-15,0 1 16,0-26-16,0 25 16,0-49-16,0 24 15,0 1-15,0-26 16,0 1-16,0-1 15,0 1 1,0 24-16,0-24 16,0 0-16,0-1 15,0-24-15,0 49 16,0-24-16,25 0 15,-25-1-15,0 1 16,0 49-16,0-24 16,0-1-16,0 0 15,0 1-15,25-1 16,-25-24-16,25-1 15,0 26-15,-25-1 16,0-24-16,24 24 16,-24-24-16,0 24 15,25 1-15,-25-50 16,0 24-1,25 1-15,-25-25 0,0-1 16,0 1-16,0-25 16</inkml:trace>
  <inkml:trace contextRef="#ctx0" brushRef="#br0" timeOffset="3452.19">1811 5928 0,'25'0'62,"-1"25"-46,1-25-16,0 0 15,0 0-15,24 0 16,1 25-16,-25-25 16,24 25-16,1-25 15,-25 0-15,-25 0 16,25 0-16,-1 0 15,1 0-15,0 0 16,0 0-16,0 0 16,-1 25-16,1-25 15,0 0-15,0 0 16,0 24-16,-1-24 15,1 0 1,25 25-16,-50-25 16,25 0-1,-25 0 157,0 25-172,0-25 15,-50 25-15,0 0 16,1-25-16,24 24 16,-25 1-16,26-25 15,-1 25-15,25 0 16,-25-25-1,0 0 1,0 25-16,25-25 16,-24 24-16,-1 1 15,-25-25-15,50 25 16,-25-25-16,25 25 15,-24-25 1,24 0 0,-50 25-1,50-1 1,-25-24-16,0 0 15,25 25-15,-24-25 16,24 25-16,-25-25 16,25 25-1,-50-25 1,25 25-1,1-1 1,24-24-16,-25 25 16,25-25 15,-25 25 0</inkml:trace>
  <inkml:trace contextRef="#ctx0" brushRef="#br0" timeOffset="4428.25">2604 6276 0,'25'0'0,"0"0"15,25 0 1,-1 24-16,-24-24 0,25 25 16,-25 0-16,-1-25 15,1 25-15,0 0 16,-25-25-1,25 24-15,0-24 16,-1 25 0,1 0-16,-25-25 15,25 25-15,0-25 16,0 25-1,-25-1 1,24-24 0,1 0-1</inkml:trace>
  <inkml:trace contextRef="#ctx0" brushRef="#br0" timeOffset="5253.3">3101 6102 0,'0'0'0,"-25"25"15,25 0-15,0-25 16,-25 24-16,0 26 16,25-50-1,-25 50-15,-24-1 0,24-24 16,0 25-1,0-26-15,25 1 16,-24 0 0,24 0-16,0-25 15,-25 25-15,0-1 16,25 1-16,0-25 15,0 25-15,-25-25 16,25 25 0,0-25-16,0 25 15,-25-1-15,25-24 16,-24 25-1,24 0-15,0 0 16</inkml:trace>
  <inkml:trace contextRef="#ctx0" brushRef="#br0" timeOffset="10443.59">3770 6350 0,'50'0'78,"24"0"-78,-24 0 15,24 0-15,-49 0 16,-25 0-16,25 0 16,0 0-16,-25 0 15,25 0-15,-1 0 16,1 0-1,25 0-15,-25 0 16,24 0-16,-24 0 16</inkml:trace>
  <inkml:trace contextRef="#ctx0" brushRef="#br0" timeOffset="11219.64">4093 6152 0,'0'0'32,"0"24"-17,0 1-15,0 0 16,0 25-16,0-26 15,0 1-15,0 0 16,0 0-16,0 0 16,0-1-16,0 1 15,0-25-15,0 25 16,0-25-16,0 25 15,0 0 1,0-25 31,0 24-32</inkml:trace>
  <inkml:trace contextRef="#ctx0" brushRef="#br0" timeOffset="12972.74">5110 6028 0,'0'-25'62,"0"25"-46,-25 0-16,-25 0 15,50 0-15,-49 0 16,49 0-16,-25 0 16,0 25-16,0-25 15,1 24-15,-26-24 16,0 0-16,50 0 15,-49 25-15,24-25 16,0 25 0,25-25 155,0 25-155,0-25-16,0 25 15,0-1-15,0-24 16,0 25-16,0 0 16,0 0-16,0-25 15,0 25-15,25 24 16,-25-49-16,0 25 15,0 0 1,0-25-16,25 25 16,-25-1-1,0 1 1,24-25-16,-24 0 156,25 0-156,-25-25 15,0 1-15,25 24 16,0-50-16,0 50 16,24 0-16,-24-25 15,0 0-15,0 25 16,0 0 46,-25 0-46,24 0-16,-24 0 15,25 0-15,0 25 16,-25-25 0,0 25-1,25-25 1,-25 50-1,0-50-15,0 24 16,0-24-16,0 50 16,0-50-16,0 25 15,0 0-15,0-1 16,0 1-16,-25-25 15,0 50-15,0-50 16,25 25-16,-24-1 16,-1-24-16,25 25 15,-25-25-15,25 25 16,-25-25-1,0 25 1,25 0 0</inkml:trace>
  <inkml:trace contextRef="#ctx0" brushRef="#br0" timeOffset="13931.79">5308 6251 0,'25'0'16,"0"25"-1,-25-25-15,25 24 16,-25-24-1,24 25 1,1 0-16,-25-25 16,25 25-1,-25-25 1,25 25-16,-25-1 15,49 1 1,-49-25-16,25 25 16,0 0-16,-25-25 15,25 25 1,-25-25-1,25 49-15,-1-49 32,-24 25-32,0-25 15</inkml:trace>
  <inkml:trace contextRef="#ctx0" brushRef="#br0" timeOffset="14659.83">5680 6176 0,'0'25'0,"-25"-25"16,1 50-16,-1-25 15,0-1-15,25-24 16,-25 50-16,0-25 16,25 0-16,-24 24 15,-1-49-15,25 50 16,-25-25-16,0-1 15,0 26-15,1-25 16,24 0-16,-25-1 16,0 1-16,25 0 15,0 0 1,-25-25-16,0 25 15</inkml:trace>
  <inkml:trace contextRef="#ctx0" brushRef="#br0" timeOffset="17384.99">6127 6400 0,'0'0'16,"0"0"-1,25 24-15,-1-24 16,1 0-1,-25 0-15,25 0 16,0 0-16,0 0 16,-25 0-16,24 0 15,1 0-15,-25 25 16,25-25 31,0 0-32,0 0 1,24 25-16,-24-25 15,0 0-15,-25 0 16,25 0-16,-25 0 16</inkml:trace>
  <inkml:trace contextRef="#ctx0" brushRef="#br0" timeOffset="20589.16">7317 6028 0,'0'0'93,"0"0"-93,-24 0 16,-1 0-16,0 0 16,25 0-16,-25 0 15,0 0-15,1 0 16,-1 0-16,25 0 15,-25 0-15,0 24 16,0-24 0,25 0-16,-24 0 15,-1 0-15,-25 0 16,50 0-1,-25 25-15,1-25 16,-1 0-16,25 25 16,-25-25-16,25 0 234,0 25-156,0 0-78,0-1 15,0 1 1,0-25-16,0 25 15,0 0 1,0-25 0,0 25-1,0-25-15,0 49 16,0-49-1,0 25 188</inkml:trace>
  <inkml:trace contextRef="#ctx0" brushRef="#br0" timeOffset="24832.42">7317 6003 0,'0'0'78,"-24"0"-63,-1 0-15,-25 0 16,25 0-16,-24 0 15,-1 25-15,-24-1 16,24-24-16,25 0 16,1 0-16,-1 0 15,25 25 235,0-25-235,0 25-15,0 0 16,0-25-16,0 25 16,0 24-16,0-49 15,0 50-15,0-25 16,25-1-16,-25-24 15,0 25-15,0-25 16,0 25 15,24-25-31,-24 25 31,0 0-15,0-25-16,0 24 16,0-24-1,0 25 1,0 0-1,25 0 1,-25-25 0,0 25-16,25-1 296,-25-24-265,25-24-15,-25 24-1,25-25 1,-1 0 0,-24 0 62,25 25-63,-25 0-15,25 0 16,0-25-1,-25 25 1,25 0-16,-25 0 16,24-24-1,-24 24 63,50 0-62,-50 24-16,50 1 15,-50-25-15,0 25 16,24 0-16,-24 0 16,25 49-16,-25-74 15,0 25-15,0 0 16,0-1-1,0-24 1,0 25-16,0-25 16,0 50-16,0-50 15,-25 25-15,25-1 16,-24 1-16,-1 0 15,25 0 1,-25-25-16,25 25 16,-50 0-16,26-1 15,-1-24 1,25 0-16,-25 25 15,25-25-15,-25 0 16,25 0-16,-25 25 16,1 0-16,-1-25 15,0 0 1</inkml:trace>
  <inkml:trace contextRef="#ctx0" brushRef="#br0" timeOffset="27692.58">8260 6226 0,'25'0'94,"24"0"-78,-24 0-16,0 0 15,25 0-15,-1 0 16,1 0-16,-25 0 15,24 0-15,-24 0 16,25 0-16,-26 0 16,1 0-16,0 0 15</inkml:trace>
  <inkml:trace contextRef="#ctx0" brushRef="#br0" timeOffset="28926.65">8062 6573 0,'0'0'125,"49"0"-125,26 0 15,-51 0-15,26 0 16,0 0-1,-26 0-15,1 0 16,0 0 78,-25 0-94,25 0 15,0 0 1,-25 0-16,24 0 15,1 0-15,0 0 16,-25 0 0,50-25 108,-26 25-124,1 0 16,0 0-16,-25 0 16,25-24-16,0 24 31,-1-25 172,-24 25-188,25-25-15</inkml:trace>
  <inkml:trace contextRef="#ctx0" brushRef="#br0" timeOffset="31267.78">9575 6325 0,'24'-25'125,"1"25"-110,50 0-15,-26 0 16,26-24-16,-26 24 16,-24 0-16,25 0 15,-26-25-15,1 25 156,50 0-156,-50 0 16,-25 0-16</inkml:trace>
  <inkml:trace contextRef="#ctx0" brushRef="#br0" timeOffset="33673.92">10666 5829 0,'0'0'16,"0"0"62,-25 0-78,0 0 15,1 0-15,24 0 16,-50 0 0,50 0-16,-25 0 15,25 0-15,-49 0 16,24 25-1,0-25 48,0 0-48,0 25-15,1 0 16,-1-25 109,25 24-110,0 1-15,0 0 16,0-25-16,0 25 16,0 0-16,0-1 15,0 1-15,0-25 16,0 25-16,0 0 15,0 0-15,0-25 16,0 24-16,0 1 31,0-25-15,0 25-1,0 0-15,0 0 16,25 24-16,-25-49 172,24-25-157,1 25 1,-25-24-16,0 24 15,0-25-15,25 25 16,-25-25-16,25 0 16,0 0-1,-1 25 1,-24 0-16,25 0 15,0-24-15,0 24 16,-25-25-16,25 25 16,-1 0 171,-24 25-172,25-25 1,0 24-16,0 26 16,-25-50-16,0 25 15,25 0 1,-25-25 62,0 24-63,0-24-15,0 25 16,0 0 0,0-25-16,0 25 15,0-25-15,0 25 16,0-25-16,0 24 15,0 1-15,0-25 16,0 25 0,0 0-1,0 0-15,-25-25 16,25 24-1,-25-24-15,0 50 16,0-25-16,1 0 16,-1-1-16,0 1 15,0 0 1,0 0-16,25-25 15,-24 25-15,-1-25 16,0 24 0,0 1-1,0-25 1,25 0-1</inkml:trace>
  <inkml:trace contextRef="#ctx0" brushRef="#br0" timeOffset="36207.07">11088 6524 0,'0'0'31,"24"0"-16,26 0-15,0 0 16,-50 0-16,25 0 16,-1 0-16,1 0 15,0 0-15,0 0 16,24 0-16,1 0 15,-25 0-15,24-25 16,-24 25 0,0 0 46,0 0-46,-25-25-16,25 25 15</inkml:trace>
  <inkml:trace contextRef="#ctx0" brushRef="#br0" timeOffset="36210.07">11286 6226 0,'0'0'0,"0"25"16,0 0-16,0-25 15,0 24-15,0-24 16,0 25-16,0 0 15,0-25 1,0 25-16,0 0 16,0-1-16,0 26 15,0 0-15,0-26 16,0 26-16,0 0 15,0-26-15,0 1 16,0 25-16,0-50 16,0 25-16,0-25 15,0 24 110,25-24-109,0-49-16</inkml:trace>
  <inkml:trace contextRef="#ctx0" brushRef="#br0" timeOffset="37774.15">11832 6003 0,'0'0'31,"25"25"-15,-25-1-16,0-24 15,0 50-15,0 0 16,0-1-16,0-24 16,0 0-1,0 0-15,0-1 16,0 1-16,0 0 15,0 0-15,0 0 16,0-1-16,0 1 16,0-25-16,0 25 15,0-25-15,0 50 16,0-50-16,0 24 15,0-24 1,0 25-16,0 0 16,0-25-1,0 0 79</inkml:trace>
  <inkml:trace contextRef="#ctx0" brushRef="#br0" timeOffset="39638.25">12229 6052 0,'0'0'46,"0"-49"-30,25 49 0,-25-25 15,0 25-31,24-25 15,-24 0 1,25 25-16,-25-24 16,25 24-1,-25-25 141,25 25-156,24 0 16,-24 49-16,0-24 15,0 0 1,-25-25-16,0 25 16,0 0-16,0-1 15,25 1-15,-25 25 16,0-25-16,0-1 15,0 1-15,0 0 16,24 0-16,-24 0 16,0-25-1,0 24-15,0 1 16,0-25-16,0 25 15,0-25-15,0 25 16,0 0-16,-24-1 16,24-24-16,-25 25 15,0 0-15,0 25 16,0-50-1,1 24 1,24-24-16,-25 0 62,0 0-62,0 25 16,25-25 296,0 0-312,25 0 16,0 0-1,-25-25-15,25 25 16,-25 0 15,24 0 0,1 0-15,0 0-1,-25 0 1,25 0 0,0 0-16,-25 0 46,24 0 32,-24 0-46,50 0-17,-50 0 1,25 0 77,-25 0-77,25 0 0,-1 0-16,26-24 15</inkml:trace>
  <inkml:trace contextRef="#ctx0" brushRef="#br0" timeOffset="40634.32">12998 6028 0,'0'0'31,"0"24"-31,24 1 31,1 0-31,0 25 16,0-50-16,24 74 15,26 25-15,24-49 16,-24-1-16,-1 1 15,-49-25-15,24 24 16,-24-24-16,0 0 16,49 0-16,-74 0 15,25-1-15,-25-24 16,25 25-16</inkml:trace>
  <inkml:trace contextRef="#ctx0" brushRef="#br0" timeOffset="41659.37">13419 6102 0,'0'0'16,"-24"0"-1,-1 0 1,0 25-16,25 0 16,0-1-1,-25-24-15,0 25 16,25 0-16,0 0 15,-24 24-15,24-49 16,-25 25-16,25-25 16,0 25-16,-25 0 15,25 0 1,0-1-16,-25 26 15,0-25 1,25 0 0,0-25-1,0 24-15,0-24 16,0 25-16,-25-25 15</inkml:trace>
  <inkml:trace contextRef="#ctx0" brushRef="#br0" timeOffset="46465.65">3200 7888 0,'0'0'31,"-25"0"-15,25 0 0,0 25-16,0 24 15,0-24-15,0 0 16,0 25-16,0-1 15,0-24-15,0 25 16,0-1-16,0-24 16,-25 25-16,25-1 15,0-24-15,0 0 16,0-25-16,0 25 15,0-25-15,0 24 16,0 1-16,0-25 16,0 25-1,0-25 1,0 25-16,0-25 31</inkml:trace>
  <inkml:trace contextRef="#ctx0" brushRef="#br0" timeOffset="48491.77">3646 8012 0,'0'0'47,"0"-25"-47,25 0 47,-25 0-47,25 25 15,25-24-15,-26-1 16,1 25-16,-25 0 15,25 0-15,0 0 16,0-25 0,-25 25 15,24 0-16,1 0-15,0 0 63,-25 0-63,25 0 15,0 0-15,-25 0 16,24 0-16,-24 25 16,0-25-16,0 49 15,0-49 1,25 25-16,-25 0 15,0-25-15,0 25 16,0 0 0,0-25-16,0 25 15,0-1-15,0-24 16,0 25-16,0 0 15,0 0 1,-25-25 0,25 25-16,-24-25 15,-1 24 1,25 1-16,-25-25 15,0 25-15,0-25 16,25 0 15,-24 25-15,-1 0-1,0-25 1,25 0-16,-50 24 16,50-24-1,-24 25 1,-1 0-1,0-25 17,25 0-17,-25 25 48,25-25 155,0 0-202,50 0-16,-1-25 15,26 25 1,-26 0-16,-49 0 15,25 0-15,-25 0 63,25 0-63,0 0 15,0 0-15,-25 0 16,24 0-16,1 0 16,-25 0-16,25 0 31,0 25 0,0-25-15,-25 25 30,24-25 17</inkml:trace>
  <inkml:trace contextRef="#ctx0" brushRef="#br0" timeOffset="50331.87">4738 7863 0,'0'-25'16,"0"25"-1,0 25 1,0-25-16,0 25 16,24 0-1,-24-1-15,0 1 16,0-25-1,0 50-15,25-25 16,-25 0-16,0 24 16,0-24-16,25 25 15,-25-26-15,0 26 16,0-25-16,0 0 15,0 24-15,0-49 16,0 25-16,0-25 16,0 25-16,0 0 280,0-25-264,25 24 15,-25-24 0</inkml:trace>
  <inkml:trace contextRef="#ctx0" brushRef="#br0" timeOffset="51099.92">4961 7863 0,'0'0'31,"-25"0"1,0 25-32,25 0 15,-24-1 1,24 1-16,-25 0 15,-25 25-15,50-50 16,-25 49-16,0-24 16,1 0-16,24-25 15,-25 25 1,0 0-16,25-1 15,-25-24-15,25 25 16,-25-25-16,1 50 16,24-50-1,-50 49 1,50-49-1,0 25-15,-25 0 16</inkml:trace>
  <inkml:trace contextRef="#ctx0" brushRef="#br0" timeOffset="52011.97">5110 8136 0,'0'0'16,"25"0"15,-25 0-15,24 0-1,-24 0 1,25 0-16,0 0 15,-25 0 1,25 0-16,-25 0 16,25 0-1,-1 0-15,1 0 16,25 0-16,-25 0 15,-1 0-15,-24 0 16</inkml:trace>
  <inkml:trace contextRef="#ctx0" brushRef="#br0" timeOffset="53847.07">6127 7888 0,'-25'0'15,"0"0"17,0 0-1,1 0-16,24 0-15,-50 0 16,25 0-16,25 0 16,-49 0-1,49 0-15,-25 25 16,25-25-1,-50 24 1,50-24 0,-25 0-1,25 0 1,-25 50 155,25-50-171,0 25 16,0-25-16,0 50 16,0-50-16,0 24 15,0-24 1,0 25-16,0 0 15,0 0 1,25 0 0,-25-1-16,0-24 15,0 25-15,0-25 16,0 25-16,25-25 15,-25 25 1,0 0-16,25-25 140,25-25-124,-50 25-16,49-50 16,-49 50-16,50-49 15,-50 49 1,25 0 62,-25 0-63,24 0-15,1 0 32,0 0-32,25 24 15,-26 26 1,1-50-1,-25 25 1,0 0 0,25-25-16,-25 24 15,25 1-15,-25 0 16,0-25-16,0 25 15,0-25-15,0 25 16,0-1 0,0-24-1,0 25 1,0-25-16,0 50 15,-25-50-15,25 25 16,-25-25 0,-24 24-16,49 1 15,-50-25-15,25 25 16,0-25-1,1 25-15,-1-25 110,25-25-95</inkml:trace>
  <inkml:trace contextRef="#ctx0" brushRef="#br0" timeOffset="54772.13">7243 8111 0,'0'25'62,"0"-25"-31,0 0-31,25 0 16,0 0-16,-1 0 16,-24 0-16,25 0 15,0 0-15,-25 0 16,25 0-16,0 0 15,-1 0-15,1 0 16,-25 0-16,25 0 16,0 0 62,-25 0-63,25 0 48,-25-25-48</inkml:trace>
  <inkml:trace contextRef="#ctx0" brushRef="#br0" timeOffset="55588.17">7293 8434 0,'0'0'156,"24"0"-156,26 0 16,-25 0-16,0 0 16,-1 0-16,1 0 15,-25 0 63</inkml:trace>
  <inkml:trace contextRef="#ctx0" brushRef="#br0" timeOffset="56468.21">8558 7838 0,'0'0'31,"0"25"-15,0-25-1,0 50-15,0-26 16,0 1-16,0 50 16,0-50-16,0-1 15,0 51-15,0-26 16,0 1-16,0-25 15,0 0-15,0-1 16,0 1-16,0 0 16,0 0-1,0 0-15,0-25 16,0 24-1</inkml:trace>
  <inkml:trace contextRef="#ctx0" brushRef="#br0" timeOffset="58172.32">8706 8186 0,'0'0'31,"0"-25"-31,0 25 15,0-25-15,0 0 16,0 25-16,0-25 16,0 1-16,25-1 15,-25 25 1,25-25 62,0 25-63,0 0 95,-25 0-110,24 0 15,-24 0 16,25 0-31,-25 25 16,25 0 0,0-25-16,-25 24 15,0 1-15,0 0 16,0-25-16,0 25 15,0-25 1,0 25-16,0-1 16,25-24-1,-25 25-15,0-25 16,0 25-16,0-25 15,0 25-15,0 0 16,0 24-16,-25-24 16,25 0-1,-25 0 1,25-1-1,-25-24 1,0 25 0,25-25-16,-24 25 31,48-25 250,26 0-266,24 0-15,-74 0 16,50-25-16,-25 25 15,0 0 1,0 0 31,-25 0-32,24 0-15,1 0 16,-25 0 0,25 0 15,-25 25-16</inkml:trace>
  <inkml:trace contextRef="#ctx0" brushRef="#br0" timeOffset="59219.38">9575 8186 0,'24'0'109,"1"0"-109,0 0 15,25 0-15,-50 0 16,24 0-16,-24 0 16,25 0-1,-25-25 1,25 25-1,0 0-15,-25 0 78,74 0-62,-24 0-16,24 0 16,-24 0-16,-25 0 15,0 0 1,-25 0 202</inkml:trace>
  <inkml:trace contextRef="#ctx0" brushRef="#br0" timeOffset="60954.48">10641 7739 0,'0'0'15,"-25"0"1,25 0-1,-49 0 1,-1 0-16,50 0 16,-49 0-1,24 25-15,0-25 16,-25 25-16,26-25 15,-1 0-15,0 0 16,0 0 0,25 24 108,0 1-108,0 0-16,0 0 16,0 0-16,0-25 15,0 24-15,0 26 16,0-50-16,0 25 15,0 0-15,0 0 16,0-25-16,0 24 16,0 1-1,0 0-15,0-25 16,0 25-16,0 0 15,0-25-15,25 24 16,-25-24 140,25 0-140,-25-24-16,25 24 15,-1-25 1,-24 0-1,25 0 1,0 25 15,0 0-31,0 0 94,-1 0-79,1 0 17,0 25-17,-25 25 1,25-26-1,-25 1 1,25 0-16,-25-25 16,0 50-1,0-50 1,0 24-16,0-24 15,0 25-15,0 0 16,0-25 0,0 25-1,0-25-15,0 25 16,0-25-16,-25 24 15,25 1-15,-25-25 16,25 25 0,-50-25 30,26 0-30,24 0-16,-50 0 16,50 0-16,-25 0 15,0 0-15,1 0 16</inkml:trace>
  <inkml:trace contextRef="#ctx0" brushRef="#br0" timeOffset="64666.68">9426 7987 0,'-25'0'47,"25"0"-31,-25 0-1,25 25-15,-25 0 16,25 0-16,0 24 15,0-49-15,-24 25 16,24 0-16,0 0 16,-25-1-1,25 1 1,0-25-16,0 25 15,0 0-15,-25 24 16,25-49 0,-25 50-16,25-50 15,0 25-15,0 0 16,-25-1-16,25-24 15,0 25-15,0 0 16,0 0 0,-24 0-16,24-1 15,-25 26 1,25-50 77,0-25-77,0 25-16,-25-49 16</inkml:trace>
  <inkml:trace contextRef="#ctx0" brushRef="#br0" timeOffset="65619.75">9128 8086 0,'0'0'63,"25"0"-48,-25 0-15,0 25 16,25 0-16,-25 0 16,25 0-1,-25-1 1,24-24-16,-24 25 15,0 0-15,50 49 16,-50-74 0,0 25-1,0 0-15,0 0 16,25 0-16,-25-25 15,25 24-15,-25 1 16,24 25-16,1-25 16,-25-1-1,25 1 1,0-25 77</inkml:trace>
  <inkml:trace contextRef="#ctx0" brushRef="#br0" timeOffset="67459.85">5085 7714 0,'-50'25'16,"26"0"-16,-26 0 15,-24-1-15,24 26 16,0-50-16,-49 50 15,49-26-15,-24 1 16,24 0-16,-74 25 16,25-25-16,-25 24 15,-74 1-15,24-1 16,-24 1-1,24 0-15,0-1 16,100 1-16,-75-25 16,100-25-16,-1 0 15,25 24-15</inkml:trace>
  <inkml:trace contextRef="#ctx0" brushRef="#br0" timeOffset="68555.92">9128 7813 0,'0'0'0,"0"0"15,-25 50-15,1-50 16,24 25-16,-25-25 16,0 25-16,0-1 15,25-24-15,-25 25 16,0-25-16,1 0 15,24 25-15,-50 0 16,25 0-16,-24 0 16,24-1-16,25-24 15,-25 25-15,0 0 16,0 0-1,25-25-15,-24 25 16,-1-1-16,0-24 31,25 0-31</inkml:trace>
  <inkml:trace contextRef="#ctx0" brushRef="#br0" timeOffset="70548.03">4787 10319 0,'0'0'94,"0"0"-79,-25 25 1,1 24-16,-1-49 16,0 50-16,0-25 15,0-25-15,25 24 16,0 1-16,0-25 15,0 25-15,0-25 16,0 25-16,0 0 16,0-1-1,0-24 1,0 25-16,0 0 15,0 0 17,25-25-17,0 0-15,0 0 16,0 0-16,24 0 15,-24 0-15,0 0 16,25 0-16,-50 0 16,49 0-16,-24 0 15,0 0-15,24-25 16,-49 0-1,25 25 17,-25-49-17,0 49-15,0-25 16,0 25-16,0-25 15,0 25-15,0-25 16,0 0 0,0 25-16,0-24 15,0 24-15,0-25 16,0 0-1,0 0-15,-25 0 16,1 1-16,-26 24 16,50 0-16,-25-25 15,0 25-15,25 0 16,-24 0-1,24 0 1,-25 0 0,25 0 15,-50 0-31,50 0 15,-25 25 1,0-1 15</inkml:trace>
  <inkml:trace contextRef="#ctx0" brushRef="#br0" timeOffset="71264.07">6648 10344 0,'0'0'0,"74"0"15,100 0-15,24 0 16,50-25-16,0 25 15,25 0 1,-25 0-16,-124 0 16,-25 0-16,-99 0 15,0 0 110</inkml:trace>
  <inkml:trace contextRef="#ctx0" brushRef="#br0" timeOffset="72419.14">6896 10740 0,'49'0'47,"-24"0"-31,0 0-16,-25 0 15,25 0-15,-25 0 16,49 0-16,26 0 15,-1 0-15,50 0 16,25 0-16,-25 0 16,50 0-16,-75 0 15,-25 0-15,-24 0 16,-50 0-16,25 0 187</inkml:trace>
  <inkml:trace contextRef="#ctx0" brushRef="#br0" timeOffset="74411.25">9054 10269 0,'0'0'31,"0"0"-15,-25 0-1,0 0 1,25 0-1,-25 25 1,0-25 0,25 25-1,0 0 1,0-1-1,0-24 1,0 25 0,0-25-16,0 25 15,0 0 1,0-25-16,0 25 15,0-25-15,0 24 16,0-24-16,0 25 16,0 0-16,0-25 15,0 25 1,0-25 15,25 25-31,-25-1 62,25 1-46,-25-25 0,50 0-16,-25 0 15,-1 0-15,1 0 16,-25 0 31,50 0-16,-50 0-31,25 0 15,-25-25 1,24 1 0,-24-1-16,0 25 15,25-25-15,-25 0 16,25 25-16,-25-25 47,0 1-32,0-1 1,0 25 15,0-25-15,0 25-1,0-25 1,0 25-1,0-25 1,0 1 31,-25 24-32,25-25 17,-25 25-17,1 0 32,24 0-31,-25-25 46,0 25-62,0 0 16,25 0-16</inkml:trace>
  <inkml:trace contextRef="#ctx0" brushRef="#br0" timeOffset="79683.55">18703 4018 0,'0'0'31,"-25"0"-31,25 0 16,-25 0-16,0 0 16,25 0-1,-24 0-15,-1 0 16,0 0-16,0 0 15,0 0-15,0 0 16,-24 0-16,24 0 16,0 0-16,25 0 15,-25 0-15,25 0 16,-49 0-16,49 0 15,-25 0-15,-25 0 16,26 0-16,-1 25 16,-25-25-16,25 0 15,1 0-15,-1 0 16,0 0-16,0 0 15,-24 25-15,24-25 16,0 0-16,-25 0 16,26 25-16,-26-25 15,0 0-15,26 0 16,-51 25-1,50-25 1,-24 24-16,-26-24 16,1 0-16,-25 0 15,-50 0-15,25 0 16,-25 0-16,-25 0 15,1 0-15,-1 0 16,0 0-16,26 0 16,-1 0-16,-25 25 15,75-25-15,0 0 16,0 0-16,49 0 15,25 0-15,0 0 16,-24 0 140,-150 50-140,50-50-1,1 25-15,-26-1 16,0 1-16,1-25 15,49 25-15,-25 0 16,74-25-16,26 0 16</inkml:trace>
  <inkml:trace contextRef="#ctx0" brushRef="#br0" timeOffset="82940.73">14387 3944 0,'0'0'16,"0"0"15,-50-25-16,50 25 1,-50-25 0,26 25-16,-1-24 15,0 24-15,0 0 16,0-25-16,-24 0 15,24 25-15,0-25 16,-49-24-16,49 49 16,-25-50-16,1 25 15,-1 0-15,1-24 16,-26 24-16,75 0 15,-49 0-15,49 0 16,-50 25-16,25-24 16,25 24-16,-49-50 15,49 50-15,-25-25 16,0 0-16,0 25 15,0-24 32,1 24-31,24 0 218,24 0-219,26-25 1,-50 25-16,25-25 16,0 25-1,24 0 266,-49 0-265,25 25-16,0-25 15,0 25 1,-1-25 15,-24 0 281,-49 0-296,-50 0-16,74 0 15,-50-25-15,1 25 16,24-25-16,50 25 15,-24 0 173,24 25-157,0 24-31,0-49 15,0 25-15,24 0 0,-24 0 32,25 0-1,-25-1-31,0-24 15,0 25-15,25 0 16,-25 0 0,25-25-16,-25 25 15,0-1-15,25 1 16,-25-25-1,24 25-15,-24 0 16,25 0-16,-25-25 16,0 25-1,25-25 1,-25 24 31,50 1-32,-50-25 1,24 0-16,-24 0 0,25 0 15</inkml:trace>
  <inkml:trace contextRef="#ctx0" brushRef="#br0" timeOffset="84604.83">18827 2431 0,'-25'0'15,"25"25"-15,0 24 16,0-49 0,0 25-16,0 25 15,0-1-15,0-24 16,0 25-16,25 24 15,-25-49-15,0 25 16,0-1-16,0 26 16,0-26-16,0 26 15,0-26-15,0 26 16,0-26-16,0 26 15,0-26-15,0 50 16,0-49-16,0 0 16,0 24-16,0-49 15,0 49-15,0-49 16,0 0-16,0 0 156,25 24-156,-25-49 15,24 50 1,-24-25-16,0 0 16,0 24-16,0-24 15,0 0-15,0-25 16,0 25-16,0-25 15,25 24 1,-25 1 0,25 0-1,-25-25-15,0 50 16,0-50-16,0 49 15,25-49 17,-25 0 124,0-25-156</inkml:trace>
  <inkml:trace contextRef="#ctx0" brushRef="#br0" timeOffset="96506.51">1215 13543 0,'25'-24'63,"25"48"-48,24-24 1,25 50-16,-49-50 15,0 25-15,-26-25 0,51 25 16,-75-25-16,25 24 16,-25-24-16,25 25 15,-1 0 1,-24-25-1,25 25-15,-25-25 32</inkml:trace>
  <inkml:trace contextRef="#ctx0" brushRef="#br0" timeOffset="97083.55">1587 13295 0,'0'25'15,"-24"-25"1,24 50 0,-25-1-16,0-49 15,25 25-15,-25 0 16,25-25-16,0 50 15,0-50 1,-25 24-16,25-24 16,-24 50-1</inkml:trace>
  <inkml:trace contextRef="#ctx0" brushRef="#br0" timeOffset="98370.62">1587 13370 0,'0'0'31,"-24"0"-15,24 25-1,-25-25-15,0 24 16,25-24-1,0 25-15,0 0 16,0-25 0,-25 25-16,25-25 15,0 49-15,-25-49 16,25 25-1,0-25-15,-24 25 16,24-25-16,0 25 16,0 0-1,0-25-15,-25 24 16,25-24 0,-25 25-1,25 0 1,0-25-1,-25 25-15,0 24 32,25-49-17,0 25-15,-24 0 16,-1-25 93,25 0-109</inkml:trace>
  <inkml:trace contextRef="#ctx0" brushRef="#br0" timeOffset="99115.66">1935 13444 0,'25'0'46,"-1"0"-30,-24 0-16,25 0 16,-25 0-16,25 0 15,0 0 1,-25 0-1,25 0-15,24 0 16,-49 0-16,25 0 16,0 0-16,0 0 15,-25 0-15</inkml:trace>
  <inkml:trace contextRef="#ctx0" brushRef="#br0" timeOffset="99795.7">1960 13643 0,'0'24'78,"24"-24"-63,1 0-15,25 0 16,-25 0-16,-1 0 15,1 0-15,-25 0 16,25 0-16,0 0 16,-25 0-16,25 0 15,24 0-15,-49 0 16,25 0-16,-25-24 15</inkml:trace>
  <inkml:trace contextRef="#ctx0" brushRef="#br0" timeOffset="101835.82">2778 13395 0,'-25'0'62,"25"0"-30,0-25-17,0 25 1,0-50-16,0 50 15,0-25 1,25 25 0,0 0-1,-25 0 1,25 0-16,-25 0 15,25 0 63,-25 0-62,24 0-16,1 0 16,-25 0 15,25 0 31,-25 0-46,25 0-16,0 0 15,-25 25 1,0 0-16,0 25 16,0-1-16,0-49 15,0 50-15,-25-1 16,25-49-1,0 25 1,0 0-16,-25-25 16,0 25-1,25 0 1,-25-1-1,25-24-15,-24 0 16,-1 25 0,0-25-16,0 25 0,25-25 312,0 0-297,25 0 1,-25 0 15,25 0-15,-25 0-16,25 0 15,-25 0 1,24 0 46,1 0-46,-25 0 15,25 0-31,-25 0 31,50 0-15</inkml:trace>
  <inkml:trace contextRef="#ctx0" brushRef="#br0" timeOffset="106851.11">2877 14610 0,'0'0'62,"0"25"-62,0 24 16,0-24-1,0 0-15,0 0 16,0 0-16,0-1 15,0 1-15,0 25 16,0-50-16,0 49 16,0-49-16,0 25 15,0 25-15,0-50 16,0 25 46</inkml:trace>
  <inkml:trace contextRef="#ctx0" brushRef="#br0" timeOffset="108827.22">3299 14585 0,'0'50'16,"0"-50"-1,0 25-15,0-25 16,0 24-1,0 1 17,0-25-32,0 25 15,0-25-15,0 25 16,0 0-16,0-1 15,-25-24-15,25 25 16,0-25 0,0 25-1,0 0 204,25-25-219,0-25 15,24 25-15,1 0 16,-25 0-16,0 0 15,-25 0-15,24 0 219,26-50-204,-25 26-15,0 24 16,-1 0 0,1-25-16,-25 25 46,0-25-30,0 25 0,0-25-1,0 0 1,0 1 31,-25 24-16,1-50 16,24 50 93,0 25-124,0 0-1,0-1-15,0 1 16,0 25-16,0-50 15,0 25-15,0-25 16,0 24-16,0 1 31,0 0 0,24-25-15,-24 25 15,25-25 0,-25 25 1,0-1-32,25 1 15,-25-25 1,25 75-16,0-26 15,0-24-15,-25 0 16</inkml:trace>
  <inkml:trace contextRef="#ctx0" brushRef="#br0" timeOffset="109795.28">4018 14858 0,'50'0'31,"-25"0"-15,0 0-16,-1 0 16,26 0-16,-25 0 15,0 0-15,-1 0 31,1 0-15,-25 0-16,25 0 16,0 0-16,-25 0 15</inkml:trace>
  <inkml:trace contextRef="#ctx0" brushRef="#br0" timeOffset="110675.33">4217 14684 0,'0'0'62,"0"0"-62,0 50 16,0-50-1,0 25-15,0 0 16,0-1-16,0-24 15,0 25-15,0 0 16,0 0-16,0-25 16,0 25-16,0-1 15,0-24 1,0 25-1,0 0 1</inkml:trace>
  <inkml:trace contextRef="#ctx0" brushRef="#br0" timeOffset="116395.65">5209 14312 0,'-25'0'31,"0"0"16,25 0-16,-24 0-16,-1 0-15,25 0 16,-50 0-16,25 0 16,1 25 62,-1-25 0,25 0-78,-25 25 15,25-25-15,-25 25 16,25 0 124,0-25-140,0 24 31,0 1-15,25 0-16,-25-25 16,0 25-16,25 0 15,-25-1-15,0-24 16,0 25-16,0-25 15,0 50-15,0-25 16,0-1-16,25 1 16,-1 0-16,-24 25 15,0-1-15,0 1 16,25-25-16,-25-1 15,0 1-15,0 0 16,25 0-16,-25 0 16,0-25-1,0 0 126,0 0-141,0-25 15,0 0-15,0-25 16,25 50-16,0-49 15,-25 49-15,24-25 16,1 0-16,0 0 16,0 25-1,0-24-15,-1-1 16,1 0-1,25 25 1,-50 0-16,25 0 16,-25 0 46,24 0-62,1 0 16,0 0-16,-25 0 15,50 0 1,-50 0-16,24 25 15,-24 0 1,0-1 0,0-24-16,25 50 15,-25-50-15,0 25 16,0 0-16,0-1 15,0 1-15,0 0 16,0 0-16,0-25 16,0 25-16,0-1 15,-25-24-15,25 25 16,-24 25-1,-1-50 1,0 49-16,0-24 16,25 0-1,-25-25-15</inkml:trace>
  <inkml:trace contextRef="#ctx0" brushRef="#br0" timeOffset="117379.71">6598 14684 0,'0'0'125,"74"0"-109,-24 0-16,24 0 15,-24 0-15,-25 0 16,-25 0-16,25 0 16,0 0-1</inkml:trace>
  <inkml:trace contextRef="#ctx0" brushRef="#br0" timeOffset="118422.77">6772 14908 0,'0'0'93,"49"0"-30,-24 0-63,25 0 15,-50 0-15,25 0 16</inkml:trace>
  <inkml:trace contextRef="#ctx0" brushRef="#br0" timeOffset="119391.82">7590 14684 0,'0'0'63,"0"0"-48,25 0-15,0 0 16,-25 0-16,25 0 16,-25 0-16,24 0 31,-24 0-16,25 0-15,0 0 16,0 0-16,0 0 16,-1 0-16,-24 0 15,25 0 1</inkml:trace>
  <inkml:trace contextRef="#ctx0" brushRef="#br0" timeOffset="121537.95">8582 14213 0,'0'0'47,"0"0"-32,-49 0-15,49 0 16,-25 0-16,0 0 16,25 0-16,-49 0 15,-1 25 1,25-25-16,-24 0 15,24 25-15,0-25 16,25 24 202,0 1-202,0 0 0,0 0-16,0 0 15,0-25 1,0 25-16,0-1 15,0-24-15,0 25 16,0-25 0,0 25-1,0 0 1,0-25-1,0 25-15,0-25 16,0 24-16,25 1 16,-25 0-16,0-25 15,0 25-15,0-25 16,0 25-16,0-1 15,0-24-15,0 25 297,25-25-282,-1-74-15,26 24 16,-25 1-16,0-1 16,-25 25-16,0-24 15,24 24-15,-24 25 156,25 0-140,-25 25-16,0-1 15,25-24 1,0 25-16,-25 0 16,25 0-16,-25-25 15,24 49-15,1 1 16,-25-25-16,25 24 15,-25-49-15,0 25 16,25 0-16,-25 0 16,0 0-16,0-25 15,0 49-15,0-49 16,0 25-16,0-25 15,0 50-15,0-26 16,-25 1 0,25-25 62,-25 0-63,-24 25-15,49-25 16,-25 0-16,0 0 78,-25 0-63,50 0-15,0 0 16,-24-50-16</inkml:trace>
  <inkml:trace contextRef="#ctx0" brushRef="#br0" timeOffset="123227.04">9327 14684 0,'0'0'141,"49"0"-141,1 0 15,-1 0-15,26 0 16,-75 0-16,25 0 15,-1 0-15,1 0 16,-25 0 0,25 0-1,-25 0-15,25 0 16,0 0 46,24 0-46,-24 0-16,-25 0 15</inkml:trace>
  <inkml:trace contextRef="#ctx0" brushRef="#br0" timeOffset="124099.09">9525 14486 0,'0'0'15,"0"0"-15,0 25 16,0 0-16,0-1 15,0 1-15,0 0 16,0-25-16,0 50 16,0-50-16,0 24 15,0 1 1,0-25-16,0 50 15,0-25-15,0-1 16,0-24-16,0 25 16,0 0-16,0 0 15,0 24-15,0-49 16,0 25-1,0-25-15,0 25 16,0 0 0,0-25-1</inkml:trace>
  <inkml:trace contextRef="#ctx0" brushRef="#br0" timeOffset="126780.25">10294 14412 0,'0'-25'93,"25"0"-93,-25 25 16,25-25-16,-1 25 16,26 0-16,-25 0 15,-25 0-15,49-25 16,-49 25 93,25 0-93,0 0-1,-25 25 1,25 0-16,-25 0 15,0-25 1,0 49-16,0-24 31,0 0-31,0 0 16,0 0-16,0 24 15,0-49-15,-25 25 16,0 0-16,0 0 16,1-25-16,-26 24 15,25 1 1,0-25-16,1 0 15,-1 0-15,0 25 16,0-25-16,-24 25 16,-1 0-1,50-25 188,0 0-187,74 0-16,-49 0 15,0 0-15,0 0 16,-25 0 46,25 0-46,-1 0 31,-24 0-32,25 0-15,25 0 16,-50 0-1,25 0-15,-25 0 63,24 0-48,1 24 1,-25-24 31,25 0-16,-25 0-15,25 0-16,0 0 15</inkml:trace>
  <inkml:trace contextRef="#ctx0" brushRef="#br0" timeOffset="129149.38">10889 14337 0,'0'-25'15,"0"25"16,0 0-31,0 50 16,0-25-16,0 0 16,0 24-1,0-24-15,0 0 16,0 0-1,0-1 1,0-24 0,0 25-16,0-25 15,0 25-15,0 0 16,-25-25-16,25 25 15,0-25-15,0 24 16,0-24-16,0 25 16,0 0-16,25-25 202,-25 0-202,25 0 16,0 0-16,24-25 16,-24 25-1,-25-25-15,25 1 16,0 24-16,0 0 15,-1-25 1,-24 25 46,0-50-46,0 50 31,0-25-47,25 1 15,-25-1 17,0 25 14,0-25-30,0 0 0,0 0-1,0 25-15,0-24 16,0 24-1,0-25 1,0 0 0,0 25 30,0 0 142,0 25-173,0 24-15,0-24 16,0 0-16,0 0 15,0-25-15,0 25 16,0-1-16,0-24 16,0 25-16,0-25 15,0 50-15,0-50 16,0 25-1,0-25 48,0 24 15,0-24-63,0 25-15,25 0 16,-25-25-16,0 25 16,0-25-16,0 25 15,0-1-15,0-24 16,0 25-1</inkml:trace>
  <inkml:trace contextRef="#ctx0" brushRef="#br0" timeOffset="131699.53">3845 16148 0,'-25'0'47,"25"0"-31,0 25-16,0-1 15,0 1-15,0 0 16,0 0-16,0 0 15,0 24-15,0-24 16,0 0-16,0 25 16,0-26-16,0-24 15</inkml:trace>
  <inkml:trace contextRef="#ctx0" brushRef="#br0" timeOffset="133443.63">4663 16173 0,'0'-25'0,"-25"25"31,25 0-16,-24-25 1,-1 25-16,25-25 16,-25 0-16,25 25 15,-50-24-15,50 24 156,-24 0-140,24 0-1,0 24 1,-25 1-16,25 0 31,0-25-31,0 25 16,0 0-1,0-25 1,0 24 0,0-24-1,0 50 1,0-50 15,25 0 31,24 0-62,1 0 16,-25 0-16,-1 0 16,1 0-16,0 0 15,-25-25 1,0 25-1,25-25-15,-25 25 47,0-24-16,0-1 1,0 0-1,0 25 0,-25 0 172,25 0-188,0 50-15,0-26 16,0 1-16,0-25 16,0 25-16,0 25 15,0-50-15,0 24 16,0 1-1,0-25-15,0 25 16,0-25 0,0 25-16,0-25 15,0 25-15,0 0 16,0-1-1</inkml:trace>
  <inkml:trace contextRef="#ctx0" brushRef="#br0" timeOffset="134411.68">6325 16297 0,'0'0'47,"0"-25"-16,50 25-31,-1 0 16,1 0-16,0-25 16,-26 25-16,1 0 15,-25 0-15,50-25 16,-50 25-1,25 0 1,-25 0 15,24 0-15,1 0 15,0 0-15,-25 0-1,25 0-15,-25 0 109,25 0-46</inkml:trace>
  <inkml:trace contextRef="#ctx0" brushRef="#br0" timeOffset="135114.72">6251 16594 0,'25'0'31,"-25"0"-31,24 0 16,1 0-16,-25 0 16,25 0-1,25 0-15,-1 0 16,1 0-16,49 0 15,0 0-15,-24 0 16,-1 0-16,-24 0 16,-50 0-16,25 0 15</inkml:trace>
  <inkml:trace contextRef="#ctx0" brushRef="#br0" timeOffset="138475.91">7987 16098 0,'0'0'47,"0"0"-47,0 25 16,0 0-16,0 0 15,0-1-15,0 1 16,0 0-16,0 25 15,0-50-15,0 24 16,0 1 0,0 25-16,0-50 15,0 25-15,0 0 16,0-25-16,0 24 15,0 1-15,0-25 16,0 25-16,0-25 109</inkml:trace>
  <inkml:trace contextRef="#ctx0" brushRef="#br0" timeOffset="140651.04">8806 16098 0,'0'-25'16,"-25"25"-1,0 0 17,25 0-17,-25 0 48,25 0-48,-25 0 1,25 0-16,-24 0 15,-1 0-15,0 0 16,0 0-16,0 0 16,25 0-16,-24 0 15,24 0-15,-25 0 109,25 25-93,0-25-16,0 50 16,0-50-1,0 25-15,25-25 16,-25 24-1,0-24 1,24 25 0,1 0 30,-25-25-14,50 25-17,-25-25 1,-25 0-16,24 0 78,1 0-63,-25 0 1,0-25-16,25 0 16,-25 0-1,0 25 1,0-49-1,0 49 48,0-25-32,25 0-31,0 25 328,-25 25-313,0-25-15,0 25 16,0 0-16,0-1 15,0 1-15,0 0 16,0-25-16,0 25 16,0 24-16,0-49 15,0 25-15,0-25 16,0 25-16,0 0 15,-25 25 32,25-50-16,0 24-15,-25-24 0,25 25 15,0 0-31,-25-25 15,0 25 1,25-25 0,-24 0-1,24 25-15,-50-1 16,25-24-1,0 25 17,25-25-32,-24 0 15,-1 0-15,0 0 16,25 0-1,-25 0 17,0 0-17,1 0-15</inkml:trace>
  <inkml:trace contextRef="#ctx0" brushRef="#br0" timeOffset="143251.19">943 14287 0,'49'0'0,"50"0"16,-24 0-16,24 0 15,0 0-15,25 0 16,-49 0-16,-26 0 15,-24 0-15,0 0 16,-25 0-16,25 0 16,0 0-16,-1 0 15,1 0-15,50 0 16,-26 0-16,26 0 15,-26 0-15,26 0 16,24 0-16,-25 0 16,25 0-16,1 0 15,-1 0-15,0 0 16,-24 0-16,-1 0 15,-49 0 1,0-24-16,-25-1 31,24 25-15,1 0-1,0-25-15,0 25 16,0-25-16,-1 0 16,-24 25-1,25-24-15,0 24 16,0-25-1,-25 0-15,25 25 16,-1-50-16,1 50 16,0-24-16,0-26 15,-25 50-15,0-25 16,49-24-16,-24-1 15,0 25-15,0-24 16,24-1-16,-49 0 16,50 1-16,-25 49 15,-25-50-15,0 25 16,0 1-16,0-26 15,0 50 1,0-25-16,0-24 16,0-1-16,0 25 15,0-24-15,0-1 16,0 25-16,0-25 15,0 1-15,0-26 16,-25 51-16,0-26 16,-24 0-16,24 26 15,0-26-15,0 25 16,-49-49-16,49 49 15,-25 0-15,1 0 16,-26-24-16,1 24 16,24 25-16,-24-25 15,49 0-15,-49 1 16,-1 24-16,1-25 15,-1 0-15,-24 25 16,-50-25-16,-24 0 16,-1 25-16,1 0 15,48 0-15,1 0 16,25 0-16,0 0 15,49 0 1,1 25-16,-1 0 16,25 0-16,-49 0 15,24-1-15,50 1 16,-49-25-16,24 50 15,0-50-15,25 49 16,-49 1-16,-1 24 16,50-24-16,-50-25 15,26 24-15,-26 51 16,25-76-16,25 1 15,0 0-15,0-25 16,0 50-16,0-26 16,0 1-16,0 0 15,0 0-15,0 0 16,0-25-16,0 25 15,0-25-15,0 49 16,0-49-16,0 25 16,0 0-16,0 0 15,0-1-15,25 1 16,-25 0-1,0-25 1,25 50-16,-25-26 16,0 1-16,0 0 15,0 25-15,25-1 16,-25-24-16,0 25 15,0-50-15,0 49 16,0-49-16,24 25 16,-24 0-1,0 0 1,0-1-16,0-24 15,0 25-15,0 0 16,0-25-16,25 25 16,0 24-16,-25-49 15,0 50-15,0-50 16,0 74-16,0-49 15,0 25 1,0-25-16,25-1 16,-25 1-1,25-25 110</inkml:trace>
  <inkml:trace contextRef="#ctx0" brushRef="#br0" timeOffset="145043.29">1364 16545 0,'0'0'140,"0"25"-140,0-25 16,0 24-16,0 1 15,0 0-15,0 0 16,0 0-16,0-1 15,0-24-15,25 50 16,-25-50 0,0 25-16,25-25 202,-25 25-202,25-25 32,-1 0-32,1 0 15,0 0-15,25 0 16,-26 0-16,26-50 15,0 25-15,-1-24 16,-24-1-16,25 25 16,-50-24-16,25 49 15,-25-25-15,0 0 16,0 0-1,0 25-15,0-25 16,24 1-16,-24 24 16,25-25-16,-25 0 15,25 0 1,0-25-16,-25 50 15,25-24 1,-25 24-16,24-25 16,1 0-16,-25 25 15,25-25-15,-25 25 16,25 0 93,-25-25-78</inkml:trace>
  <inkml:trace contextRef="#ctx0" brushRef="#br0" timeOffset="156498.94">20687 7144 0,'0'0'16,"-50"0"-16,1 0 15,-1 0-15,25 0 16,-24 0-16,-1 0 15,25 0-15,1 0 16,-51 0-16,75 0 16,-25 0-16,-24 0 15,24 0-15,0 0 16,0 0-16,25 0 15,-49 0-15,24 0 16,-25 0 0,1 0-16,-26 0 15,-49 0-15,25 0 16,0 0-16,0 0 15,-50 0-15,25 0 16,0 0-16,-50 25 16,25-1-16,50 1 15,-50-25-15,50 25 16,-50 0-16,0 0 15,50-1-15,-50-24 16,75 0-16,0 0 16,-26 25-16,51-25 15,-51 0-15,26 25 16,0-25-16,-50 25 15,49 0-15,-49-25 16,0 0-16,25 0 16,-50 24-16,75 1 15,-25-25-15,-1 0 16,1 25-16,25-25 15,24 25-15,25-25 16,0 0 0,1 0-1,-1 0 188,-25 0-203,-123 0 16,-51 0-16,-49 0 15,-74 0-15,0 0 16,-25 0-16,-99 0 15,148 0 1,-24 0-16,99 0 16,49 0-16,125 0 15,74 0 157,0 0-157,25 0-15,-25 0 47,25 0-31,-1 0-1,-24 0-15,25 0 32,-25 0-32,25 0 15,-25 0 1,25 0-1,0 0 1,-25 0-16,24 0 16,1 0-16,0 0 15,25 0 1,-26 0-16,26 0 15,24 0-15,-24 0 16,24 0-16,-24 0 16,0 0-16,-1 0 15,-24 0-15,25 0 16,-50 0-1,49 0 63,51 0-62,-1 0-16,0 0 16,50 0-16,-50 0 15,25-25-15,-74 25 16,-1-25-16,-24 25 15</inkml:trace>
  <inkml:trace contextRef="#ctx0" brushRef="#br0" timeOffset="159195.1">16421 8111 0,'0'0'31,"0"25"-31,25 49 15,-25-74-15,0 50 16,0 0-16,0-1 16,0-24-16,0 25 15,0 24-15,24-49 16,1 24-16,-25 1 15,0 0-15,0-50 16,0 49-16,0-49 31,0 0 110,0-25-126,0-24-15,-25-1 16,25 1-16,0-1 15,0-24-15,0 24 16,0 0-16,0 1 16,0-1-16,0 1 15,0 24-15,0 0 16,0 0-16,0 0 15,0 1 32,0 24-31,25-25-16,0 0 15,0 0 1,-25 0-16,49 0 16,-49 25-16,50-24 15,-25-1-15,24 0 16,-24 25-16,0-25 15,0 25 17,0 25-17,-25 0-15,24 24 16,1-24-16,0 25 15,25 24-15,-50-74 16,24 50-16,-24-50 16,0 25-16,0-25 15,25 25 32,-25-25-31,0 24-16,0 1 15,0 0 1,0-25-1,-25 50 1,1-50-16,24 24 16,-25 1-16,-25-25 15,50 0-15,-49 25 16,-1 0-16,0-25 15,26 0-15,24 0 16,-50 0-16,50 0 16,-25 0-1,50 0 188,0 0-203,0 0 16,-1 0-16,1 0 15,0 25-15,-25-1 16,25-24-1,0 25 1,24 0-16,-24 0 16,0-25-16,0 49 15,24-49 1,-49 25-16,50 0 15,-50-25 79,0 25-78,0-25-1,0 25-15,0-1 16,0-24-1,0 25 1,0 0 0,0 0-16,-25-25 15,0 0-15,0 0 16,-24 0-16,-1 25 15,25-25-15,-24 0 16,-1 0-16,25 0 16,1 0-16,-1 0 15,25 0-15,-25 0 16,0 0 218,25 0-219,-49 0-15,49 0 16,0-25-16,-25 0 16</inkml:trace>
  <inkml:trace contextRef="#ctx0" brushRef="#br0" timeOffset="168514.63">17115 7367 0,'25'0'62,"-25"0"1,25 0-48,-25 0 1,25 25-16,-1 0 16,-24-25 15,0 24-31,25 1 15,0 0 1,-25 25 0,0-50-16,0 24 15,25 1-15,-25 0 16,0-25-16,0 25 15,0 0-15,0-1 16,0-24-16,25 25 16,-25 0-16,0 0 15,0-25-15,0 49 16,0-49-16,24 50 15,-24-50-15,0 25 16,0 24-16,0-24 16,0 0-16,0 25 15,0-25-15,0 24 16,25 1-1,-25-25-15,0-25 16,0 49-16,0 1 16,0-25-16,0-1 15,0-24-15,25 50 16,-25 0-16,0-26 15,0 1-15,0-25 16,0 25-16,0 0 16,0 0-16,0-1 15,0 1-15,0 0 16,0 25-16,0-26 15,0 1-15,0 0 16,0 0-16,0 0 16,0-1-16,0 1 15,0 0-15,0-25 16,0 25-16,-25 0 15,25-1-15,0-24 16,-25 50-16,25-50 16,-24 25-16,24-25 15,-25 25-15,-25 0 31,25-25-31,25 0 16,-49 24-16,-1 1 16,50-25-16,-49 0 15,24 0-15,-25 25 16,25-25-16,-24 0 15,24 25-15,0-25 16,-24 0-16,-26 25 16,75-25-1,-25 0-15,1 0 16,24 0-16,-25 0 15,0 0-15,0 24 16,-24-24-16,-1 0 16,25 0-16,-24 0 15,24 0-15,0 0 16,-25 0-16,1 0 15,24 0-15,-25 0 16,1 0-16,-26 0 16,26 0-16,24 0 15,0 0 172,25 0-187,-25 0 16,-49 0-16,49 0 16,0 0-16,-24 0 15,-1 0-15,0 0 16,1 0-16,24 0 15,-25 0-15,1 0 16,24 0-16</inkml:trace>
  <inkml:trace contextRef="#ctx0" brushRef="#br0" timeOffset="181973.4">18182 7813 0,'0'0'32,"0"0"139,0 0-171,-25 0 16,0 0-16,25 0 15,-25 25 1,25 0 0,-24 0-1,24-25 1,-25 25-16,25-1 15,0 1 1,0-25-16,0 25 16,-25 0-16,25-25 15,0 25-15,0 0 16,0-1-1,0-24-15,0 25 16,0-25-16,0 50 16,0-50-16,0 25 15,0-1-15,0 1 16,0 0-1,0-25-15,0 25 16,0 0-16,0-1 16,0-24-16,0 50 15,0-50-15,0 25 16,0-25-16,0 49 15,0-49 17,0 25-32,0-25 15,25 25 1,0-25 15,-25 25 0,24-25 0,1 0-31,0 0 16,-25 0-16,25 0 16,-25 0-1,25 0-15,-25 0 16,49-25-1,-49 25-15,25 0 16,0-25-16,0 0 16,-25 25 46,0-24-46,0 24 15,0-25-31,0 0 15,0 0 1,0 0-16,0 1 16,0 24-16,0-25 15,-25 0 1,0 0-1,25 25-15,-25-25 16,25 25 0,-25-24-16,25 24 78,-24 0-63,-1 0-15,25 0 16,-25 0-1,25 0-15,-25 0 16,0 0 140,25 0-140,-24 0 30</inkml:trace>
  <inkml:trace contextRef="#ctx0" brushRef="#br0" timeOffset="185434.6">18926 7913 0,'0'0'125,"0"24"-125,0-24 16,0 25-1,0 0-15,0 0 16,0-25-1,0 25-15,0 0 16,0-25-16,0 24 16,0-24-1,0 50 1,0-50 15,25 25-31,-25-25 94,25 0-79,-1 0 1,1 0-16,-25 0 15,25 0-15,0 0 16,0 0-16,-1 0 16,-24 0-16,50 0 15,-25 0 16,-25 0-15,25-25 0,-25 0-1,0 25 1,0-25-16,0 25 15,0-24 1,0-1 0,0 25-16,0-25 15,0 25-15,0-50 16,0 50-1,0-25-15,0-24 32,0 49-32,0-25 15,0 25 1,0 0 187,0 0-188,0 25-15,0 0 16,0-25-16,0 24 15,0-24-15,0 25 16,24 0-16,-24 0 31,0 0-31,0 0 16,0-25-1,0 24-15,0-24 16,25 25-16,-25-25 31,0 25-31,0 0 0,0 0 16,25-25-1,-25 24-15,0 1 16,0-25 0,0 25-16,0-25 15,0 25 1,0-25-1,0 25 1,0-1 0,0-24-1,0 25-15,0-25 16,0 25-16,0 0 15,0 0 1,-25-25 0,25 49-1,-25-49 1,25 25-16,0-25 15,-24 25 1,-1 0 0,25-25-1,-25 24 1,25-24-1,-25 0 1,0 0-16,25 0 16,-24 25-1,24-25 16,-25 0-31,25 0 16,-25 0-16,0 0 16,25 0-16,-25 0 15,25 25 16,-24-25 16,-1 0-16,25-25-15,-25 25 0,25-25-1,-25 25 1,25-24 15,0-1-15,0 25-1,0-25-15,0 25 16,0-25-1,0 25 1,0-25-16,0 1 16,0 24 15,0-25-31,0 25 15,25-25 32,-25 25 203,50 0-203</inkml:trace>
  <inkml:trace contextRef="#ctx0" brushRef="#br0" timeOffset="190682.9">19819 8359 0,'25'0'172,"0"0"-157,-1 0-15,-24 0 16,25 0 0,-25 0-16,25 25 15,0-25 1,0 0-1,-25 0-15,24 0 16,1 0-16,-25 0 62,50 25-62,-25-25 16,-1 0-16,1 0 16,0 0-16,-25 0 15,25 0-15,0 0 31,-1 25-15,-24-25 15,25 0 297,0 0-313,-25 0 17</inkml:trace>
  <inkml:trace contextRef="#ctx0" brushRef="#br0" timeOffset="194371.11">20910 8012 0,'25'0'125,"0"0"-110,25 0-15,-26 0 16,1 0-1,0 0 17,0 0-32,-25 0 15,25 0 1,-1 0-1,1 0 1,0 25-16,-25 0 16,0-25-1,0 24 1,0 1-16,0 0 15,0-25-15,0 25 16,0-25-16,0 25 16,0-1-16,0 1 15,0 0 1,0 0-1,0-25-15,0 25 16,0-25-16,-25 24 31,0 1-15,1 0-1,24-25 1,-25 0 0,0 25-1,25-25 219,25 0-218,0 0-16,-1 0 15,1 0-15,0 0 16,-25 0-16,25 0 47,0 0-47,-1 0 15,1 0 1,-25 0 15,25 25-15,0-25-16,0 24 15,-25-24 17,24 25-1,-24 0-16,0-25 1,0 25-16,0 0 16,-24-1-1,24-24-15,-50 25 16,25-25-1,-24 25-15,24-25 16,25 25-16,-50-25 16,50 0-16,-25 25 15,1-25-15,-1 24 16,25-24-16,-25 0 15,25 0-15,-25 0 16,0 25-16</inkml:trace>
  <inkml:trace contextRef="#ctx0" brushRef="#br0" timeOffset="195955.2">22151 8062 0,'-25'0'0,"0"0"16,25 24-16,-25 1 16,25-25-1,-49 0-15,49 25 16,-25-25-16,25 0 15,-50 25-15,50 0 16,-25-25-16,1 24 16,-1-24-16,0 25 15,0 0-15,25-25 16,-25 25-1,25 0-15,0-1 32,-24-24-17,24 25 1,0-25-16,0 25 15,0 0-15,0-25 16,0 25-16,0-25 16,0 24-16,0-24 15,0 25 1,0 0-16,0-25 15,0 25 1,0-25 0,24 0 46,1 0-46,0 0-16,0 0 15,0 0-15,24 0 16,-49 0-16,25 0 15,0 0-15,0 0 16,-25 0 0,24-25 15,-24 0-16,25 25 1,0-49 0,-25 49-1,0-25-15,0 25 16,0-25-16,0 0 15,0 0 17,25 1-32,-25-1 15,0 0-15,0 25 16,0-25-16,25 0 15,-1 25 1,-24-24 0,0 24-16,0-25 15,0 0 1,0 25-1</inkml:trace>
  <inkml:trace contextRef="#ctx0" brushRef="#br0" timeOffset="-178606.38">22796 7962 0,'0'-25'16,"0"25"-1,49 0 1,-49 0-16,50-24 15,-25 24-15,-1 0 16,1 0-16,25-25 16,-50 25-16,49 0 15,-49 0-15,25 0 16,-25 0-16,25 0 15,0 0 1,0 0 0,-1 0-16,1 0 15,-25 0-15,25 0 16,-25-25-16</inkml:trace>
  <inkml:trace contextRef="#ctx0" brushRef="#br0" timeOffset="-177798.34">22820 8310 0,'25'0'16,"0"0"-16,25 0 15,-1 0-15,-24 0 16,0 0-16,24-25 16,-49 25-16,25 0 15,0 0-15,0 0 16,49 0-1,-49-25-15,0 25 16,49 0-16,-74 0 16,25-25-16</inkml:trace>
  <inkml:trace contextRef="#ctx0" brushRef="#br0" timeOffset="-175022.18">24036 7764 0,'0'-25'0,"0"0"16,25 25-1,-25-49 1,24 49-1,1-50 1,0 25 0,0 0-1,0 25-15,-1-24 16,1 24-1,-25 0-15,25-25 16,-25 25-16,25 0 16,-25-25-16,25 25 15,-1-25-15,-24 25 16,25 0-1,-25 0 1,25 0-16,0-25 16,0 25-1,-25 0 1,24 0-1,1 0 32,-25 0-47,25 0 16,-25 0-1,0 25-15,0 0 16,25 25-16,-25-50 16,0 24-16,0 1 15,0 0-15,0 25 16,0-50-1,0 24-15,-25-24 0,25 50 16,-25-25 0,0 0-16,1 24 15,-1-24-15,25 0 16,-50 0-16,50-1 15,-25 1-15,1 0 16,-1 25-16,0-50 16,25 49-16,-25-24 15,25-25-15,0 25 16,-25 0-16,1-25 15,24 25 1,-25-1-16,0 1 16,25 0-1,-25-25 1,50 0 155,25 0-155,-50-25-16,49 25 16,1 0-16,-25-25 15,24 1-15,-49 24 16,25 0-16,0 0 62,0 0-46,24 0-16,26 0 16,-1 0-16,-24 24 15,-26-24-15,26 25 16</inkml:trace>
  <inkml:trace contextRef="#ctx0" brushRef="#br0" timeOffset="-173526.09">25102 7813 0,'-24'0'47,"24"0"-47,-25 0 15,0 0-15,0 0 16,-24 0-16,49 0 15,-25 25-15,0 0 16,0-25-16,25 25 16,-25-25-1,25 25 1,0-1-1,0 1 1,0-25 0,0 25-1,0 0 1,0-25-16,0 25 31,0-25 0,0 25 0,0-25-15,25 24 0,0-24-1,0 0 1,-25 0-1,25 0-15,-1 25 16,-24-25 0,25 0-1,0 0 1,0-25-1,24 25 17,-49-24-17,50-1 1,-50 25-16,25-25 15,-25 25 17,0-25-32,0 0 31,0 0-16,0 25 1,0-24-16,0-1 16,0 25-16,0-25 15,0 25 1,0-25-16,0 25 15,0-25-15,0 1 16,0 24 93,0 0-93,-25 0-16,0 0 15</inkml:trace>
  <inkml:trace contextRef="#ctx0" brushRef="#br0" timeOffset="-170302.91">25648 7987 0,'25'0'47,"0"0"-31,24 0-16,-24 0 15,-25 0-15,50 0 16,-26 0-16,1 0 16,25 0-16,-25 0 15,24-25-15,-24 25 16,0 0-16,-25 0 15,25 0 1,0 0-16,-25 0 16,24 0-16,1 0 15,0 0-15,0 0 16,0 0-16,-1 0 15,-24 0 63,50-25-62,-50 25-16,25 0 16</inkml:trace>
  <inkml:trace contextRef="#ctx0" brushRef="#br0" timeOffset="-169516.86">25921 7789 0,'0'0'31,"0"0"-31,0 49 16,0-49-16,0 25 15,0 25-15,0-26 16,0 1-16,0 25 16,0 0-16,0-26 15,0 26-15,0-25 16,0 0-16,0-1 15,0 26-15,0-50 16,0 25-16,0 0 16,0-1-16,0-24 15,0 25-15,0 0 16,0-25 93,25-25-109</inkml:trace>
  <inkml:trace contextRef="#ctx0" brushRef="#br0" timeOffset="-167966.78">27112 7342 0,'0'0'78,"-25"0"-62,25 25-16,-50 25 15,50-1 1,-25-24-16,-24 49 15,49-49-15,-25 0 16,25 0-16,-25-25 16,25 49-16,0-24 15,-25 0-15,0 25 16,25-26-16,0 1 15,-24-25-15,24 25 16,-25 0-16,25 0 31,0-25-15,0 24-1,0 1-15,0-25 16,0 25 0,0 0-16,0 0 15,0-25 1,0 25 31,0-25 15,25 0-62,-1 0 16,1 0-1,0 0-15,-25 0 16,25-25-1,-25 0-15,25 25 16,-1-25 0,-24 25-16,25-25 15,0 0 1,-25-24-1,25 49 1,-25-25 15,0 25-15,0-25-1,0 25-15,0-25 16,0 1-16,0 24 16,0-25-16,0 0 15,0 0-15,-25 0 16,25 25-1,-25 0 1,25 0 0,-25-24-16,25 24 46,-24 0-46,-1 0 16,25 0 0</inkml:trace>
  <inkml:trace contextRef="#ctx0" brushRef="#br0" timeOffset="-165446.65">27756 7317 0,'0'0'62,"0"0"-62,-24 25 16,24 0-16,0 25 16,0-50-16,0 24 15,0 26 1,0-25-16,0-25 15,0 25-15,0-1 16,0 26-16,0-50 16,0 25-1,0-25 79,0 0-94,0 0 15,24 0-15,-24 0 16,25 0 0,0 0-16,-25 0 15,25 0 1,0 0-16,-1 0 15,26 0-15,-25 0 16,0 0-16,-25 0 16,24-25-16,-24 25 15,25-25 1,0 25-1,-25-25-15,25 25 16,-25-24 15,0-1 0,0 25-31,0-25 16,0 25 0,0-25 15,0 0-31,0 1 15,0 24 1,0-25 15,0 0-31,0 0 16,0 25 171,0 25-171,0 0-16,0 0 15,0-1-15,0 1 16,0 0-16,0 0 15,0-25-15,0 25 16,0-1 0,25 1-16,-25 0 15,0 0-15,0 0 16,0-25-16,0 24 15,25 1-15,-25-25 16,0 25 0,0 25-16,0-26 15,0 1 1,0-25-16,0 25 15,0 0-15,0 0 16,0-25-16,0 24 16,0-24-1,0 25 16,0 0-15,0-25 0,0 25-1,0-25-15,-25 0 31,0 0-31,25 25 16,-25-25-16,25 0 31,-25 0-31,0 0 16,25 0 15,-24 0-15,-1 0-16,0 0 15,25 0-15,-25 0 16,0 0 62,1 0-16,24-25-46,-25 25-16,25-25 15,-25 0-15,25 25 16,0-25 15,0 25-15,0-24-1,0-1 1,0 25 218</inkml:trace>
  <inkml:trace contextRef="#ctx0" brushRef="#br0" timeOffset="-163662.53">28848 6871 0,'0'0'94,"-25"0"-79,25 0 1,-25 25-16,0 0 16,1-1-16,-1 1 15,-25 25-15,25-1 16,-24 1-16,-1 24 15,1-49-15,-26 74 16,1-49-16,24 24 16,1-24-1,-51 24-15,51-49 16,-75 50-16,49-1 15,1-24-15,-1 24 16,26-49-16,-26 24 16,26 1-16,24-25 15,-49 25-15,74-26 16,-50 1-16,50-25 15,-25 25-15,25 0 16</inkml:trace>
  <inkml:trace contextRef="#ctx0" brushRef="#br0" timeOffset="-162438.46">19422 7764 0,'-25'25'16,"-24"-1"-16,24 1 15,-25 25-15,25-25 16,-24-1-16,49-24 16,-50 50-16,1-25 15,49 0-15,-25-25 16,-50 49-16,51-24 15,-51 25-15,26-1 16,24-24-16,-50 0 16,75-25-1,-24 25-15,-1-25 16,0 25-16,0-25 31,-24 49-15,49-49-1,-25 25-15,0-25 16,25 25-16,-25-25 15,25 25-15,-25-1 16,0-24-16,25 25 16,0 0-16,-24 0 15</inkml:trace>
  <inkml:trace contextRef="#ctx0" brushRef="#br0" timeOffset="-159128.28">20117 10443 0,'0'-25'31,"0"25"16,0-25-47,24 25 15,26-25-15,-25 25 16,24 0-16,-24 0 15,0 0-15,0 0 47,0 0-31,-1 0-1,26 0-15,-50 0 16,50 0-16,-50 0 16,24 0-16,-24 0 31,50-24-16,-50 24 1,25-25 0</inkml:trace>
  <inkml:trace contextRef="#ctx0" brushRef="#br0" timeOffset="-157446.18">21357 9823 0,'0'-25'47,"0"25"-47,49 0 15,-24 0 1,0 0-16,0 0 15,-25 0 1,25 0 0,-25 0-16,24 0 15,-24 0-15,25 0 16,0 0-16,0 25 15,-25-1 1,25-24 15,-1 25 0,1-25 1,-25 25-17,0-25 1,0 25-1,0 0-15,0-1 16,0-24-16,0 25 16,0 0-16,0-25 15,0 25-15,0-25 16,-25 0-16,25 25 15,-24 0-15,-1-25 16,0 0 0,25 24-16,-50-24 15,26 25 1,-1 0-16,25-25 31,0 0 125,25 0-156,-25 0 16,24 0-16,51 0 15,-50-25-15,-1 25 16,26 0-16,-50 0 15,25 0-15,-25 0 16,25 0 0,0 25 15,-25 0-16,0 0 1,0-1 0,0 1 30,0 0-30,0 0 0,0-25-1,-50 25-15,25 24 16,0-49-1,25 0-15,-49 25 16,24-25 0,0 25-1</inkml:trace>
  <inkml:trace contextRef="#ctx0" brushRef="#br0" timeOffset="-156254.12">22523 9947 0,'-25'0'16,"25"0"0,-25 0-16,25 0 15,-25 0-15,0 0 16,25 0-16,-24 0 15,24 0-15,0 24 16,-25 1 0,25 0-16,-25-25 15,25 25-15,0-25 16,0 25-16,0 0 15,0-1-15,0-24 16,0 25 0,0 0 15,25 25 0,-25-50-15,25 24-16,-1-24 15,-24 0-15,25 0 16,-25 25-16,25-25 15,0 0 1,0 0-16,-1 0 16,1 0-16,25 0 15,-25 0-15,-1 0 16,1-49-16,-25 49 15,0-25-15,25-25 16,0 25-16,0-24 16,-25 24-16,0 0 15,0 25 1,0-25-16,0 25 15,0-49-15,0 49 16,0-25-16,0 25 16,0-50-16,0 50 15,-25-25 1,0 25 15,25 0-15,-25 0-16,0 0 15,1 0-15,-1 0 16,0 0-16,25 0 15,-25 0-15,0 0 16,1 0 0</inkml:trace>
  <inkml:trace contextRef="#ctx0" brushRef="#br0" timeOffset="-155527.06">23267 9922 0,'0'-25'31,"0"25"-16,49-25-15,1 0 16,0 25-16,49-49 16,-25 49-16,25-25 15,-49 0-15,-50 25 16,25 0-16</inkml:trace>
  <inkml:trace contextRef="#ctx0" brushRef="#br0" timeOffset="-154727.02">23440 10170 0,'0'-25'110,"50"0"-95,24 25-15,1-24 16,-1-1-16,-24 0 15,-1 25-15,1-25 16,-50 25 171</inkml:trace>
  <inkml:trace contextRef="#ctx0" brushRef="#br0" timeOffset="-153174.93">24606 9575 0,'0'-25'31,"0"0"-31,0 0 16,0 25-1,25-25 1,0 25 0,0 0-16,-25 0 15,24 0 1,-24 0-16,25 0 47,-25 0-32,25 0 1,0 0-1,0 0 17,-25 25-17,0-25 1,0 25-1,0 0-15,0 0 16,0-1-16,0 1 16,0 0-16,0 0 15,0 0-15,0-1 16,0 1-16,-50 0 15,50-25-15,-25 25 16,25 0-16,-49-1 16,49 1-16,-50 25 15,50-50-15,-25 25 16,0-25-16,1 24 15,24 1-15,-25-25 16,0 0-16,25 0 203,25 0-203,24-25 15,1 25-15,-25 0 16,0-24-16,-1 24 16,1 0-1,-25 0 1,25 0-1,0 0-15,0 0 16,-1 0-16,-24 0 16,25 24-1,0-24 1,0 25-16,0 0 15,24-25-15,-49 0 16,25 25 0,-25-25 108,0 0-92,0-25-17,0 25 1</inkml:trace>
  <inkml:trace contextRef="#ctx0" brushRef="#br0" timeOffset="-151478.83">25425 9575 0,'0'0'32,"-25"0"-17,25 0 1,-50 0-16,26 0 15,-1 0-15,0 0 16,25 0-16,-25 0 16,0 0-16,25 0 15,-24 0-15,24 0 16,-25 24-16,25-24 15,-50 25-15,50 0 16,-25-25-16,1 25 16,-1-25-16,25 25 31,0-1-16,0-24 1,0 25 0,0-25-16,0 25 15,0-25-15,0 25 16,0 0-1,0-1 1,0 1 0,0-25-1,49 0 1,-24 0-16,25 25 15,24-25-15,-24 0 16,-1 0-16,-24 0 16,25 0-16,-50 0 15,25 0 1,-1 0-16,1-25 15,-25 25-15,25-25 16,-25 25-16,25-24 16,-25 24-16,25-25 15,-1 25-15,-24-25 16,0 0-16,0 25 15,0-25-15,0 1 16,0-1-16,0 25 16,0-25-1,0 0-15,0 0 16,-24 1-1,24-1-15,-25 25 16,0-25 0,0 25-1,25 0 1,-25 0-1,25 0 17,-24 0-17,-1 0-15,0 0 31,0 25-15,0-25 0,1 49-16,24 1 15,-25-50-15,25 25 16,0 0-16</inkml:trace>
  <inkml:trace contextRef="#ctx0" brushRef="#br0" timeOffset="-150054.75">28947 9277 0,'-25'25'16,"-24"24"-16,-1 1 15,0 0-15,-24 49 16,0-25-16,-1 25 15,-24 1-15,0 24 16,49-75-16,-24 51 16,24-26-16,25-49 15,-24 49 1,24-24-16,-25-1 15,50-24-15,-25 0 16,1 0-16,-1 0 16,25-1-16,-25-24 15,0 25 1</inkml:trace>
  <inkml:trace contextRef="#ctx0" brushRef="#br0" timeOffset="-149366.72">27831 9500 0,'49'25'15,"-24"0"-15,25 0 16,-25-1-16,-1-24 16,26 50-16,0-25 15,-1 0-15,-49-1 16,50 1-16,0 0 15,-1 25-15,26-1 16,-51-24-16,1 0 16,25 0-16,-50-1 15,74 1 1,-49 0-16,-25-25 15,25 0 1</inkml:trace>
  <inkml:trace contextRef="#ctx0" brushRef="#br0" timeOffset="-146278.54">31576 3696 0,'-24'0'31,"24"0"0,-25 0-15,25 0-16,-25 0 16,-25 0-1,1 0-15,-26 0 16,-24 0-16,-50 0 15,0 25-15,-24 0 16,-26-1-16,-49 1 16,25 0-16,-50-25 15,25 25-15,-25 24 16,25 1-16,50-25 15,-1 0-15,26-1 16,49 1-16,49-25 16,26 0-16,-1 0 15,50 0-15,-25 0 16,25 0 15,-49 25-15,49-25 46,-75 0-46,1 0-1,24 0-15,1 0 16,-26 0-16,50 0 15,1-25-15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8T08:42:28.2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1910 1786 0,'0'-25'31,"-25"25"1,0 0-32,25 25 15,0 0-15,0 0 16,-24-1-16,24 1 15,0 0-15,0-25 16,0 25-16,-25 0 16,25-1-16,0-24 15,0 50-15,0-50 16,0 25-16,-25 0 15,25-1-15,0-24 16,0 25-16,0 0 16,0 0-16,-25 0 15,0-1 1</inkml:trace>
  <inkml:trace contextRef="#ctx0" brushRef="#br0" timeOffset="792.04">1736 1811 0,'25'0'47,"0"0"-31,0 0-16,0 25 15,-1-1-15,1-24 16,-25 25 0,25-25 15,-25 25 0</inkml:trace>
  <inkml:trace contextRef="#ctx0" brushRef="#br0" timeOffset="2520.14">1513 1687 0,'25'0'16,"-25"0"-1,25 0-15,-1 25 32,-24-25-17,25 24 1,-25 1-16,25-25 15,0 25 1,-25-25 0,0 25-16,25 0 15,-25 24 1,25-49-1,-1 25 1,-24-25-16,0 50 16,25-50-1,0 24-15,-25 1 16,0 0-1,25 25-15,0-50 16,-1 24 234,-24-24-235,25 0 16,0 25-15,0 0 0,-25-25-16,0 25 15,25 0-15,-25-1 16,49-24-16,-49 0 15,50 25-15</inkml:trace>
  <inkml:trace contextRef="#ctx0" brushRef="#br0" timeOffset="3208.18">2307 1910 0,'25'0'0,"-1"0"16,26 0-16,24 0 16,-49 0-16,25 0 15,-25 0-15,24 0 16,-49 0-16,50 0 15,-50 0-15</inkml:trace>
  <inkml:trace contextRef="#ctx0" brushRef="#br0" timeOffset="3922.22">2332 2034 0,'0'0'16,"24"0"0,-24 0-16,25 0 15,0 0-15,0 0 16,-25 0-1,25 0-15,-1 0 16,1 0-16,0 0 16,0 0-16,0 0 15,-1 0-15,-24 0 16,25 0-1,0 0 1</inkml:trace>
  <inkml:trace contextRef="#ctx0" brushRef="#br0" timeOffset="5488.31">3175 1736 0,'0'-24'31,"25"-1"-16,0 25-15,24 0 16,1 0-16,-50 0 16,25 0-16,-1 0 15,-24 0 32,25 0-31,-25 0-1,25 0 16,-25 25 1,0-25-17,0 24 16,0 1-15,-25 0-16,0-25 16,-49 25-16,74-25 15,-25 25-15,0-25 16,1 0-16,-26 24 15,50-24-15,-25 25 16,25-25-16,-25 0 16,1 25 15,48-25 125,1 0-156,0 0 15,0 0-15,0 25 16,-1-25-16,1 25 16,0-25-1,-25 0 32,25 0-31,-25 24 15,0 1 0,0-25 0,0 25-31,0-25 31,0 25 1,-25-25-17,0 25 16,0-25-15,25 24-16,-24-24 16,-1 0-1,25 0 1</inkml:trace>
  <inkml:trace contextRef="#ctx0" brushRef="#br0" timeOffset="16040.91">2505 4316 0,'0'0'78,"25"0"-63,0 0-15,0 0 16,-1 0-16,1 0 15,0 0-15,-25 0 16,50 0-16,-50 25 16,25-25-16,-1 0 15,1 0-15,-25 25 187,-25-1-171,25-24-16,-24 25 16,-1-25-16,0 25 15,25-25-15,-25 25 16,25-25-1,-25 0 1,25 0 46,-25 0-62,1 0 16,24 25 0,0-25 93,0 0-94,24 0 1,-24 0-16,25 0 16,0 0-16,0 24 15,49 1-15,-74-25 16,25 0-16,-25 25 78,0 0 0,-25 0-63,1-25 1,24 0-16,-50 0 16,25 24-16,0-24 15,0 25-15,1-25 16,-1 0-16,0 0 15,0 0 1,25 25-16</inkml:trace>
  <inkml:trace contextRef="#ctx0" brushRef="#br0" timeOffset="16950.96">3497 4242 0,'0'0'31,"-24"0"-15,-1 0-16,0 0 15,25 24-15,-50 1 16,50-25-16,-24 25 15,-1 0-15,25 0 16,-25-25-16,25 24 16,-25 26-16,0-25 15,25-25-15,0 49 16,0-24-1,-24-25-15,24 25 16,-25 0-16,0 24 16,0 1-1,25-25 1,-25-25 93</inkml:trace>
  <inkml:trace contextRef="#ctx0" brushRef="#br0" timeOffset="17592">3001 4291 0,'0'-25'31,"25"50"-31,0 0 15,25-25-15,-26 25 16,1-25-16,0 25 16,-25-1-16,50 1 15,-26 0 1,1 0-16,-25 0 15,25-1-15,-25 1 16,25 25-16,0-50 16,-25 25-1,0-1 32</inkml:trace>
  <inkml:trace contextRef="#ctx0" brushRef="#br0" timeOffset="18344.04">3721 4242 0,'0'0'31,"0"0"-31,0 49 15,0-24 1,0 0-16,0 24 16,0-24-16,0 0 15,0 25-15,25-50 16,-25 24-16,0 1 15,0 0-15,24 0 16,-24-25 15,0 25 0,0-1-15</inkml:trace>
  <inkml:trace contextRef="#ctx0" brushRef="#br0" timeOffset="19744.12">4242 4316 0,'0'0'15,"-25"25"1,25-25 15,0 25 0,0-25-31,0 24 16,-25 1-16,25 0 31,-25-25-31,25 50 16,0-50-1,0 24 16,0-24-15,0 25 0,0 0-1,0-25 1,0 25-16,0 0 15,25-1-15,-25-24 16,50 25 0,-50-25-16,24 25 15,26-25-15,-25 25 16,0-25-16,-1 0 15,1 0-15,-25 0 16,25 0 0,49-25-1,-74 25-15,50-50 16,-50 50-16,50-49 15,-50 24 1,24 0-16,-24 25 16,0-25-16,0 25 15,0-24-15,0 24 16,0-25-1,0 0 1,0-25-16,-24 50 16,-26-24-1,0-1-15,26 25 16,-26 0-16,0 0 15,50 0-15,-49 0 16,49 0-16,-50 0 16,50 0-16,-25 0 15,25 0-15,-24 0 16,24 0-16,-25 0 15,0 0 1,25 0 31,-25 0 15</inkml:trace>
  <inkml:trace contextRef="#ctx0" brushRef="#br0" timeOffset="20608.16">5457 4366 0,'0'0'31,"25"0"-15,24 0-16,26 0 15,-1 0-15,-24 0 16,-1 0-16,-24 0 16,-25 0-16,25 0 15,0 0-15,-25 0 16,25 0-16,0 0 15,-1 0-15,-24 0 16,25 0-16</inkml:trace>
  <inkml:trace contextRef="#ctx0" brushRef="#br0" timeOffset="21321.21">5432 4589 0,'0'0'0,"50"0"15,-25 0-15,-1 0 16,1 0-16,25 0 16,-25 0-16,-1 0 15,1 0-15,0 0 16,-25 0-16,25 0 15,-25 0 1,49 0 0,-49 0-16,25 0 15,-25 0-15,25 0 16</inkml:trace>
  <inkml:trace contextRef="#ctx0" brushRef="#br0" timeOffset="22968.31">6449 4217 0,'0'0'16,"25"0"-1,-25 0 1,25 0-16,-25 0 16,25 0-16,-25 0 15,24 0 1,1 0-1,25 25 1,-25-25 0,-1 0 15,-24 24 0,25-24-31,-25 25 31,0 0 0,0-25-15,0 25 0,0-25-16,0 25 15,0-1-15,0 1 16,-25-25-16,1 0 15,-1 25-15,0 0 16,0-25-16,0 0 16,1 25-16,-26-1 15,50-24-15,-25 0 16,0 0-1,25 0 188,25 0-203,0 0 16,0 0-16,0 0 15,-1 0-15,1 0 16,0 0-16,0 0 16,0 25 15,-25 0 0,0-25-15,0 25-1,0 0-15,0-1 31,0-24-15,-50 25 15,50-25-15,-25 0-1,25 0-15,-25 0 16,1 25-16,-26-25 0,50 0 16,-50 25-1,50-25 32,-24 0-16,24 0-31,-25 0 16,25 0-16,-25 0 15</inkml:trace>
  <inkml:trace contextRef="#ctx0" brushRef="#br0" timeOffset="24417.39">7218 4465 0,'0'-25'15,"-25"25"1,1 0 0,-1 0-1,25 25 1,-25 0-1,0-25 1,25 24-16,-25-24 16,1 25-1,-1-25-15,25 25 16,0 0 15,0-25 0,0 25-15,0-25-1,0 24 1,0 1-16,0-25 16,0 25-1,0-25-15,25 25 16,-25-25-16,24 25 31,1-25-31,0 24 16,0-24-16,-25 0 15,25 0-15,-1 0 31,-24 0 1,25 0-32,-25 0 15,50 0-15,-25-24 16,-25-1-1,0 0 1,24 25 0,-24-25-1,0 25-15,0-25 31,0 25-15,0-24 15,0-1-31,0 25 31,0-25-15,-24 0 15,24 25-31,-25-25 16,25 25-1,-25 0-15,0-24 16,0 24 0,25-25-1,-49 0 1,49 25-1,-25 0 1,25 0-16,-25 0 16,0 0-16,1 0 15,-1 0-15,0 0 16,25 0-1,-25 0-15,0 0 16,1 0-16,24 0 16</inkml:trace>
  <inkml:trace contextRef="#ctx0" brushRef="#br0" timeOffset="40592.32">2480 5556 0,'0'-25'62,"0"25"-62,0 0 16,-49 0-16,49 0 15,-25 25-15,25-25 16,-25 0 0,0 25-16,1-25 15,24 25 1,-25 0-1,0-25-15,25 24 16,-25 1 0,25 0-1,0 0-15,-25 0 16,25-25-1,0 24-15,0 1 16,-24 0-16,24 0 16,0-25-16,0 25 15,0 0-15,0-25 16,0 24-16,0-24 15,0 50 1,0-50-16,0 25 16,24 0-16,-24-1 15,50 26-15,-50-50 16,25 25-16,-25 0 15,25-25-15,-1 0 78,26 0-78,-50 0 16,25 0-16,-25-25 16,25 25-16,-25-25 15,0 25 1,0-25-1,0 0-15,0 25 16,0-24 0,0 24-16,0-50 15,0 50-15,-25-25 16,0 0-16,0 1 15,25 24 1,-25-25-16,1 25 16,24-25-1,-25 25 1,25-25-1,-25 25 48,25 0-48,-25 0 17,0 25-32,25-25 31</inkml:trace>
  <inkml:trace contextRef="#ctx0" brushRef="#br0" timeOffset="41496.37">3324 5581 0,'0'-25'16,"0"25"-1,-25 0 1,0 25-16,25-25 16,-49 25-16,49-25 15,-25 25-15,25-1 16,-25-24-1,25 25-15,-25-25 16,0 50 0,25-50-16,-49 49 15,49-49-15,0 25 16,-25 25-16,0-25 15,25 0-15,-25-1 16,1 1-16,24 0 16,0 0-16,0-25 156</inkml:trace>
  <inkml:trace contextRef="#ctx0" brushRef="#br0" timeOffset="42168.41">3001 5655 0,'0'0'94,"0"0"-79,25 0-15,0 50 16,-25-25-16,25 0 15,0-1-15,-25 1 16,24-25-16,-24 25 16,25-25-16,-25 25 15,25-25 63,0 25-62,0-25 77</inkml:trace>
  <inkml:trace contextRef="#ctx0" brushRef="#br0" timeOffset="43944.51">4514 5333 0,'-24'0'47,"-1"0"-47,0 0 16,-25 0-16,50 0 15,-24 0-15,-1 0 16,0 25 0,0-25-16,0 25 15,25-25-15,-24 24 16,24-24-16,-50 50 15,50-50 1,-25 50 0,25-26-1,-25 1 1,25 0-1,0 0-15,0 0 16,0-25-16,0 24 16,0 1-16,0-25 15,0 25-15,0-25 16,0 25-1,0-25 32,0 25-31,25-1-16,-25-24 15,25 0 110,-25 0-109,25 0-16,0 0 15,-1 0 1,-24-24 15,0 24 16,25-25-47,0 25 16,-25-25 15,0 25-16,0-25 17,25 0 14,-25 25-30,0-24-16,0 24 16,0-25 46,0 0-62,0 25 16,0-25-1,-25 0 1,25 1-1,-25 24-15,0 0 16,1 0-16,-1-25 16,0 25-16,25 0 15,-25 0 63,25 0-47,-25 0-15,25 25 0,0-25-1,0 24-15</inkml:trace>
  <inkml:trace contextRef="#ctx0" brushRef="#br0" timeOffset="44855.56">5085 5680 0,'50'0'78,"24"0"-63,25 0-15,-24 0 0,-51 0 16,1 0 0,0-25-16,-25 25 15,50 0 94,-26 0-93,1 0-16,-25 0 16,25 0 62</inkml:trace>
  <inkml:trace contextRef="#ctx0" brushRef="#br0" timeOffset="45663.61">5085 6003 0,'0'0'32,"0"0"-32,25 0 15,24 0-15,1 0 16,0-25-16,-26 25 15,1 0 1,0 0 31,25 0-47,-26 0 15,-24 0-15,25 0 16,0 0 0,-25 0 93</inkml:trace>
  <inkml:trace contextRef="#ctx0" brushRef="#br0" timeOffset="47247.7">7293 5308 0,'0'0'62,"-50"0"-62,25 0 16,25 0-16,-49 25 15,24 0-15,0-25 16,0 25-16,0-25 16,25 0-16,-24 24 15,24-24 1,-25 25-1,25-25-15,-25 25 16,25-25-16,-25 50 16,25-26-1,0 1 1,0 0-16,0-25 15,0 25-15,0 0 16,0-25 0,0 24-1,0-24 1,0 25-1,0-25-15,25 25 16,0 0 15,-25-25-15,25 0-1,-25 25-15,24-25 16,1 0-16,-25 0 31,25 0-15,-25 0-1,50 0 1,-50-25 0,24 0 15,-24 25-16,0-25 1,0 25-16,0-25 16,0 1 30,0 24-30,0-25-16,0 25 16,0-25-1,0 0 1,0 0-1,-24 25-15,-1 0 16,0 0-16,0 0 16,25 0-16,-25 0 15,25 0 1,-24 0-16,-1 0 15,25 0 1,-25 0 0,25 0-16,-25 0 15,0 0 1,25 0-1,-24 0 1,24 0-16</inkml:trace>
  <inkml:trace contextRef="#ctx0" brushRef="#br0" timeOffset="48824.78">6226 5457 0,'25'0'109,"24"0"-109,-49 0 16,25 0-1,-25 0 1,25 0 0,-25 0-16,25 0 15,0 0-15,-25 25 16,24 0-16,1-25 62,-25 24-46,0-24-1,25 50 1,-25-50 15,0 25 0,0-25-15,0 25 0,0-1-16,-50-24 15,50 0 1,-49 25-16,24 0 15,0-25 1,25 0-16,0 0 250,25 25-235,-25-25-15,25 0 16,0 0-1,-1 25-15,-24-1 47,25-24-31,-25 25-1,25 0 1,-25 0 31,0 0-16,-25 0-15,0-25 15,-24 0-31,24 24 15,0-24-15,-24 25 16,49-25-16,-50 0 16,50 0-16,-25 0 15,25 0 16,-25 0-15,1 0-16,24 0 16</inkml:trace>
  <inkml:trace contextRef="#ctx0" brushRef="#br0" timeOffset="49879.85">8632 4887 0,'0'0'78,"0"24"-63,0 1-15,-25 0 16,0 25-16,1-26 16,-1 1-16,0 25 15,0-25 1,-24 49-16,24-74 15,25 25-15,-25 0 16,25-1-16,0-24 16,-25 50-1,0-50 1,25 25-1,-24-25-15,24 49 16,-25-49 0,0 25 77,25-25-77</inkml:trace>
  <inkml:trace contextRef="#ctx0" brushRef="#br0" timeOffset="50609.89">8285 5060 0,'0'0'62,"25"0"-46,-1 25-16,-24-25 16,50 50-16,-50-50 15,25 49 1,0-49-16,-25 25 15,24-25-15,-24 25 16,25-25-16,-25 25 16,25-1-1,0-24 1,24 25 202,-24 0-202,0-25-16,-25 0 15,25 0-15,0 25 16,24 0-16</inkml:trace>
  <inkml:trace contextRef="#ctx0" brushRef="#br0" timeOffset="52226.98">9525 6970 0,'-25'-25'0,"-24"25"15,24 0-15,0 0 16,-49 0-16,24-24 15,0-1-15,1 25 16,-26-25-16,-24 25 16,25 0-16,-26 0 15,1 0-15,0 0 16,0 0-16,-25 0 15,0 0-15,-50 0 16,0 0-16,-24 0 16,0 0-16,-26 0 15,1-25-15,-25 0 16,0 0-16,25 25 15,24-24-15,1-1 16,-1 0-16,75 25 16,-49 0-16,-1-25 15,-74-24 1,25 24-16,24 25 15,26 0-15,-1 0 16,75 0-16,25 0 16,-1 0-16,26 0 15,24 0-15,-50 0 16,26 0-16,-1 0 15,-24 0-15,49 0 16,-50 0-16,1 0 16,0 0-16,-26 0 15,1 0-15,25 0 16,-25 0-16,-1 0 15,1 0-15,25 0 16,24 0-16,1 0 16,24 0-16,0 0 15,0 0-15,-25 0 16,26 0-16,-26 0 15,0 0 1,1 0-16,-26 0 0,26 0 16,-1 0-16,25 0 15,-24 0 1,24 0-16,-25 0 15,1 0-15,49 0 16,-50 0-16,1 0 16,49 0-16,-50 0 15,25 0-15,0 0 16,25 0-16,-24 0 31,24 0-31,-50 0 16,0 0-16,-24-25 15,-25 0-15,24 25 16,1 0-16,-1-25 15,1 25-15,74 0 16,-25-24 140</inkml:trace>
  <inkml:trace contextRef="#ctx0" brushRef="#br0" timeOffset="54912.14">744 2009 0,'0'0'31,"0"25"-16,0 0-15,0 0 16,0 24-16,0 1 16,0-25-16,0 24 15,0 1-15,0 24 16,0 1-16,-25-1 15,25-24-15,-24-1 16,24 1-16,0-25 16,0 0-1,0-1-15,0-24 16,0 25-16,0-25 156,0-49-156,0-1 15,0 0-15,0 1 16,0 24-16,0-50 16,0 26-16,0-1 15,0 1-15,0-1 16,0 0-16,0 26 15,0-1-15,0 0 16,0 0-16,0 0 31,0 25-31,0-24 31,0 24-31,0-25 16,0 0 0,0 25-1,0-25 1,0 25-16,0-25 31,24 1-15,1 24 15,-25 0-31,25 0 31,-25 0-31,25 0 16,24 0-16,-24 24 15,25 1-15,-50 0 16,49 0-16,-49 24 15,25-24-15,0 0 16,-25 25-16,25-26 16,0 1-16,-25 0 15,0 0-15,24-25 16,-24 25-16,0-25 15,0 24 1,0 1-16,0-25 16,0 25-16,0-25 15,0 50-15,0-50 16,25 24-16,-25 1 15,0 0-15,0-25 16,0 25-16,25-25 16</inkml:trace>
  <inkml:trace contextRef="#ctx0" brushRef="#br0" timeOffset="55616.18">967 2332 0,'-24'0'78,"-1"0"-47,0 0-16,0 0-15,0 24 16,1-24-16,-1 0 16,25 25-16,-50-25 15,50 25 1</inkml:trace>
  <inkml:trace contextRef="#ctx0" brushRef="#br0" timeOffset="56847.25">943 1736 0,'24'0'0,"-24"0"0,50 25 16,-25 0-1,0 0-15,24-25 16,-49 25-16,25-25 15,-25 24-15,25 1 16,0-25-16,-25 25 16,24-25-16,-24 25 15,25 0-15,0-1 16,-25-24-1,0 25 1,25 0-16,-25 0 16,0-25-1,0 25-15,0-1 16,0 26-16,0-50 15,0 25-15,0 24 16,0-49-16,0 25 16,0 0-16,0 0 15,0 0-15,0-25 16,0 24-1,0 1-15,0-25 16,0 25-16,0-25 16,0 50-1,0-50 1,0 24-16,0 1 15,0 0 1,-25 0-16,25-25 16,-25 49-16,0-49 15,1 50-15,24-50 16,-25 50-16,25-50 15,0 25 1,-25-25 0,0 24-1,25-24 1,-25 25-1,25 0 48,0-25-63,0 25 31,-24 0 0</inkml:trace>
  <inkml:trace contextRef="#ctx0" brushRef="#br0" timeOffset="59783.41">1116 7020 0,'-25'0'31,"25"25"1,0-25-17,0 24-15,0 1 16,0 0-16,0 0 15,-24 0-15,24-1 16,0 26 0,0-25-16,0 0 15,0 24-15,0-24 16,0 0-16,0 24 15,0-24-15,0 0 16,0 0-16,0-25 16,0 25-16,0-1 15,0-24 126,-25 0-126,25-24-15,-50-51 16,50 50-16,0 1 15,-25-51-15,25 50 16,0 1 0,-24-26-16,24 50 15,0-50-15,0 26 16,0-1-16,0-25 15,-25 50-15,25-25 16,0 1-16,0-1 16,0 0-16,0 25 15,0-25 1,0 25-1,0-25 1,0 1 46,25 24-46,-1 0-16,26 0 16,0 0-16,-1 0 15,1 0-15,-25 0 16,24 0-16,-49 0 15,25 0 63,0 0-78,0 0 16,-25 0 0,24 0-1,-24 0 1,25 24-1,-25 1-15,25-25 16,0 25 0,-25-25-1,0 25-15,0-25 16,25 25-16,-25-1 15,0-24 1,0 25 0,0-25-1,0 25-15,0 0 31,0 0-31,-25-25 32,0 24-17,25 1 1,-50-25-1,26 0-15,-1 0 16,0 0-16,0 0 16,25 0-16,-25 0 15,1 0 1,24 0-1,-25 0 17,50 0 186,24 0-218,1 0 16,-25 0-16,-1 0 15,1 0 32,0 25-47,25 0 16,-50-25-1,24 0-15,1 0 16,0 25-1,0-25 1,0 0 0,-25 24-1,24-24 1,-24 25 15,0 0-15,0-25-1,0 25 1,0-25-16,0 25 15,0-1-15,0-24 16,0 25 0,0 0-1,0 0 1,-24-25-16,24 25 15,-25-25 1,25 0-16,-50 24 16,50-24-16,-25 25 15,1-25-15,-1 0 16,0 25-16,25-25 31,-25 0 0,0 0-15,-24 0-16,24 0 15,25 0-15,-25 0 16,0 0 0,25 0-16,-24 0 15,24 0 1,-25 0-1,0 0 1,25 0 0,-25 0-16,25 0 46,-25 0-30</inkml:trace>
  <inkml:trace contextRef="#ctx0" brushRef="#br0" timeOffset="61487.51">1885 6623 0,'0'25'31,"0"-25"-31,0 24 15,0-24 1,0 25 0,0-25-16,0 25 15,25 0-15,-25-25 16,25 25-16,-25-25 15,25 24-15,-25 1 16,0 0-16,0-25 16,24 50-16,-24-50 15,0 25-15,25-1 16,-25 1-16,0-25 15,0 25-15,25 0 16,-25 0 0,0-25-1,0 24-15,0-24 16,0 25-16,0 0 15,25 0-15,-25-25 16,0 49 0,0-49-16,0 25 15,0-25-15,0 25 16,0 0-16,0-25 15,0 25 1,0-1 0,-25 1-16,0 0 15,25-25-15,-25 50 16,1-26-16,-1 26 15,0-25-15,0 0 16,0 24-16,25-49 16,-24 25-16,-1 0 15,0 0-15,25-1 16,-25-24-1,0 0 1,-24 25 15,49-25-15,-25 0-16,25 0 15,-50 25-15,50-25 16,-25 25 0,25-25-1,-24 0 1,-1 0-1,0 0-15,0 0 16,25 25 0,-25-25-16,-24 24 15,49-24 235</inkml:trace>
  <inkml:trace contextRef="#ctx0" brushRef="#br0" timeOffset="62935.59">2555 7020 0,'0'0'62,"49"0"-46,-24 25-16,-25-25 15,25 24-15,0-24 16,-25 25-16,25 0 16,-25-25-1,25 25 1,-1-25-16,26 25 15,-25-1 1,0 1-16,-25 0 16,24-25-16,-24 25 15,0-25-15,50 49 16,-50-49-16,50 50 15,-50-50-15,24 25 16</inkml:trace>
  <inkml:trace contextRef="#ctx0" brushRef="#br0" timeOffset="63751.64">3051 6995 0,'0'0'32,"-25"25"-32,25-25 31,-25 25-16,25-1-15,-24-24 16,-1 25-16,25-25 16,-25 25-16,0 0 15,-24 24-15,24-24 16,0 25-16,0-50 15,0 25-15,25-25 16,-24 24-16,-1 1 16,0 0-16,0-25 15,0 50 1,25-50 15,-25 24-15,25-24-1,-24 25 1,-1 0-1,25-50 79</inkml:trace>
  <inkml:trace contextRef="#ctx0" brushRef="#br0" timeOffset="65703.75">3572 7020 0,'0'0'63,"-25"0"-48,25 0 1,-25 0-16,25 25 16,0-1-16,0 1 15,0-25-15,0 25 16,0 0-16,0 0 15,0-25-15,0 24 16,0 1-16,0-25 16,0 25-1,0 0 1,0 0-16,0-25 15,0 24 1,-25-24 0,25 0 155,0 0-155,25 0-1,-25-24 1,25-1 0,-25 25 30,50 0-30,-50-25 0,24 25-16,1 0 15,0 0-15,25 0 16,-50 0-16,49-25 15,-24 0 110,-25 25-109,0-24-1,0 24-15,0-50 16,0 50 0,0-25-16,0 25 15,0-25 94,0 1-93,0 48 109,0-24-125,0 50 15,0-25-15,0-25 16,0 49-16,0-24 16,0 0-16,0-25 15,0 25-15,0-25 16,0 25-1,0-25-15,0 24 16,0 1-16,0 0 16,0-25-16,0 25 15,0 0-15,-25-50 187</inkml:trace>
  <inkml:trace contextRef="#ctx0" brushRef="#br0" timeOffset="66583.8">3274 7169 0,'0'0'141,"0"0"-141,-25 0 15,25 0-15,-24 0 16,-1 0 46,25 0-46,-25 0-16,0 0 16,0 0-16,25 0 93</inkml:trace>
  <inkml:trace contextRef="#ctx0" brushRef="#br0" timeOffset="69079.95">3200 7342 0,'0'0'202,"0"0"-186,-25 0 436,25 0-420,-25 0 264,0 0-280,1 0-1,24 0 297,24 0-296,1 0-16,0 0 15,0 0-15,0 0 16,-1-25-16,1 25 109,0 0-93,0 0-16,-25 0 31,25 0-15,-25 0 342</inkml:trace>
  <inkml:trace contextRef="#ctx0" brushRef="#br0" timeOffset="69944">4142 7367 0</inkml:trace>
  <inkml:trace contextRef="#ctx0" brushRef="#br0" timeOffset="71967.11">4713 7045 0,'-25'0'0,"25"0"15,-25 0-15,25 0 16,-49 0-1,49 0-15,-25 0 0,0 0 16,0 0 0,0 0 30,1 0-46,-1 0 16,25 0-16,-50 0 16,50 24-1,-25-24 157,25 50-172,0-25 15,0-25-15,0 49 16,0-49-16,0 25 16,0-25-1,0 25-15,0 0 16,0-25 15,0 49-15,0-24-1,0-25 1,0 25-16,0-25 15,0 25 63,25-25 0,0 0-78,-25-25 16,25 25 0,-25-25-16,25 25 31,-1 0-16,-24 0 1,25 0-16,-25 0 16,25 0 15,0 0-16,0-25 1,-1 25 78,1 0-79,-25 0 1,0 25 15,0-25-15,0 25-1,0-25 1,0 25-16,0 0 31,0-1-31,0-24 31,-25 0-31,1 25 16,-1-25 15,0 25-31,25-25 16,-50 0-1,50 0-15,-24 0 16,24 0-1,-25 25 48,0-25-48</inkml:trace>
  <inkml:trace contextRef="#ctx0" brushRef="#br0" timeOffset="78735.5">2778 8037 0,'0'0'93,"0"74"-77,0-49-16,-25 0 16,25 24-16,0-24 15,0 0-15,-24 0 16,24 0-1,0-25-15,0 24 219,49-24-204,-24 0-15,0 0 16,24 0-16,-49-24 16,25 24 77,0 0-77,0-25-1,0 25 1,-1-25-16,-24 0 16,25 25-1,-25-25-15,25 25 31,-25-24-15,0-1 15,0 25-31,0-25 16,0 25-1,0-25-15,0 25 16,0-25 15,0 25 110,0 50-141,0-25 15,-25 0-15,25 24 16,-49 26-16,49-51 15,0 1 1,0-25-16,0 25 16,0 0-16,0-25 15,0 25-15,0-25 16,0 24-16,0-24 15,0 25 1,0 0-16,0-25 109</inkml:trace>
  <inkml:trace contextRef="#ctx0" brushRef="#br0" timeOffset="79447.53">3274 8458 0</inkml:trace>
  <inkml:trace contextRef="#ctx0" brushRef="#br0" timeOffset="81388.64">3994 8111 0,'-25'0'15,"25"0"1,-25 0 0,0 0-16,0 0 15,1 0-15,-1 0 16,0 0-16,0 0 15,0 0-15,25 0 16,-24 0 0,24 0-1,-25 0 1,0 0-16,0 0 15,25 25-15,-50-25 16,50 25 171,0 0-171,0-1-16,0 26 15,0-50-15,0 25 16,25 0-16,-25-1 16,0-24-1,0 25-15,0-25 16,0 25-16,0 0 15,0-25 1,0 25-16,0-25 16,25 24 155,-25-24-171,25 0 16,0 0-1,0 0 1,-25 0-16,24-24 16,1 24-16,25 0 15,-25-25-15,-1 25 16,-24 0-1,25 0 48,-25 0-48,0 0 1,0 25 0,0-25-1,0 24-15,0-24 16,0 25-1,0-25-15,0 25 16,0 0 0,-49 24-1,24-49 1,25 25-1,-25 0-15,0-25 16,0 25-16,1 0 16,24-1-1,-25-24-15,0 0 16,25 25-16,-25-25 15,25 0 1</inkml:trace>
  <inkml:trace contextRef="#ctx0" brushRef="#br0" timeOffset="82493.7">4738 8111 0,'0'0'32,"-25"0"-32,0 25 15,-25 25-15,26-26 16,-51 26-16,50-25 15,1 24-15,-1-49 16,0 25-16,25-25 16,-25 50-16,0-25 15,25-1-15,0 1 16,0 0-1,-24 49-15,-1-74 16,25 25 0,0 0-16,-25 0 15,25-25 110</inkml:trace>
  <inkml:trace contextRef="#ctx0" brushRef="#br0" timeOffset="83231.75">4390 8186 0,'0'0'78,"0"0"-78,25 49 16,-25-49-16,0 25 15,0 0-15,25 0 16,-25 24-16,25-49 15,-25 25-15,0 0 16,25 0-16,-25-1 16,0 1 15,24 0-31,1-25 15,-25 25 17,25 0-17,-25-25 1,25 24 46,0-24-46,-25 0 62</inkml:trace>
  <inkml:trace contextRef="#ctx0" brushRef="#br0" timeOffset="84383.82">5308 7987 0,'0'0'31,"0"25"-15,0-25-16,0 25 16,0-25-16,0 49 15,0-24-15,0-25 16,0 50-16,0-25 15,0-1-15,0 1 16,0-25-16,0 50 16,0-50-16,0 49 15,0-49-15,0 25 16,0 0-16,0 0 15,0 0-15,0-1 16,0 1-16,0-25 16,0 25-16,0-25 15</inkml:trace>
  <inkml:trace contextRef="#ctx0" brushRef="#br0" timeOffset="85767.9">5606 8136 0,'-25'0'0,"25"0"15,-25 0 1,0 0 15,1 0-15,24 25 15,0-25-31,0 25 15,0-1-15,0 1 16,0-25-16,0 25 16,0 0-16,0-25 15,0 25-15,0-25 16,0 49-1,0-49 17,0 25-17,0-25 16,0 25-15,24-25 0,1 0 15,-25 0-31,25 0 15,-25 0 1,25 0-16,0 0 62,-25 0-46,24 0 0,-24 0-16,25 0 15,-25 0 1,25-25-1,0 0 1,-25 25-16,0-25 62,0 25-46,0-24-16,0 24 16,0-25-16,0 0 15,0 0 1,0 25-1,-25-49 1,25 49 0,-25-25 46,-24 0-46,49 25 62,-50 0-63,50 0 1,-25 0-16</inkml:trace>
  <inkml:trace contextRef="#ctx0" brushRef="#br0" timeOffset="86679.95">6152 8210 0,'0'0'140,"24"0"-109,-24 0-15,25 0-16,-25 0 15,25 0 1,-25 0-16,25 0 16,0 0-16</inkml:trace>
  <inkml:trace contextRef="#ctx0" brushRef="#br0" timeOffset="88272.04">6003 8434 0,'0'0'93,"25"0"-77,-1 0-16,1 0 15,0 0 48,0 0-48,-25 0 1,25 0-16,-25 0 16,24 0-1,1 0 1,-25 0-16,25 0 15,-25 0-15,25 0 219,-25 0-219,25 0 15,-1 0 1,1 0-16,0-25 16,0 25-1,-25 0-15,25 0 16,-1-25 77</inkml:trace>
  <inkml:trace contextRef="#ctx0" brushRef="#br0" timeOffset="89239.1">6424 8235 0,'-24'-25'94,"-1"25"-79,25 0-15,-25 0 16,0 0-16,0 0 16,25 0-16,-24 0 15,-1 0-15,25 0 16,-25 0-16,0 0 15,0 0 17,25 0 14,-24 0 32,-1 0-62,0 0-16</inkml:trace>
  <inkml:trace contextRef="#ctx0" brushRef="#br0" timeOffset="92054.26">7888 8086 0,'25'-24'16,"-25"24"46,0 0-62,-50 0 16,25 0-16,0 0 15,1 0-15,-1 0 16,0 0-16,-25 0 15,26 24-15,-1-24 32,25 0-17,-25 0-15,25 0 16,-50 0-16,26 25 15,-1-25-15,0 0 16,0 0-16,0 0 16,25 0-1,0 25 172,0-25-171,0 25-16,0 0 16,0-25-16,0 24 15,0-24-15,0 25 16,0-25-16,0 25 15,25 0-15,-25 0 16,0-1 46,0 1-30,25-25 92,0 0-108,-25 0-16,25 0 16,24 0-16,-24-25 15,0 25 1,0 0-1,-1 0 79,1 0-78,0 0-1,0 0 16,0 25-15,-1-25 31,-24 25-32,25-25 1,-25 25 0,0-25-1,0 25 1,0-1-1,0 1-15,0-25 16,0 25 0,0 0-1,0 0 1,0-25-1,0 24-15,-49 1 16,49-25-16,-50 25 16,50-25-16,-25 25 15,25 0 1,-25-25 15,25 0-31,-24 0 16,-1 0-16,25 0 15,-25 0 48,0 0-48,0 0-15,1 0 16,24 0-1,-25 0 1,0 0-16</inkml:trace>
  <inkml:trace contextRef="#ctx0" brushRef="#br0" timeOffset="94263.39">6871 8012 0,'-25'0'47,"25"0"-47,0 50 15,0-26-15,-25 1 16,0 0-16,25 0 16,0 24-16,0-49 15,0 25-15,-24 0 16,24 0-1,0-25-15,-25 25 16,25-1 0,-25 1-1,25 0 16,0-25 79,0 0-95,50 0 1,-1 0-16,1 0 15,0-25-15,-1 25 16,1 0-16,-25 0 16,-1 0-16,-24 0 171,25 0-171,0-25 16,0 25-1,-25-24 1,0-1 0,0 25-16,0-25 15,0 25-15,0-25 16,0 0-16,0 25 15,0-24 1,0 24 0,0-25-1,0 25 1,0-25-1,0 0 1,0 25 15,0-25 0,0 25 125,0 0-140,0 50-16,0-25 16,0 0-16,0-25 15,0 24-15,0 1 16,-25 0-1,25 0-15,0-25 16,0 49-16,0-24 16,0 0-1,0-25 1,0 25-16,0-25 15,0 25-15,0-25 16,0 24-16,0 1 16,-25-25-16,25 25 15,0-25-15,0 25 16,0 0-1,0-25 1,0 24 0,0-24-16,0 25 15,0-25 1,0 50 109,0-50-63,0 25-62</inkml:trace>
  <inkml:trace contextRef="#ctx0" brushRef="#br0" timeOffset="101010.77">3324 8483 0,'0'25'0,"0"-25"78,0 0-46,0 0 30,-25 0-46,0 0 15,25 0-31,-25 0 15,25 0 1,-24 0-16,-1-25 16,25 0-16,0 1 31,0-1-31,0 25 15,0-25-15,0 0 16,0 25 124,0 0-124,25 0 0,-25 0-16,24 0 31,-24 25-16,25 0 1,-25 0-16,0-25 16,25 24 795,-25-24-811,25 0 15,0 0-15</inkml:trace>
  <inkml:trace contextRef="#ctx0" brushRef="#br0" timeOffset="130039.43">2629 9426 0,'0'0'234,"50"0"-218,-25 0-16,-25 0 15,25 0-15,-1 0 16,-24 0-16,25 0 93,-25 0-77,25 0-16,0 0 156,24 0-140,-49 0-16,25 0 15,-25 0-15,25 0 16,-25 25-1,25-25 1,0 0 0,-1 0-16,-24 0 15,25 0 1,0 0 171,-25 24-171,-25 1-1,25-25-15,-25 25 16,1-25-16,-1 25 15,25 0-15,-25-25 16,25 24-16,-25-24 16,0 25-16,25-25 15,-24 50-15,-1-25 16,0-1-16,0 1 15,0 0 1,1 0-16,24-25 31,-25 25-31,0-1 31,25-24-31,0 25 0,-25-25 16,25 25 0,0 0-16,0-25 31</inkml:trace>
  <inkml:trace contextRef="#ctx0" brushRef="#br0" timeOffset="130759.47">3150 9872 0</inkml:trace>
  <inkml:trace contextRef="#ctx0" brushRef="#br0" timeOffset="132655.57">3795 9401 0,'0'0'31,"0"0"-15,-25 0-16,1 25 15,-1-25-15,25 0 16,-25 0-16,0 0 16,0 0-16,0 0 15,1 0 1,-1 0-1,0 0-15,25 0 32,-25 0-17,25 0-15,-49 0 16,49 0-1,-25 0 32,25 25 0,-25-25-31,25 24 15,0 1-16,0-25-15,0 25 16,0-25-16,0 25 16,0 0-1,0-1-15,0-24 16,0 25-1,0-25 1,0 25-16,0 0 16,0-25-16,0 25 15,25-25-15,-25 24 31,0 1 1,0-25-17,0 25 1,25-25-16,-1 0 156,1-25-141,0 25-15,0 0 16,24-49-16,-24 49 16,0-25-16,0 25 93,-25 0-77,25 25-1,-25-25 1,25 24 0,-25-24-1,0 25 1,0 0-1,0 0-15,0 0 16,0-1-16,0 1 16,0-25-16,0 50 15,0-50-15,0 25 16,0-25-1,0 49-15,0-24 16,0 0 0,-25-25-16,0 25 15,-25 0-15,25-25 16</inkml:trace>
  <inkml:trace contextRef="#ctx0" brushRef="#br0" timeOffset="133632.64">4837 9351 0,'-25'0'15,"-25"0"1,50 25 0,-24-25-16,24 25 0,-50 0 31,50 24-16,-25-49-15,0 25 16,-24 25-16,49-25 16,-50 24-16,25-24 15,25 0-15,-24-25 16,24 49-16,-50 26 15,50-50 1,-25 24 0,0-49-1,25 50-15,-24-25 16,-1-1-1,25-24-15,0 25 16,0-25-16,0 0 94,0-25-79,25-24 1,-1-1-16</inkml:trace>
  <inkml:trace contextRef="#ctx0" brushRef="#br0" timeOffset="134447.69">4415 9302 0,'0'0'47,"0"0"-31,0 49-16,25-24 15,-25 0-15,50 25 16,-26-26-16,1 1 16,-25-25-16,0 50 15,25-25-15,0-1 16,-25 1-16,0-25 15,25 50-15,-1-25 16,-24-1-16,0-24 16,25 50-16,-25-50 15,0 25 1,0-25 15,0 25-31,0-25 16,25 49 15,0-49 16,-25 25 62,49-25-78</inkml:trace>
  <inkml:trace contextRef="#ctx0" brushRef="#br0" timeOffset="137522.84">5755 9054 0,'-25'0'47,"25"0"-32,-25 0-15,25 0 16,-50 0-16,50 25 15,-24-1 1,-1-24 0,0 25-16,25-25 15,-25 25 1,25 0-16,-25 0 15,1-1 1,24 1-16,0-25 16,0 25-16,0-25 15,0 25-15,0 0 16,-25-1-16,25-24 15,0 25 1,-25 0-16,25 25 16,0-26-16,0 1 15,0 0 1,0 0-16,0-25 15,0 25-15,0-25 16,0 24-16,0-24 16,0 25-1,0 0-15,0 0 47,0-25-31,25 25 15,0-1-16,-1-24 32,1 0-47,-25 0 16,25 0-16,0 0 15,-25 0-15,25 0 16,-1 0 0,1 0-16,-25 0 15,25 0 1,-25 0-16,50 0 15,-50-24 32,0 24-47,0-25 16,0 25-1,0-25 1,0 25 0,0-25-1,-25 0 1,25 25-16,0-24 15,-25-1 1,25 0-16,-25 25 31,0-25 0,25 25 1,-24 0 155,24 0-187,-50 0 15,50 0-15,-25 0 16,25 0-16,-25 0 16,25 0-16</inkml:trace>
  <inkml:trace contextRef="#ctx0" brushRef="#br0" timeOffset="138982.94">6152 9376 0,'0'0'156,"0"0"-141,24 0 1,1 0-16,25 0 16,-50 0-16,25 0 15,-1 0 1,-24 0 77,25 0-77,-25 0-16,25 0 16,-25 0-1,25 0 1,0 0 31,-1 0-47,-24 0 15,50 0 1,-25 0 171,0 0-171,-25 0 62</inkml:trace>
  <inkml:trace contextRef="#ctx0" brushRef="#br0" timeOffset="140247.01">6226 9649 0,'0'0'125,"0"0"-110,25 0 1,0 0-16,-1 0 15,1 0-15,-25 0 16,25 0-16,-25 0 31,25 0-31,0 0 16,-25 0-16,24 0 78,1 0-78,0 0 15,0 0-15,-25 0 16,25 0 0,-1 0 233</inkml:trace>
  <inkml:trace contextRef="#ctx0" brushRef="#br0" timeOffset="142518.15">8037 9153 0,'0'0'15,"-25"0"16,25 0-15,-25 0-16,0 0 16,25 0-16,-25 0 15,1 0-15,-1 0 16,0 0-16,0 0 15,0 0-15,1 0 16,-1 25-16,25-25 16,-25 0-16,25 0 15,-25 0-15,25 25 203,0-1-203,0 1 16,0-25-16,0 50 15,0-50-15,0 25 16,0-25-16,0 24 15,0-24-15,0 25 16,0 0 15,0-25 156,0-25-187,50-24 16,-50 49-16,49 0 78,-49 0-78,25 0 16,-25 0-16,50 0 15,-50 0-15,25 0 16,-25 0-1,24 0-15,-24 0 16,25 0-16,0 24 16,0 1-1,0-25 1,0 25-1,-25 0 1,24 0 15,-24-1-31,25 1 16,-25-25-1,0 25-15,0-25 16,0 25-16,0 0 16,-25-1-1,25-24 1,-24 25-16,24 0 15,-25-25 1,0 0 0,25 0-16,-25 0 15,0 0 16,0 0-31,25 25 16,-24-25 0,24 0-1,-50 0-15,50 0 16,-25 0-1,25 0 1,-25 0 46,1 0-62,24 0 47,-25 0-47</inkml:trace>
  <inkml:trace contextRef="#ctx0" brushRef="#br0" timeOffset="145055.29">7094 9252 0,'0'-25'78,"0"25"-47,0 50-15,-25-25-16,25 0 16,-24 24-1,24-24-15,0 25 16,0-26-16,0 1 15,0 0-15,0 0 16,0 0-16,0-25 16,-25 24-16,25-24 15,0 25-15,0-25 234,0 0-203,25 0-15,-25-25-16,24 1 16,1 24-1,-25-25 32,25 0-16,-25 0-31,25 0 16,0 1-1,-25-1 17,24 25-17,-24-50 1,25 50-16,0-25 62,-25 25-31,25-24-15,-25 24 249,0 0-249,0 49-16,0-24 15,0-25-15,0 25 16,0-25-16,0 25 16,0-1-16,0-24 15,0 25-15,0-25 16,0 25-1,0-25 1,0 25 0,0 0-1,0-25 1,0 24-1,0-24-15,0 25 16,0 0-16,0-25 16,0 25-1,0-25-15,0 49 16,0-49-1,0 25-15,0-25 16,0 25 0,0-25-1,0 25 16,0 0-15,0-25 62,0 24-47,25-24 16</inkml:trace>
  <inkml:trace contextRef="#ctx0" brushRef="#br0" timeOffset="146999.4">9153 8979 0,'0'0'47,"0"25"-47,0-25 15,0 25-15,0 0 16,0 0-16,0-1 16,0 26-16,0-25 15,0 24-15,0 1 16,0-25-16,0 0 15,0 49-15,0-49 16,0 0-16,0-1 16,0-24-16,0 50 15,25-50 141,24-25-156,-24 0 16,0-24-16,49 24 15,-74 0-15,50 0 16,-50 1-16,50-1 16,-50 0-16,49-25 15,-24 1-15,25 24 16,-26-25-16,51 1 15,-26-1-15,1 0 16,0 1-16,-26-1 16,1 25-16,0-24 15,-25-1-15,25 1 16,0-1-16,-1 25 15,-24 0-15,25 1 32</inkml:trace>
  <inkml:trace contextRef="#ctx0" brushRef="#br0" timeOffset="151111.64">18281 7590 0,'0'0'125,"-25"0"-109,0 0-16,25 0 15,-24 0-15,24-25 16,-50 25 0,50 0-16,-25-24 15,0 24-15,1 0 16,24 0-16,-25 0 15,0-25-15,0 25 16,25 0-16,-25 0 16,25 0-1,-49 0-15,-1-25 16,50 25-1,-25 0 32,-24 0-31,-1 0-16,-24 0 15,24 0-15,1 0 16,24 0-16,0 0 16,25 0-1,-25 0 1,25 0-1,-50 0 17,50 0-17,-49 25 1,49 0-16,-25-25 15,0 0-15,0 24 16,-49 1-16,74-25 16,-25 25-16,0-25 15,1 0-15,24 25 16,-50-25-1,50 25-15,-25-25 16,-24 24-16,49 1 16,-25-25-16,-25 50 15,50-50-15,-49 25 16,49-25-16,-25 24 15,0 1-15,-25-25 16,50 0-16,-24 25 16,-51-25-16,50 25 15,1-25 1,24 0-16,-25 0 31,0 0 0,0 25-31,25-25 16,-25 24-16,25 1 15,-24-25-15,-1 25 16,25-25 0,0 50-16,0-50 15,0 25-15,0-1 16,0 1-16,0 0 15,0 0-15,0 0 16,0-25-16,0 24 16,0 1-16,0-25 15,0 25-15,0 0 16,0 0-16,25-1 15,-25 1-15,24 25 16,1-25-16,-25-1 16,25 26-16,-25-50 15,50 50-15,-50-26 16,24 1-1,-24 0-15,25-25 16,-25 25 0,25 0-16,0-1 15,-25 1-15,25 0 16,-1-25-1,-24 25-15,25 0 16,-25-25 0,50 24-1,-25 1-15,-1 0 16,-24-25-16,50 50 15,-25-50-15,0 0 16,-1 0-16,1 0 16,0 24-16,0-24 15,24 25-15,1-25 16,24 25-16,50-25 15,-24 25-15,24 0 16,-25-25-16,-25 0 16,-24 0-16,-25 0 15,-25 0-15,25 0 16,24 0-16,-49-25 15,50 0-15,24 0 16,-24-24 0,-1 24-16,26-50 15,-50 26-15,24-1 16,-24 1-16,0-51 15,-25 51-15,25 24 16,-25-25-16,24 26 16,-24-1-16,0 0 15,0 0-15,0 0 16,0 1-16,0-1 15,0-25-15,0 50 16,0-25-16,0 1 16,0-1-16,0 25 15,0-25-15,0 25 16,0-25-16,-24 25 15,24-25 1,0 1-16,-25 24 16,25-25 15,-25 0 0,0 0-15,25 25-16,0-25 15,-49-49-15,49 74 16,0-25-16,-25 0 15,25 0-15,-25 1 16,25-1 0,0 25-1,-50-50-15,50 1 94,-24 24-79,-1 0-15,25 0 16,-25 0 0,25 1 15</inkml:trace>
  <inkml:trace contextRef="#ctx0" brushRef="#br0" timeOffset="158183.04">943 10840 0,'24'0'31,"-24"0"-15,25 0-16,0 0 16,0 0-16,-25 0 15,25 0-15,-25 0 16,24 0-16,1 24 15,0-24-15,25 0 16,-1 0-16,50 0 16,50 25-16,25 0 15,0 0-15,-1 0 16,-24-25-16,-25 0 15,-25 0 1,50 0-16,-50 0 16,1 0-16,24 0 15,-25 0-15,25 0 16,25 0-16,-50 0 15,50 0-15,-50 0 16,0 0-16,0 0 16,50 0-16,-25 0 15,25 0-15,49 0 16,-24 0-16,24 0 15,-24 0-15,-25 0 16,-25 0-16,0 0 16,-25 0-16,-24 0 15,-1 0-15,25 0 16,-24 0-16,49 0 15,-25 0-15,25 0 16,-25 0-16,-24 0 16,-1 0-16,-24 0 15,24 0-15,0 0 16,1 0-16,49 0 15,0 0 1,-25 0-16,50 0 16,-25 0-16,25 0 15,-75 0-15,1 0 16,-51 0-16,26 0 15,0 0-15,49-25 16,-50 25-16,75 0 16,1 0-16,23 0 15,-24 0-15,-24 0 16,24 0-16,-25 0 15,-25 0-15,1 0 16,24-25-16,-25 25 16,50 0-16,25 0 15,-50 0-15,1 0 16,48 0-16,-73 0 15,-26 0-15,1 0 16,-25 0-16,0 0 16,-25 0-1,24 0 1</inkml:trace>
  <inkml:trace contextRef="#ctx0" brushRef="#br0" timeOffset="203438.63">13816 10889 0,'25'0'47,"0"0"-32,-25 0-15,25 0 16,-25 0-16,24 0 16,1 0-16,25 0 15,-25 0-15,-1 0 16,26 0-16,24 0 15,-24 0 1,24 0-16,26 0 0,-26 0 16,50 25-16,-49-25 15,-1 25-15,0-25 16,1 25-16,24-25 15,25 24-15,25 1 16,-25-25 0,25 0-16,-25 0 0,99 50 15,-99-50-15,50 25 16,49 24-1,0-49-15,0 25 16,1-25-16,-1 25 16,50 0-16,-75 0 15,1-1-15,-26 1 16,1 0-16,-1 0 15,-24 0-15,0-1 16,-50 1-16,75 0 16,49-25-16,-24 0 15,-26 25-15,100-25 16,-50 25-16,1-25 15,48 0-15,-48 0 16,49 24-16,-25-24 16,-25 0-16,50 0 15,-75 0-15,50 0 16,-49 0-16,74 0 15,-224 0-15,150 0 16,-51 0-16,26 0 16,49 0-16,-74 0 15,25 0-15,-1 0 16,1 0-1,24 0-15,-24 0 16,-25 0-16,25 0 16,-50 0-16,24 0 15,-24 0-15,25 0 16,-50 0-16,50 0 15,25 0-15,-50 0 16,25 0-16,-50 0 16,25 0-16,0 0 15,0 25-15,-50-25 16,75 25-16,-25-25 15,25 0-15,25 0 16,-50 0-16,49 0 16,1 0-16,0 0 15,-50 0-15,0 0 16,-50 0-16,1 0 15,-26 0-15,1-25 16,-1 25-16,-24 0 16,0 0-16,0 0 15,0 0 1,-1 0-16,-24 0 15,50 25 1,0 0 0,-26 24-16,51 1 15,-26 0-15,26-26 16,-1 1-16,1 0 15,24 0-15,-25-25 16,-24 0-16,-25 0 16,24 0-16,1-25 15,-25 0-15,0 0 16,-25 25-16,49-24 15,-24 24 63,0 0-78,-25 0 16</inkml:trace>
  <inkml:trace contextRef="#ctx0" brushRef="#br0" timeOffset="-208706.11">25251 3349 0,'0'0'156,"-25"0"-140,-24 0-16,-1 0 16,1 0-16,-1 0 15,-24 0-15,-1 0 16,25 0-16,26 24 15,-26-24-15,25 0 16,0 0 0,25 0 30,-24 0-46,-1 0 16,25 0 0,-25 0 15</inkml:trace>
  <inkml:trace contextRef="#ctx0" brushRef="#br0" timeOffset="-207588.04">25276 3621 0,'0'0'62,"0"0"-62,-50 0 16,-24 0-16,49 0 15,-74 0-15,74 0 16,-24 0-16,24 0 16,0 0-16,0 0 15,0 0 94,-24 0-93,49 0 0,-25 0-16,0 0 15,0 0-15,25 0 16,-25 0-16</inkml:trace>
  <inkml:trace contextRef="#ctx0" brushRef="#br0" timeOffset="-204073.84">29344 5680 0,'0'25'109,"0"-25"-109,0 50 16,0-26-16,0 26 15,0 0-15,25-1 16,-25-24-16,0 0 15,25 25-15,-25-26 16,0 1-16,24 25 16,-24-50-16,0 49 15,0-49-15,0 25 16</inkml:trace>
  <inkml:trace contextRef="#ctx0" brushRef="#br0" timeOffset="-202793.77">29914 5829 0,'-24'0'31,"-26"0"-15,25 0-16,0 25 16,25-25-16,-24 0 15,-1 25-15,0 0 16,25-25-16,-25 24 15,0-24 1,25 25-16,0 0 78,0-25-62,0 25-16,0-25 15,0 25 1,0-1-16,0 1 15,0-25-15,0 25 16,0-25-16,0 50 16,0-50-1,25 24 1,25-24-1,-50 0 1,25 0-16,-1 0 16,1 0-16,-25 0 15,25 0-15,-25 0 16,25 0-1,0 0 1,-25 0-16,24 0 16,-24 0-1,25 0 1,-25-24-16,25-1 15,0 0-15,-25 0 16,49 0-16,-49 1 16,25-1-16,0 25 15,-25-25 1,0 25-1,0-25 17,0 25-17,0-25-15,-25 1 16,0 24-1,1-25-15,-26 0 16,25 25-16,0 0 16,1 0-16,-1 0 15,0 0-15,0 0 16,0 0-1,1 0 1</inkml:trace>
  <inkml:trace contextRef="#ctx0" brushRef="#br0" timeOffset="-201354.69">30683 5705 0,'-24'0'47,"-1"25"-32,25-25-15,-25 49 16,0 26-1,25-50-15,-49 24 16,24 1-16,25-50 0,-25 50 16,25-26-1,-25 1-15,0 25 16,25-25-16,0-1 15,-24 1-15,24-25 16,0 25-16,-25 0 16,25-25-16,0 25 15,0-25 1,-25 0 124</inkml:trace>
  <inkml:trace contextRef="#ctx0" brushRef="#br0" timeOffset="-200554.64">30287 5631 0,'0'0'0,"24"24"16,1 1-16,0 0 16,0 0-1,24 0 1,-49-25-16,25 24 15,-25-24-15,25 25 16,0 0-16,-25 0 16,25 0-16,-25 0 15,24-1-15,1 1 16,-25-25-1,25 25 17,-25-25-17,25 25 1,-25 0 15,25-25-31,-25 24 31,24-24-15,-24 25-16,25-25 78</inkml:trace>
  <inkml:trace contextRef="#ctx0" brushRef="#br0" timeOffset="-197798.48">31055 5854 0,'25'0'141,"0"0"-141,0-25 15,24 0 1,-24 25 0,-25 0-1,25 0-15,0 0 16,-25 0-16,25 0 15,-25 0-15,25 0 16,-1 0 0,-24 0-1,25 0 1,-25 0-1,25 25-15,0 0 16,-25-25 0,0 25-1,0 0-15,0-25 16,0 24-1,0-24-15,0 25 16,0-25-16,0 25 16,0 0-1,0-25-15,0 25 16,0-25-16,0 24 31,0 1-15,0 0-1,-25-25 1,25 25-16,-50 0 15,50-25 1,-24 0-16,24 24 16,-25-24-16,25 0 15,-50 25 1,50-25 140,0 0-141,25-49-15,-25 24 16,25 0-16,49 0 16,-24 0-16,-1 1 15,51-26-15,-100 50 16,24 0-16,1-25 15,0 0-15,0 25 16,0 0 0,-1 0-16,-24-24 15,25 24-15,-25 0 16,25 0 46,0 0-46,-25-25 46,0 25-46,-25 0 187,0 0-203,0 0 15,-24 25-15,49-1 16,-50 1-16,50-25 15,-25 25 1,25 25 15,0-50-15,0 24-1,-24 1-15,24-25 16,0 25 15,0-25-31,0 25 16,0-25-1,0 25 1,0-1 0,0-24 15,0 25 0,0 0-15,24 0-1,1-25 1,0 0-16,0 0 15,0 0-15,49 25 16,-24-25-16,24 0 16,-24 0-1,-26 0-15,1 0 16,25 0-16,-50 0 15,49 0-15,-24 0 16,0-25 265,-25 25-281,0-50 15,0 50-15,0-49 16,0 49-16</inkml:trace>
  <inkml:trace contextRef="#ctx0" brushRef="#br0" timeOffset="-194298.28">29245 6846 0,'25'0'0,"-25"0"16,49 0-16,1 0 16,-1 0-16,26 0 15,-1 0-15,25 0 16,1 0-1,48 0-15,-48 0 0,48 0 16,-48 0-16,49 0 16,-25 0-16,24 0 15,-48 0-15,-1 0 16,50 0-16,-50 0 15,50 0-15,-50 0 16,0 0 0,0 0-16,-24 0 15,-1 0-15,1 0 16,49 0-16,-50 0 15,0 0-15,26 0 16,-51 0-16,1 0 16,-25 0-16,0 0 15</inkml:trace>
  <inkml:trace contextRef="#ctx0" brushRef="#br0" timeOffset="-188825.97">15230 3721 0,'-25'0'16,"0"0"-1,25 0-15,-24 0 16,24 0 0,-50 0-1,50 0 16,-50 0-15,50 25-16,-24-25 16,-26 0-16,50 24 15,-50 1-15,1-25 16,24 25-16,-25 0 15,50-25 1,-24 25 0,-1-25 15,25 24-16,-25 1 1,25-25-16,0 25 16,0 0-16,0 0 15,0 49-15,0-49 16,0 0-16,0 24 15,0 1-15,0-25 16,0-1-16,0 26 16,0-50-16,25 25 15,-25 24-15,25-24 16,-1 25-16,-24-50 15,0 25-15,25-1 16,-25 1-16,25 0 16,-25 0-16,25 0 15,-25-1-15,25 1 16,-1-25-1,-24 0-15,25 0 16,-25 0 0,25 0-16,0 0 15,-25 0-15,25 0 16,-25 0-16,24 0 15,-24 0 1,25 0-16,-25 0 31,0-25-15,0 25-16,0-24 15,0-1-15,0 0 16,0 25-16,0-25 16,0 25-16,0-25 15,0 1 1,0-1-16,-25 25 15,25-25-15,0 25 16,-49-50-16,49 50 16,0-24-16,0-1 15,0 25-15,-25-25 16,25 25-16,-25-50 15,0 50 79,25 0-78,-24 0-16,24 0 15,-25 0 32,0 0-47,25 0 16,-25 0 15,25 0-16,-25 25-15,25-25 16,-24 25 0</inkml:trace>
  <inkml:trace contextRef="#ctx0" brushRef="#br0" timeOffset="-187473.89">15776 3746 0,'0'0'16,"-25"0"15,25 0-15,-25 0-16,0 49 15,25-49-15,-24 50 16,24-50-16,-25 49 16,25-24-1,0 0-15,0 0 16,0 0-16,0-25 15,0 49-15,0-24 16,0 0-16,0 0 16,0-1-16,0 1 15,0 0 1,0 0-16,0-25 15,0 25-15,0 24 16,0-24-16,0 0 16,0-25-16,0 25 15,0-1-15,0 1 16,0-25-16,0 25 15,0-25-15,0 25 16,25-25 0,-25 49-1,24-49-15,1 50 16,-25-50-1,25 25 1,-25 0-16,25-1 16,0-24-16,-25 25 15,24-25-15</inkml:trace>
  <inkml:trace contextRef="#ctx0" brushRef="#br0" timeOffset="-185244.76">16173 3969 0,'0'0'78,"24"0"-78,26 0 16,-25 0-16,0 0 15,-25 0 1,24 25-16,-24-25 16,50 0-1,-50 0-15,25 24 16,-25-24-16,25 0 15,0 25 1,-25 0-16,24-25 16,-24 25 15,0-25-31,0 25 15,0-25-15,0 24 16,0 1-16,0 0 16,0-25-16,0 50 15,0-26-15,0 1 16,-49 0-16,49 0 15,-25 24 1,25-49-16,-25 25 16,0 0-16,25-25 15,-25 25 1,25-25-16,-24 0 31,-1 0 94,25 0-110,0 0 1,0-25-16,25 0 16,-1 25-1,1-25-15,50 1 0,-50 24 16,-1-25-16,26 0 15,-50 25 17,25-25-32,24 0 15,-24-24 1,0 49-1,0-25 1,-25 0-16,25 0 16,-25 25-1,0-24-15,0-1 16,0 25-1,0-25 63,0 25-78,0-25 16,24 0-16,-24 25 172,0 25-172,-24-25 15,24 25-15,-25-25 16,0 50-16,25-50 15,-25 49 1,25-49-16,-25 25 16,1 0-16,24 0 15,0-25 1,0 24-1,0-24-15,0 25 16,0-25 0,0 25-1,0 0 79,0-25-94,0 25 31,24-25-31,1 24 16,0 1-1,0-25 1,-25 0-1,25 0 1,-25 25-16,24-25 16,26 0-16,-50 0 15,50 0-15,-50 0 16,24 0-1,1 0-15,0 0 16,25 0-16,-26 0 16,1 0-1,0 0-15,-25 25 94,0 0-79,-25-1 1,-24-24-16,-1 25 16,25-25-16</inkml:trace>
  <inkml:trace contextRef="#ctx0" brushRef="#br0" timeOffset="-184002.69">17363 4142 0,'0'25'31,"0"0"-15,0-25-16,50 25 15,-1-25 1,26 0-16,24 0 15,50 0-15,-50 0 16,-49 0-16,-25 0 16,-1 0-16,1 0 31,-25 0-31,25 0 15,-25 0 1</inkml:trace>
  <inkml:trace contextRef="#ctx0" brushRef="#br0" timeOffset="-183064.64">17859 4018 0,'0'0'31,"-24"0"-31,24 25 16,0 0-16,0 0 16,0 0-16,0-25 15,0 24-15,0 1 16,0 0-16,0-25 15,0 25-15,0 0 16,0-25-16,0 24 16,0-24-16,0 50 15,0-50-15,0 25 16,0-25-16,0 25 15,0-1-15,0 1 16,0-25-16,0 25 16,0 0-16,0-25 15,0 25-15,0-1 16,0 1-1,0-25 79,0-25-78,0 1-16,0-26 15</inkml:trace>
  <inkml:trace contextRef="#ctx0" brushRef="#br0" timeOffset="-181105.53">18455 3969 0,'0'0'62,"24"0"-62,26 0 16,-25 0-16,0 0 15,-25 0-15,25 0 16,-25 0-1,49 0 1,-24 0 0,0 25-1,-25-1 1,25 1-1,-25-25 1,24 50 0,1-50 30,-25 25-30,0-1-16,0-24 16,0 25-1,0 0-15,0 25 16,-25-26-16,1 1 15,-1 0 1,0 0-16,0-25 16,0 0-1,25 0 1,-24 0-16,-1 0 15,25 0-15,-25 0 16,25 0 0,0 0 155,25 0-155,0 0-1,-1 25 32,1-1-31,-25-24-16,0 25 15,25-25-15,-25 50 16,0-50-16,0 25 16,25-25-1,-25 24-15,0 1 16,25 0-16,-25 0 15,0 0 1,0-25 0,0 49 77,-25-49-93,25 0 16,-25 0-16,-25 0 15,26 0-15,-1 0 16,-25 0-16,25 0 16,0 0-16,1 0 15,24 0-15,-25 0 47,0 0-31,25 0-16,-25-25 15</inkml:trace>
  <inkml:trace contextRef="#ctx0" brushRef="#br0" timeOffset="-179964.46">18901 3646 0,'0'0'31,"25"25"-15,-25-25-16,25 25 0,-25-25 15,49 50-15,-49-50 16,25 24-1,0 1-15,0 25 16,-25-50-16,25 25 16,-25-1-16,0 1 15,24 25-15,-24-25 16,0-1-16,25 26 15,-25-25-15,0 24 16,0 1-16,0 0 16,0-1-16,0-24 15,0 25-15,0-26 16,0 1-16,0-25 15,0 25 1,0-25 0,0 25-1,0-25-15,0 49 16,-25-49-16,1 25 15,-1 0-15,0 0 16,0 24-16,25 1 16,0-25-16,-49 0 15,24 49-15,25-49 16,-25 0-1,25-25 79</inkml:trace>
  <inkml:trace contextRef="#ctx0" brushRef="#br0" timeOffset="-178883.4">20613 5308 0,'0'0'31,"0"25"-16,-25 0-15,0 0 16,25-25 0,0 49-16,0-49 15,0 25-15,0 0 16,-25 0-16,25-1 15,0-24-15,0 25 16,0 0-16,0-25 16,0 25-16,0 0 15,0-1 1,0-24-1,0 25-15,0 0 16,0 0-16,25-25 16,0 25-16,-25-25 15,25 24 1,-25 1-16,24-25 15,1 25 1,0 0-16,-25 0 16,25-25-16,0 25 15,0-1 1,-25-24-16,24 25 15,1-25 1,-25 0 0,25 0 15,-25 25-16</inkml:trace>
  <inkml:trace contextRef="#ctx0" brushRef="#br0" timeOffset="-177410.32">23540 5358 0,'24'0'31,"-24"0"-16,25 0-15,0 25 16,0-25-16,-25 24 16,25-24-1,-25 25-15,0 0 16,0 0-16,0 0 15,24-1-15,-24 1 16,25 25-16,-25-25 16,0 24-1,0-49-15,0 25 16,0-25-16,25 25 15,-25 0 1,0-25-16,0 24 16,0 1-16,0 0 15,0 0-15,0-25 16,0 25-16,0 0 15,0-25-15,0 24 16,0-24-16,0 25 16,0-25-1,0 25 1,0 0-1,0-25 1,0 25 15,0-25 63,0 0-79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8T08:51:18.6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14139 3894 0,'0'0'78,"0"-24"-62,24-1-1,-24 25 1,25 0 0,0 0-1,-25-25-15,25 25 31,0 0-31,-1 0 16,-24 0 0,25 0-16,-25 0 15,25 0 32,0 0-16,-25 0-31,25 0 16,0 0 15,-1 0 0,-24 0-31,0 25 16,0 0-16,0-25 15,0 24-15,0-24 16,0 25-16,0-25 16,0 25-1,0 0-15,-24 24 16,24-49-16,-25 25 15,0 0-15,-25 25 16,50-50-16,-25 24 16,-24 1-16,24 25 15,0-25-15,0-1 16,1-24-16,-1 25 15,0 0 17,25-25-17,-25 0-15,0 25 16,25-25-1,0 0 282,25 0-297,-25 0 47,25 0-32,-25 0 1,25 0-16,-25 0 15,25 0-15,-1 0 16,-24 0-16,25 0 16,-25 0-1,25 25-15,0-25 16,-25 0-1,25 0-15,-25 0 16,24 0 156,1 0-172,0 0 15,-25 0-15,25 0 16</inkml:trace>
  <inkml:trace contextRef="#ctx0" brushRef="#br0" timeOffset="1162.06">15106 3423 0,'-25'0'47,"25"0"-31,-49 0-1,24 25-15,0 0 16,0-25 0,0 24-16,25 1 15,-24 0-15,24 0 16,0-25-16,-25 25 15,0-1-15,25 1 16,0 25-16,0-50 16,-25 25-16,0 49 15,25-74-15,0 50 16,0-1-16,0-24 15,0 0-15,0 25 16,0-26 0,0-24-16,0 50 15,0-25-15,0 0 16,0-1-16,0 1 15,0 0-15,0 0 16,0 0-16,0-25 16,25 49-1,-25-49 1,0 25-16,0 0 15,25 0 1,0 24 0,-25-49-1,25 25 16,-25 0 1,24-25-1,1 0 31,0 0-62</inkml:trace>
  <inkml:trace contextRef="#ctx0" brushRef="#br0" timeOffset="2040.11">15180 3721 0,'0'0'16,"0"25"-1,0-1-15,0-24 16,25 25-1,-25 0-15,25-25 16,-25 25 0,25 0-16,0-1 15,-25-24-15,24 50 16,-24-50-16,25 25 15,0 0-15,0-1 16,-25-24 0,25 25-16,0-25 46</inkml:trace>
  <inkml:trace contextRef="#ctx0" brushRef="#br0" timeOffset="2864.16">15453 3646 0,'0'0'15,"-24"25"1,24-25-16,-25 25 16,0 0-1,25 0 1,-25-25-16,25 24 15,-25-24-15,0 50 16,25-25 0,0 0-1,-24 24 1,24-49-16,0 25 15,0 0-15,-25 0 16,25-25 0,0 24-16,-25 1 15</inkml:trace>
  <inkml:trace contextRef="#ctx0" brushRef="#br0" timeOffset="4424.25">15900 3795 0,'0'0'78,"25"0"-63,-1 0-15,1 0 16,0 0-16,-25 25 15,25-25-15,24 0 16,-24 0 0,0 0-16,0 0 15,0 0-15,-25 0 234,24 0-218,1 0-16,0 0 15</inkml:trace>
  <inkml:trace contextRef="#ctx0" brushRef="#br0" timeOffset="5248.3">16123 3671 0,'0'0'46,"0"0"-46,0 25 16,0 0-16,0 0 16,0-25-16,0 49 15,0-49-15,0 50 16,0-50-16,0 25 15,0-1-15,0 1 16,0 0-16,0-25 16,-25 25-16,25 0 15,0-25-15,0 24 16,0-24-16,0 25 15,0-25-15,-25 50 16,25-50 0,0 25-1,0-25 110</inkml:trace>
  <inkml:trace contextRef="#ctx0" brushRef="#br0" timeOffset="7152.4">16818 3349 0,'0'0'15,"-25"0"-15,25 24 16,-25 1-1,25-25 1,-25 25 0,0 0-16,25 0 0,-24-25 15,24 24 1,-50 26-16,25-25 15,25 0 1,0-1-16,-25 1 16,25-25-1,0 25-15,0 0 16,0-25-16,-24 25 15,-1 0 1,25-1-16,0 1 16,0-25-1,0 25-15,0 0 16,0-25-1,0 25-15,0-25 16,0 24-16,0 1 16,0 0-1,25-25-15,-25 50 16,24-50 15,-24 24 0,25-24 0,0 0-15,-25 0 0,25 0-16,24 0 15,-24 0-15,25 0 16,-25-24-16,-1 24 15,1 0-15,0-25 16,0 25-16,0-25 16,-25 0-16,24 25 15,1 0-15,-25-25 16,25 25-16,-25-24 15,25 24 48,-25-25-48,0 0 1,-25 25 0,25-25-16,-25 25 15,-24-25 1,24 1-1,-25 24-15,50 0 32,-25 0-17,25 0 16,-49 0-15,49-25-16,-25 25 16,25 0 186,-50 0-186,26 0-16,-1 0 16,-25 0-16,50 0 15,-25 0-15,25 0 109</inkml:trace>
  <inkml:trace contextRef="#ctx0" brushRef="#br0" timeOffset="8904.5">17140 3150 0,'50'25'47,"-26"-25"-32,-24 0-15,25 25 16,0 0-16,0-25 16,0 24-1,-1-24 1,1 25-16,-25 0 15,25-25 1,-25 25 0,25 0-1,-25-1 1,25 1-1,-25 0 1,0 0-16,24 0 16,-24-1-1,0-24-15,0 25 16,0-25-16,0 25 15,0 0-15,0 0 16,0-25-16,0 24 16,0 1-1,0-25-15,0 25 16,-24 25-1,24-25-15,-50 24 16,50-24 0,-25 0-1,25-25 1,-25 49-1,25-49-15,0 25 16,-24-25-16,-1 50 16,0-25-16,25-25 15,-25 24-15,0 1 16,1 25-16,-1-25 15,25-1 1,-25 26-16,25-50 16,-25 25-1</inkml:trace>
  <inkml:trace contextRef="#ctx0" brushRef="#br0" timeOffset="14375.82">13841 5358 0,'25'0'109,"24"0"-93,-24 0-16,0 0 16,0 0-1,24-25-15,-24 25 16,-25 0-16,25-25 15,0 25-15,-25 0 16,25 0 0,24 0-16,-49 0 46,25 0-46,0 0 16,0 0 0,-25 0-16,24 25 15,-24-25 1,0 25-1,0-25 1,0 25-16,0-25 16,0 49-16,0-49 15,0 25-15,0-25 16,0 25-16,0 0 15,0-1-15,-24-24 16,24 25 0,-50 0-16,25-25 15,0 25 1,25 0-1,-24-25 1,24 0 0,-25 0-1,0 24 1,25-24 280,25 0-280,-25 0-16,49 0 15,-49 0 1,25 0-16,-25 0 16,25 0-1,-25 0-15,25 0 16,0 0 62,-25 0-78,24 0 15,1 0 1,0 0 62,0-24-62</inkml:trace>
  <inkml:trace contextRef="#ctx0" brushRef="#br0" timeOffset="15208.84">14560 5358 0,'0'25'31,"25"-1"-31,-25-24 16,50 50-16,-1-25 16,1 24-1,-25-24-15,0 0 16,-25 0-1,24-25 1,1 25-16,-25-25 16,25 24-16,-25-24 15,25 25-15,0 0 31</inkml:trace>
  <inkml:trace contextRef="#ctx0" brushRef="#br0" timeOffset="15872.9">14908 5308 0,'-25'25'0,"0"-25"16,25 25-1,-25-25 1,25 25-16,-25-1 15,1 1 1,24 25-16,-25-50 16,25 49-1,0-49-15,-25 25 16,25 0-16,0 0 15,0-25-15,0 25 16,0-25-16,0 24 16,0 1-1,0-25-15</inkml:trace>
  <inkml:trace contextRef="#ctx0" brushRef="#br0" timeOffset="16839.96">15404 5482 0,'25'0'63,"-1"0"-48,-24 0 1,25 0-16,0 0 16,-25 0-16,50 0 15,-26 0-15,-24 0 16,50 0-16,-50 0 15,25-25 1,0 25 0,-1 0-1,1 0-15,-25 0 16,50-25-16,-50 25 93,25 0 32</inkml:trace>
  <inkml:trace contextRef="#ctx0" brushRef="#br0" timeOffset="17604">15553 5308 0,'0'0'46,"0"0"-46,0 25 16,0-25 0,0 25-16,0 0 15,0-1-15,0-24 16,0 25-16,0 0 15,0 0-15,0-25 16,0 25-16,0-1 16,0 1-1,0-25 1,0 25-1,0-25-15,0 25 16,0-25 0,24 49-1</inkml:trace>
  <inkml:trace contextRef="#ctx0" brushRef="#br0" timeOffset="18736.07">16272 5209 0,'-25'0'62,"25"25"-46,0 0 0,0-25-16,0 49 15,0-49-15,0 50 16,0-50-16,0 25 15,0-1-15,0 1 16,0 0-16,0-25 16,0 25-1,0 0-15,0-25 16,0 24-16,0-24 78,0 25-63,0-25-15,25 25 16</inkml:trace>
  <inkml:trace contextRef="#ctx0" brushRef="#br0" timeOffset="20920.18">16421 5283 0,'0'-24'78,"25"24"-78,-1-25 16,1 25-16,0 0 16,-25 0-16,50-25 15,-50 25-15,24 0 141,-24 0-110,25 25-16,0-25-15,-25 25 16,0-1-16,0-24 16,0 25-1,0-25-15,0 25 16,0-25-1,0 25 1,0 0 0,0-1-1,0-24-15,-25 25 16,25 0-16,-25-25 15,-24 50-15,49-50 16,-25 0-16,25 24 16,-25-24-1,0 0 16,1 0-31,24 0 32,0 0 280,0 0-312,24 0 15,26 0 157,-25 0-172,-25 0 15,25 0-15,-25 0 32,24 0-32,-24 25 15,25-25 16,0 0-15,-25 0 62,25 25-47</inkml:trace>
  <inkml:trace contextRef="#ctx0" brushRef="#br0" timeOffset="24255.38">17066 5829 0,'-50'0'125,"50"0"-125,-25 0 15,-24 0-15,24 0 16,0 0-16,-25 0 16,50 0-16,-24 0 15,-1 0-15,0 0 16,-25 0-16,26 0 15,-26 0-15,0 0 16,1 0-16,24 0 16,0 0-16,0 0 15,-24 0-15,-26 0 16,1 0-16,24 0 15,-24 0-15,24 0 16,-24 0-16,49 0 16,-49 0-16,24 0 15,25 0-15,-24-25 16,-1 25-16,25 0 16,-49 0-16,24 0 15,-24 0-15,-1 0 16,26 0-16,24 0 15,0 0 1,25 0-16,-50 0 16,26 0-16,-26 0 15,25 0-15,-49 0 16,24 0-16,25 0 15,-49 0-15,24 0 16,26 0-16,-1 0 16,-25 0 46,-24 0-62,-1 0 16,26 0-16,24 0 15,0 25-15,0-25 16,1 0-16,24 0 15,-25 0-15,0 0 16,0 0-16,25 25 31,-25-25-15,1 0-1,-26 25 1,0 0-16,-74-1 16,50-24-16,-1 0 15,-24 0-15,0 25 16,25-25-16,-26 25 15,76-25-15,24 0 16,-25 25-16</inkml:trace>
  <inkml:trace contextRef="#ctx0" brushRef="#br0" timeOffset="25944.48">14015 4589 0,'24'0'0,"-24"0"16,25 0-16,0 0 15,-25 0-15,50 0 16,-50 0-16,49 0 16,-24 0-16,0 0 15,0 0 1,-25 0-16,24 0 15,1-25 1,0 25-16,-25 0 16,50 0-16,-25 0 15,24 0-15,1 0 16,-25-25-1,-25 25-15,49 0 16,-24 0 0,49 0-16,-24 0 15,49 0-15,25 0 16,-25 0-16,1 0 15,-76 0-15,51 0 16,-1 0-16,-24 0 16,-25 0-16,24 0 15,1 0-15,24 0 16,-24 0-16,-25 0 15,24 0-15,1 0 16,-25 0-16,0 0 16,-1 0-16,-24 0 15,50 0-15,0 0 16,24 0-16,-24 0 15,24 0 1,-24 25-16,49-25 16,-50 0-16,1 0 15,0 0-15,-1 0 16,1 0-16,0 0 15,-1 0-15,1 0 16,-25 0-16,49 0 16,-49 0-16,0 0 15,-1 0-15,1-25 16,0 25-1,-25 0-15,50 0 16,-1-25-16,-24 1 16,0 24-16,-25 0 15,25 0-15,-1 0 16</inkml:trace>
  <inkml:trace contextRef="#ctx0" brushRef="#br0" timeOffset="48687.78">27583 3795 0,'0'-25'171,"25"25"-171,24-24 16,1-1-16,-25 25 16,-25 0-16,24 0 15,1 0-15,0 0 16,-25 0 93,25 0-93,-25 0-16,0 0 31,0 25-31,0-1 15,0-24 1,0 25-16,0 0 16,0 0-1,0-25-15,-25 25 16,0-25-16,25 24 15,-25-24-15,1 50 16,-1-50-16,25 0 16,-50 25-16,25 0 15,1-25-15,-51 24 16,75 1-16,-25-25 15,1 25 1,-1-25-16,25 25 16,-25-25-16,25 0 15,-25 0-15,0 25 16,1-25 15,-1 24-15,0 1-1,25-25 1,0 0 171,0 0-187,50-25 16,-26 25-1,26-24-15,-50 24 16,25 0-16,-25-25 15,25 25-15,-1 0 16,1 0 31,0 0-47,-25 0 15,25 0 1,0 0-16,-1 0 16,-24 0-1,25 25 32,-25-25 125</inkml:trace>
  <inkml:trace contextRef="#ctx0" brushRef="#br0" timeOffset="50029.86">28352 3423 0,'0'0'93,"0"25"-77,-25 0-16,0-1 15,25 1-15,0 0 16,0 0-16,0-25 16,-25 49-16,25 1 15,-49-25 1,49 0-1,0-25 1,0 25 0,0-25-16,0 49 15,0-24 1,0 0-16,0-25 15,0 25-15,0-25 16,0 49 0,0-24-16,25 0 31,-25 0-16,0-1-15,0 1 16,24-25 0,1 50-1,-25-50 1,25 49-16,-25-49 47,0 25 15</inkml:trace>
  <inkml:trace contextRef="#ctx0" brushRef="#br0" timeOffset="54713.12">28674 3597 0,'0'0'16,"25"0"-1,-25 0-15,50 0 16,-26 0-1,-24 0-15,25 0 94,0 0-78,-25 0-1,25 0-15,-25 24 16,0-24 15,0 25 16,0-25-47,0 25 15,0-25-15,0 25 16,0 0-16,0-25 16,0 25-16,-25-25 15,0 24-15,25-24 16,-25 25-16,1-25 15,-1 0-15,25 25 16,-25-25 0,25 0-1,-25 0-15,25 25 16,-25-25-1,-24 0 1,24 25 0,25-25-16,25 0 202,-25 0-202,49 0 16,-49 0 0,25 0-16,-25 0 109,25 24-94,-25-24 1,0 25-16,0-25 16,0 50-1,0-50 1,0 25-16,0-25 15,0 49 1,0-49 0,-25 25-1,0 0 1,1-25-1,-26 0-15,25 25 16,0-25 0,1 24-16,-26-24 15,50 0 141</inkml:trace>
  <inkml:trace contextRef="#ctx0" brushRef="#br0" timeOffset="55664.18">29170 3770 0,'25'0'62,"0"0"-46,0 0-16,0 0 15,-1 25-15,-24 0 16,50-25-16,-50 25 16,25 0-16,0-1 15,-1-24-15,26 50 16,-50-50-1,50 25 48,-50-25-48</inkml:trace>
  <inkml:trace contextRef="#ctx0" brushRef="#br0" timeOffset="56432.21">29418 3696 0,'-24'0'47,"24"25"-16,0 0-16,0-1-15,-25-24 16,25 25-16,0-25 16,0 25-16,0 0 15,-25 24-15,0-24 16,0 0-1,25 0 1,0 0-16,0-1 16,0-24-1,-24 50-15,24-50 31</inkml:trace>
  <inkml:trace contextRef="#ctx0" brushRef="#br0" timeOffset="57545.28">30113 3845 0,'0'0'93,"74"0"-77,1 0-16,-26 0 16,1 0-16,24 0 15,-74 0-15,25 0 343,0 0-327</inkml:trace>
  <inkml:trace contextRef="#ctx0" brushRef="#br0" timeOffset="58520.34">30361 3696 0,'0'0'78,"0"25"-63,0 0 1,0-25-16,0 24 0,0 1 16,0-25-16,0 25 15,0-25 1,0 25-1,0-25-15,0 49 16,0-49 0,0 25-16,0-25 15,0 25 1,0 0-16,0 0 15,0-25-15,0 24 16,0 1-16,0 0 16,-25-25-16,25 50 15,0-50 1</inkml:trace>
  <inkml:trace contextRef="#ctx0" brushRef="#br0" timeOffset="60383.45">30832 3671 0,'25'-25'78,"-25"25"-78,25-25 16,0 1-16,-25 24 31,24 0 47,1 0-78,-25 0 47,50 0-47,-50 0 31,25 0-31,-1 0 15,-24 24 17,25-24-17,-25 25 1,25 0-1,-25 0 1,0-25 0,0 25-16,0 0 15,-25 24 1,0-24-1,25 0-15,-24 0 16,-26-1-16,50 1 16,-25 0-16,0 0 15,1-25 1,-1 0-16,25 25 125,-50-25-110,25 0-15,1 0 16,24 0-16,-25 24 15,25-24 188,25 0-203,-1 0 16,51-24-16,-26 24 15,-24-25-15,25 25 16,24 0-16,-49 0 16,0 0 218,-25 0-234,25 0 31</inkml:trace>
  <inkml:trace contextRef="#ctx0" brushRef="#br0" timeOffset="61640.52">31353 3398 0,'0'25'78,"25"-25"-63,-25 0 1,25 0-16,-25 25 15,25-25 1,-1 25 0,-24-1-16,25-24 15,-25 25 1,0 0-16,25 0 15,-25-25-15,0 25 16,0-25-16,0 24 16,0 1-1,25 25-15,-25-50 31,0 25-31,0 0 16,0-1 0,-25-24-1,25 25 1,0-25-1,-25 25-15,25-25 16,0 50-16,0-50 16,-49 49-16,24 26 31,25-75-31,0 24 15,-25 26-15,0-25 16,25 24-16,-25-24 16,25 0-1,0-25-15,-24 25 16,-1 0 62,25-25-16,-25 0-62</inkml:trace>
  <inkml:trace contextRef="#ctx0" brushRef="#br0" timeOffset="73184.17">27980 4887 0,'0'0'141,"-25"0"-141,25 24 15,-50 1-15,25 25 16,1-50-16,-1 49 15,0-49 1,25 25-16,0-25 62,-25 50-46,25-50 0,0 49-16,0-49 15,0 25-15,-25 25 16,25-50-1,0 49-15,0-49 16,0 25 0,0-25-1,0 50 48,0-25-48,0-25-15,0 49 16,0-49-1,25 50-15,-25-50 0,25 25 32,-25-25 139,50 0-171,-1 0 16,-49 0-16,25 0 15,-25 0 1,25-25 0,-25 0-1,0 25 32,0-25-16,0 25 32,0-25-48,0 1 1,0 24-1,0-25 48,0 25-1,-25-25-62,0 25 16,0 0-16,-24 0 15,49 0-15,-25 0 16</inkml:trace>
  <inkml:trace contextRef="#ctx0" brushRef="#br0" timeOffset="76791.39">28203 5135 0,'50'0'62,"-26"0"-46,1 0-16,-25 0 15,25 0 1,0 0 0,-25 24-16,25-24 15,-25 0 1,24 25-16,-24-25 31,25 25-15,-25-25 15,0 25-31,0-25 15,0 25 1,0-1-16,0-24 16,0 25-16,0-25 15,0 25 1,0 0-16,0-25 15,-25 25-15,25-25 16,-24 24 0,24-24-1,-50 25 1,50-25-1,-25 0 126,25 0-126,0-25 1,0 25-16,0-49 16,25 49-16,-25-25 15,50 0-15,-26 0 16,26 1-16,-25-1 15,0 25-15,-25 0 16,49-50-16,-49 50 16,25-25-16,0 1 15,0 24 1,-1-25-1,-24 25 266,0 0-265,-24 25-16,24-1 15,-25-24-15,0 25 32,25-25-1,0 25 0,0-25-15,0 25-1,0 0-15,0-25 16,0 24-1,0 1 1,0 0 46,-25-25-30,25 25 14,0-25-30,0 25 0,0-1-1,25-24 1,0 25 15,0-25-31,-25 0 16,24 0-16,1 0 15,-25 0 110</inkml:trace>
  <inkml:trace contextRef="#ctx0" brushRef="#br0" timeOffset="77607.42">29146 5308 0,'24'0'63,"51"0"-48,24 0-15,-25 0 16,1 0-16,-26 0 16,1 0-16,-25 0 15</inkml:trace>
  <inkml:trace contextRef="#ctx0" brushRef="#br0" timeOffset="78255.47">29394 5184 0,'0'0'31,"0"0"-15,0 25 0,0 0-16,0-25 15,0 25-15,0-1 16,0 1-16,0-25 15,0 50-15,0-50 16,0 25-16,0-25 16,0 24-16,0-24 15,0 50-15,0-25 16,0 0-1,0-25-15,0 24 16,0-24-16,24 50 16</inkml:trace>
  <inkml:trace contextRef="#ctx0" brushRef="#br0" timeOffset="80800.62">30187 5011 0,'-25'0'16,"25"0"-1,-24 0-15,24 24 16,-25 1-1,25 25-15,-25-50 16,25 25-16,0-1 16,-25 1-16,25 0 15,0 0 1,0 0 233,0-25-233,0 0 0,25 0-1,0 0-15,0 0 16,-25 0-16,24 0 78,-24 0-78,25 0 15,0 0 17,-25 0 124,25-25-156,25 0 15,-50 25 1,49 0-16,-49-25 15,25 25-15,-25 0 16,25-25 15,-25 1 0,0 24-15,0-25-16,0 25 16,25-25 15,-25 0 78,0 25-93,0 0 202,0 0-202,0 25-16,0 0 15,0-25-15,0 25 16,0-1-16,0-24 15,0 25 1,0-25-16,0 25 16,0 0-1,0-25-15,0 25 16,0-1-16,0 1 31,0-25-31,0 25 16,0-25-1,0 25 1,0-25-1,0 25 1,0-1 0,0 26 186,0-50-108,24 0-78,-24-50-16</inkml:trace>
  <inkml:trace contextRef="#ctx0" brushRef="#br0" timeOffset="83105.75">24085 3026 0,'0'0'62,"0"0"-62,0 25 16,0 25-16,0-26 15,0 1 1,-24 25-16,-1-25 15,25-1 1,0-24 0,0 25-1,-25 0-15,25 0 16,-25 0-1</inkml:trace>
  <inkml:trace contextRef="#ctx0" brushRef="#br0" timeOffset="84094.8">23961 3150 0,'0'0'62,"0"0"-46,0 50-16,0-50 15,25 25-15,0-1 16,-25 1-16,25-25 16,0 50-16,-1-50 15,-24 25-15,25-25 16,0 24-16,-25-24 47,0 25 15</inkml:trace>
  <inkml:trace contextRef="#ctx0" brushRef="#br0" timeOffset="86937.97">22870 5928 0,'25'0'62,"0"-24"-46,-1 24-16,1 0 15,-25 0 157,25 0-156,0 0-1,-25 0 1,0 24 0,0-24-1,0 25-15,0 0 16,0 0-1,0-25-15,0 25 16,0-25-16,0 49 16,0-49-1,-25 25-15,25-25 16,-25 25-1,0-25-15,1 25 16,24-25-16,-25 0 16,0 24-16,0 1 15,0-25-15,-24 25 16,49 0 15,0-25 141,0-25-157,0 25-15,25 0 31,-1 0 1,1 0-17,-25 0-15,25 0 16,0 0-16,-25 0 31,25 0-15,-25 0-16,24 0 15,1 0-15,0 25 16,-25-25 62,25 0-78,0 0 15,-25 0 1,24 0 93</inkml:trace>
  <inkml:trace contextRef="#ctx0" brushRef="#br0" timeOffset="87648.01">23168 6077 0,'24'0'15,"1"0"-15,0 0 16,-25 0-16,25 25 16,0-25-16,-25 25 15,24-25-15,1 25 16,0-1-1,-25-24-15,25 25 16,-25-25-16,25 25 31,-1-25 110</inkml:trace>
  <inkml:trace contextRef="#ctx0" brushRef="#br0" timeOffset="88382.05">23341 5953 0,'0'0'32,"0"25"-17,0 0-15,0-25 16,0 25-16,0-25 15,0 24-15,0 1 16,0 0-16,0 0 16,0 0-1,-25-1-15,25 1 16,-24 0-1,24-25 1,0 25 0,0 0 15,0-25 16,0 24-32,0-24 1,0 25 15,0 0-15,-25 0-1,0 0-15</inkml:trace>
  <inkml:trace contextRef="#ctx0" brushRef="#br0" timeOffset="89280.1">23515 6152 0,'25'-25'62,"-25"25"-46,24 0-16,1 0 16,0 0-16,0 0 15,-25 0-15,25 0 234</inkml:trace>
  <inkml:trace contextRef="#ctx0" brushRef="#br0" timeOffset="90415.17">23564 6003 0,'0'25'31,"25"-25"32,-25 24-32,0-24-31,25 25 15,-25 0 17,0-25-17,25 25 1,-25-25-1,0 25 17,0-1-32,0-24 31,25 25-16,-25-25 1,0 25 0,24-25-1,-24 25 1,0 0-16,0-25 15,0 24 1,0-24 0</inkml:trace>
  <inkml:trace contextRef="#ctx0" brushRef="#br0" timeOffset="92088.26">23812 6003 0,'0'-25'46,"25"25"-30,-25 0-16,25-25 16,-25 25-1,25 0-15,0 0 63,-25 0-48,25 0 16,-25 0-15,24 0 0,1 25-1,-25-25 32,0 25-31,0-25-16,0 25 15,0-1 1,0-24-16,0 25 15,0-25 1,0 25-16,0 0 16,0-25-16,-25 25 15,25-25-15,0 24 47,-24-24-31,24 25-1,-25 0 16,0-25 79,25 0-95,0 0 250,25 25-249,-25-25 0,25 0 15,-1 0 0</inkml:trace>
  <inkml:trace contextRef="#ctx0" brushRef="#br0" timeOffset="101007.77">26516 4514 0,'25'-24'125,"25"24"-125,-1 0 15,-24 0-15,25 0 16,24 0-16,0 0 16,1 0-16,-26 0 15,1 0-15,0 0 16,-1 0-16,1 0 15,24-25-15,-49 25 16,25 0-16,-1 0 16,51 0-16,-1 0 15,-25 0-15,-24 0 16,49 0-16,-25 0 15,50 0-15,-49 0 16,24 0-16,25 0 16,-25 0-1,25 0-15,-24 0 16,-26 0-16,-49 0 15,24 0-15,-49 0 16,25 0-16,25 0 16,-1 0-16,26 0 15,24 0-15,0 0 16,75 0-16,-25 0 15,24 0-15,-49 0 16,25 0-16,25 0 16,-50 0-16,25 0 15,-25 0-15,25 0 16,24 0-16,-49 0 15,25 0-15,-25 0 16,0 0-16,-25 0 16,-49 0-16,0 0 15,-1 0-15,-24 0 16,0 0-1,0 0-15,-25 0 0,24 0 63,1 0-32,0 0-31,74 0 16,-24 0-16,-26 0 15,1 0-15,-25 0 16,24 0-16,-24 0 15,-25 0-15</inkml:trace>
  <inkml:trace contextRef="#ctx0" brushRef="#br0" timeOffset="102303.85">27037 6052 0,'25'0'0,"0"0"15,-25 0-15,25 0 16,-1 0-1,1-24-15,0 24 16,0 0-16,0 0 16,-1 0-16,51 0 15,-1 0-15,25 0 16,50 0-16,-50 0 15,25-25-15,0 25 16,-24 0-16,49 0 16,-25 0-16,24 0 15,1 0-15,-50 0 16,1 0-16,-1 0 15,0 0-15,0 0 16,1 0-16,-1 0 16,25 0-1,25 0-15,24 0 16,26 0-16,-1 0 15,1 0-15,-26 0 16,-24 0-16,-50 0 16,-24 0-16,-26 0 15,-49 0 110</inkml:trace>
  <inkml:trace contextRef="#ctx0" brushRef="#br0" timeOffset="135711.76">1960 5705 0,'0'0'94,"0"25"-94,-25 0 16,25-25-1,0 49-15,0-49 16,0 25-1,-25-25 1,25 25-16,0 0 16,0-25-1,0 25-15,-25-25 16,25 24-16,-25 1 15,25 0 1,0 25 0,0-50-16,-49 49 15,49-49-15,0 50 16,0-25-16,-25-1 15,25-24 1,-25 25 0</inkml:trace>
  <inkml:trace contextRef="#ctx0" brushRef="#br0" timeOffset="136431.79">1712 5779 0,'0'0'16,"0"0"-1,24 25-15,-24 0 16,25-25-16,-25 25 15,25-25-15,-25 25 16,25 0-16,0-25 16,-1 24-16,-24 1 15,50 0 1,-50 0-16,50 0 15,-50-1 1,24 1-16,1-25 16,-25 25-1</inkml:trace>
  <inkml:trace contextRef="#ctx0" brushRef="#br0" timeOffset="137199.84">2307 5829 0,'25'-25'0,"24"25"16,-49 0-16,25 0 16,0 0-16,0 0 15,-1-25-15,-24 25 16,50 0-16,0-24 15,-50 24-15,24 0 16,1 0-16,0 0 94,-25 0-94,25 0 0</inkml:trace>
  <inkml:trace contextRef="#ctx0" brushRef="#br0" timeOffset="137910.87">2282 6028 0,'0'0'0,"50"0"16,-1 0-16,1 0 16,-1 0-16,1 0 15,0 0-15,-50 0 16,24 0-16,1 0 15</inkml:trace>
  <inkml:trace contextRef="#ctx0" brushRef="#br0" timeOffset="138798.93">3051 5482 0,'0'49'16,"25"-24"-1,-25 0 1,0-25-16,0 25 15,0 0-15,0-1 16,0 1-16,0 0 16,0 0-16,0-25 15,0 49-15,0-49 16,25 50-16,-25-50 15,0 25 1,24 0-16,-24-25 16,0 49-16,0-49 15,0 50-15,0-50 16,0 25-1,0-25-15,25 25 16,-25-25 46</inkml:trace>
  <inkml:trace contextRef="#ctx0" brushRef="#br0" timeOffset="139518.97">3473 5904 0</inkml:trace>
  <inkml:trace contextRef="#ctx0" brushRef="#br0" timeOffset="141464.09">4167 5432 0,'-25'0'109,"1"0"-109,-1 0 16,25 0-16,-25 0 15,0 0 1,0 0 187,1 25-188,24 0 1,0-25 0,0 25-16,0-1 15,0 1-15,0-25 16,0 25-16,0 25 15,0-26 1,0-24 0,0 25-16,0-25 15,0 25-15,0-25 16,0 25-1,0 0-15,0-25 16,0 24-16,0-24 16,0 25-16,0 0 31,24-50 140,-24 25-155,0-49-16,25 49 16,0-50-16,-25 50 15,25-25 16,-25 25-15,49 0 0,-49 0-1,25 0 1,-25 0-16,25 0 15,0 0-15,24 25 16,-49-25 0,25 25 15,-25-25 0,25 25-15,0-1-1,-25 1 1,0-25-16,0 25 15,0 0-15,-25 0 16,25-25 0,0 25 30,-25-1-30,25-24 93,-25 0-93,25 0-16,-24 0 15</inkml:trace>
  <inkml:trace contextRef="#ctx0" brushRef="#br0" timeOffset="146935.4">2084 7491 0,'0'0'16,"0"-25"-16,24 0 15,1 25-15,0 0 16,0-24-16,-25 24 31,25 0-31,-25 0 16,24 0-1,1 0-15,0-25 16,-25 25 15,25 0-15,0 0-16,-1 0 15,1 0-15,0 0 16,0 0 46,0 25-62,-25-25 16,0 24 0,0 1-16,0 0 15,0-25 1,0 25-16,0 0 15,0 24-15,-25-24 16,25 0-16,-25-25 16,0 25-16,0-1 15,1 1-15,-26-25 16,50 25-16,-50 0 15,26-25-15,-1 25 16,0-25-16,0 49 16,25-49-1,0 0 204,0 0-204,50 0 1,-25 0-1,-1 0 1,1 0-16,0 25 16,0-25-16,-25 0 15,25 25-15,-1-25 16,-24 0-1,25 25-15,0-25 16,0 0-16,-25 0 16</inkml:trace>
  <inkml:trace contextRef="#ctx0" brushRef="#br0" timeOffset="147839.44">2952 7392 0,'0'0'31,"0"25"-15,0-1-16,-25 26 15,0-25-15,25 24 16,0-49-16,-25 25 15,25 25-15,-24-25 16,-1 24-16,0-24 16,0 0-16,25 24 15,-25-49-15,25 25 16,0 0-16,-24 25 15</inkml:trace>
  <inkml:trace contextRef="#ctx0" brushRef="#br0" timeOffset="148543.49">2753 7491 0,'0'0'31,"50"0"-16,-50 25 1,25-25-16,0 49 16,-1-24-16,-24 0 15,25 0-15,0 0 16,-25-1-16,0 1 15,25 0-15,-25 0 16,0-25-16,25 49 16,-1-49-1,-24 25 1,0-25 0,25 25-1</inkml:trace>
  <inkml:trace contextRef="#ctx0" brushRef="#br0" timeOffset="149399.54">3101 7441 0,'24'0'16,"-24"50"-1,25-50-15,-25 0 16,50 0 0,-25 0-16,-25 0 15,0 25-15,0 0 16,24-1-16,-24 1 15,0 0-15,25 0 16,-25 0-16,25-1 31,0-24-15,-25 25 15,0 0 16</inkml:trace>
  <inkml:trace contextRef="#ctx0" brushRef="#br0" timeOffset="150023.57">3572 7640 0,'25'0'156</inkml:trace>
  <inkml:trace contextRef="#ctx0" brushRef="#br0" timeOffset="151775.68">4018 7293 0,'-24'0'47,"24"0"-32,-25 0 1,0 0-16,25 0 16,-25 0-1,0 0-15,1 0 31,-26 0-15,25 24-16,0-24 16,1 0-16,-1 25 31,25 0 94,0-25-110,0 25 1,25 0-16,-25-1 15,24-24 1,-24 25-16,25 0 31,0 0-15,-25-25-1,0 25 1,0-1 0,0 1-1,0-25-15,0 25 16,0-25 124,25 0-124,-25 0-16,49 0 15,-49-25-15,25 25 16,-25 0 31,50 0-32,-50 0 1,25 0-16,-25 0 16,24 0-16,-24 0 15,25 0 1,0 0 15,-25 25-15,25-25-1,-25 25-15,25-25 31,-25 25-31,0-1 16,0-24 0,0 25-1,0-25-15,0 50 31,0-50-31,-25 25 16,25-25 0,-25 24-1,0 1 1,25-25-16,-25 0 15,25 25 1,-24-25 15</inkml:trace>
  <inkml:trace contextRef="#ctx0" brushRef="#br0" timeOffset="153099.75">4688 7466 0,'0'25'31,"0"-25"-16,50 25 1,-26-25 15,26 0-31,0 25 16,-1-25-16,26 24 15,-26-24-15,1 0 16,0 0-16,-50 0 16,24 0 15,1 0-31,-25 0 15,25 0-15</inkml:trace>
  <inkml:trace contextRef="#ctx0" brushRef="#br0" timeOffset="153750.79">5035 7342 0,'-24'0'15,"24"0"-15,0 25 16,0 0-16,0 0 15,-25 49-15,25-49 16,-25-25-16,25 25 16,0-1-16,0-24 15,-25 25-15,25 0 16,0 0-16,0 24 15,-25 1-15,25-50 16,0 25 0,0 0-16</inkml:trace>
  <inkml:trace contextRef="#ctx0" brushRef="#br0" timeOffset="154558.84">5879 7193 0,'0'25'15,"0"0"-15,0 0 16,0 24-16,-25 1 16,25-25-16,0 0 15,0 24-15,0-24 16,0 0-16,0 0 15,0-1-15,0 1 16,0 0-16,0 0 16,0-25-1,0 25-15,0-1 16,0-24-16,0 25 15,0 0 1</inkml:trace>
  <inkml:trace contextRef="#ctx0" brushRef="#br0" timeOffset="156241.93">6127 7317 0,'0'0'109,"25"-24"-109,-1 24 15,1 0-15,0 0 16,25-25-16,-50 25 16,24 0-16,1 0 15,0 0 32,-25 0-31,25 0-1,-25 0 1,0 25-1,0-25 1,0 24-16,0-24 16,0 25-16,0 0 15,0-25 1,0 25-16,0-25 15,0 25 1,0-1-16,0 1 16,0-25-1,0 25 1,0 0-16,0-25 15,0 25 1,-25-25-16,0 24 16,25-24-1,-25 25-15,25 0 16,-49-25-16,24 0 15,0 25-15,25-25 16,-25 0 0,25 0 280,0 0-296,25 0 16,0 0-16,-25 0 46,25 0-30,-25 0-16,49 0 16,-49 0-1,25 0 1,-25 0-1,50 25 1,-50-25 0,25 0-1,-25 24-15,24-24 63,1 0-48,0 0 1,-25 0 93,25 0-62</inkml:trace>
  <inkml:trace contextRef="#ctx0" brushRef="#br0" timeOffset="157340.99">6772 7392 0,'0'-25'63,"0"25"-63,24 0 15,1 0-15,0 0 16,-25 0-16,25 0 16,0 0 15,-25 0-16,25 0-15,-25 0 16,24 25 0,-24-25-1,25 0 48,0 25-63,0-25 15,0 0-15,-25 0 16,24 0 62</inkml:trace>
  <inkml:trace contextRef="#ctx0" brushRef="#br0" timeOffset="158360.04">6747 7665 0,'25'0'0,"-1"0"16,-24 0 0,25 0-1,0 0 1,-25 0-16,25 0 15,-25 0-15,25 0 16,0 0-16,-1 0 16,1 0-16,0 0 15,-25 0 1,25 0-1,-25 0-15,25 0 16,-1 0-16,-24 0 16,25 0-16,-25 0 15</inkml:trace>
  <inkml:trace contextRef="#ctx0" brushRef="#br0" timeOffset="159351.1">7665 7144 0,'0'0'47,"0"0"-47,0 25 16,0-1-16,0 1 15,0 0-15,0 0 16,0 0 0,0 24-16,0-24 15,0 25-15,0-1 16,0-24-16,0 0 15,0 24-15,0-49 16,0 50-16,0-50 16,0 25-1,0-25 1,0 25 15,24-25-31,-24 24 31,0 1-15,0-25-1</inkml:trace>
  <inkml:trace contextRef="#ctx0" brushRef="#br0" timeOffset="161583.24">8086 7218 0,'0'0'109,"-24"0"-109,24 0 16,-25 0-1,25 0-15,-25 0 16,0 0 0,25 0-16,-25 0 15,25 0 79,-25 0-94,25 25 281,0 0-266,0-25-15,0 25 16,0-25-16,0 24 15,0 1-15,0 0 16,0-25-16,0 25 16,0-25-1,0 25 1,0-1-1,0-24 1,0 25-16,0 0 16,0 0-1,0-25-15,0 25 16,0-1-16,0 1 15,0 0 188,25-25-203,-25 0 16,25-25-16,-25 25 15,25-25-15,0 1 16,0-1 0,-25 25 15,24 0-31,-24 0 15,25 0 1,0 0 0,-25 0-16,25 0 15,-25 0 1,25 0-16,-25 0 15,24 0-15,1 0 16,-25 0-16,25 0 47,-25 0-32,25 0 17,0 0-1,-25 25-16,0-1-15,0 1 16,0-25-16,0 25 16,0-25-1,0 25-15,0 0 16,0-25-1,-25 24 1,25-24 0,-25 25 15,25-25-16,-25 25-15,0-25 16,-24 25-16,24 0 16,0-1-1,25-24 1,-25 0-1,25 0 1,0 0 156</inkml:trace>
  <inkml:trace contextRef="#ctx0" brushRef="#br0" timeOffset="172782.87">2332 8334 0,'0'-24'109,"0"24"-109,-25 24 16,25-24-16,-25 0 16,25 25-16,-50-25 15,50 25-15,-24 0 16,24-25-16,-25 25 15,25-25 1,0 24 0,-25 1-1,25 0-15,0-25 16,0 25-16,0 0 15,-25-1-15,25-24 16,0 50-16,0-50 16,0 25-16,0-25 15,0 49-15,-25-49 16,25 25-16,0-25 15,0 50-15,0-50 16,0 25-16,0-25 16,0 24-16,0-24 15,0 25 1,0 0-1,0-25 1,0 25 0,0-25-16,0 25 15,25-1 1,0-24-16,25 0 15,-26 0-15,-24 0 16,25 0 0,-25 0-1,50 0 1,-50 0-1,25 0-15,-25 0 16,24 0 0,-24-24-1,25 24 1,0-25-1,-25 25 17,25-25-32,-25 25 31,0-25-16,0 0-15,0 25 16,0-24-16,0-1 31,-25 0-31,0 25 16,25-25-16,0 25 15,-25-49-15,25 49 16,-24-25 31,-1 25-32,0 0 1,25 0-16,-25 0 16,0 0-16,25 0 15,-24 0 1,-1 0-1,0 25 1,25-1-16,-25-24 16,25 25 15</inkml:trace>
  <inkml:trace contextRef="#ctx0" brushRef="#br0" timeOffset="173704.93">2952 8483 0,'0'0'78,"0"25"-78,-25 0 15,25 0-15,0 24 16,-25-24-16,25 0 16,0 24-1,-25-24-15,1 0 16,24 0-16,0 0 15,0-1-15,-25 1 16,25 0-16,0 0 16,0 0-16,0-25 15,0 24 1,0-24-16,0 25 31,-25-25-15,0 25 77,25-25-77</inkml:trace>
  <inkml:trace contextRef="#ctx0" brushRef="#br0" timeOffset="174422.97">2704 8558 0,'0'0'94,"0"24"-79,0 1-15,0 0 16,0-25-16,25 25 16,-25-25-16,24 25 15,-24 24-15,25-49 16,-25 25-16,50 0 15,-50 0-15,25-1 16,-25 1-16,24 0 31,1 0-15,-25-25-16,25 25 15,0-1-15,-25 1 16,25 0 0</inkml:trace>
  <inkml:trace contextRef="#ctx0" brushRef="#br0" timeOffset="175328.02">3299 8409 0,'0'0'62,"0"25"-62,0-1 16,0 1-16,0 0 16,0-25-1,0 50-15,0-50 16,0 24-16,0 51 15,0-75-15,0 25 16,0-1-16,0 1 16,25 0-16,-25 0 15,0 0-15,0-1 16,0 1-16,0 25 15,0-50-15,0 25 16,0-1-16,0 1 16,0-25-16,0 25 15,25-25 110,-1 0-94</inkml:trace>
  <inkml:trace contextRef="#ctx0" brushRef="#br0" timeOffset="175911.06">3894 8781 0</inkml:trace>
  <inkml:trace contextRef="#ctx0" brushRef="#br0" timeOffset="177815.17">3646 8830 0,'0'0'203,"0"0"-125,0 0-78</inkml:trace>
  <inkml:trace contextRef="#ctx0" brushRef="#br0" timeOffset="181002.34">4043 8458 0,'-25'0'46,"1"0"-30,24 0-16,-50 0 16,50 0-1,-25 25-15,25-25 16,-25 0-1,1 0-15,-1 25 16,25-25 31,-25 25-32,0-25 17,25 0-17,-25 25 16,25-25 1,0 24-17,0-24 1,0 25-16,0 0 15,0-25 32,25 25-47,0-25 16,-25 25 31,25-1-32,0 26 17,-25-50-1,24 25 109,-24-25-109,0 25 1,0-1-17,0-24-15,0 25 16,0-25-1,0 25 32,0-25-31,25 25 124,-25-25-109,25 0-15,0-25 0,-25 25-16,25-25 15,-25 25 1,24-25-1,1 1 17,-25 24-1,25 0 16,-25 0-16,25 0-31,0 0 93,-1 0-77,-24 24 0,25-24-16,-25 25 15,0-25 16,0 25-15,0 0 0,0-25-1,0 25-15,0-25 16,0 24-1,0 1 1,0 0-16,0-25 16,-25 25-1,25-25-15,-24 25 16,-1 0-1,25-25 1,-25 24 0,25-24-1,-25 25-15,0 0 16,25-25-1,0 25 32</inkml:trace>
  <inkml:trace contextRef="#ctx0" brushRef="#br0" timeOffset="182151.41">4738 8756 0,'49'25'78,"-49"-25"-78,25 0 15,50 0-15,-51 0 16,1 0-16,25 0 15,-25 0-15,-1 0 16,-24 0 31,25 0-32,-25 0 1,50 0 46,-50 0-62,25 0 16,-1 0 0,-24 25-16,50-25 62,-50 0-46,25 0-16</inkml:trace>
  <inkml:trace contextRef="#ctx0" brushRef="#br0" timeOffset="183086.47">5060 8632 0,'0'0'47,"0"0"-31,0 25-16,0 0 15,0-25-15,0 24 16,0 1-16,0 0 15,0 0 1,0-25-16,0 49 16,0-49-16,0 25 15,-25-25-15,25 25 16,0 0-1,0-25 1,0 25 0,0-25 30</inkml:trace>
  <inkml:trace contextRef="#ctx0" brushRef="#br0" timeOffset="185326.6">5928 8434 0,'0'0'32,"0"0"-32,0 49 15,0-49-15,0 25 16,0 49-16,0-74 15,0 25 1,-24 25-16,-1-25 16,25-1-16,0 1 15,0 0-15,-25 0 16,25 0-16,-25-1 15,25-24-15,0 50 16,0-50 0,0 25-16,-25 0 15,25-25 141,0 0-140,25-25 15,0 0-31,-25 25 16,25 0-1,0-25-15,-1 25 16,1-25-1,-25 25 17,50 0-17,-50-24-15,25 24 16,24-25-16,-24 25 15,0 0 1,-25 0-16,25-25 16,-1 25-16,1 0 15,-25 0 16,25-25-31,0 0 94,-25 1-63,0-1 0,0 0-31,0 25 16,0-25-16,0 25 16,0-25-1,0 25 157,0 25-172,0-25 15,0 50 1,0-50-16,0 25 16,0-1-16,0 1 15,0-25 1,0 25-16,0 0 15,0 0-15,0-1 16,0-24 0,0 25-16,0 0 15,25-25-15,-25 25 16,0-25-1,0 25-15,0-25 16,24 24 109</inkml:trace>
  <inkml:trace contextRef="#ctx0" brushRef="#br0" timeOffset="186342.65">6747 8632 0,'0'25'16,"0"-25"0,25 0-16,-1 0 15,-24 0 1,25 0-16,-25 0 15,50 25-15,-50-25 16,25 0-16,0 0 16,-1 0-16,-24 0 15,25 0 1,-25 0 31,25 0-47,0 0 15,0 0 1,-25 0 77</inkml:trace>
  <inkml:trace contextRef="#ctx0" brushRef="#br0" timeOffset="187382.71">6697 8979 0,'0'0'109,"0"0"-109,50-25 16,-50 25-16,25 0 15,-1 0-15,1 0 16,-25 0-16,25 0 265</inkml:trace>
  <inkml:trace contextRef="#ctx0" brushRef="#br0" timeOffset="190423.89">7739 8434 0,'-25'0'46,"25"0"-14,0 24-17,25-24 1,-25 25-1,25-25 1,0 0-16,-25 0 16,49 25-1,-24-25-15,25 0 16,-50 0-16,49 0 15,-49 0 48,25 0 15,-25 0-63,25 0-15,0 25 156,-25-25-124,-25 25-17,25-1 1,-25-24-16,25 25 15,-50-25 1,26 25 0,-1 0-16,25-25 15,-25 25-15,25-1 16,-50 26-1,26-25-15,-26 0 16,25 24-16,-24-24 16,24 49-16,-25-24 15,50-25-15,-25 0 16,25-25-1,0 25 110,0-1-109,0-24-1,0 25 141,0-50-140,25 25 0,-25-24-1</inkml:trace>
  <inkml:trace contextRef="#ctx0" brushRef="#br0" timeOffset="194932.14">9674 7640 0,'-25'0'63,"25"25"-63,-25-1 15,0 1-15,1 25 16,24-25-16,-25 24 15,0 1-15,25-25 16,-25 24 0,0 1-16,1 0 15,-1-1-15,0-24 16,25 0-16,-25 0 15,25-25-15,0 24 16,0 1 140</inkml:trace>
  <inkml:trace contextRef="#ctx0" brushRef="#br0" timeOffset="195590.18">9376 7863 0,'25'-25'31,"0"25"0,0 25-15,-25 0-1,0-25-15,24 25 16,1-1-16,-25 1 15,25 0-15,-25 0 16,25-25-16,0 25 16,-1 24-16,-24-24 15,0-25 16,25 25 47</inkml:trace>
  <inkml:trace contextRef="#ctx0" brushRef="#br0" timeOffset="197223.28">9699 9996 0,'0'0'16,"0"0"-1,-25 0-15,0-25 16,-25 25-16,-24 0 15,74 0-15,-99-24 16,74 24-16,-49 0 16,-1 0-16,-24-25 15,-25 25-15,-25 0 16,-25 0-16,1-25 15,-1 25-15,-24 0 16,24 0-16,-24 0 16,24 0-16,0 0 15,-49 0-15,0 0 16,24 0-16,1 0 15,0 0-15,24 0 16,0 0-16,26 0 16,23 0-16,-23 0 15,-26 0-15,50 0 16,-50 0-16,26 0 15,-1 0-15,-25 0 16,0 0 0,-24 0-16,24 0 15,1 0-15,-26 0 16,50 0-16,25 0 15,-24 0 1,-1 0-16,25 0 0,-25 0 16,25 0-16,-25 0 15,25 0-15,50 0 16,-1 0-16,26 0 15,49 0-15,-50 0 16,50 0 0,-25 0 15,25 0-31,-25 0 15,1 0 17,-26 0-32,-49-25 15,0 25-15,-50-25 16,-25 1-16,0-1 15,75 25-15,25 0 16,-1 0 0,26 0-16,24-25 15</inkml:trace>
  <inkml:trace contextRef="#ctx0" brushRef="#br0" timeOffset="198975.37">1538 10344 0,'0'0'31,"0"0"-31,0 24 15,0 1-15,0 25 16,0-25 0,0-1-16,-25 26 15,25 0-15,0-26 16,0 1-16,-25 0 15,0 0-15,25 24 16,-24-24 0,-1 25-16,25-25 15,-25-1-15,25 26 16,0-50-1,-25 50 1,25-50 15,0 24-31,0-24 16,-25 25-1,25 0 1</inkml:trace>
  <inkml:trace contextRef="#ctx0" brushRef="#br0" timeOffset="199799.42">1315 10468 0,'0'0'31,"0"24"-31,0-24 15,0 25-15,0 25 16,0-50-16,24 25 16,-24-25-16,25 49 15,-25-49 1,0 25-1,25 0-15,0-25 16,-25 25-16,25-1 16,-25 1-16,24-25 15,1 25-15,-25-25 16,25 25-1,-25-25-15,25 25 16,0-1 0,-1 26-1,26-50-15,-25 25 16,-25-25 77,25 0-46</inkml:trace>
  <inkml:trace contextRef="#ctx0" brushRef="#br0" timeOffset="200711.48">1935 10542 0,'0'0'63,"25"0"-63,24 0 15,1 0-15,-25 0 16,-1 0-16,1 0 62,25 0-46,-25 0-16,-1 0 15,-24 0-15,25 0 16,-25 0 0,25 0-16,-25 0 15,50 0-15</inkml:trace>
  <inkml:trace contextRef="#ctx0" brushRef="#br0" timeOffset="201454.52">1960 10840 0,'49'-25'46,"-24"25"-30,0 0 0,0 0-16,-1 0 15,-24 0-15,25 0 16,0 0-16,0 0 15,24-25 1,-24 25-16,25-25 16,-25 25-1,-1 0 63,1 0-62,-25 0-16,25 0 62</inkml:trace>
  <inkml:trace contextRef="#ctx0" brushRef="#br0" timeOffset="203294.62">2877 10393 0,'0'0'15,"-24"-25"1,24 25-16,0-24 15,0-1 1,0 25-16,49-25 47,-49 25-16,25 0-15,0 0-1,0 0 1,24 0 15,-49 25-31,25-25 16,-25 25-16,25-25 15,0 0-15,-25 24 16,24-24-1,1 25 17,0 0-1,-25-25 0,0 25-15,0-25-16,0 25 15,0-1-15,0-24 16,0 25-1,0-25-15,-25 25 16,25-25 0,-25 25-16,1 0 15,-1-25-15,0 24 16,25-24-16,-50 25 15,50-25 1,-49 25-16,49-25 16,-25 25-16,-25 0 15,26-25 1,-1 24-16,0 1 15,25-25 219,0 0-218,50 0-16,-26 0 16,-24 0-1,25 0 1,0 0-16,0 0 15,-25 0-15,25 0 63,24 0-48,-49 0-15,50 0 16,-50 0 15,25 25 16,-1-25-31,1 0 218</inkml:trace>
  <inkml:trace contextRef="#ctx0" brushRef="#br0" timeOffset="207347.84">1786 11757 0,'0'0'109,"50"-24"-93,-1 24-16,1 0 15,24-25-15,-49 25 16,25 0-16,-1 0 16,-24 0-16,0 0 93,-25 0-77,25 0-1,-25 25-15,0-25 16,0 24 0,0 1-16,0 0 15,0 0-15,0-25 16,0 25-16,0-1 15,0 1-15,0 0 16,0 0-16,-50 0 16,0 24-1,26-24-15,-1 25 16,-25-50-16,50 0 15,-49 24-15,49-24 16,-25 0-16,25 25 16,-50 0-1,50-25 204,0 0-219,25-25 15,0 0-15,-25 25 16,49 0-1,-24 0-15,0 0 16,25 0-16,-26 0 16,1 0-16,0 0 15,-25 0-15,50 0 16,-50 0 15,24 0-15,-24 0-1,50 0 1,-25 0 77,0 0-93,-1 0 16,1 0-16,0 0 16</inkml:trace>
  <inkml:trace contextRef="#ctx0" brushRef="#br0" timeOffset="208190.9">2952 11609 0,'-25'0'31,"0"24"-15,0 1-16,25 25 15,0-50-15,-24 49 16,-26-24-16,50 0 15,0-25-15,-25 25 16,25 0-16,-25-1 16,1 51-16,24-75 15,0 49 1,-25-49-16,25 25 15,-25-25-15,25 25 16,0-25 0,0 25-1,0 0 32</inkml:trace>
  <inkml:trace contextRef="#ctx0" brushRef="#br0" timeOffset="208900.94">2604 11658 0,'0'0'47,"0"50"-31,25-50-1,-25 25-15,25-1 16,0 1-16,0-25 15,-25 25-15,25-25 16,-25 25-16,0 0 16,24-25-16,1 24 15,-25 1-15,25 0 16,-25-25-16,25 25 15,-25-25-15,25 25 32,-1-1-17,1-24 16,-25 25 1,25-25 14,0 0-30</inkml:trace>
  <inkml:trace contextRef="#ctx0" brushRef="#br0" timeOffset="210911.06">3324 11658 0,'0'0'78,"0"0"-78,25-25 15,-1 1 1,1 24-16,25-25 16,-50 25-16,25-25 15,-25 25 48,24 0-48,-24 0-15,50 0 47,-50 25-16,25-25-15,0 49-16,-25-49 15,0 25 1,0 25 0,0-1-1,0-24 1,0 0-16,0 0 15,-25 0 1,0-1-16,25 1 16,-25-25-1,0 25-15,1-25 16,-1 0-1,25 25 1,-25-25 46,0 0-46,25 0 234,25 0-235,-25 0-15,25 0 16,24 0-16,-49 0 15,25 0-15,-25 0 16,25 0 0,0 0 15,-25 0-16,25 0-15,-1 0 16,1 0-16,0 0 16</inkml:trace>
  <inkml:trace contextRef="#ctx0" brushRef="#br0" timeOffset="211945.12">4266 11733 0,'25'0'63,"0"0"-48,49 0-15,-49 0 16,0 0-16,0 0 16,0 0-16,-1 0 15,26 0-15,0 0 16,-26 0-16,1 0 15,25 0-15,-50 0 16</inkml:trace>
  <inkml:trace contextRef="#ctx0" brushRef="#br0" timeOffset="212816.17">4514 11559 0,'0'0'16,"0"25"-1,0-25-15,0 25 16,-24-1-16,24 1 16,0-25-16,0 50 15,0-25 1,0-1-16,-25 26 15,25-25-15,-25 24 16,0 1-16,25-25 16,-25 0-16,25 24 15,-24-49 1,24 25-1,0 0-15,0 0 16,0-1-16,0 1 16,0-25-1,0 25-15,0-25 16,0 25 15,0 0 63,0-25-63,0 0-16,24-25-15</inkml:trace>
  <inkml:trace contextRef="#ctx0" brushRef="#br0" timeOffset="214238.25">5358 11286 0,'0'0'15,"0"25"-15,-25 0 16,25 0-16,0-1 16,-25-24-16,25 25 15,0 25-15,0-25 16,-49-1-16,49-24 15,0 50-15,-25 0 16,0-26 0,25 26-16,0-50 15,-25 50 1,25-26-16,-25-24 15,25 50-15,0-50 16,0 25-16,0 0 16</inkml:trace>
  <inkml:trace contextRef="#ctx0" brushRef="#br0" timeOffset="-213723.39">5680 11361 0,'0'-25'16,"0"25"-1,50 0-15,-50 0 94,25 0-63,-25 0-31,24 25 16,-24-25-1,25 24 1,0 1 0,-25-25 15,0 25-16,0-25-15,0 25 16,0 0-16,25-1 16,-25-24-1,0 50 1,0-50 15,0 25-31,-25-25 16,0 49-16,0-24 15,25 0-15,-24-25 16,-1 25-16,25-25 15,-25 25-15,-49 24 16,49-49-16,0 0 16,25 25-16,-25-25 15,0 0 1,50 0 233,25 0-233,-1 0-16,1 0 16,0 0-16,-26 0 15,1 0 1,-25 0 155,25 0-139,-25 0-17,25 0 1,0 0-16</inkml:trace>
  <inkml:trace contextRef="#ctx0" brushRef="#br0" timeOffset="-212690.33">6350 11509 0,'0'0'16,"0"50"0,50-50-16,-26 0 15,76 25 1,-1-25-16,0 25 15,25-1-15,-74-24 16,-1 0-16,1 0 16,-25 0-16,-25 0 15,25 0-15</inkml:trace>
  <inkml:trace contextRef="#ctx0" brushRef="#br0" timeOffset="-211826.28">6251 11857 0,'0'0'31,"49"0"-31,26 0 16,-1 0-16,1 0 15,-1 0-15,-24 0 16,-1 0-16,1 24 15,-50-24-15,25 0 188</inkml:trace>
  <inkml:trace contextRef="#ctx0" brushRef="#br0" timeOffset="-210672.22">7466 11336 0,'0'0'16,"0"0"0,0 0-1,0 25 1,0-25-16,0 24 15,0 1-15,0 25 16,0-25-16,0 24 16,0-24-16,0 25 15,0-26-15,-25 26 16,1-25-16,24-25 15,0 25-15,0 24 16,0-24 15,0-25 0,0 25-15,0-25 0,0 25-16,0-1 15,0-24 1</inkml:trace>
  <inkml:trace contextRef="#ctx0" brushRef="#br0" timeOffset="-208322.08">8062 11261 0,'-25'0'0,"25"0"16,-25 0-16,-25 0 15,50 0-15,-49 0 16,49 0-16,-25 25 16,0-25-1,0 25-15,0-25 16,25 25-1,-49 0-15,49-1 16,-25-24-16,0 25 16,25 0-16,-25-25 15,25 25-15,0-25 16,-24 49-1,-1-24 1,25 0-16,0 0 16,0-25-1,-25 25-15,25-1 16,0 1-16,0 0 15,0 0-15,0-25 16,0 25-16,0-25 16,0 24-16,0 1 15,0-25-15,0 25 31,0 0-15,0 0 15,0-25 16,50 0 31,-1 0-62,-24 0-1,0 0-15,-25 0 16,25 0-1,-25-25 1,24 25 0,1-25-1,-25 25 1,0-25 15,0 0-15,0 25-1,0-24 1,25 24-1,-25-25 1,0 0 0,0 25-1,0-25 16,0 25-15,0-25 0,0 25-1,0-24 1,-25-1 15,0 25-15,25-25-1,-24 25 1,24 0 343,-50-25-359,25 0 15,0 25-15,25 0 16</inkml:trace>
  <inkml:trace contextRef="#ctx0" brushRef="#br0" timeOffset="-190802.08">2059 12898 0,'0'0'78,"-25"0"-63,0 0 1,0 25 0,25 0-16,-49 0 15,24 0 1,0-25 15,25 24-15,0-24-16,-25 25 15,25-25 1,0 25 15,-24 0-31,24-25 16,0 25 15,0-25-31,0 24 15,0 1 1,0 0-16,0-25 16,0 25-1,0-25-15,0 50 16,0-50-16,0 24 15,0-24-15,0 25 16,24 0-16,1 0 16,-25 0-16,0-25 15,25 24-15,-25 1 16,25 0-1,0-25 32,-25 0-47,24 0 16,26 0-16,-50 0 15,25 0-15,0 0 16,-1 0-16,-24 0 16,25 0 15,-25 0-16,25 0-15,0 0 16,-25-25 0,25 25-1,-25-25 1,24 25-1,-24-24 1,0-1 0,0 25-1,0-25-15,0 25 16,0-50-1,0 50 1,0-24-16,0 24 16,-24-25-1,-1 25 1,25-25-16,-25 0 15,25 25 1,-50 0-16,50 0 16,-24 0-16,24 0 15,-25 0 1,25 0-16,-25 0 15,0 0 1,25 0-16,-25 0 16,1 0-16,-1 0 15,0 0 16,25 25-15</inkml:trace>
  <inkml:trace contextRef="#ctx0" brushRef="#br0" timeOffset="-189818.03">2952 12849 0,'-25'0'0,"0"25"16,25-25-16,0 24 15,-25-24-15,1 50 16,-1 0 0,25-50-16,-25 49 15,25-24-15,0 0 16,0 0-16,0-25 15,0 49-15,-25-24 16,25 0 0,-25 25-16,25-50 15,0 24-15,0-24 16,0 25-16,0 0 15,0-25 1</inkml:trace>
  <inkml:trace contextRef="#ctx0" brushRef="#br0" timeOffset="-189001.98">2704 12998 0,'0'0'47,"0"0"-16,0 24-31,0-24 16,0 25-16,0-25 15,49 50-15,-49-50 16,25 49 0,0-49-1,-25 25-15,0-25 16,25 25-16,-25-25 0,0 25 15,0 0 1,25-25 0,-25 25-1,0-25-15,24 24 16,-24 1-16</inkml:trace>
  <inkml:trace contextRef="#ctx0" brushRef="#br0" timeOffset="-186721.85">3373 12973 0,'0'0'124,"0"0"-92,25 0-17,-25 0 1,25 0-16,-25 0 31,25 0-31,0 0 16,-25 0-1,24 0 204,-24 0-204,50 0 1,-50 0 31,25 0-1,-25 25-30,0-1 0,0-24-16,0 25 15,0-25-15,0 25 16,0-25-1,0 25 1,0 0 0,0-25-1,0 24 1,0 1-1,0 0-15,-50-25 16,50 0 0,-25 25-1,25-25-15,-24 0 31,-1 0-15,25 0 0,-25 0-1,25 0 1,-25 0-1,0 25 1,1-25 0,-1 25-1,0-25 16,25 0 250,0 0-265,0 0-16,25 0 31,-25 0-15,25 0-16,-1 0 15,26 0-15,-50 0 16,25 0-16,-25 0 16,49 24 46,-24 1-62,-25-25 16,50 25-1,-25 0-15,-1-25 16,-24 0 249</inkml:trace>
  <inkml:trace contextRef="#ctx0" brushRef="#br0" timeOffset="-181194.53">4192 13171 0,'0'0'94,"0"0"-94,25 0 15,24 0-15,-24 0 16,0 0-16,25 25 16,-50-25 15,24 0-31,1 0 15,0 0-15,0 0 16,24 25 0,-49-25-1,25 0-15,-25 0 16,25 0-1,-25 0-15,25 0 16,0 0-16,-1 0 16,26 25-16,-50-25 46,25 0-30,0 0 0,-1 0-16,-24 0 15,25 0 16</inkml:trace>
  <inkml:trace contextRef="#ctx0" brushRef="#br0" timeOffset="-180250.48">4539 13047 0,'0'25'62,"0"-25"-62,0 25 16,-25 0-16,25-1 15,0 1-15,0 0 16,0 0 0,0-25-16,0 25 15,0-25-15,0 25 16</inkml:trace>
  <inkml:trace contextRef="#ctx0" brushRef="#br0" timeOffset="-177842.34">5308 12824 0,'25'0'47,"-25"0"-47,0 0 15,0 25-15,0 0 16,0 24-16,0-24 15,0 0-15,0-25 16,0 25-16,0 24 16,0-49-16,0 25 15,0 0-15,0 0 16,0-25-16,0 24 15,-25 1-15,25-25 16,0 25 15,0-25-31,0 25 16,0-25-1,0 25 17,0 0 155,25-25-172,0 0-15,0 0 16,24-25 0,1 25-16,-25 0 78,-1-25-78,1 25 15,0 0 1,-25 0-1,25-25-15,-25 25 16,25-25 0,-1 25-16,1-25 15,0 25 1,-25 0-16,25-24 31,-25 24-15,25-25-1,-25 25 1,24-25-16,1 0 31,-25 25-15,0-25-16,0 25 15,0-24 16,0-1 32,0 25-32,0 0 156,0 0-187,0 25 16,0-25-16,0 49 15,0-49-15,0 25 16,0-25-16,0 25 16,0-25-16,0 25 15,0-1-15,0-24 16,0 25-16,0-25 15,0 25-15,0 0 16,0 0-16,0-25 16,0 25-16,0-25 15,0 24-15,0 1 16,-25 25-1,25-50 32</inkml:trace>
  <inkml:trace contextRef="#ctx0" brushRef="#br0" timeOffset="-176618.27">6424 12998 0,'-24'0'63,"24"24"-63,0-24 31,49 25-31,1-25 16,-50 0-1,49 25-15,-49-25 31,50 25 16,-50-25-47,25 0 16,24 0-16,-24 0 15,0 0-15,-25 0 16,25 0-16,-25 0 16,25 0-16,-1 0 15,1 0-15,-25 0 16,25 25-16,0-25 15</inkml:trace>
  <inkml:trace contextRef="#ctx0" brushRef="#br0" timeOffset="-175754.22">6499 13320 0,'25'25'47,"24"-25"-47,26 0 15,-26 0-15,1 0 16,-25 0-16,-25 0 15,24 0 48,1 0-48,0 0-15,-25 0 47,25 0-47,0 0 16,-25 25-1</inkml:trace>
  <inkml:trace contextRef="#ctx0" brushRef="#br0" timeOffset="-174594.16">7888 12675 0,'0'0'47,"0"50"-31,0-50-16,0 49 15,0-24-15,-25 50 16,25-51-16,0 1 15,-25 50-15,25-75 16,0 24-16,-25 26 16,25-50-16,0 25 15,0 0-15,0-1 16,0-24-16,0 25 15,0 0-15,0 0 16,0-25-16,-24 25 16,24 0 15</inkml:trace>
  <inkml:trace contextRef="#ctx0" brushRef="#br0" timeOffset="-173026.07">8533 12601 0,'-25'0'16,"-25"0"-16,50 0 16,-24 49-16,-1-49 15,0 50-15,0-25 16,0 0-16,25-1 15,-49 26-15,49-50 16,0 50-16,-25-26 16,0 26-1,25-25-15,-25 0 16,1 24-16,24-49 15,0 25-15,0 0 16,0 0 15,-25-1-31,25 1 16,-25-25-16,25 25 15,0 0 1,0 0-16,0-25 16,0 25-16,0-1 15,0 1 16,0-25-15,25 50 0,-25-50-1,25 25-15,-25-25 63,24 0-48,1 0 1,0 0-16,-25 0 15,50 0-15,-50-25 16,24 25 0,-24-25-1,25 25-15,-25-25 16,0 25-1,0-25-15,0 1 32,0 24-17,25-25-15,-25-25 16,0 50-16,0-25 15,0 0-15,0 25 16,0-24-16,0-1 16,0 0-1,0 25 1,0-25-1,0 25 1,-25 0 62,0 0-78,1 0 16,-26 0-16,25 0 15,25 0-15,-25 0 16,1 0-16,24 0 15,-25 0-15,25 0 16,-25 0 0,25 0 46,-25 0-46,0 0-16,1 0 15,-1 0-15,0 0 16,25 0-1</inkml:trace>
  <inkml:trace contextRef="#ctx0" brushRef="#br0" timeOffset="-170105.9">9624 12254 0,'-25'24'94,"25"1"-79,0-25 1,-24 25-16,24 0 0,0 0 16,0 24-1,-25-24-15,25 0 16,0-25-16,0 25 15,0-1-15,0 1 16,0-25-16,0 25 16,0-25 15,0 25-31,0 0 31,25-1 63,-25-24-79,24 0-15,26 0 16,-50 0-1,50 0-15,-50 0 16,49 0-16,-24 0 16,25 0-1,-1 0-15,-24 0 16,49-24-16,-24-1 15,-25 25-15,49-25 16,-24 0-16,-50 25 16,25 0-1,0-25 1,-25 25-1,24 0-15,-24 0 16,25-24-16,0-1 16,0 25-1,-25 0 1,25-25-16,24 0 15,-24 25-15,49 0 16,-49-25-16,25 25 16,-25 0-16,-1 0 15,1-24-15,0 24 16,-25 0-1,25 0 17</inkml:trace>
  <inkml:trace contextRef="#ctx0" brushRef="#br0" timeOffset="-167650.76">19000 8781 0,'-49'0'78,"-26"0"-62,26 0-16,-26 0 15,26 0-15,-1 0 16,-24 0-16,49 0 16,-50 0-16,26 0 15,-26 0-15,51 0 16,-76 0-16,26 0 15,-25 0-15,-25 0 16,25 25-16,-25-1 16,24 1-16,51 0 15,-26-25-15,26 25 16,49-25-16,-50 25 15,25-25-15,0 24 16,25 1-16,-24-25 31,24 25-31,0 0 16,-50 0-1,50 0-15,-25 24 16,25-24-16,-49 25 16,49-1-16,0 1 15,0-1-15,-25 26 16,0 24-16,25-25 15,0 26-15,0 24 16,0-25-16,0-25 16,0 1-16,0-26 15,0 1-15,0 0 16,0 24-16,0-24 15,25-1-15,24 1 16,-49-1-16,25-24 16,0 25-16,0-50 15,0 49-15,-25-49 16,24 25-16,1 25 15,25-25-15,-25 24 16,74 26-16,-49-1 16,-26-74-1,26 50-15,-25-50 16,24 24-16,1 1 15,0-25-15,24 0 16,25 25-16,0-25 16,50 0-16,-50 0 15,50 0-15,-49 0 16,48 0-16,-73-50 15,49 26-15,-25-26 16,-49 25-16,24 0 16,25-49-16,0 49 15,-49-24-15,0-1 16,49-24-16,-49 49 15,-26-25-15,26-24 16,-25 24-16,0 1 16,-25-1-16,24-24 15,1 24-15,0-49 16,0 24-16,0 1 15,-1 24-15,1-49 16,-25-25 0,25 99-1,-25-24-15,0-1 16,0 25-16,0 0 15,0 1-15,0-1 16,0-25-16,0 50 16,0-25-1,0-24-15,0 24 0,0 0 16,0 25-16,0-25 15,0-24-15,0 49 16,-25-25-16,-24-25 16,49 26-16,-50-51 15,25 75-15,0-50 16,1 1-16,-26 49 15,25-25-15,0 0 16,1 25-16,-1-25 16,-25 1-16,50 24 15,-50 0-15,26-25 16,-26 25-16,0 0 15,-49-25-15,50 25 16,-1-25 0,25 25-16,-24 0 15,49 0-15,-25 0 16,0 0-16,-49 0 31,74 0-31,-25 0 16,0 0-16,0 0 15,25 0 1,-25 0-16,1 0 15,-1 0-15,0 0 16,25 0-16,-50 0 16,26 0-16,-26 25 15,25-25-15,25 0 16</inkml:trace>
  <inkml:trace contextRef="#ctx0" brushRef="#br0" timeOffset="-149242.72">21282 4887 0,'25'0'94,"-25"0"-79,0-25 16,25 25-15,-25-25-16,25-25 16,0 25-1,-25 25-15,24-24 31,1 24-15,0 0 171,-25 0-156,0 0-15,25 0-16,-25 49 16,0-49-16,0 25 15,0-25 1,0 25-1,0 0 1,0 0 0,0-25-1,0 24-15,0-24 16,-25 25 15,0 0-31,25-25 16,-25 25-16,25-25 15,-24 49 1,-1-49-16,25 25 15,-25-25 1,25 50 0,-25-50-16,25 25 15,-25-25 1,25 24 15,-24 1 0,24-25-15,0 0 202,0 0 32,74 25-250,-49 0 15,0-25 1,-1 0-16,1 0 78,0 25 156,-25-25-94</inkml:trace>
  <inkml:trace contextRef="#ctx0" brushRef="#br0" timeOffset="-137282.02">24557 8310 0,'0'-25'16,"0"25"15,0-25-15,0 25-1,0-25-15,24 0 16,1 25 15,-25 0-31,25 0 63,25 0-63,-50 0 15,24 0-15,-24 0 16,25 0-16,0 25 140,-25 0-140,0 0 16,0 24-16,-25-49 15,25 25-15,-25 0 16,1 25-16,-1-26 16,25 1-16,-25-25 31,0 25-31,25-25 15,-25 0-15,25 25 16,-24-25 0,-1 0-16,25 25 15,-25-25 1,25 24-1,-25-24 1,25 0 218,25 0-218,0 0-1,0 0-15,-25 0 16,49 0-16,-49 0 15,25 0 1,-25 0 156,50 0-1,-50 0-108</inkml:trace>
  <inkml:trace contextRef="#ctx0" brushRef="#br0" timeOffset="-132826.78">25474 6325 0,'0'0'0,"-49"0"15,-1 0-15,1 0 16,49 0-1,-25 0-15,0 0 16,25 0-16,-25 25 16,25-25-1,-49 0-15,24 25 16,0 0-1,25-25 1,-25 0-16,0 24 16,1-24-16,24 25 15,-25 0 16,25-25-15,0 25 0,-25 0-16,25-25 15,0 24-15,-25 1 16,25 0-16,0 0 15,0 0-15,0-25 16,0 49-16,0-49 16,0 25-16,0 0 15,0 0-15,0-25 16,0 24-1,0-24 1,0 25 0,25-25-1,-25 50 1,50-50 62,-1 0-63,-49 0-15,50 0 16,-25 0-16,-25 0 16,24 0-16,1 0 15,-25 0-15,25 0 16,0 0-16,0 0 15,-25 0 63,0-25-78,0 0 16,0 25 0,0-25-1,0 25-15,0-24 16,0 24-16,0-25 15,0 0-15,0 25 16,0-25-16,0 25 16,0-25-16,0 1 15,0-1-15,0 25 16,0-25-1,-25 0 1,25 25-16,-25 0 16,0-25-16,0 25 15,25 0-15,-49-24 16,49 24 15,-25 0-31,0 0 16,0 0-16,25 0 15,-24 0-15,-1 0 16,0 0-1,0 0-15,0 0 16,1 0 0,-1 0-16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7326E-16BD-4B45-88D2-2698F2E2D8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85F4C-60A2-4747-9F36-BBBB092497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15707-EE8D-489E-B0A4-D490A6419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33BA3-9F06-47A3-B5E8-F260EFFB5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82D03-0C7D-4864-855C-2E5F2F8DB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77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4FF03-D0D2-4F57-B729-883A101C2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2F127-130D-4958-902B-C44D33332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6E7D5-74E3-4EFF-B045-679F42AC4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D9EEC-4B4D-40B4-AA17-288F9FF1C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A461D-91F1-4348-B2E4-C1A4308DE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7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7DAAC-7722-452C-B988-90D9F66DB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AD70C-225F-48F6-9B3B-7A5A43E87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4CB96-6406-414A-B99A-A86FF05FD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E0A48-BB3C-4A37-82DD-6B79F12F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ED9B8-E658-4EC1-A112-DB91287FE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72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76520-B5D0-4A4D-A73B-DF82B1577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DBBB7-EE44-4D9C-B81D-D993B88DE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6550A6-96C3-4E05-A820-F0F4E6C38B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77813-1A85-4830-A973-C46A04103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72552-2506-4CA9-80B2-C7E62CF78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2E1C8-8368-4BEF-A7F4-9BCDFF4B1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55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30AE5-B082-41FA-8C2E-1D5068586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2B425-8763-448F-A95B-E8DFCDBBC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8D4A1-67C8-46AF-BE9B-BDA11FA11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09140A-C3F1-48DD-A033-DE7D2950A9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31331B-77AF-42A7-89E7-E056694C0D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43BA25-19DB-4E29-80F6-12AD6EDFC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0599A5-06C1-43F6-94CE-DBBBA5EE4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6B1FF5-0DF6-4067-9DDE-86E91F6C2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8A3F1-1367-4F8B-A7A3-A4F3FAF78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DB5864-C028-417B-97CB-D4576B893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B329CA-F163-4A17-B02B-AA5C8B38B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062216-0CD6-4840-9287-B3FE138C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3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FAC330-2F9F-4EDF-B915-68E994BA8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C6A32D-F4D3-4C71-83D0-0DA6EF734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3FEAD-3CF5-4A08-B106-EA1110D7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7FF6A-4909-4EDE-9CEE-5453A85ED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0738B-AE3D-4741-A863-3A06FC99F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FD305-D2F1-4D9E-8E9E-5A68CFB85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9C6C38-EFB2-4202-882A-8EC20B013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919C16-0CB7-4167-9FB9-34B89FBC2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73AAD9-BCA6-4012-8C02-29C2D7331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88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33682-699F-4E63-8A1E-31AFB2755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61D2E1-5127-4629-BA82-738FF572C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D31E7-3604-49EF-AB86-3FF1573FD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AEEF3E-F9BB-463E-9B97-CEE4B18D4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722C10-53B3-4B97-B7C8-DAC5B4EFB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594D21-AB55-4E1F-85EB-6C311E069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53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B8B2B-E2CF-4400-A17F-CC2582D76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B285DE-9363-44EA-A88F-4A200EE8A7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BEA44-010C-4049-90E2-4BA3D931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494DB-8ED4-4E61-AF8D-8FEF0BFCE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CF7F4-8E91-4CC0-87FD-4331FDE46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430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DB2EC1-D1F8-4481-BB17-EE584B0159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50F5CD-C536-4B8F-A91C-C9F50573C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71B60-C885-4EC1-B6CE-83B008038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866F1-8DCE-4360-A868-0E7F6B809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716B2-93DC-4D9E-9CE2-23692DFED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12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B44626-34F5-413C-BA00-E68EB4A42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C12105-BDC4-408B-B787-0341B1F94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6A9EA-D135-4048-B6A7-DF44592A0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EF063-8391-4B80-A097-182CB44D5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0071C-6D93-4ED3-9472-D4E21ECE8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7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3.emf" /><Relationship Id="rId4" Type="http://schemas.openxmlformats.org/officeDocument/2006/relationships/customXml" Target="../ink/ink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 /><Relationship Id="rId2" Type="http://schemas.openxmlformats.org/officeDocument/2006/relationships/image" Target="../media/image4.emf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.emf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 /><Relationship Id="rId2" Type="http://schemas.openxmlformats.org/officeDocument/2006/relationships/image" Target="../media/image6.emf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7.emf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 /><Relationship Id="rId2" Type="http://schemas.openxmlformats.org/officeDocument/2006/relationships/image" Target="../media/image8.emf" /><Relationship Id="rId1" Type="http://schemas.openxmlformats.org/officeDocument/2006/relationships/slideLayout" Target="../slideLayouts/slideLayout1.xml" /><Relationship Id="rId4" Type="http://schemas.openxmlformats.org/officeDocument/2006/relationships/image" Target="NUL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 /><Relationship Id="rId2" Type="http://schemas.openxmlformats.org/officeDocument/2006/relationships/image" Target="../media/image9.emf" /><Relationship Id="rId1" Type="http://schemas.openxmlformats.org/officeDocument/2006/relationships/slideLayout" Target="../slideLayouts/slideLayout1.xml" /><Relationship Id="rId5" Type="http://schemas.openxmlformats.org/officeDocument/2006/relationships/image" Target="NULL" /><Relationship Id="rId4" Type="http://schemas.openxmlformats.org/officeDocument/2006/relationships/customXml" Target="../ink/ink5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 /><Relationship Id="rId2" Type="http://schemas.openxmlformats.org/officeDocument/2006/relationships/image" Target="../media/image11.emf" /><Relationship Id="rId1" Type="http://schemas.openxmlformats.org/officeDocument/2006/relationships/slideLayout" Target="../slideLayouts/slideLayout2.xml" /><Relationship Id="rId6" Type="http://schemas.openxmlformats.org/officeDocument/2006/relationships/image" Target="NULL" /><Relationship Id="rId5" Type="http://schemas.openxmlformats.org/officeDocument/2006/relationships/customXml" Target="../ink/ink7.xml" /><Relationship Id="rId4" Type="http://schemas.openxmlformats.org/officeDocument/2006/relationships/image" Target="NUL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 /><Relationship Id="rId2" Type="http://schemas.openxmlformats.org/officeDocument/2006/relationships/image" Target="../media/image12.emf" /><Relationship Id="rId1" Type="http://schemas.openxmlformats.org/officeDocument/2006/relationships/slideLayout" Target="../slideLayouts/slideLayout2.xml" /><Relationship Id="rId4" Type="http://schemas.openxmlformats.org/officeDocument/2006/relationships/image" Target="NUL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 /><Relationship Id="rId2" Type="http://schemas.openxmlformats.org/officeDocument/2006/relationships/image" Target="../media/image13.emf" /><Relationship Id="rId1" Type="http://schemas.openxmlformats.org/officeDocument/2006/relationships/slideLayout" Target="../slideLayouts/slideLayout2.xml" /><Relationship Id="rId4" Type="http://schemas.openxmlformats.org/officeDocument/2006/relationships/image" Target="NUL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97405B05-D063-4230-9B80-B08F94C56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443" y="0"/>
            <a:ext cx="8294557" cy="1079292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02B86D67-47E7-44F1-8F9D-6B2E2436A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7443" y="1079292"/>
            <a:ext cx="8163151" cy="218856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DA77484D-069E-46F6-BEE3-FDFA1A70E50B}"/>
                  </a:ext>
                </a:extLst>
              </p14:cNvPr>
              <p14:cNvContentPartPr/>
              <p14:nvPr/>
            </p14:nvContentPartPr>
            <p14:xfrm>
              <a:off x="4429080" y="1500120"/>
              <a:ext cx="7197840" cy="494748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DA77484D-069E-46F6-BEE3-FDFA1A70E50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19720" y="1490760"/>
                <a:ext cx="7216560" cy="496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7549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373DBDC5-14E9-4261-99ED-2393BFC5F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54" y="111930"/>
            <a:ext cx="11410387" cy="236144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CA23B393-B139-43A2-A340-B9AC86EC18D5}"/>
                  </a:ext>
                </a:extLst>
              </p14:cNvPr>
              <p14:cNvContentPartPr/>
              <p14:nvPr/>
            </p14:nvContentPartPr>
            <p14:xfrm>
              <a:off x="303480" y="1562760"/>
              <a:ext cx="11814480" cy="502776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CA23B393-B139-43A2-A340-B9AC86EC18D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4120" y="1553400"/>
                <a:ext cx="11833200" cy="504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8078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EC2B26E4-3057-449D-B098-420057092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1882" y="56213"/>
            <a:ext cx="7308553" cy="172761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46E2BEBC-969C-43FE-8704-1095BA565ABF}"/>
                  </a:ext>
                </a:extLst>
              </p14:cNvPr>
              <p14:cNvContentPartPr/>
              <p14:nvPr/>
            </p14:nvContentPartPr>
            <p14:xfrm>
              <a:off x="5679360" y="1035720"/>
              <a:ext cx="3286440" cy="315252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46E2BEBC-969C-43FE-8704-1095BA565AB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70000" y="1026360"/>
                <a:ext cx="3305160" cy="3171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1729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BEAE96D1-F724-4EF5-B268-C1A389FB1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1" y="0"/>
            <a:ext cx="5791200" cy="202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10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AF96D285-D4B1-409B-8E07-A673FD007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967" y="127069"/>
            <a:ext cx="10443532" cy="144689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0C5BBDBE-DACD-421B-842B-39291963291B}"/>
                  </a:ext>
                </a:extLst>
              </p14:cNvPr>
              <p14:cNvContentPartPr/>
              <p14:nvPr/>
            </p14:nvContentPartPr>
            <p14:xfrm>
              <a:off x="2366280" y="1098360"/>
              <a:ext cx="7581600" cy="383112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0C5BBDBE-DACD-421B-842B-39291963291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56920" y="1089000"/>
                <a:ext cx="7600320" cy="384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25882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2E83FC66-E5FA-4272-A8BD-83C8B42B5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29" y="0"/>
            <a:ext cx="10228289" cy="1355043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F7F7BDD8-C329-4371-9677-071642339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29" y="3155289"/>
            <a:ext cx="4112438" cy="88391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F8D06DEF-0CFE-40E0-93F4-39D15B863642}"/>
                  </a:ext>
                </a:extLst>
              </p14:cNvPr>
              <p14:cNvContentPartPr/>
              <p14:nvPr/>
            </p14:nvContentPartPr>
            <p14:xfrm>
              <a:off x="750240" y="1527120"/>
              <a:ext cx="4911480" cy="450072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F8D06DEF-0CFE-40E0-93F4-39D15B8636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0880" y="1517760"/>
                <a:ext cx="4930200" cy="451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6234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5074ABE3-E83D-4B63-BE8E-3E6484B61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065" y="262009"/>
            <a:ext cx="10398177" cy="155180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AE537239-08AD-4853-93E7-8F355C26B3CA}"/>
                  </a:ext>
                </a:extLst>
              </p14:cNvPr>
              <p14:cNvContentPartPr/>
              <p14:nvPr/>
            </p14:nvContentPartPr>
            <p14:xfrm>
              <a:off x="5304240" y="1893240"/>
              <a:ext cx="1902240" cy="643320"/>
            </p14:xfrm>
          </p:contentPart>
        </mc:Choice>
        <mc:Fallback xmlns=""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AE537239-08AD-4853-93E7-8F355C26B3C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94880" y="1883880"/>
                <a:ext cx="1920960" cy="66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D4C8B956-F114-49D9-B55D-CE6B4EC93B0E}"/>
                  </a:ext>
                </a:extLst>
              </p14:cNvPr>
              <p14:cNvContentPartPr/>
              <p14:nvPr/>
            </p14:nvContentPartPr>
            <p14:xfrm>
              <a:off x="223200" y="875160"/>
              <a:ext cx="11144520" cy="517968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D4C8B956-F114-49D9-B55D-CE6B4EC93B0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3840" y="865800"/>
                <a:ext cx="11163240" cy="519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1886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7A3129CA-C2FF-4B7A-AEA1-55E0366E1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1253" y="-1"/>
            <a:ext cx="6480748" cy="31588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1C71F272-802D-4659-8B83-F6CB0CDECDB8}"/>
                  </a:ext>
                </a:extLst>
              </p14:cNvPr>
              <p14:cNvContentPartPr/>
              <p14:nvPr/>
            </p14:nvContentPartPr>
            <p14:xfrm>
              <a:off x="250200" y="607320"/>
              <a:ext cx="11385720" cy="3652560"/>
            </p14:xfrm>
          </p:contentPart>
        </mc:Choice>
        <mc:Fallback xmlns=""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1C71F272-802D-4659-8B83-F6CB0CDECDB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0840" y="597960"/>
                <a:ext cx="11404440" cy="367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67158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8DE4377F-0F90-45DF-9AD0-DBFE1582B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7090" y="137818"/>
            <a:ext cx="7338692" cy="41334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801547B5-BC2D-4E9B-80B0-86717BE0D363}"/>
                  </a:ext>
                </a:extLst>
              </p14:cNvPr>
              <p14:cNvContentPartPr/>
              <p14:nvPr/>
            </p14:nvContentPartPr>
            <p14:xfrm>
              <a:off x="410760" y="1089360"/>
              <a:ext cx="11153520" cy="3759840"/>
            </p14:xfrm>
          </p:contentPart>
        </mc:Choice>
        <mc:Fallback xmlns=""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801547B5-BC2D-4E9B-80B0-86717BE0D36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1400" y="1080000"/>
                <a:ext cx="11172240" cy="3778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837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Ayman Mohammad Okashah</dc:creator>
  <cp:lastModifiedBy>asifhammoud1978@gmail.com</cp:lastModifiedBy>
  <cp:revision>5</cp:revision>
  <dcterms:created xsi:type="dcterms:W3CDTF">2020-04-04T13:37:43Z</dcterms:created>
  <dcterms:modified xsi:type="dcterms:W3CDTF">2024-09-16T15:06:10Z</dcterms:modified>
</cp:coreProperties>
</file>