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5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y="6858000" cx="12192000"/>
  <p:notesSz cx="6858000" cy="9144000"/>
  <p:embeddedFontLst>
    <p:embeddedFont>
      <p:font typeface="Proxima Nova"/>
      <p:regular r:id="rId25"/>
      <p:bold r:id="rId26"/>
      <p:italic r:id="rId27"/>
      <p:boldItalic r:id="rId28"/>
    </p:embeddedFont>
    <p:embeddedFont>
      <p:font typeface="Corbel"/>
      <p:regular r:id="rId29"/>
      <p:bold r:id="rId30"/>
      <p:italic r:id="rId31"/>
      <p:boldItalic r:id="rId32"/>
    </p:embeddedFont>
    <p:embeddedFont>
      <p:font typeface="Helvetica Neue"/>
      <p:regular r:id="rId33"/>
      <p:bold r:id="rId34"/>
      <p:italic r:id="rId35"/>
      <p:boldItalic r:id="rId36"/>
    </p:embeddedFont>
    <p:embeddedFont>
      <p:font typeface="Arial Black"/>
      <p:regular r:id="rId37"/>
    </p:embeddedFont>
    <p:embeddedFont>
      <p:font typeface="Helvetica Neue Light"/>
      <p:regular r:id="rId38"/>
      <p:bold r:id="rId39"/>
      <p:italic r:id="rId40"/>
      <p:boldItalic r:id="rId4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HelveticaNeueLight-italic.fntdata"/><Relationship Id="rId20" Type="http://schemas.openxmlformats.org/officeDocument/2006/relationships/slide" Target="slides/slide15.xml"/><Relationship Id="rId41" Type="http://schemas.openxmlformats.org/officeDocument/2006/relationships/font" Target="fonts/HelveticaNeueLight-boldItalic.fntdata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ProximaNova-bold.fntdata"/><Relationship Id="rId25" Type="http://schemas.openxmlformats.org/officeDocument/2006/relationships/font" Target="fonts/ProximaNova-regular.fntdata"/><Relationship Id="rId28" Type="http://schemas.openxmlformats.org/officeDocument/2006/relationships/font" Target="fonts/ProximaNova-boldItalic.fntdata"/><Relationship Id="rId27" Type="http://schemas.openxmlformats.org/officeDocument/2006/relationships/font" Target="fonts/ProximaNova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Corbel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Corbel-italic.fntdata"/><Relationship Id="rId30" Type="http://schemas.openxmlformats.org/officeDocument/2006/relationships/font" Target="fonts/Corbel-bold.fntdata"/><Relationship Id="rId11" Type="http://schemas.openxmlformats.org/officeDocument/2006/relationships/slide" Target="slides/slide6.xml"/><Relationship Id="rId33" Type="http://schemas.openxmlformats.org/officeDocument/2006/relationships/font" Target="fonts/HelveticaNeue-regular.fntdata"/><Relationship Id="rId10" Type="http://schemas.openxmlformats.org/officeDocument/2006/relationships/slide" Target="slides/slide5.xml"/><Relationship Id="rId32" Type="http://schemas.openxmlformats.org/officeDocument/2006/relationships/font" Target="fonts/Corbel-boldItalic.fntdata"/><Relationship Id="rId13" Type="http://schemas.openxmlformats.org/officeDocument/2006/relationships/slide" Target="slides/slide8.xml"/><Relationship Id="rId35" Type="http://schemas.openxmlformats.org/officeDocument/2006/relationships/font" Target="fonts/HelveticaNeue-italic.fntdata"/><Relationship Id="rId12" Type="http://schemas.openxmlformats.org/officeDocument/2006/relationships/slide" Target="slides/slide7.xml"/><Relationship Id="rId34" Type="http://schemas.openxmlformats.org/officeDocument/2006/relationships/font" Target="fonts/HelveticaNeue-bold.fntdata"/><Relationship Id="rId15" Type="http://schemas.openxmlformats.org/officeDocument/2006/relationships/slide" Target="slides/slide10.xml"/><Relationship Id="rId37" Type="http://schemas.openxmlformats.org/officeDocument/2006/relationships/font" Target="fonts/ArialBlack-regular.fntdata"/><Relationship Id="rId14" Type="http://schemas.openxmlformats.org/officeDocument/2006/relationships/slide" Target="slides/slide9.xml"/><Relationship Id="rId36" Type="http://schemas.openxmlformats.org/officeDocument/2006/relationships/font" Target="fonts/HelveticaNeue-boldItalic.fntdata"/><Relationship Id="rId17" Type="http://schemas.openxmlformats.org/officeDocument/2006/relationships/slide" Target="slides/slide12.xml"/><Relationship Id="rId39" Type="http://schemas.openxmlformats.org/officeDocument/2006/relationships/font" Target="fonts/HelveticaNeueLight-bold.fntdata"/><Relationship Id="rId16" Type="http://schemas.openxmlformats.org/officeDocument/2006/relationships/slide" Target="slides/slide11.xml"/><Relationship Id="rId38" Type="http://schemas.openxmlformats.org/officeDocument/2006/relationships/font" Target="fonts/HelveticaNeueLight-regular.fntdata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1" name="Google Shape;231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66" name="Google Shape;266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Teacher note:- Average of the three arrows would be on the bulls eye so is accurate. </a:t>
            </a:r>
            <a:endParaRPr/>
          </a:p>
        </p:txBody>
      </p:sp>
      <p:sp>
        <p:nvSpPr>
          <p:cNvPr id="267" name="Google Shape;267;p1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0" name="Google Shape;280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6" name="Google Shape;306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2" name="Google Shape;312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8" name="Google Shape;318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23;p2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4" name="Google Shape;24;p2"/>
            <p:cNvSpPr/>
            <p:nvPr/>
          </p:nvSpPr>
          <p:spPr>
            <a:xfrm>
              <a:off x="3367088" y="-4763"/>
              <a:ext cx="1063625" cy="2782888"/>
            </a:xfrm>
            <a:custGeom>
              <a:rect b="b" l="l" r="r" t="t"/>
              <a:pathLst>
                <a:path extrusionOk="0" h="1753" w="670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5" name="Google Shape;25;p2"/>
            <p:cNvSpPr/>
            <p:nvPr/>
          </p:nvSpPr>
          <p:spPr>
            <a:xfrm>
              <a:off x="2928938" y="-4763"/>
              <a:ext cx="1035050" cy="2673350"/>
            </a:xfrm>
            <a:custGeom>
              <a:rect b="b" l="l" r="r" t="t"/>
              <a:pathLst>
                <a:path extrusionOk="0" h="1684" w="652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26" name="Google Shape;26;p2"/>
            <p:cNvSpPr/>
            <p:nvPr/>
          </p:nvSpPr>
          <p:spPr>
            <a:xfrm>
              <a:off x="2928938" y="2582862"/>
              <a:ext cx="2693987" cy="4275138"/>
            </a:xfrm>
            <a:custGeom>
              <a:rect b="b" l="l" r="r" t="t"/>
              <a:pathLst>
                <a:path extrusionOk="0" h="2693" w="1697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27" name="Google Shape;27;p2"/>
            <p:cNvSpPr/>
            <p:nvPr/>
          </p:nvSpPr>
          <p:spPr>
            <a:xfrm>
              <a:off x="3371850" y="2692400"/>
              <a:ext cx="3332162" cy="4165600"/>
            </a:xfrm>
            <a:custGeom>
              <a:rect b="b" l="l" r="r" t="t"/>
              <a:pathLst>
                <a:path extrusionOk="0" h="2624" w="2099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rgbClr val="491347"/>
            </a:solidFill>
            <a:ln>
              <a:noFill/>
            </a:ln>
          </p:spPr>
        </p:sp>
        <p:sp>
          <p:nvSpPr>
            <p:cNvPr id="28" name="Google Shape;28;p2"/>
            <p:cNvSpPr/>
            <p:nvPr/>
          </p:nvSpPr>
          <p:spPr>
            <a:xfrm>
              <a:off x="3367088" y="2687637"/>
              <a:ext cx="4576762" cy="4170363"/>
            </a:xfrm>
            <a:custGeom>
              <a:rect b="b" l="l" r="r" t="t"/>
              <a:pathLst>
                <a:path extrusionOk="0" h="2627" w="2883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D1D6B"/>
            </a:solidFill>
            <a:ln>
              <a:noFill/>
            </a:ln>
          </p:spPr>
        </p:sp>
        <p:sp>
          <p:nvSpPr>
            <p:cNvPr id="29" name="Google Shape;29;p2"/>
            <p:cNvSpPr/>
            <p:nvPr/>
          </p:nvSpPr>
          <p:spPr>
            <a:xfrm>
              <a:off x="2928938" y="2578100"/>
              <a:ext cx="3584575" cy="4279900"/>
            </a:xfrm>
            <a:custGeom>
              <a:rect b="b" l="l" r="r" t="t"/>
              <a:pathLst>
                <a:path extrusionOk="0" h="2696" w="2258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rgbClr val="3F3F3F"/>
            </a:solidFill>
            <a:ln>
              <a:noFill/>
            </a:ln>
          </p:spPr>
        </p:sp>
      </p:grpSp>
      <p:sp>
        <p:nvSpPr>
          <p:cNvPr id="30" name="Google Shape;30;p2"/>
          <p:cNvSpPr txBox="1"/>
          <p:nvPr>
            <p:ph type="ctrTitle"/>
          </p:nvPr>
        </p:nvSpPr>
        <p:spPr>
          <a:xfrm>
            <a:off x="2928401" y="1380068"/>
            <a:ext cx="8574622" cy="261619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rbel"/>
              <a:buNone/>
              <a:defRPr sz="6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2"/>
          <p:cNvSpPr txBox="1"/>
          <p:nvPr>
            <p:ph idx="1" type="subTitle"/>
          </p:nvPr>
        </p:nvSpPr>
        <p:spPr>
          <a:xfrm>
            <a:off x="4515377" y="3996267"/>
            <a:ext cx="6987645" cy="13885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spcBef>
                <a:spcPts val="420"/>
              </a:spcBef>
              <a:spcAft>
                <a:spcPts val="0"/>
              </a:spcAft>
              <a:buSzPts val="3045"/>
              <a:buNone/>
              <a:defRPr sz="2100">
                <a:solidFill>
                  <a:schemeClr val="dk1"/>
                </a:solidFill>
              </a:defRPr>
            </a:lvl1pPr>
            <a:lvl2pPr lvl="1" algn="ctr">
              <a:spcBef>
                <a:spcPts val="600"/>
              </a:spcBef>
              <a:spcAft>
                <a:spcPts val="0"/>
              </a:spcAft>
              <a:buSzPts val="29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600"/>
              </a:spcBef>
              <a:spcAft>
                <a:spcPts val="0"/>
              </a:spcAft>
              <a:buSzPts val="261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600"/>
              </a:spcBef>
              <a:spcAft>
                <a:spcPts val="0"/>
              </a:spcAft>
              <a:buSzPts val="232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600"/>
              </a:spcBef>
              <a:spcAft>
                <a:spcPts val="0"/>
              </a:spcAft>
              <a:buSzPts val="203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600"/>
              </a:spcBef>
              <a:spcAft>
                <a:spcPts val="0"/>
              </a:spcAft>
              <a:buSzPts val="203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600"/>
              </a:spcBef>
              <a:spcAft>
                <a:spcPts val="0"/>
              </a:spcAft>
              <a:buSzPts val="203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600"/>
              </a:spcBef>
              <a:spcAft>
                <a:spcPts val="0"/>
              </a:spcAft>
              <a:buSzPts val="203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600"/>
              </a:spcBef>
              <a:spcAft>
                <a:spcPts val="600"/>
              </a:spcAft>
              <a:buSzPts val="203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2" name="Google Shape;32;p2"/>
          <p:cNvSpPr txBox="1"/>
          <p:nvPr>
            <p:ph idx="10" type="dt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2"/>
          <p:cNvSpPr txBox="1"/>
          <p:nvPr>
            <p:ph idx="11" type="ftr"/>
          </p:nvPr>
        </p:nvSpPr>
        <p:spPr>
          <a:xfrm>
            <a:off x="5332412" y="5883275"/>
            <a:ext cx="432404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2"/>
          <p:cNvSpPr txBox="1"/>
          <p:nvPr>
            <p:ph idx="12" type="sldNum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3"/>
          <p:cNvSpPr txBox="1"/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3"/>
          <p:cNvSpPr txBox="1"/>
          <p:nvPr>
            <p:ph idx="1" type="body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94335" lvl="0" marL="457200" algn="l">
              <a:spcBef>
                <a:spcPts val="360"/>
              </a:spcBef>
              <a:spcAft>
                <a:spcPts val="0"/>
              </a:spcAft>
              <a:buSzPts val="2610"/>
              <a:buChar char="•"/>
              <a:defRPr/>
            </a:lvl1pPr>
            <a:lvl2pPr indent="-394335" lvl="1" marL="914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2pPr>
            <a:lvl3pPr indent="-394335" lvl="2" marL="1371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3pPr>
            <a:lvl4pPr indent="-394335" lvl="3" marL="18288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4pPr>
            <a:lvl5pPr indent="-394335" lvl="4" marL="22860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5pPr>
            <a:lvl6pPr indent="-394335" lvl="5" marL="27432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spcBef>
                <a:spcPts val="600"/>
              </a:spcBef>
              <a:spcAft>
                <a:spcPts val="60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38" name="Google Shape;38;p3"/>
          <p:cNvSpPr txBox="1"/>
          <p:nvPr>
            <p:ph idx="10" type="dt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"/>
          <p:cNvSpPr txBox="1"/>
          <p:nvPr>
            <p:ph idx="11" type="ftr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3"/>
          <p:cNvSpPr txBox="1"/>
          <p:nvPr>
            <p:ph idx="12" type="sldNum"/>
          </p:nvPr>
        </p:nvSpPr>
        <p:spPr>
          <a:xfrm>
            <a:off x="10951856" y="5867131"/>
            <a:ext cx="5511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4"/>
          <p:cNvSpPr txBox="1"/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4"/>
          <p:cNvSpPr txBox="1"/>
          <p:nvPr>
            <p:ph idx="1" type="body"/>
          </p:nvPr>
        </p:nvSpPr>
        <p:spPr>
          <a:xfrm>
            <a:off x="1484312" y="2666999"/>
            <a:ext cx="4895055" cy="3124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94335" lvl="0" marL="457200" algn="l">
              <a:spcBef>
                <a:spcPts val="360"/>
              </a:spcBef>
              <a:spcAft>
                <a:spcPts val="0"/>
              </a:spcAft>
              <a:buSzPts val="2610"/>
              <a:buChar char="•"/>
              <a:defRPr sz="1800"/>
            </a:lvl1pPr>
            <a:lvl2pPr indent="-375919" lvl="1" marL="914400" algn="l">
              <a:spcBef>
                <a:spcPts val="600"/>
              </a:spcBef>
              <a:spcAft>
                <a:spcPts val="0"/>
              </a:spcAft>
              <a:buSzPts val="2320"/>
              <a:buChar char="•"/>
              <a:defRPr sz="1600"/>
            </a:lvl2pPr>
            <a:lvl3pPr indent="-357505" lvl="2" marL="1371600" algn="l">
              <a:spcBef>
                <a:spcPts val="600"/>
              </a:spcBef>
              <a:spcAft>
                <a:spcPts val="0"/>
              </a:spcAft>
              <a:buSzPts val="2030"/>
              <a:buChar char="•"/>
              <a:defRPr sz="1400"/>
            </a:lvl3pPr>
            <a:lvl4pPr indent="-339089" lvl="3" marL="18288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4pPr>
            <a:lvl5pPr indent="-339089" lvl="4" marL="22860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5pPr>
            <a:lvl6pPr indent="-339089" lvl="5" marL="27432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6pPr>
            <a:lvl7pPr indent="-339089" lvl="6" marL="32004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7pPr>
            <a:lvl8pPr indent="-339090" lvl="7" marL="36576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8pPr>
            <a:lvl9pPr indent="-339090" lvl="8" marL="4114800" algn="l">
              <a:spcBef>
                <a:spcPts val="600"/>
              </a:spcBef>
              <a:spcAft>
                <a:spcPts val="600"/>
              </a:spcAft>
              <a:buSzPts val="1740"/>
              <a:buChar char="•"/>
              <a:defRPr sz="1200"/>
            </a:lvl9pPr>
          </a:lstStyle>
          <a:p/>
        </p:txBody>
      </p:sp>
      <p:sp>
        <p:nvSpPr>
          <p:cNvPr id="44" name="Google Shape;44;p4"/>
          <p:cNvSpPr txBox="1"/>
          <p:nvPr>
            <p:ph idx="2" type="body"/>
          </p:nvPr>
        </p:nvSpPr>
        <p:spPr>
          <a:xfrm>
            <a:off x="6607967" y="2667000"/>
            <a:ext cx="4895056" cy="312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94335" lvl="0" marL="457200" algn="l">
              <a:spcBef>
                <a:spcPts val="360"/>
              </a:spcBef>
              <a:spcAft>
                <a:spcPts val="0"/>
              </a:spcAft>
              <a:buSzPts val="2610"/>
              <a:buChar char="•"/>
              <a:defRPr sz="1800"/>
            </a:lvl1pPr>
            <a:lvl2pPr indent="-375919" lvl="1" marL="914400" algn="l">
              <a:spcBef>
                <a:spcPts val="600"/>
              </a:spcBef>
              <a:spcAft>
                <a:spcPts val="0"/>
              </a:spcAft>
              <a:buSzPts val="2320"/>
              <a:buChar char="•"/>
              <a:defRPr sz="1600"/>
            </a:lvl2pPr>
            <a:lvl3pPr indent="-357505" lvl="2" marL="1371600" algn="l">
              <a:spcBef>
                <a:spcPts val="600"/>
              </a:spcBef>
              <a:spcAft>
                <a:spcPts val="0"/>
              </a:spcAft>
              <a:buSzPts val="2030"/>
              <a:buChar char="•"/>
              <a:defRPr sz="1400"/>
            </a:lvl3pPr>
            <a:lvl4pPr indent="-339089" lvl="3" marL="18288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4pPr>
            <a:lvl5pPr indent="-339089" lvl="4" marL="22860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5pPr>
            <a:lvl6pPr indent="-339089" lvl="5" marL="27432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6pPr>
            <a:lvl7pPr indent="-339089" lvl="6" marL="32004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7pPr>
            <a:lvl8pPr indent="-339090" lvl="7" marL="36576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8pPr>
            <a:lvl9pPr indent="-339090" lvl="8" marL="4114800" algn="l">
              <a:spcBef>
                <a:spcPts val="600"/>
              </a:spcBef>
              <a:spcAft>
                <a:spcPts val="600"/>
              </a:spcAft>
              <a:buSzPts val="1740"/>
              <a:buChar char="•"/>
              <a:defRPr sz="1200"/>
            </a:lvl9pPr>
          </a:lstStyle>
          <a:p/>
        </p:txBody>
      </p:sp>
      <p:sp>
        <p:nvSpPr>
          <p:cNvPr id="45" name="Google Shape;45;p4"/>
          <p:cNvSpPr txBox="1"/>
          <p:nvPr>
            <p:ph idx="10" type="dt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4"/>
          <p:cNvSpPr txBox="1"/>
          <p:nvPr>
            <p:ph idx="11" type="ftr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"/>
          <p:cNvSpPr txBox="1"/>
          <p:nvPr>
            <p:ph idx="12" type="sldNum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5"/>
          <p:cNvSpPr txBox="1"/>
          <p:nvPr>
            <p:ph idx="10" type="dt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5"/>
          <p:cNvSpPr txBox="1"/>
          <p:nvPr>
            <p:ph idx="11" type="ftr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5"/>
          <p:cNvSpPr txBox="1"/>
          <p:nvPr>
            <p:ph idx="12" type="sldNum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6"/>
          <p:cNvSpPr txBox="1"/>
          <p:nvPr>
            <p:ph type="title"/>
          </p:nvPr>
        </p:nvSpPr>
        <p:spPr>
          <a:xfrm>
            <a:off x="2572279" y="2666999"/>
            <a:ext cx="8930747" cy="211038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  <a:defRPr b="0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6"/>
          <p:cNvSpPr txBox="1"/>
          <p:nvPr>
            <p:ph idx="1" type="body"/>
          </p:nvPr>
        </p:nvSpPr>
        <p:spPr>
          <a:xfrm>
            <a:off x="2572278" y="4777381"/>
            <a:ext cx="8930748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r">
              <a:spcBef>
                <a:spcPts val="400"/>
              </a:spcBef>
              <a:spcAft>
                <a:spcPts val="0"/>
              </a:spcAft>
              <a:buSzPts val="29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61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32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55" name="Google Shape;55;p6"/>
          <p:cNvSpPr txBox="1"/>
          <p:nvPr>
            <p:ph idx="10" type="dt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6"/>
          <p:cNvSpPr txBox="1"/>
          <p:nvPr>
            <p:ph idx="11" type="ftr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6"/>
          <p:cNvSpPr txBox="1"/>
          <p:nvPr>
            <p:ph idx="12" type="sldNum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7"/>
          <p:cNvSpPr txBox="1"/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7"/>
          <p:cNvSpPr txBox="1"/>
          <p:nvPr>
            <p:ph idx="1" type="body"/>
          </p:nvPr>
        </p:nvSpPr>
        <p:spPr>
          <a:xfrm>
            <a:off x="1772179" y="2658533"/>
            <a:ext cx="4607188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560"/>
              </a:spcBef>
              <a:spcAft>
                <a:spcPts val="0"/>
              </a:spcAft>
              <a:buSzPts val="4060"/>
              <a:buNone/>
              <a:defRPr b="0" sz="2800">
                <a:solidFill>
                  <a:srgbClr val="6D1D6B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900"/>
              <a:buNone/>
              <a:defRPr b="1" sz="20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610"/>
              <a:buNone/>
              <a:defRPr b="1" sz="18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2320"/>
              <a:buNone/>
              <a:defRPr b="1" sz="16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2320"/>
              <a:buNone/>
              <a:defRPr b="1" sz="16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2320"/>
              <a:buNone/>
              <a:defRPr b="1" sz="16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2320"/>
              <a:buNone/>
              <a:defRPr b="1" sz="16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2320"/>
              <a:buNone/>
              <a:defRPr b="1" sz="16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2320"/>
              <a:buNone/>
              <a:defRPr b="1" sz="1600"/>
            </a:lvl9pPr>
          </a:lstStyle>
          <a:p/>
        </p:txBody>
      </p:sp>
      <p:sp>
        <p:nvSpPr>
          <p:cNvPr id="61" name="Google Shape;61;p7"/>
          <p:cNvSpPr txBox="1"/>
          <p:nvPr>
            <p:ph idx="2" type="body"/>
          </p:nvPr>
        </p:nvSpPr>
        <p:spPr>
          <a:xfrm>
            <a:off x="1484311" y="3335337"/>
            <a:ext cx="4895056" cy="2455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94335" lvl="0" marL="457200" algn="l">
              <a:spcBef>
                <a:spcPts val="360"/>
              </a:spcBef>
              <a:spcAft>
                <a:spcPts val="0"/>
              </a:spcAft>
              <a:buSzPts val="2610"/>
              <a:buChar char="•"/>
              <a:defRPr sz="1800"/>
            </a:lvl1pPr>
            <a:lvl2pPr indent="-375919" lvl="1" marL="914400" algn="l">
              <a:spcBef>
                <a:spcPts val="600"/>
              </a:spcBef>
              <a:spcAft>
                <a:spcPts val="0"/>
              </a:spcAft>
              <a:buSzPts val="2320"/>
              <a:buChar char="•"/>
              <a:defRPr sz="1600"/>
            </a:lvl2pPr>
            <a:lvl3pPr indent="-357505" lvl="2" marL="1371600" algn="l">
              <a:spcBef>
                <a:spcPts val="600"/>
              </a:spcBef>
              <a:spcAft>
                <a:spcPts val="0"/>
              </a:spcAft>
              <a:buSzPts val="2030"/>
              <a:buChar char="•"/>
              <a:defRPr sz="1400"/>
            </a:lvl3pPr>
            <a:lvl4pPr indent="-339089" lvl="3" marL="18288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4pPr>
            <a:lvl5pPr indent="-339089" lvl="4" marL="22860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5pPr>
            <a:lvl6pPr indent="-339089" lvl="5" marL="27432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6pPr>
            <a:lvl7pPr indent="-339089" lvl="6" marL="32004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7pPr>
            <a:lvl8pPr indent="-339090" lvl="7" marL="36576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8pPr>
            <a:lvl9pPr indent="-339090" lvl="8" marL="4114800" algn="l">
              <a:spcBef>
                <a:spcPts val="600"/>
              </a:spcBef>
              <a:spcAft>
                <a:spcPts val="600"/>
              </a:spcAft>
              <a:buSzPts val="1740"/>
              <a:buChar char="•"/>
              <a:defRPr sz="1200"/>
            </a:lvl9pPr>
          </a:lstStyle>
          <a:p/>
        </p:txBody>
      </p:sp>
      <p:sp>
        <p:nvSpPr>
          <p:cNvPr id="62" name="Google Shape;62;p7"/>
          <p:cNvSpPr txBox="1"/>
          <p:nvPr>
            <p:ph idx="3" type="body"/>
          </p:nvPr>
        </p:nvSpPr>
        <p:spPr>
          <a:xfrm>
            <a:off x="6880487" y="2667000"/>
            <a:ext cx="4622537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560"/>
              </a:spcBef>
              <a:spcAft>
                <a:spcPts val="0"/>
              </a:spcAft>
              <a:buSzPts val="4060"/>
              <a:buNone/>
              <a:defRPr b="0" sz="2800">
                <a:solidFill>
                  <a:srgbClr val="6D1D6B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900"/>
              <a:buNone/>
              <a:defRPr b="1" sz="20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610"/>
              <a:buNone/>
              <a:defRPr b="1" sz="18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2320"/>
              <a:buNone/>
              <a:defRPr b="1" sz="16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2320"/>
              <a:buNone/>
              <a:defRPr b="1" sz="16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2320"/>
              <a:buNone/>
              <a:defRPr b="1" sz="16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2320"/>
              <a:buNone/>
              <a:defRPr b="1" sz="16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2320"/>
              <a:buNone/>
              <a:defRPr b="1" sz="16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2320"/>
              <a:buNone/>
              <a:defRPr b="1" sz="1600"/>
            </a:lvl9pPr>
          </a:lstStyle>
          <a:p/>
        </p:txBody>
      </p:sp>
      <p:sp>
        <p:nvSpPr>
          <p:cNvPr id="63" name="Google Shape;63;p7"/>
          <p:cNvSpPr txBox="1"/>
          <p:nvPr>
            <p:ph idx="4" type="body"/>
          </p:nvPr>
        </p:nvSpPr>
        <p:spPr>
          <a:xfrm>
            <a:off x="6607967" y="3335337"/>
            <a:ext cx="4895056" cy="2455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94335" lvl="0" marL="457200" algn="l">
              <a:spcBef>
                <a:spcPts val="360"/>
              </a:spcBef>
              <a:spcAft>
                <a:spcPts val="0"/>
              </a:spcAft>
              <a:buSzPts val="2610"/>
              <a:buChar char="•"/>
              <a:defRPr sz="1800"/>
            </a:lvl1pPr>
            <a:lvl2pPr indent="-375919" lvl="1" marL="914400" algn="l">
              <a:spcBef>
                <a:spcPts val="600"/>
              </a:spcBef>
              <a:spcAft>
                <a:spcPts val="0"/>
              </a:spcAft>
              <a:buSzPts val="2320"/>
              <a:buChar char="•"/>
              <a:defRPr sz="1600"/>
            </a:lvl2pPr>
            <a:lvl3pPr indent="-357505" lvl="2" marL="1371600" algn="l">
              <a:spcBef>
                <a:spcPts val="600"/>
              </a:spcBef>
              <a:spcAft>
                <a:spcPts val="0"/>
              </a:spcAft>
              <a:buSzPts val="2030"/>
              <a:buChar char="•"/>
              <a:defRPr sz="1400"/>
            </a:lvl3pPr>
            <a:lvl4pPr indent="-339089" lvl="3" marL="18288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4pPr>
            <a:lvl5pPr indent="-339089" lvl="4" marL="22860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5pPr>
            <a:lvl6pPr indent="-339089" lvl="5" marL="27432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6pPr>
            <a:lvl7pPr indent="-339089" lvl="6" marL="32004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7pPr>
            <a:lvl8pPr indent="-339090" lvl="7" marL="36576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8pPr>
            <a:lvl9pPr indent="-339090" lvl="8" marL="4114800" algn="l">
              <a:spcBef>
                <a:spcPts val="600"/>
              </a:spcBef>
              <a:spcAft>
                <a:spcPts val="600"/>
              </a:spcAft>
              <a:buSzPts val="1740"/>
              <a:buChar char="•"/>
              <a:defRPr sz="1200"/>
            </a:lvl9pPr>
          </a:lstStyle>
          <a:p/>
        </p:txBody>
      </p:sp>
      <p:sp>
        <p:nvSpPr>
          <p:cNvPr id="64" name="Google Shape;64;p7"/>
          <p:cNvSpPr txBox="1"/>
          <p:nvPr>
            <p:ph idx="10" type="dt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7"/>
          <p:cNvSpPr txBox="1"/>
          <p:nvPr>
            <p:ph idx="11" type="ftr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7"/>
          <p:cNvSpPr txBox="1"/>
          <p:nvPr>
            <p:ph idx="12" type="sldNum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8"/>
          <p:cNvSpPr txBox="1"/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8"/>
          <p:cNvSpPr txBox="1"/>
          <p:nvPr>
            <p:ph idx="10" type="dt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8"/>
          <p:cNvSpPr txBox="1"/>
          <p:nvPr>
            <p:ph idx="11" type="ftr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8"/>
          <p:cNvSpPr txBox="1"/>
          <p:nvPr>
            <p:ph idx="12" type="sldNum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9"/>
          <p:cNvSpPr txBox="1"/>
          <p:nvPr>
            <p:ph type="title"/>
          </p:nvPr>
        </p:nvSpPr>
        <p:spPr>
          <a:xfrm>
            <a:off x="1484312" y="1600200"/>
            <a:ext cx="3549121" cy="1371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bel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9"/>
          <p:cNvSpPr txBox="1"/>
          <p:nvPr>
            <p:ph idx="1" type="body"/>
          </p:nvPr>
        </p:nvSpPr>
        <p:spPr>
          <a:xfrm>
            <a:off x="5262033" y="685799"/>
            <a:ext cx="6240990" cy="51054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412750" lvl="0" marL="457200" algn="l">
              <a:spcBef>
                <a:spcPts val="400"/>
              </a:spcBef>
              <a:spcAft>
                <a:spcPts val="0"/>
              </a:spcAft>
              <a:buSzPts val="2900"/>
              <a:buChar char="•"/>
              <a:defRPr sz="2000"/>
            </a:lvl1pPr>
            <a:lvl2pPr indent="-394335" lvl="1" marL="914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 sz="1800"/>
            </a:lvl2pPr>
            <a:lvl3pPr indent="-375919" lvl="2" marL="1371600" algn="l">
              <a:spcBef>
                <a:spcPts val="600"/>
              </a:spcBef>
              <a:spcAft>
                <a:spcPts val="0"/>
              </a:spcAft>
              <a:buSzPts val="2320"/>
              <a:buChar char="•"/>
              <a:defRPr sz="1600"/>
            </a:lvl3pPr>
            <a:lvl4pPr indent="-357505" lvl="3" marL="1828800" algn="l">
              <a:spcBef>
                <a:spcPts val="600"/>
              </a:spcBef>
              <a:spcAft>
                <a:spcPts val="0"/>
              </a:spcAft>
              <a:buSzPts val="2030"/>
              <a:buChar char="•"/>
              <a:defRPr sz="1400"/>
            </a:lvl4pPr>
            <a:lvl5pPr indent="-357504" lvl="4" marL="2286000" algn="l">
              <a:spcBef>
                <a:spcPts val="600"/>
              </a:spcBef>
              <a:spcAft>
                <a:spcPts val="0"/>
              </a:spcAft>
              <a:buSzPts val="2030"/>
              <a:buChar char="•"/>
              <a:defRPr sz="1400"/>
            </a:lvl5pPr>
            <a:lvl6pPr indent="-357504" lvl="5" marL="2743200" algn="l">
              <a:spcBef>
                <a:spcPts val="600"/>
              </a:spcBef>
              <a:spcAft>
                <a:spcPts val="0"/>
              </a:spcAft>
              <a:buSzPts val="2030"/>
              <a:buChar char="•"/>
              <a:defRPr sz="1400"/>
            </a:lvl6pPr>
            <a:lvl7pPr indent="-357504" lvl="6" marL="3200400" algn="l">
              <a:spcBef>
                <a:spcPts val="600"/>
              </a:spcBef>
              <a:spcAft>
                <a:spcPts val="0"/>
              </a:spcAft>
              <a:buSzPts val="2030"/>
              <a:buChar char="•"/>
              <a:defRPr sz="1400"/>
            </a:lvl7pPr>
            <a:lvl8pPr indent="-357504" lvl="7" marL="3657600" algn="l">
              <a:spcBef>
                <a:spcPts val="600"/>
              </a:spcBef>
              <a:spcAft>
                <a:spcPts val="0"/>
              </a:spcAft>
              <a:buSzPts val="2030"/>
              <a:buChar char="•"/>
              <a:defRPr sz="1400"/>
            </a:lvl8pPr>
            <a:lvl9pPr indent="-357504" lvl="8" marL="4114800" algn="l">
              <a:spcBef>
                <a:spcPts val="600"/>
              </a:spcBef>
              <a:spcAft>
                <a:spcPts val="600"/>
              </a:spcAft>
              <a:buSzPts val="2030"/>
              <a:buChar char="•"/>
              <a:defRPr sz="1400"/>
            </a:lvl9pPr>
          </a:lstStyle>
          <a:p/>
        </p:txBody>
      </p:sp>
      <p:sp>
        <p:nvSpPr>
          <p:cNvPr id="75" name="Google Shape;75;p9"/>
          <p:cNvSpPr txBox="1"/>
          <p:nvPr>
            <p:ph idx="2" type="body"/>
          </p:nvPr>
        </p:nvSpPr>
        <p:spPr>
          <a:xfrm>
            <a:off x="1484312" y="2971800"/>
            <a:ext cx="3549121" cy="182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320"/>
              </a:spcBef>
              <a:spcAft>
                <a:spcPts val="0"/>
              </a:spcAft>
              <a:buSzPts val="2320"/>
              <a:buNone/>
              <a:defRPr sz="16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740"/>
              <a:buNone/>
              <a:defRPr sz="12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450"/>
              <a:buNone/>
              <a:defRPr sz="10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305"/>
              <a:buNone/>
              <a:defRPr sz="900"/>
            </a:lvl9pPr>
          </a:lstStyle>
          <a:p/>
        </p:txBody>
      </p:sp>
      <p:sp>
        <p:nvSpPr>
          <p:cNvPr id="76" name="Google Shape;76;p9"/>
          <p:cNvSpPr txBox="1"/>
          <p:nvPr>
            <p:ph idx="10" type="dt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9"/>
          <p:cNvSpPr txBox="1"/>
          <p:nvPr>
            <p:ph idx="11" type="ftr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9"/>
          <p:cNvSpPr txBox="1"/>
          <p:nvPr>
            <p:ph idx="12" type="sldNum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0"/>
          <p:cNvSpPr txBox="1"/>
          <p:nvPr>
            <p:ph type="title"/>
          </p:nvPr>
        </p:nvSpPr>
        <p:spPr>
          <a:xfrm>
            <a:off x="1482724" y="1752599"/>
            <a:ext cx="5426158" cy="1371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rbel"/>
              <a:buNone/>
              <a:defRPr b="0" sz="2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0"/>
          <p:cNvSpPr/>
          <p:nvPr>
            <p:ph idx="2" type="pic"/>
          </p:nvPr>
        </p:nvSpPr>
        <p:spPr>
          <a:xfrm>
            <a:off x="7594682" y="914400"/>
            <a:ext cx="3280974" cy="4572000"/>
          </a:xfrm>
          <a:prstGeom prst="roundRect">
            <a:avLst>
              <a:gd fmla="val 4280" name="adj"/>
            </a:avLst>
          </a:prstGeom>
          <a:noFill/>
          <a:ln cap="flat" cmpd="sng" w="3810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2" name="Google Shape;82;p10"/>
          <p:cNvSpPr txBox="1"/>
          <p:nvPr>
            <p:ph idx="1" type="body"/>
          </p:nvPr>
        </p:nvSpPr>
        <p:spPr>
          <a:xfrm>
            <a:off x="1482724" y="3124199"/>
            <a:ext cx="5426158" cy="182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360"/>
              </a:spcBef>
              <a:spcAft>
                <a:spcPts val="0"/>
              </a:spcAft>
              <a:buSzPts val="2610"/>
              <a:buNone/>
              <a:defRPr sz="18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740"/>
              <a:buNone/>
              <a:defRPr sz="12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450"/>
              <a:buNone/>
              <a:defRPr sz="10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305"/>
              <a:buNone/>
              <a:defRPr sz="900"/>
            </a:lvl9pPr>
          </a:lstStyle>
          <a:p/>
        </p:txBody>
      </p:sp>
      <p:sp>
        <p:nvSpPr>
          <p:cNvPr id="83" name="Google Shape;83;p10"/>
          <p:cNvSpPr txBox="1"/>
          <p:nvPr>
            <p:ph idx="10" type="dt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0"/>
          <p:cNvSpPr txBox="1"/>
          <p:nvPr>
            <p:ph idx="11" type="ftr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0"/>
          <p:cNvSpPr txBox="1"/>
          <p:nvPr>
            <p:ph idx="12" type="sldNum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anoramic Picture with Caption">
  <p:cSld name="Panoramic Picture with Caption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1"/>
          <p:cNvSpPr txBox="1"/>
          <p:nvPr>
            <p:ph type="title"/>
          </p:nvPr>
        </p:nvSpPr>
        <p:spPr>
          <a:xfrm>
            <a:off x="1484311" y="4732865"/>
            <a:ext cx="10018711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bel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1"/>
          <p:cNvSpPr/>
          <p:nvPr>
            <p:ph idx="2" type="pic"/>
          </p:nvPr>
        </p:nvSpPr>
        <p:spPr>
          <a:xfrm>
            <a:off x="2386012" y="932112"/>
            <a:ext cx="8225944" cy="3164976"/>
          </a:xfrm>
          <a:prstGeom prst="roundRect">
            <a:avLst>
              <a:gd fmla="val 4380" name="adj"/>
            </a:avLst>
          </a:prstGeom>
          <a:noFill/>
          <a:ln cap="flat" cmpd="sng" w="3810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9" name="Google Shape;89;p11"/>
          <p:cNvSpPr txBox="1"/>
          <p:nvPr>
            <p:ph idx="1" type="body"/>
          </p:nvPr>
        </p:nvSpPr>
        <p:spPr>
          <a:xfrm>
            <a:off x="1484311" y="5299603"/>
            <a:ext cx="10018711" cy="4937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280"/>
              </a:spcBef>
              <a:spcAft>
                <a:spcPts val="0"/>
              </a:spcAft>
              <a:buSzPts val="2030"/>
              <a:buNone/>
              <a:defRPr sz="14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740"/>
              <a:buNone/>
              <a:defRPr sz="12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450"/>
              <a:buNone/>
              <a:defRPr sz="10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305"/>
              <a:buNone/>
              <a:defRPr sz="900"/>
            </a:lvl9pPr>
          </a:lstStyle>
          <a:p/>
        </p:txBody>
      </p:sp>
      <p:sp>
        <p:nvSpPr>
          <p:cNvPr id="90" name="Google Shape;90;p11"/>
          <p:cNvSpPr txBox="1"/>
          <p:nvPr>
            <p:ph idx="10" type="dt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1"/>
          <p:cNvSpPr txBox="1"/>
          <p:nvPr>
            <p:ph idx="11" type="ftr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1"/>
          <p:cNvSpPr txBox="1"/>
          <p:nvPr>
            <p:ph idx="12" type="sldNum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2"/>
          <p:cNvSpPr txBox="1"/>
          <p:nvPr>
            <p:ph type="title"/>
          </p:nvPr>
        </p:nvSpPr>
        <p:spPr>
          <a:xfrm>
            <a:off x="1484312" y="685800"/>
            <a:ext cx="10018711" cy="304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rbel"/>
              <a:buNone/>
              <a:defRPr b="0" sz="32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12"/>
          <p:cNvSpPr txBox="1"/>
          <p:nvPr>
            <p:ph idx="1" type="body"/>
          </p:nvPr>
        </p:nvSpPr>
        <p:spPr>
          <a:xfrm>
            <a:off x="1484312" y="4343400"/>
            <a:ext cx="10018713" cy="144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400"/>
              </a:spcBef>
              <a:spcAft>
                <a:spcPts val="0"/>
              </a:spcAft>
              <a:buSzPts val="29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61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32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6" name="Google Shape;96;p12"/>
          <p:cNvSpPr txBox="1"/>
          <p:nvPr>
            <p:ph idx="10" type="dt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2"/>
          <p:cNvSpPr txBox="1"/>
          <p:nvPr>
            <p:ph idx="11" type="ftr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12"/>
          <p:cNvSpPr txBox="1"/>
          <p:nvPr>
            <p:ph idx="12" type="sldNum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orbel"/>
              <a:buNone/>
            </a:pPr>
            <a:r>
              <a:rPr b="0" lang="en-US" sz="80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“</a:t>
            </a:r>
            <a:endParaRPr/>
          </a:p>
        </p:txBody>
      </p:sp>
      <p:sp>
        <p:nvSpPr>
          <p:cNvPr id="101" name="Google Shape;101;p13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orbel"/>
              <a:buNone/>
            </a:pPr>
            <a:r>
              <a:rPr b="0" lang="en-US" sz="80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”</a:t>
            </a:r>
            <a:endParaRPr/>
          </a:p>
        </p:txBody>
      </p:sp>
      <p:sp>
        <p:nvSpPr>
          <p:cNvPr id="102" name="Google Shape;102;p13"/>
          <p:cNvSpPr txBox="1"/>
          <p:nvPr>
            <p:ph type="title"/>
          </p:nvPr>
        </p:nvSpPr>
        <p:spPr>
          <a:xfrm>
            <a:off x="2208212" y="685800"/>
            <a:ext cx="8990012" cy="274319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rbel"/>
              <a:buNone/>
              <a:defRPr b="0" sz="3200" cap="none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13"/>
          <p:cNvSpPr txBox="1"/>
          <p:nvPr>
            <p:ph idx="1" type="body"/>
          </p:nvPr>
        </p:nvSpPr>
        <p:spPr>
          <a:xfrm>
            <a:off x="2436811" y="3428999"/>
            <a:ext cx="8532815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60"/>
              </a:spcBef>
              <a:spcAft>
                <a:spcPts val="0"/>
              </a:spcAft>
              <a:buSzPts val="2610"/>
              <a:buFont typeface="Corbel"/>
              <a:buNone/>
              <a:defRPr sz="18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900"/>
              <a:buFont typeface="Corbel"/>
              <a:buNone/>
              <a:defRPr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610"/>
              <a:buFont typeface="Corbel"/>
              <a:buNone/>
              <a:defRPr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2320"/>
              <a:buFont typeface="Corbel"/>
              <a:buNone/>
              <a:defRPr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2030"/>
              <a:buFont typeface="Corbel"/>
              <a:buNone/>
              <a:defRPr/>
            </a:lvl5pPr>
            <a:lvl6pPr indent="-394335" lvl="5" marL="27432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spcBef>
                <a:spcPts val="600"/>
              </a:spcBef>
              <a:spcAft>
                <a:spcPts val="60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104" name="Google Shape;104;p13"/>
          <p:cNvSpPr txBox="1"/>
          <p:nvPr>
            <p:ph idx="2" type="body"/>
          </p:nvPr>
        </p:nvSpPr>
        <p:spPr>
          <a:xfrm>
            <a:off x="1484311" y="4343400"/>
            <a:ext cx="10018711" cy="144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400"/>
              </a:spcBef>
              <a:spcAft>
                <a:spcPts val="0"/>
              </a:spcAft>
              <a:buSzPts val="29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61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32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5" name="Google Shape;105;p13"/>
          <p:cNvSpPr txBox="1"/>
          <p:nvPr>
            <p:ph idx="10" type="dt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13"/>
          <p:cNvSpPr txBox="1"/>
          <p:nvPr>
            <p:ph idx="11" type="ftr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13"/>
          <p:cNvSpPr txBox="1"/>
          <p:nvPr>
            <p:ph idx="12" type="sldNum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4"/>
          <p:cNvSpPr txBox="1"/>
          <p:nvPr>
            <p:ph type="title"/>
          </p:nvPr>
        </p:nvSpPr>
        <p:spPr>
          <a:xfrm>
            <a:off x="1484313" y="3308581"/>
            <a:ext cx="10018709" cy="146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rbel"/>
              <a:buNone/>
              <a:defRPr b="0" sz="32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14"/>
          <p:cNvSpPr txBox="1"/>
          <p:nvPr>
            <p:ph idx="1" type="body"/>
          </p:nvPr>
        </p:nvSpPr>
        <p:spPr>
          <a:xfrm>
            <a:off x="1484312" y="4777381"/>
            <a:ext cx="10018710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r">
              <a:spcBef>
                <a:spcPts val="400"/>
              </a:spcBef>
              <a:spcAft>
                <a:spcPts val="0"/>
              </a:spcAft>
              <a:buSzPts val="29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61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32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1" name="Google Shape;111;p14"/>
          <p:cNvSpPr txBox="1"/>
          <p:nvPr>
            <p:ph idx="10" type="dt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14"/>
          <p:cNvSpPr txBox="1"/>
          <p:nvPr>
            <p:ph idx="11" type="ftr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14"/>
          <p:cNvSpPr txBox="1"/>
          <p:nvPr>
            <p:ph idx="12" type="sldNum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Name Card">
  <p:cSld name="Quote Name Card"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5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orbel"/>
              <a:buNone/>
            </a:pPr>
            <a:r>
              <a:rPr b="0" lang="en-US" sz="80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“</a:t>
            </a:r>
            <a:endParaRPr/>
          </a:p>
        </p:txBody>
      </p:sp>
      <p:sp>
        <p:nvSpPr>
          <p:cNvPr id="116" name="Google Shape;116;p15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orbel"/>
              <a:buNone/>
            </a:pPr>
            <a:r>
              <a:rPr b="0" lang="en-US" sz="80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”</a:t>
            </a:r>
            <a:endParaRPr/>
          </a:p>
        </p:txBody>
      </p:sp>
      <p:sp>
        <p:nvSpPr>
          <p:cNvPr id="117" name="Google Shape;117;p15"/>
          <p:cNvSpPr txBox="1"/>
          <p:nvPr>
            <p:ph type="title"/>
          </p:nvPr>
        </p:nvSpPr>
        <p:spPr>
          <a:xfrm>
            <a:off x="2208212" y="685800"/>
            <a:ext cx="8990012" cy="274319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rbel"/>
              <a:buNone/>
              <a:defRPr b="0" sz="3200" cap="none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p15"/>
          <p:cNvSpPr txBox="1"/>
          <p:nvPr>
            <p:ph idx="1" type="body"/>
          </p:nvPr>
        </p:nvSpPr>
        <p:spPr>
          <a:xfrm>
            <a:off x="1484313" y="3886200"/>
            <a:ext cx="10018710" cy="889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r">
              <a:spcBef>
                <a:spcPts val="480"/>
              </a:spcBef>
              <a:spcAft>
                <a:spcPts val="0"/>
              </a:spcAft>
              <a:buSzPts val="3480"/>
              <a:buNone/>
              <a:defRPr b="0" sz="2400" cap="none">
                <a:solidFill>
                  <a:schemeClr val="dk1"/>
                </a:solidFill>
              </a:defRPr>
            </a:lvl1pPr>
            <a:lvl2pPr indent="-394335" lvl="1" marL="914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2pPr>
            <a:lvl3pPr indent="-394335" lvl="2" marL="1371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3pPr>
            <a:lvl4pPr indent="-394335" lvl="3" marL="18288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4pPr>
            <a:lvl5pPr indent="-394335" lvl="4" marL="22860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5pPr>
            <a:lvl6pPr indent="-394335" lvl="5" marL="27432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spcBef>
                <a:spcPts val="600"/>
              </a:spcBef>
              <a:spcAft>
                <a:spcPts val="60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119" name="Google Shape;119;p15"/>
          <p:cNvSpPr txBox="1"/>
          <p:nvPr>
            <p:ph idx="2" type="body"/>
          </p:nvPr>
        </p:nvSpPr>
        <p:spPr>
          <a:xfrm>
            <a:off x="1484312" y="4775200"/>
            <a:ext cx="10018710" cy="10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r">
              <a:spcBef>
                <a:spcPts val="360"/>
              </a:spcBef>
              <a:spcAft>
                <a:spcPts val="0"/>
              </a:spcAft>
              <a:buSzPts val="261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61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32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0" name="Google Shape;120;p15"/>
          <p:cNvSpPr txBox="1"/>
          <p:nvPr>
            <p:ph idx="10" type="dt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1" name="Google Shape;121;p15"/>
          <p:cNvSpPr txBox="1"/>
          <p:nvPr>
            <p:ph idx="11" type="ftr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15"/>
          <p:cNvSpPr txBox="1"/>
          <p:nvPr>
            <p:ph idx="12" type="sldNum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rue or False">
  <p:cSld name="True or False"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6"/>
          <p:cNvSpPr txBox="1"/>
          <p:nvPr>
            <p:ph type="title"/>
          </p:nvPr>
        </p:nvSpPr>
        <p:spPr>
          <a:xfrm>
            <a:off x="1484313" y="685800"/>
            <a:ext cx="10018712" cy="27273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  <a:defRPr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16"/>
          <p:cNvSpPr txBox="1"/>
          <p:nvPr>
            <p:ph idx="1" type="body"/>
          </p:nvPr>
        </p:nvSpPr>
        <p:spPr>
          <a:xfrm>
            <a:off x="1484312" y="3505200"/>
            <a:ext cx="10018713" cy="83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560"/>
              </a:spcBef>
              <a:spcAft>
                <a:spcPts val="0"/>
              </a:spcAft>
              <a:buSzPts val="4060"/>
              <a:buNone/>
              <a:defRPr b="0" sz="2800" cap="none">
                <a:solidFill>
                  <a:schemeClr val="dk1"/>
                </a:solidFill>
              </a:defRPr>
            </a:lvl1pPr>
            <a:lvl2pPr indent="-394335" lvl="1" marL="914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2pPr>
            <a:lvl3pPr indent="-394335" lvl="2" marL="1371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3pPr>
            <a:lvl4pPr indent="-394335" lvl="3" marL="18288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4pPr>
            <a:lvl5pPr indent="-394335" lvl="4" marL="22860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5pPr>
            <a:lvl6pPr indent="-394335" lvl="5" marL="27432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spcBef>
                <a:spcPts val="600"/>
              </a:spcBef>
              <a:spcAft>
                <a:spcPts val="60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126" name="Google Shape;126;p16"/>
          <p:cNvSpPr txBox="1"/>
          <p:nvPr>
            <p:ph idx="2" type="body"/>
          </p:nvPr>
        </p:nvSpPr>
        <p:spPr>
          <a:xfrm>
            <a:off x="1484311" y="4343400"/>
            <a:ext cx="10018713" cy="144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60"/>
              </a:spcBef>
              <a:spcAft>
                <a:spcPts val="0"/>
              </a:spcAft>
              <a:buSzPts val="261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61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32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7" name="Google Shape;127;p16"/>
          <p:cNvSpPr txBox="1"/>
          <p:nvPr>
            <p:ph idx="10" type="dt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8" name="Google Shape;128;p16"/>
          <p:cNvSpPr txBox="1"/>
          <p:nvPr>
            <p:ph idx="11" type="ftr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16"/>
          <p:cNvSpPr txBox="1"/>
          <p:nvPr>
            <p:ph idx="12" type="sldNum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7"/>
          <p:cNvSpPr txBox="1"/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17"/>
          <p:cNvSpPr txBox="1"/>
          <p:nvPr>
            <p:ph idx="1" type="body"/>
          </p:nvPr>
        </p:nvSpPr>
        <p:spPr>
          <a:xfrm rot="5400000">
            <a:off x="4931566" y="-780257"/>
            <a:ext cx="3124201" cy="100187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94335" lvl="0" marL="457200" algn="l">
              <a:spcBef>
                <a:spcPts val="360"/>
              </a:spcBef>
              <a:spcAft>
                <a:spcPts val="0"/>
              </a:spcAft>
              <a:buSzPts val="2610"/>
              <a:buChar char="•"/>
              <a:defRPr/>
            </a:lvl1pPr>
            <a:lvl2pPr indent="-394335" lvl="1" marL="914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2pPr>
            <a:lvl3pPr indent="-394335" lvl="2" marL="1371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3pPr>
            <a:lvl4pPr indent="-394335" lvl="3" marL="18288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4pPr>
            <a:lvl5pPr indent="-394335" lvl="4" marL="22860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5pPr>
            <a:lvl6pPr indent="-394335" lvl="5" marL="27432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spcBef>
                <a:spcPts val="600"/>
              </a:spcBef>
              <a:spcAft>
                <a:spcPts val="60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133" name="Google Shape;133;p17"/>
          <p:cNvSpPr txBox="1"/>
          <p:nvPr>
            <p:ph idx="10" type="dt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4" name="Google Shape;134;p17"/>
          <p:cNvSpPr txBox="1"/>
          <p:nvPr>
            <p:ph idx="11" type="ftr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17"/>
          <p:cNvSpPr txBox="1"/>
          <p:nvPr>
            <p:ph idx="12" type="sldNum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8"/>
          <p:cNvSpPr txBox="1"/>
          <p:nvPr>
            <p:ph type="title"/>
          </p:nvPr>
        </p:nvSpPr>
        <p:spPr>
          <a:xfrm rot="5400000">
            <a:off x="8065140" y="2353316"/>
            <a:ext cx="5105400" cy="177036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18"/>
          <p:cNvSpPr txBox="1"/>
          <p:nvPr>
            <p:ph idx="1" type="body"/>
          </p:nvPr>
        </p:nvSpPr>
        <p:spPr>
          <a:xfrm rot="5400000">
            <a:off x="2941483" y="-771371"/>
            <a:ext cx="5105400" cy="80197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94335" lvl="0" marL="457200" algn="l">
              <a:spcBef>
                <a:spcPts val="360"/>
              </a:spcBef>
              <a:spcAft>
                <a:spcPts val="0"/>
              </a:spcAft>
              <a:buSzPts val="2610"/>
              <a:buChar char="•"/>
              <a:defRPr/>
            </a:lvl1pPr>
            <a:lvl2pPr indent="-394335" lvl="1" marL="914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2pPr>
            <a:lvl3pPr indent="-394335" lvl="2" marL="1371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3pPr>
            <a:lvl4pPr indent="-394335" lvl="3" marL="18288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4pPr>
            <a:lvl5pPr indent="-394335" lvl="4" marL="22860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5pPr>
            <a:lvl6pPr indent="-394335" lvl="5" marL="27432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spcBef>
                <a:spcPts val="600"/>
              </a:spcBef>
              <a:spcAft>
                <a:spcPts val="60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139" name="Google Shape;139;p18"/>
          <p:cNvSpPr txBox="1"/>
          <p:nvPr>
            <p:ph idx="10" type="dt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0" name="Google Shape;140;p18"/>
          <p:cNvSpPr txBox="1"/>
          <p:nvPr>
            <p:ph idx="11" type="ftr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18"/>
          <p:cNvSpPr txBox="1"/>
          <p:nvPr>
            <p:ph idx="12" type="sldNum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theme" Target="../theme/theme2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1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1" name="Google Shape;11;p1"/>
            <p:cNvSpPr/>
            <p:nvPr/>
          </p:nvSpPr>
          <p:spPr>
            <a:xfrm>
              <a:off x="1627188" y="0"/>
              <a:ext cx="1122363" cy="5329238"/>
            </a:xfrm>
            <a:custGeom>
              <a:rect b="b" l="l" r="r" t="t"/>
              <a:pathLst>
                <a:path extrusionOk="0" h="3357" w="70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2" name="Google Shape;12;p1"/>
            <p:cNvSpPr/>
            <p:nvPr/>
          </p:nvSpPr>
          <p:spPr>
            <a:xfrm>
              <a:off x="1320800" y="0"/>
              <a:ext cx="1117600" cy="5276850"/>
            </a:xfrm>
            <a:custGeom>
              <a:rect b="b" l="l" r="r" t="t"/>
              <a:pathLst>
                <a:path extrusionOk="0" h="3324" w="70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13" name="Google Shape;13;p1"/>
            <p:cNvSpPr/>
            <p:nvPr/>
          </p:nvSpPr>
          <p:spPr>
            <a:xfrm>
              <a:off x="1320800" y="5238750"/>
              <a:ext cx="1228725" cy="1619250"/>
            </a:xfrm>
            <a:custGeom>
              <a:rect b="b" l="l" r="r" t="t"/>
              <a:pathLst>
                <a:path extrusionOk="0" h="1020" w="774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14" name="Google Shape;14;p1"/>
            <p:cNvSpPr/>
            <p:nvPr/>
          </p:nvSpPr>
          <p:spPr>
            <a:xfrm>
              <a:off x="1627188" y="5291138"/>
              <a:ext cx="1495425" cy="1566863"/>
            </a:xfrm>
            <a:custGeom>
              <a:rect b="b" l="l" r="r" t="t"/>
              <a:pathLst>
                <a:path extrusionOk="0" h="987" w="942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91347"/>
            </a:solidFill>
            <a:ln>
              <a:noFill/>
            </a:ln>
          </p:spPr>
        </p:sp>
        <p:sp>
          <p:nvSpPr>
            <p:cNvPr id="15" name="Google Shape;15;p1"/>
            <p:cNvSpPr/>
            <p:nvPr/>
          </p:nvSpPr>
          <p:spPr>
            <a:xfrm>
              <a:off x="1627188" y="5286375"/>
              <a:ext cx="2130425" cy="1571625"/>
            </a:xfrm>
            <a:custGeom>
              <a:rect b="b" l="l" r="r" t="t"/>
              <a:pathLst>
                <a:path extrusionOk="0" h="990" w="1342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6D1D6B"/>
            </a:solidFill>
            <a:ln>
              <a:noFill/>
            </a:ln>
          </p:spPr>
        </p:sp>
        <p:sp>
          <p:nvSpPr>
            <p:cNvPr id="16" name="Google Shape;16;p1"/>
            <p:cNvSpPr/>
            <p:nvPr/>
          </p:nvSpPr>
          <p:spPr>
            <a:xfrm>
              <a:off x="1320800" y="5238750"/>
              <a:ext cx="1695450" cy="1619250"/>
            </a:xfrm>
            <a:custGeom>
              <a:rect b="b" l="l" r="r" t="t"/>
              <a:pathLst>
                <a:path extrusionOk="0" h="1020" w="1068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3F3F3F"/>
            </a:solidFill>
            <a:ln>
              <a:noFill/>
            </a:ln>
          </p:spPr>
        </p:sp>
      </p:grpSp>
      <p:sp>
        <p:nvSpPr>
          <p:cNvPr id="17" name="Google Shape;17;p1"/>
          <p:cNvSpPr txBox="1"/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  <a:defRPr b="0" i="0" sz="4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8" name="Google Shape;18;p1"/>
          <p:cNvSpPr txBox="1"/>
          <p:nvPr>
            <p:ph idx="1" type="body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449580" lvl="0" marL="457200" marR="0" rtl="0" algn="l">
              <a:spcBef>
                <a:spcPts val="480"/>
              </a:spcBef>
              <a:spcAft>
                <a:spcPts val="0"/>
              </a:spcAft>
              <a:buClr>
                <a:srgbClr val="6D1D6B"/>
              </a:buClr>
              <a:buSzPts val="348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-412750" lvl="1" marL="914400" marR="0" rtl="0" algn="l">
              <a:spcBef>
                <a:spcPts val="600"/>
              </a:spcBef>
              <a:spcAft>
                <a:spcPts val="0"/>
              </a:spcAft>
              <a:buClr>
                <a:srgbClr val="6D1D6B"/>
              </a:buClr>
              <a:buSzPts val="29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-394335" lvl="2" marL="1371600" marR="0" rtl="0" algn="l">
              <a:spcBef>
                <a:spcPts val="600"/>
              </a:spcBef>
              <a:spcAft>
                <a:spcPts val="0"/>
              </a:spcAft>
              <a:buClr>
                <a:srgbClr val="6D1D6B"/>
              </a:buClr>
              <a:buSzPts val="261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-375919" lvl="3" marL="1828800" marR="0" rtl="0" algn="l">
              <a:spcBef>
                <a:spcPts val="600"/>
              </a:spcBef>
              <a:spcAft>
                <a:spcPts val="0"/>
              </a:spcAft>
              <a:buClr>
                <a:srgbClr val="6D1D6B"/>
              </a:buClr>
              <a:buSzPts val="232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-357504" lvl="4" marL="2286000" marR="0" rtl="0" algn="l">
              <a:spcBef>
                <a:spcPts val="600"/>
              </a:spcBef>
              <a:spcAft>
                <a:spcPts val="0"/>
              </a:spcAft>
              <a:buClr>
                <a:srgbClr val="6D1D6B"/>
              </a:buClr>
              <a:buSzPts val="203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-357504" lvl="5" marL="2743200" marR="0" rtl="0" algn="l">
              <a:spcBef>
                <a:spcPts val="600"/>
              </a:spcBef>
              <a:spcAft>
                <a:spcPts val="0"/>
              </a:spcAft>
              <a:buClr>
                <a:srgbClr val="6D1D6B"/>
              </a:buClr>
              <a:buSzPts val="203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-357504" lvl="6" marL="3200400" marR="0" rtl="0" algn="l">
              <a:spcBef>
                <a:spcPts val="600"/>
              </a:spcBef>
              <a:spcAft>
                <a:spcPts val="0"/>
              </a:spcAft>
              <a:buClr>
                <a:srgbClr val="6D1D6B"/>
              </a:buClr>
              <a:buSzPts val="203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-357504" lvl="7" marL="3657600" marR="0" rtl="0" algn="l">
              <a:spcBef>
                <a:spcPts val="600"/>
              </a:spcBef>
              <a:spcAft>
                <a:spcPts val="0"/>
              </a:spcAft>
              <a:buClr>
                <a:srgbClr val="6D1D6B"/>
              </a:buClr>
              <a:buSzPts val="203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-357504" lvl="8" marL="4114800" marR="0" rtl="0" algn="l">
              <a:spcBef>
                <a:spcPts val="600"/>
              </a:spcBef>
              <a:spcAft>
                <a:spcPts val="600"/>
              </a:spcAft>
              <a:buClr>
                <a:srgbClr val="6D1D6B"/>
              </a:buClr>
              <a:buSzPts val="203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9" name="Google Shape;19;p1"/>
          <p:cNvSpPr txBox="1"/>
          <p:nvPr>
            <p:ph idx="10" type="dt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20" name="Google Shape;20;p1"/>
          <p:cNvSpPr txBox="1"/>
          <p:nvPr>
            <p:ph idx="11" type="ftr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21" name="Google Shape;21;p1"/>
          <p:cNvSpPr txBox="1"/>
          <p:nvPr>
            <p:ph idx="12" type="sldNum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6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Relationship Id="rId4" Type="http://schemas.openxmlformats.org/officeDocument/2006/relationships/image" Target="../media/image6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Relationship Id="rId4" Type="http://schemas.openxmlformats.org/officeDocument/2006/relationships/image" Target="../media/image7.png"/><Relationship Id="rId5" Type="http://schemas.openxmlformats.org/officeDocument/2006/relationships/image" Target="../media/image10.png"/><Relationship Id="rId6" Type="http://schemas.openxmlformats.org/officeDocument/2006/relationships/image" Target="../media/image6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jpg"/><Relationship Id="rId4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4.png"/><Relationship Id="rId4" Type="http://schemas.openxmlformats.org/officeDocument/2006/relationships/image" Target="../media/image6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png"/><Relationship Id="rId4" Type="http://schemas.openxmlformats.org/officeDocument/2006/relationships/image" Target="../media/image6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s://www.youtube.com/watch?v=KEeSQvMCPLg&amp;ab_channel=2MinuteClassroom" TargetMode="External"/><Relationship Id="rId4" Type="http://schemas.openxmlformats.org/officeDocument/2006/relationships/image" Target="../media/image1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2.png"/><Relationship Id="rId4" Type="http://schemas.openxmlformats.org/officeDocument/2006/relationships/image" Target="../media/image17.jpg"/><Relationship Id="rId5" Type="http://schemas.openxmlformats.org/officeDocument/2006/relationships/image" Target="../media/image16.png"/><Relationship Id="rId6" Type="http://schemas.openxmlformats.org/officeDocument/2006/relationships/image" Target="../media/image1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2.png"/><Relationship Id="rId4" Type="http://schemas.openxmlformats.org/officeDocument/2006/relationships/image" Target="../media/image17.jpg"/><Relationship Id="rId5" Type="http://schemas.openxmlformats.org/officeDocument/2006/relationships/image" Target="../media/image16.png"/><Relationship Id="rId6" Type="http://schemas.openxmlformats.org/officeDocument/2006/relationships/image" Target="../media/image1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2.png"/><Relationship Id="rId4" Type="http://schemas.openxmlformats.org/officeDocument/2006/relationships/image" Target="../media/image17.jpg"/><Relationship Id="rId5" Type="http://schemas.openxmlformats.org/officeDocument/2006/relationships/image" Target="../media/image16.png"/><Relationship Id="rId6" Type="http://schemas.openxmlformats.org/officeDocument/2006/relationships/image" Target="../media/image15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2.png"/><Relationship Id="rId4" Type="http://schemas.openxmlformats.org/officeDocument/2006/relationships/image" Target="../media/image17.jpg"/><Relationship Id="rId5" Type="http://schemas.openxmlformats.org/officeDocument/2006/relationships/image" Target="../media/image16.png"/><Relationship Id="rId6" Type="http://schemas.openxmlformats.org/officeDocument/2006/relationships/image" Target="../media/image15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6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4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5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9"/>
          <p:cNvSpPr txBox="1"/>
          <p:nvPr>
            <p:ph type="ctrTitle"/>
          </p:nvPr>
        </p:nvSpPr>
        <p:spPr>
          <a:xfrm>
            <a:off x="3489649" y="2037528"/>
            <a:ext cx="7061651" cy="1388534"/>
          </a:xfrm>
          <a:prstGeom prst="rect">
            <a:avLst/>
          </a:prstGeom>
          <a:noFill/>
          <a:ln>
            <a:noFill/>
          </a:ln>
          <a:effectLst>
            <a:outerShdw blurRad="190500" algn="ctr" dir="2700000" dist="228600">
              <a:srgbClr val="000000">
                <a:alpha val="29803"/>
              </a:srgbClr>
            </a:outerShdw>
          </a:effectLst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orbel"/>
              <a:buNone/>
            </a:pPr>
            <a:r>
              <a:rPr b="1" i="1" lang="en-US" sz="8800">
                <a:solidFill>
                  <a:schemeClr val="accent1"/>
                </a:solidFill>
              </a:rPr>
              <a:t>Measurement</a:t>
            </a:r>
            <a:endParaRPr b="1" sz="8800">
              <a:solidFill>
                <a:schemeClr val="accent1"/>
              </a:solidFill>
            </a:endParaRPr>
          </a:p>
        </p:txBody>
      </p:sp>
      <p:pic>
        <p:nvPicPr>
          <p:cNvPr descr="A picture containing measuring stick, object, indoor, sky&#10;&#10;Description automatically generated" id="147" name="Google Shape;147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34635" y="3429000"/>
            <a:ext cx="5300159" cy="2911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0"/>
          <p:cNvSpPr txBox="1"/>
          <p:nvPr>
            <p:ph type="title"/>
          </p:nvPr>
        </p:nvSpPr>
        <p:spPr>
          <a:xfrm>
            <a:off x="2939143" y="612321"/>
            <a:ext cx="7821484" cy="1325563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Corbel"/>
              <a:buNone/>
            </a:pPr>
            <a:r>
              <a:rPr b="1" i="1" lang="en-US" sz="4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Main idea:</a:t>
            </a:r>
            <a:endParaRPr b="1" i="1" sz="4800">
              <a:solidFill>
                <a:schemeClr val="dk1"/>
              </a:solidFill>
            </a:endParaRPr>
          </a:p>
        </p:txBody>
      </p:sp>
      <p:pic>
        <p:nvPicPr>
          <p:cNvPr id="153" name="Google Shape;153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31373" y="720831"/>
            <a:ext cx="1622737" cy="1217053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20"/>
          <p:cNvSpPr txBox="1"/>
          <p:nvPr>
            <p:ph idx="1" type="body"/>
          </p:nvPr>
        </p:nvSpPr>
        <p:spPr>
          <a:xfrm>
            <a:off x="2939143" y="2243799"/>
            <a:ext cx="7821484" cy="3806578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 fontScale="925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ct val="145000"/>
              <a:buNone/>
            </a:pPr>
            <a:r>
              <a:rPr b="0" i="0" lang="en-US" sz="1800" u="none" strike="noStrik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 </a:t>
            </a:r>
            <a:endParaRPr/>
          </a:p>
          <a:p>
            <a:pPr indent="0" lvl="0" marL="0" rtl="0" algn="l">
              <a:spcBef>
                <a:spcPts val="933"/>
              </a:spcBef>
              <a:spcAft>
                <a:spcPts val="0"/>
              </a:spcAft>
              <a:buSzPct val="145000"/>
              <a:buNone/>
            </a:pPr>
            <a:r>
              <a:t/>
            </a:r>
            <a:endParaRPr sz="1800">
              <a:latin typeface="Proxima Nova"/>
              <a:ea typeface="Proxima Nova"/>
              <a:cs typeface="Proxima Nova"/>
              <a:sym typeface="Proxima Nova"/>
            </a:endParaRPr>
          </a:p>
          <a:p>
            <a:pPr indent="0" lvl="0" marL="0" rtl="0" algn="l">
              <a:spcBef>
                <a:spcPts val="1118"/>
              </a:spcBef>
              <a:spcAft>
                <a:spcPts val="0"/>
              </a:spcAft>
              <a:buSzPct val="145000"/>
              <a:buNone/>
            </a:pPr>
            <a:r>
              <a:t/>
            </a:r>
            <a:endParaRPr sz="2800"/>
          </a:p>
          <a:p>
            <a:pPr indent="0" lvl="0" marL="0" rtl="0" algn="l">
              <a:spcBef>
                <a:spcPts val="1118"/>
              </a:spcBef>
              <a:spcAft>
                <a:spcPts val="0"/>
              </a:spcAft>
              <a:buSzPct val="145000"/>
              <a:buNone/>
            </a:pPr>
            <a:r>
              <a:t/>
            </a:r>
            <a:endParaRPr sz="2800"/>
          </a:p>
          <a:p>
            <a:pPr indent="0" lvl="0" marL="0" rtl="0" algn="l">
              <a:spcBef>
                <a:spcPts val="1118"/>
              </a:spcBef>
              <a:spcAft>
                <a:spcPts val="0"/>
              </a:spcAft>
              <a:buSzPct val="145000"/>
              <a:buNone/>
            </a:pPr>
            <a:r>
              <a:t/>
            </a:r>
            <a:endParaRPr sz="2800"/>
          </a:p>
          <a:p>
            <a:pPr indent="-332160" lvl="0" marL="285750" rtl="0" algn="l">
              <a:spcBef>
                <a:spcPts val="1321"/>
              </a:spcBef>
              <a:spcAft>
                <a:spcPts val="0"/>
              </a:spcAft>
              <a:buSzPct val="145000"/>
              <a:buChar char="•"/>
            </a:pPr>
            <a:r>
              <a:rPr lang="en-US" sz="39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Making careful measurements allows scientists to repeat experiments and compare results.  </a:t>
            </a:r>
            <a:endParaRPr/>
          </a:p>
          <a:p>
            <a:pPr indent="0" lvl="0" marL="0" rtl="0" algn="l">
              <a:spcBef>
                <a:spcPts val="1710"/>
              </a:spcBef>
              <a:spcAft>
                <a:spcPts val="0"/>
              </a:spcAft>
              <a:buSzPct val="145000"/>
              <a:buNone/>
            </a:pPr>
            <a:r>
              <a:t/>
            </a:r>
            <a:endParaRPr b="1" i="1" sz="6000">
              <a:solidFill>
                <a:schemeClr val="dk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ctr">
              <a:spcBef>
                <a:spcPts val="1192"/>
              </a:spcBef>
              <a:spcAft>
                <a:spcPts val="0"/>
              </a:spcAft>
              <a:buSzPct val="145000"/>
              <a:buNone/>
            </a:pPr>
            <a:r>
              <a:t/>
            </a:r>
            <a:endParaRPr sz="3200">
              <a:solidFill>
                <a:schemeClr val="lt1"/>
              </a:solidFill>
            </a:endParaRPr>
          </a:p>
          <a:p>
            <a:pPr indent="-402272" lvl="0" marL="742950" rtl="0" algn="l">
              <a:spcBef>
                <a:spcPts val="1340"/>
              </a:spcBef>
              <a:spcAft>
                <a:spcPts val="0"/>
              </a:spcAft>
              <a:buSzPct val="145000"/>
              <a:buNone/>
            </a:pPr>
            <a:r>
              <a:t/>
            </a:r>
            <a:endParaRPr b="1" i="1" sz="4000">
              <a:solidFill>
                <a:schemeClr val="lt1"/>
              </a:solidFill>
            </a:endParaRPr>
          </a:p>
          <a:p>
            <a:pPr indent="-402272" lvl="0" marL="742950" rtl="0" algn="l">
              <a:spcBef>
                <a:spcPts val="1340"/>
              </a:spcBef>
              <a:spcAft>
                <a:spcPts val="0"/>
              </a:spcAft>
              <a:buSzPct val="145000"/>
              <a:buNone/>
            </a:pPr>
            <a:r>
              <a:t/>
            </a:r>
            <a:endParaRPr b="1" i="1" sz="4000">
              <a:solidFill>
                <a:schemeClr val="lt1"/>
              </a:solidFill>
            </a:endParaRPr>
          </a:p>
          <a:p>
            <a:pPr indent="-81343" lvl="0" marL="285750" rtl="0" algn="l">
              <a:spcBef>
                <a:spcPts val="1044"/>
              </a:spcBef>
              <a:spcAft>
                <a:spcPts val="0"/>
              </a:spcAft>
              <a:buSzPct val="145000"/>
              <a:buNone/>
            </a:pPr>
            <a:r>
              <a:t/>
            </a:r>
            <a:endParaRPr/>
          </a:p>
        </p:txBody>
      </p:sp>
      <p:pic>
        <p:nvPicPr>
          <p:cNvPr id="155" name="Google Shape;155;p20"/>
          <p:cNvPicPr preferRelativeResize="0"/>
          <p:nvPr/>
        </p:nvPicPr>
        <p:blipFill rotWithShape="1">
          <a:blip r:embed="rId4">
            <a:alphaModFix/>
          </a:blip>
          <a:srcRect b="0" l="18258" r="17583" t="0"/>
          <a:stretch/>
        </p:blipFill>
        <p:spPr>
          <a:xfrm>
            <a:off x="10896894" y="0"/>
            <a:ext cx="1295106" cy="9808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1"/>
          <p:cNvSpPr txBox="1"/>
          <p:nvPr>
            <p:ph type="title"/>
          </p:nvPr>
        </p:nvSpPr>
        <p:spPr>
          <a:xfrm>
            <a:off x="3366796" y="981950"/>
            <a:ext cx="5458407" cy="977480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Corbel"/>
              <a:buNone/>
            </a:pPr>
            <a:r>
              <a:rPr b="1" i="1" lang="en-US" sz="48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Essential Questions:</a:t>
            </a:r>
            <a:endParaRPr b="1" i="1" sz="4800">
              <a:solidFill>
                <a:srgbClr val="FF0000"/>
              </a:solidFill>
            </a:endParaRPr>
          </a:p>
        </p:txBody>
      </p:sp>
      <p:grpSp>
        <p:nvGrpSpPr>
          <p:cNvPr id="161" name="Google Shape;161;p21"/>
          <p:cNvGrpSpPr/>
          <p:nvPr/>
        </p:nvGrpSpPr>
        <p:grpSpPr>
          <a:xfrm>
            <a:off x="2593911" y="2382674"/>
            <a:ext cx="8591871" cy="3900131"/>
            <a:chOff x="0" y="40690"/>
            <a:chExt cx="8591871" cy="3900131"/>
          </a:xfrm>
        </p:grpSpPr>
        <p:sp>
          <p:nvSpPr>
            <p:cNvPr id="162" name="Google Shape;162;p21"/>
            <p:cNvSpPr/>
            <p:nvPr/>
          </p:nvSpPr>
          <p:spPr>
            <a:xfrm>
              <a:off x="0" y="40690"/>
              <a:ext cx="8591871" cy="1233179"/>
            </a:xfrm>
            <a:prstGeom prst="roundRect">
              <a:avLst>
                <a:gd fmla="val 16667" name="adj"/>
              </a:avLst>
            </a:prstGeom>
            <a:solidFill>
              <a:srgbClr val="D6BAED"/>
            </a:solidFill>
            <a:ln cap="rnd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" name="Google Shape;163;p21"/>
            <p:cNvSpPr txBox="1"/>
            <p:nvPr/>
          </p:nvSpPr>
          <p:spPr>
            <a:xfrm>
              <a:off x="60199" y="100889"/>
              <a:ext cx="8471473" cy="111278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18100" lIns="118100" spcFirstLastPara="1" rIns="118100" wrap="square" tIns="118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100"/>
                <a:buFont typeface="Corbel"/>
                <a:buNone/>
              </a:pPr>
              <a:r>
                <a:rPr b="1" i="1" lang="en-US" sz="3100" u="none" cap="none" strike="noStrik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Why are the results of measurements often reported with an uncertainty? </a:t>
              </a:r>
              <a:endParaRPr/>
            </a:p>
          </p:txBody>
        </p:sp>
        <p:sp>
          <p:nvSpPr>
            <p:cNvPr id="164" name="Google Shape;164;p21"/>
            <p:cNvSpPr/>
            <p:nvPr/>
          </p:nvSpPr>
          <p:spPr>
            <a:xfrm>
              <a:off x="0" y="1353821"/>
              <a:ext cx="8591871" cy="1233179"/>
            </a:xfrm>
            <a:prstGeom prst="roundRect">
              <a:avLst>
                <a:gd fmla="val 16667" name="adj"/>
              </a:avLst>
            </a:prstGeom>
            <a:solidFill>
              <a:srgbClr val="C299E4"/>
            </a:solidFill>
            <a:ln cap="rnd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" name="Google Shape;165;p21"/>
            <p:cNvSpPr txBox="1"/>
            <p:nvPr/>
          </p:nvSpPr>
          <p:spPr>
            <a:xfrm>
              <a:off x="60199" y="1414020"/>
              <a:ext cx="8471473" cy="111278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18100" lIns="118100" spcFirstLastPara="1" rIns="118100" wrap="square" tIns="118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100"/>
                <a:buFont typeface="Corbel"/>
                <a:buNone/>
              </a:pPr>
              <a:r>
                <a:rPr b="0" i="0" lang="en-US" sz="3100" u="none" cap="none" strike="noStrike">
                  <a:solidFill>
                    <a:schemeClr val="lt1"/>
                  </a:solidFill>
                  <a:latin typeface="Corbel"/>
                  <a:ea typeface="Corbel"/>
                  <a:cs typeface="Corbel"/>
                  <a:sym typeface="Corbel"/>
                </a:rPr>
                <a:t>What is the difference between precision and accuracy? </a:t>
              </a:r>
              <a:endParaRPr/>
            </a:p>
          </p:txBody>
        </p:sp>
        <p:sp>
          <p:nvSpPr>
            <p:cNvPr id="166" name="Google Shape;166;p21"/>
            <p:cNvSpPr/>
            <p:nvPr/>
          </p:nvSpPr>
          <p:spPr>
            <a:xfrm>
              <a:off x="0" y="2707642"/>
              <a:ext cx="8591871" cy="1233179"/>
            </a:xfrm>
            <a:prstGeom prst="roundRect">
              <a:avLst>
                <a:gd fmla="val 16667" name="adj"/>
              </a:avLst>
            </a:prstGeom>
            <a:solidFill>
              <a:schemeClr val="accent2"/>
            </a:solidFill>
            <a:ln cap="rnd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" name="Google Shape;167;p21"/>
            <p:cNvSpPr txBox="1"/>
            <p:nvPr/>
          </p:nvSpPr>
          <p:spPr>
            <a:xfrm>
              <a:off x="60199" y="2767841"/>
              <a:ext cx="8471473" cy="111278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18100" lIns="118100" spcFirstLastPara="1" rIns="118100" wrap="square" tIns="118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100"/>
                <a:buFont typeface="Corbel"/>
                <a:buNone/>
              </a:pPr>
              <a:r>
                <a:rPr b="0" i="0" lang="en-US" sz="3100" u="none" cap="none" strike="noStrike">
                  <a:solidFill>
                    <a:schemeClr val="lt1"/>
                  </a:solidFill>
                  <a:latin typeface="Corbel"/>
                  <a:ea typeface="Corbel"/>
                  <a:cs typeface="Corbel"/>
                  <a:sym typeface="Corbel"/>
                </a:rPr>
                <a:t>What is a common source of error when making a measurement? </a:t>
              </a:r>
              <a:endParaRPr/>
            </a:p>
          </p:txBody>
        </p:sp>
      </p:grpSp>
      <p:pic>
        <p:nvPicPr>
          <p:cNvPr id="168" name="Google Shape;168;p21"/>
          <p:cNvPicPr preferRelativeResize="0"/>
          <p:nvPr/>
        </p:nvPicPr>
        <p:blipFill rotWithShape="1">
          <a:blip r:embed="rId3">
            <a:alphaModFix/>
          </a:blip>
          <a:srcRect b="0" l="18258" r="17583" t="0"/>
          <a:stretch/>
        </p:blipFill>
        <p:spPr>
          <a:xfrm>
            <a:off x="10896894" y="0"/>
            <a:ext cx="1295106" cy="9808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Google Shape;173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33955" y="622105"/>
            <a:ext cx="1622737" cy="1217053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22"/>
          <p:cNvSpPr txBox="1"/>
          <p:nvPr>
            <p:ph type="title"/>
          </p:nvPr>
        </p:nvSpPr>
        <p:spPr>
          <a:xfrm>
            <a:off x="2295435" y="663987"/>
            <a:ext cx="6637464" cy="1133291"/>
          </a:xfrm>
          <a:prstGeom prst="rect">
            <a:avLst/>
          </a:prstGeom>
          <a:solidFill>
            <a:srgbClr val="C7BDEF"/>
          </a:solidFill>
          <a:ln cap="rnd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</a:pPr>
            <a:r>
              <a:rPr b="1" lang="en-US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Key words and expressions: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175" name="Google Shape;175;p22"/>
          <p:cNvSpPr txBox="1"/>
          <p:nvPr>
            <p:ph idx="1" type="body"/>
          </p:nvPr>
        </p:nvSpPr>
        <p:spPr>
          <a:xfrm>
            <a:off x="1530220" y="2118048"/>
            <a:ext cx="9955763" cy="4404049"/>
          </a:xfrm>
          <a:prstGeom prst="rect">
            <a:avLst/>
          </a:prstGeom>
          <a:solidFill>
            <a:schemeClr val="lt1"/>
          </a:solidFill>
          <a:ln cap="rnd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5220"/>
              <a:buNone/>
            </a:pPr>
            <a:r>
              <a:t/>
            </a:r>
            <a:endParaRPr b="1" sz="3600">
              <a:solidFill>
                <a:schemeClr val="accent1"/>
              </a:solidFill>
            </a:endParaRPr>
          </a:p>
          <a:p>
            <a:pPr indent="0" lvl="0" marL="0" rtl="0" algn="l">
              <a:spcBef>
                <a:spcPts val="1320"/>
              </a:spcBef>
              <a:spcAft>
                <a:spcPts val="0"/>
              </a:spcAft>
              <a:buSzPts val="5220"/>
              <a:buNone/>
            </a:pPr>
            <a:r>
              <a:t/>
            </a:r>
            <a:endParaRPr b="1" sz="3600">
              <a:solidFill>
                <a:srgbClr val="FFFFFF"/>
              </a:solidFill>
            </a:endParaRPr>
          </a:p>
        </p:txBody>
      </p:sp>
      <p:sp>
        <p:nvSpPr>
          <p:cNvPr id="176" name="Google Shape;176;p22"/>
          <p:cNvSpPr txBox="1"/>
          <p:nvPr/>
        </p:nvSpPr>
        <p:spPr>
          <a:xfrm>
            <a:off x="1930204" y="2759588"/>
            <a:ext cx="4357396" cy="3036992"/>
          </a:xfrm>
          <a:prstGeom prst="rect">
            <a:avLst/>
          </a:prstGeom>
          <a:solidFill>
            <a:srgbClr val="C7BDEF"/>
          </a:solidFill>
          <a:ln cap="rnd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560"/>
              <a:buFont typeface="Noto Sans Symbols"/>
              <a:buNone/>
            </a:pPr>
            <a:r>
              <a:rPr b="1" i="1" lang="en-US" sz="3200" u="none" cap="none" strike="noStrike">
                <a:solidFill>
                  <a:srgbClr val="3F3F3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 Review vocabulary</a:t>
            </a:r>
            <a:endParaRPr/>
          </a:p>
          <a:p>
            <a:pPr indent="0" lvl="0" marL="0" marR="0" rtl="0" algn="l">
              <a:spcBef>
                <a:spcPts val="1300"/>
              </a:spcBef>
              <a:spcAft>
                <a:spcPts val="0"/>
              </a:spcAft>
              <a:buClr>
                <a:schemeClr val="accent1"/>
              </a:buClr>
              <a:buSzPts val="2560"/>
              <a:buFont typeface="Noto Sans Symbols"/>
              <a:buNone/>
            </a:pPr>
            <a:r>
              <a:rPr b="0" i="0" lang="en-US" sz="3200" u="none" cap="none" strike="noStrike">
                <a:solidFill>
                  <a:srgbClr val="3F3F3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 </a:t>
            </a:r>
            <a:endParaRPr/>
          </a:p>
          <a:p>
            <a:pPr indent="-342900" lvl="0" marL="3429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►"/>
            </a:pPr>
            <a:r>
              <a:rPr b="1" i="0" lang="en-US" sz="2000" u="none" cap="none" strike="noStrike">
                <a:solidFill>
                  <a:srgbClr val="3F3F3F"/>
                </a:solidFill>
                <a:latin typeface="Corbel"/>
                <a:ea typeface="Corbel"/>
                <a:cs typeface="Corbel"/>
                <a:sym typeface="Corbel"/>
              </a:rPr>
              <a:t>   </a:t>
            </a:r>
            <a:r>
              <a:rPr b="1" i="0" lang="en-US" sz="2800" u="none" cap="none" strike="noStrike">
                <a:solidFill>
                  <a:srgbClr val="3F3F3F"/>
                </a:solidFill>
                <a:latin typeface="Corbel"/>
                <a:ea typeface="Corbel"/>
                <a:cs typeface="Corbel"/>
                <a:sym typeface="Corbel"/>
              </a:rPr>
              <a:t>Parallax </a:t>
            </a:r>
            <a:r>
              <a:rPr b="0" i="0" lang="en-US" sz="2800" u="none" cap="none" strike="noStrike">
                <a:solidFill>
                  <a:srgbClr val="3F3F3F"/>
                </a:solidFill>
                <a:latin typeface="Corbel"/>
                <a:ea typeface="Corbel"/>
                <a:cs typeface="Corbel"/>
                <a:sym typeface="Corbel"/>
              </a:rPr>
              <a:t>the apparent shift in the position of an object when it is viewed from different angles</a:t>
            </a:r>
            <a:endParaRPr b="0" i="0" sz="2000" u="none" cap="none" strike="noStrike">
              <a:solidFill>
                <a:srgbClr val="3F3F3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177" name="Google Shape;177;p22"/>
          <p:cNvSpPr txBox="1"/>
          <p:nvPr/>
        </p:nvSpPr>
        <p:spPr>
          <a:xfrm>
            <a:off x="6568751" y="2759588"/>
            <a:ext cx="4542846" cy="3036993"/>
          </a:xfrm>
          <a:prstGeom prst="rect">
            <a:avLst/>
          </a:prstGeom>
          <a:solidFill>
            <a:srgbClr val="C7BDEF"/>
          </a:solidFill>
          <a:ln cap="rnd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1" lang="en-US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New vocabulary</a:t>
            </a:r>
            <a:endParaRPr/>
          </a:p>
          <a:p>
            <a:pPr indent="-285750" lvl="1" marL="742950" marR="0" rtl="0" algn="l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Measurement </a:t>
            </a:r>
            <a:endParaRPr/>
          </a:p>
          <a:p>
            <a:pPr indent="-285750" lvl="1" marL="742950" marR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Precision </a:t>
            </a:r>
            <a:endParaRPr/>
          </a:p>
          <a:p>
            <a:pPr indent="-285750" lvl="1" marL="742950" marR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Accuracy</a:t>
            </a:r>
            <a:endParaRPr b="1" i="0" sz="32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 cap="none" strike="noStrike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78" name="Google Shape;178;p22"/>
          <p:cNvPicPr preferRelativeResize="0"/>
          <p:nvPr/>
        </p:nvPicPr>
        <p:blipFill rotWithShape="1">
          <a:blip r:embed="rId4">
            <a:alphaModFix/>
          </a:blip>
          <a:srcRect b="0" l="18258" r="17583" t="0"/>
          <a:stretch/>
        </p:blipFill>
        <p:spPr>
          <a:xfrm>
            <a:off x="10896894" y="0"/>
            <a:ext cx="1295106" cy="9808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3"/>
          <p:cNvSpPr txBox="1"/>
          <p:nvPr>
            <p:ph type="title"/>
          </p:nvPr>
        </p:nvSpPr>
        <p:spPr>
          <a:xfrm>
            <a:off x="1451579" y="2312377"/>
            <a:ext cx="3272093" cy="26741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</a:pPr>
            <a:br>
              <a:rPr lang="en-US"/>
            </a:br>
            <a:r>
              <a:rPr lang="en-US" sz="3600"/>
              <a:t>Students will be able to:</a:t>
            </a:r>
            <a:br>
              <a:rPr lang="en-US" sz="3600"/>
            </a:br>
            <a:endParaRPr/>
          </a:p>
        </p:txBody>
      </p:sp>
      <p:grpSp>
        <p:nvGrpSpPr>
          <p:cNvPr id="184" name="Google Shape;184;p23"/>
          <p:cNvGrpSpPr/>
          <p:nvPr/>
        </p:nvGrpSpPr>
        <p:grpSpPr>
          <a:xfrm>
            <a:off x="5188714" y="1322168"/>
            <a:ext cx="6258521" cy="4635955"/>
            <a:chOff x="0" y="566"/>
            <a:chExt cx="6258521" cy="4635955"/>
          </a:xfrm>
        </p:grpSpPr>
        <p:sp>
          <p:nvSpPr>
            <p:cNvPr id="185" name="Google Shape;185;p23"/>
            <p:cNvSpPr/>
            <p:nvPr/>
          </p:nvSpPr>
          <p:spPr>
            <a:xfrm>
              <a:off x="0" y="566"/>
              <a:ext cx="6258521" cy="1324558"/>
            </a:xfrm>
            <a:prstGeom prst="roundRect">
              <a:avLst>
                <a:gd fmla="val 10000" name="adj"/>
              </a:avLst>
            </a:prstGeom>
            <a:solidFill>
              <a:srgbClr val="9B55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6" name="Google Shape;186;p23"/>
            <p:cNvSpPr/>
            <p:nvPr/>
          </p:nvSpPr>
          <p:spPr>
            <a:xfrm>
              <a:off x="400679" y="298591"/>
              <a:ext cx="728507" cy="728507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" name="Google Shape;187;p23"/>
            <p:cNvSpPr/>
            <p:nvPr/>
          </p:nvSpPr>
          <p:spPr>
            <a:xfrm>
              <a:off x="1529865" y="566"/>
              <a:ext cx="4728655" cy="132455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8" name="Google Shape;188;p23"/>
            <p:cNvSpPr txBox="1"/>
            <p:nvPr/>
          </p:nvSpPr>
          <p:spPr>
            <a:xfrm>
              <a:off x="1529865" y="566"/>
              <a:ext cx="4728655" cy="132455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40175" lIns="140175" spcFirstLastPara="1" rIns="140175" wrap="square" tIns="1401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500"/>
                <a:buFont typeface="Corbel"/>
                <a:buNone/>
              </a:pPr>
              <a:r>
                <a:rPr b="1" i="0" lang="en-US" sz="2500" u="none" cap="none" strike="noStrik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Define what a measurement is. </a:t>
              </a:r>
              <a:endParaRPr b="0" i="0" sz="25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189" name="Google Shape;189;p23"/>
            <p:cNvSpPr/>
            <p:nvPr/>
          </p:nvSpPr>
          <p:spPr>
            <a:xfrm>
              <a:off x="0" y="1656264"/>
              <a:ext cx="6258521" cy="1324558"/>
            </a:xfrm>
            <a:prstGeom prst="roundRect">
              <a:avLst>
                <a:gd fmla="val 10000" name="adj"/>
              </a:avLst>
            </a:prstGeom>
            <a:solidFill>
              <a:srgbClr val="735BD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0" name="Google Shape;190;p23"/>
            <p:cNvSpPr/>
            <p:nvPr/>
          </p:nvSpPr>
          <p:spPr>
            <a:xfrm>
              <a:off x="400679" y="1954290"/>
              <a:ext cx="728507" cy="728507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1" name="Google Shape;191;p23"/>
            <p:cNvSpPr/>
            <p:nvPr/>
          </p:nvSpPr>
          <p:spPr>
            <a:xfrm>
              <a:off x="1529865" y="1656264"/>
              <a:ext cx="4728655" cy="132455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2" name="Google Shape;192;p23"/>
            <p:cNvSpPr txBox="1"/>
            <p:nvPr/>
          </p:nvSpPr>
          <p:spPr>
            <a:xfrm>
              <a:off x="1529865" y="1656264"/>
              <a:ext cx="4728655" cy="132455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40175" lIns="140175" spcFirstLastPara="1" rIns="140175" wrap="square" tIns="1401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500"/>
                <a:buFont typeface="Corbel"/>
                <a:buNone/>
              </a:pPr>
              <a:r>
                <a:rPr b="1" i="0" lang="en-US" sz="2500" u="none" cap="none" strike="noStrik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Recognize the difference between error and uncertainty. </a:t>
              </a:r>
              <a:endParaRPr b="0" i="0" sz="25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193" name="Google Shape;193;p23"/>
            <p:cNvSpPr/>
            <p:nvPr/>
          </p:nvSpPr>
          <p:spPr>
            <a:xfrm>
              <a:off x="0" y="3311963"/>
              <a:ext cx="6258521" cy="1324558"/>
            </a:xfrm>
            <a:prstGeom prst="roundRect">
              <a:avLst>
                <a:gd fmla="val 10000" name="adj"/>
              </a:avLst>
            </a:prstGeom>
            <a:solidFill>
              <a:srgbClr val="655DB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4" name="Google Shape;194;p23"/>
            <p:cNvSpPr/>
            <p:nvPr/>
          </p:nvSpPr>
          <p:spPr>
            <a:xfrm>
              <a:off x="400679" y="3609988"/>
              <a:ext cx="728507" cy="728507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 cap="rnd" cmpd="sng" w="15875">
              <a:solidFill>
                <a:schemeClr val="lt1">
                  <a:alpha val="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5" name="Google Shape;195;p23"/>
            <p:cNvSpPr/>
            <p:nvPr/>
          </p:nvSpPr>
          <p:spPr>
            <a:xfrm>
              <a:off x="1529865" y="3311963"/>
              <a:ext cx="4728655" cy="132455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" name="Google Shape;196;p23"/>
            <p:cNvSpPr txBox="1"/>
            <p:nvPr/>
          </p:nvSpPr>
          <p:spPr>
            <a:xfrm>
              <a:off x="1529865" y="3311963"/>
              <a:ext cx="4728655" cy="132455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40175" lIns="140175" spcFirstLastPara="1" rIns="140175" wrap="square" tIns="1401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500"/>
                <a:buFont typeface="Corbel"/>
                <a:buNone/>
              </a:pPr>
              <a:r>
                <a:rPr b="1" i="0" lang="en-US" sz="2500" u="none" cap="none" strike="noStrik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State the difference between precision and accuracy. </a:t>
              </a:r>
              <a:endParaRPr b="0" i="0" sz="25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</p:grpSp>
      <p:sp>
        <p:nvSpPr>
          <p:cNvPr id="197" name="Google Shape;197;p23"/>
          <p:cNvSpPr txBox="1"/>
          <p:nvPr/>
        </p:nvSpPr>
        <p:spPr>
          <a:xfrm>
            <a:off x="1604865" y="1321602"/>
            <a:ext cx="3430563" cy="1430929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 fontScale="97500"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rebuchet MS"/>
              <a:buNone/>
            </a:pPr>
            <a:r>
              <a:rPr b="1" i="1" lang="en-US" sz="40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Learning Objectives</a:t>
            </a:r>
            <a:endParaRPr/>
          </a:p>
        </p:txBody>
      </p:sp>
      <p:pic>
        <p:nvPicPr>
          <p:cNvPr id="198" name="Google Shape;198;p23"/>
          <p:cNvPicPr preferRelativeResize="0"/>
          <p:nvPr/>
        </p:nvPicPr>
        <p:blipFill rotWithShape="1">
          <a:blip r:embed="rId6">
            <a:alphaModFix/>
          </a:blip>
          <a:srcRect b="0" l="18258" r="17583" t="0"/>
          <a:stretch/>
        </p:blipFill>
        <p:spPr>
          <a:xfrm>
            <a:off x="10896894" y="0"/>
            <a:ext cx="1295106" cy="9808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4"/>
          <p:cNvSpPr/>
          <p:nvPr/>
        </p:nvSpPr>
        <p:spPr>
          <a:xfrm>
            <a:off x="2392736" y="466852"/>
            <a:ext cx="5349083" cy="884022"/>
          </a:xfrm>
          <a:prstGeom prst="round2DiagRect">
            <a:avLst>
              <a:gd fmla="val 16667" name="adj1"/>
              <a:gd fmla="val 0" name="adj2"/>
            </a:avLst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04" name="Google Shape;204;p24"/>
          <p:cNvSpPr txBox="1"/>
          <p:nvPr/>
        </p:nvSpPr>
        <p:spPr>
          <a:xfrm>
            <a:off x="2823934" y="586630"/>
            <a:ext cx="399985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4000" u="none" cap="none" strike="noStrike">
                <a:solidFill>
                  <a:schemeClr val="dk1"/>
                </a:solidFill>
                <a:latin typeface="Algerian"/>
                <a:ea typeface="Algerian"/>
                <a:cs typeface="Algerian"/>
                <a:sym typeface="Algerian"/>
              </a:rPr>
              <a:t>BRAIN GEAR </a:t>
            </a:r>
            <a:endParaRPr/>
          </a:p>
        </p:txBody>
      </p:sp>
      <p:pic>
        <p:nvPicPr>
          <p:cNvPr id="205" name="Google Shape;205;p24"/>
          <p:cNvPicPr preferRelativeResize="0"/>
          <p:nvPr/>
        </p:nvPicPr>
        <p:blipFill rotWithShape="1">
          <a:blip r:embed="rId3">
            <a:alphaModFix/>
          </a:blip>
          <a:srcRect b="0" l="18258" r="17583" t="0"/>
          <a:stretch/>
        </p:blipFill>
        <p:spPr>
          <a:xfrm>
            <a:off x="10896894" y="0"/>
            <a:ext cx="1295106" cy="9808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704748" y="1594376"/>
            <a:ext cx="6238080" cy="3567532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24"/>
          <p:cNvSpPr txBox="1"/>
          <p:nvPr/>
        </p:nvSpPr>
        <p:spPr>
          <a:xfrm>
            <a:off x="4393141" y="5405410"/>
            <a:ext cx="7233557" cy="1077218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“Sam is taller than Dany. Dany is taller than Alex. Which one is Dany?” 	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5"/>
          <p:cNvSpPr txBox="1"/>
          <p:nvPr>
            <p:ph type="title"/>
          </p:nvPr>
        </p:nvSpPr>
        <p:spPr>
          <a:xfrm>
            <a:off x="1595535" y="634482"/>
            <a:ext cx="5858004" cy="989045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rbel"/>
              <a:buNone/>
            </a:pPr>
            <a:br>
              <a:rPr b="1" i="1" lang="en-US" sz="4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b="1" i="1" lang="en-US" sz="4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What is a Measurement?</a:t>
            </a:r>
            <a:br>
              <a:rPr b="1" i="1" lang="en-US" sz="4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</a:br>
            <a:endParaRPr i="1" sz="4400"/>
          </a:p>
        </p:txBody>
      </p:sp>
      <p:sp>
        <p:nvSpPr>
          <p:cNvPr id="213" name="Google Shape;213;p25"/>
          <p:cNvSpPr txBox="1"/>
          <p:nvPr>
            <p:ph idx="1" type="body"/>
          </p:nvPr>
        </p:nvSpPr>
        <p:spPr>
          <a:xfrm>
            <a:off x="1484310" y="1894113"/>
            <a:ext cx="10018713" cy="4441373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331470" lvl="0" marL="292100" rtl="0" algn="l">
              <a:spcBef>
                <a:spcPts val="0"/>
              </a:spcBef>
              <a:spcAft>
                <a:spcPts val="0"/>
              </a:spcAft>
              <a:buSzPts val="5220"/>
              <a:buChar char="•"/>
            </a:pPr>
            <a:r>
              <a:rPr b="1" i="1" lang="en-US" sz="36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 </a:t>
            </a:r>
            <a:r>
              <a:rPr b="1" i="1" lang="en-US" sz="3600">
                <a:solidFill>
                  <a:schemeClr val="accent2"/>
                </a:solidFill>
                <a:latin typeface="Corbel"/>
                <a:ea typeface="Corbel"/>
                <a:cs typeface="Corbel"/>
                <a:sym typeface="Corbel"/>
              </a:rPr>
              <a:t>measurement</a:t>
            </a:r>
            <a:r>
              <a:rPr b="1" i="1" lang="en-US" sz="36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is a comparison between an unknown quantity and a standard.</a:t>
            </a:r>
            <a:endParaRPr/>
          </a:p>
          <a:p>
            <a:pPr indent="-220980" lvl="1" marL="749300" rtl="0" algn="l">
              <a:spcBef>
                <a:spcPts val="1800"/>
              </a:spcBef>
              <a:spcAft>
                <a:spcPts val="0"/>
              </a:spcAft>
              <a:buSzPts val="3480"/>
              <a:buChar char="•"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Ex. </a:t>
            </a:r>
            <a:r>
              <a:rPr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Measuring the mass of a rolling cart.  The unknown quantity is the cart, the standard is the gram as defined the instrument being used.  </a:t>
            </a:r>
            <a:endParaRPr b="1" sz="2400"/>
          </a:p>
          <a:p>
            <a:pPr indent="-292100" lvl="0" marL="292100" rtl="0" algn="l">
              <a:spcBef>
                <a:spcPts val="2000"/>
              </a:spcBef>
              <a:spcAft>
                <a:spcPts val="0"/>
              </a:spcAft>
              <a:buSzPts val="4060"/>
              <a:buChar char="•"/>
            </a:pPr>
            <a:r>
              <a:rPr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Careful measurements enable you to derive the relationship between any two quantities.</a:t>
            </a:r>
            <a:endParaRPr/>
          </a:p>
          <a:p>
            <a:pPr indent="-64770" lvl="0" marL="285750" rtl="0" algn="l">
              <a:spcBef>
                <a:spcPts val="1080"/>
              </a:spcBef>
              <a:spcAft>
                <a:spcPts val="0"/>
              </a:spcAft>
              <a:buSzPts val="3480"/>
              <a:buNone/>
            </a:pPr>
            <a:r>
              <a:t/>
            </a:r>
            <a:endParaRPr/>
          </a:p>
        </p:txBody>
      </p:sp>
      <p:pic>
        <p:nvPicPr>
          <p:cNvPr id="214" name="Google Shape;214;p25"/>
          <p:cNvPicPr preferRelativeResize="0"/>
          <p:nvPr/>
        </p:nvPicPr>
        <p:blipFill rotWithShape="1">
          <a:blip r:embed="rId3">
            <a:alphaModFix/>
          </a:blip>
          <a:srcRect b="0" l="18258" r="17583" t="0"/>
          <a:stretch/>
        </p:blipFill>
        <p:spPr>
          <a:xfrm>
            <a:off x="10896894" y="0"/>
            <a:ext cx="1295106" cy="9808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6"/>
          <p:cNvSpPr txBox="1"/>
          <p:nvPr>
            <p:ph idx="1" type="body"/>
          </p:nvPr>
        </p:nvSpPr>
        <p:spPr>
          <a:xfrm>
            <a:off x="1790685" y="2110902"/>
            <a:ext cx="9366942" cy="3998067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 fontScale="92500" lnSpcReduction="20000"/>
          </a:bodyPr>
          <a:lstStyle/>
          <a:p>
            <a:pPr indent="-53625" lvl="0" marL="292100" rtl="0" algn="l">
              <a:spcBef>
                <a:spcPts val="0"/>
              </a:spcBef>
              <a:spcAft>
                <a:spcPts val="0"/>
              </a:spcAft>
              <a:buSzPct val="145000"/>
              <a:buNone/>
            </a:pPr>
            <a:r>
              <a:t/>
            </a:r>
            <a:endParaRPr sz="2800"/>
          </a:p>
          <a:p>
            <a:pPr indent="-292099" lvl="0" marL="292100" rtl="0" algn="l">
              <a:spcBef>
                <a:spcPts val="1988"/>
              </a:spcBef>
              <a:spcAft>
                <a:spcPts val="0"/>
              </a:spcAft>
              <a:buSzPct val="145000"/>
              <a:buChar char="•"/>
            </a:pPr>
            <a:r>
              <a:rPr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When a measurement is made, the results are often reported with </a:t>
            </a:r>
            <a:r>
              <a:rPr b="1" i="1" lang="en-US" sz="3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uncertainty.</a:t>
            </a:r>
            <a:endParaRPr b="1" i="1" sz="2800"/>
          </a:p>
          <a:p>
            <a:pPr indent="-292099" lvl="0" marL="292100" rtl="0" algn="l">
              <a:spcBef>
                <a:spcPts val="1895"/>
              </a:spcBef>
              <a:spcAft>
                <a:spcPts val="0"/>
              </a:spcAft>
              <a:buSzPct val="145000"/>
              <a:buChar char="•"/>
            </a:pPr>
            <a:r>
              <a:rPr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Therefore, before fully accepting new data, other scientists examine the experiment, looking for possible sources of </a:t>
            </a:r>
            <a:r>
              <a:rPr b="1" i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errors</a:t>
            </a:r>
            <a:r>
              <a:rPr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, and try to reproduce the results.</a:t>
            </a:r>
            <a:endParaRPr/>
          </a:p>
          <a:p>
            <a:pPr indent="-285749" lvl="0" marL="285750" rtl="0" algn="l">
              <a:spcBef>
                <a:spcPts val="1118"/>
              </a:spcBef>
              <a:spcAft>
                <a:spcPts val="0"/>
              </a:spcAft>
              <a:buSzPct val="145000"/>
              <a:buChar char="•"/>
            </a:pPr>
            <a:r>
              <a:rPr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Sometimes none of the measurements exactly matches but the uncertainties in all measurements should in all overlap, and the agree with each other.</a:t>
            </a:r>
            <a:endParaRPr sz="2800"/>
          </a:p>
          <a:p>
            <a:pPr indent="0" lvl="0" marL="0" rtl="0" algn="l">
              <a:spcBef>
                <a:spcPts val="1044"/>
              </a:spcBef>
              <a:spcAft>
                <a:spcPts val="0"/>
              </a:spcAft>
              <a:buSzPct val="145000"/>
              <a:buNone/>
            </a:pPr>
            <a:r>
              <a:t/>
            </a:r>
            <a:endParaRPr/>
          </a:p>
        </p:txBody>
      </p:sp>
      <p:sp>
        <p:nvSpPr>
          <p:cNvPr id="220" name="Google Shape;220;p26"/>
          <p:cNvSpPr txBox="1"/>
          <p:nvPr>
            <p:ph type="title"/>
          </p:nvPr>
        </p:nvSpPr>
        <p:spPr>
          <a:xfrm>
            <a:off x="1790685" y="749031"/>
            <a:ext cx="5602933" cy="989045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rbel"/>
              <a:buNone/>
            </a:pPr>
            <a:br>
              <a:rPr b="1" i="1" lang="en-US" sz="4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b="1" i="1" lang="en-US" sz="49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Comparing Results</a:t>
            </a:r>
            <a:br>
              <a:rPr b="1" lang="en-US" sz="4400">
                <a:solidFill>
                  <a:srgbClr val="B13142"/>
                </a:solidFill>
                <a:latin typeface="Corbel"/>
                <a:ea typeface="Corbel"/>
                <a:cs typeface="Corbel"/>
                <a:sym typeface="Corbel"/>
              </a:rPr>
            </a:br>
            <a:endParaRPr i="1" sz="4400"/>
          </a:p>
        </p:txBody>
      </p:sp>
      <p:pic>
        <p:nvPicPr>
          <p:cNvPr id="221" name="Google Shape;221;p26"/>
          <p:cNvPicPr preferRelativeResize="0"/>
          <p:nvPr/>
        </p:nvPicPr>
        <p:blipFill rotWithShape="1">
          <a:blip r:embed="rId3">
            <a:alphaModFix/>
          </a:blip>
          <a:srcRect b="0" l="18258" r="17583" t="0"/>
          <a:stretch/>
        </p:blipFill>
        <p:spPr>
          <a:xfrm>
            <a:off x="10896894" y="0"/>
            <a:ext cx="1295106" cy="9808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7"/>
          <p:cNvSpPr txBox="1"/>
          <p:nvPr>
            <p:ph type="title"/>
          </p:nvPr>
        </p:nvSpPr>
        <p:spPr>
          <a:xfrm>
            <a:off x="1717576" y="419877"/>
            <a:ext cx="5924196" cy="906623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rbel"/>
              <a:buNone/>
            </a:pPr>
            <a:br>
              <a:rPr b="1" i="1" lang="en-US" sz="4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b="1" i="1" lang="en-US" sz="4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Precision Versus Accuracy</a:t>
            </a:r>
            <a:br>
              <a:rPr b="1" lang="en-US" sz="4000">
                <a:solidFill>
                  <a:srgbClr val="B13142"/>
                </a:solidFill>
                <a:latin typeface="Corbel"/>
                <a:ea typeface="Corbel"/>
                <a:cs typeface="Corbel"/>
                <a:sym typeface="Corbel"/>
              </a:rPr>
            </a:br>
            <a:endParaRPr/>
          </a:p>
        </p:txBody>
      </p:sp>
      <p:pic>
        <p:nvPicPr>
          <p:cNvPr id="227" name="Google Shape;227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17576" y="2024744"/>
            <a:ext cx="8524327" cy="3323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27"/>
          <p:cNvPicPr preferRelativeResize="0"/>
          <p:nvPr/>
        </p:nvPicPr>
        <p:blipFill rotWithShape="1">
          <a:blip r:embed="rId4">
            <a:alphaModFix/>
          </a:blip>
          <a:srcRect b="0" l="18258" r="17583" t="0"/>
          <a:stretch/>
        </p:blipFill>
        <p:spPr>
          <a:xfrm>
            <a:off x="10896894" y="0"/>
            <a:ext cx="1295106" cy="9808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8"/>
          <p:cNvSpPr txBox="1"/>
          <p:nvPr>
            <p:ph idx="1" type="body"/>
          </p:nvPr>
        </p:nvSpPr>
        <p:spPr>
          <a:xfrm>
            <a:off x="2463284" y="5097012"/>
            <a:ext cx="7959806" cy="1408922"/>
          </a:xfrm>
          <a:prstGeom prst="rect">
            <a:avLst/>
          </a:prstGeom>
          <a:solidFill>
            <a:schemeClr val="lt1"/>
          </a:solidFill>
          <a:ln cap="rnd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ts val="3480"/>
              <a:buChar char="•"/>
            </a:pPr>
            <a:r>
              <a:rPr b="1"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Look at the picture then try to answer the question</a:t>
            </a:r>
            <a:endParaRPr/>
          </a:p>
          <a:p>
            <a:pPr indent="0" lvl="0" marL="0" rtl="0" algn="l">
              <a:spcBef>
                <a:spcPts val="1080"/>
              </a:spcBef>
              <a:spcAft>
                <a:spcPts val="0"/>
              </a:spcAft>
              <a:buSzPts val="3480"/>
              <a:buNone/>
            </a:pPr>
            <a:r>
              <a:rPr lang="en-US" sz="2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What is the difference between precision and Accuracy?</a:t>
            </a:r>
            <a:endParaRPr/>
          </a:p>
          <a:p>
            <a:pPr indent="0" lvl="0" marL="0" rtl="0" algn="l">
              <a:spcBef>
                <a:spcPts val="1080"/>
              </a:spcBef>
              <a:spcAft>
                <a:spcPts val="0"/>
              </a:spcAft>
              <a:buSzPts val="3480"/>
              <a:buNone/>
            </a:pPr>
            <a:r>
              <a:t/>
            </a:r>
            <a:endParaRPr b="1" sz="2400"/>
          </a:p>
        </p:txBody>
      </p:sp>
      <p:pic>
        <p:nvPicPr>
          <p:cNvPr descr="A picture containing drawing, food&#10;&#10;Description automatically generated" id="234" name="Google Shape;234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63283" y="1646238"/>
            <a:ext cx="7959806" cy="3317648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28"/>
          <p:cNvSpPr txBox="1"/>
          <p:nvPr>
            <p:ph type="title"/>
          </p:nvPr>
        </p:nvSpPr>
        <p:spPr>
          <a:xfrm>
            <a:off x="1717576" y="606489"/>
            <a:ext cx="5924196" cy="906623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rbel"/>
              <a:buNone/>
            </a:pPr>
            <a:br>
              <a:rPr b="1" i="1" lang="en-US" sz="4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b="1" i="1" lang="en-US" sz="44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Precision Versus Accuracy</a:t>
            </a:r>
            <a:br>
              <a:rPr b="1" lang="en-US" sz="4000">
                <a:solidFill>
                  <a:srgbClr val="B13142"/>
                </a:solidFill>
                <a:latin typeface="Corbel"/>
                <a:ea typeface="Corbel"/>
                <a:cs typeface="Corbel"/>
                <a:sym typeface="Corbel"/>
              </a:rPr>
            </a:br>
            <a:endParaRPr/>
          </a:p>
        </p:txBody>
      </p:sp>
      <p:pic>
        <p:nvPicPr>
          <p:cNvPr id="236" name="Google Shape;236;p28"/>
          <p:cNvPicPr preferRelativeResize="0"/>
          <p:nvPr/>
        </p:nvPicPr>
        <p:blipFill rotWithShape="1">
          <a:blip r:embed="rId4">
            <a:alphaModFix/>
          </a:blip>
          <a:srcRect b="0" l="18258" r="17583" t="0"/>
          <a:stretch/>
        </p:blipFill>
        <p:spPr>
          <a:xfrm>
            <a:off x="10896894" y="0"/>
            <a:ext cx="1295106" cy="9808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29"/>
          <p:cNvSpPr txBox="1"/>
          <p:nvPr>
            <p:ph idx="1" type="body"/>
          </p:nvPr>
        </p:nvSpPr>
        <p:spPr>
          <a:xfrm>
            <a:off x="1484312" y="2666999"/>
            <a:ext cx="4895055" cy="3124201"/>
          </a:xfrm>
          <a:prstGeom prst="rect">
            <a:avLst/>
          </a:prstGeom>
          <a:solidFill>
            <a:schemeClr val="lt1"/>
          </a:solidFill>
          <a:ln cap="rnd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85750" lvl="0" marL="285750" rtl="0" algn="ctr">
              <a:spcBef>
                <a:spcPts val="0"/>
              </a:spcBef>
              <a:spcAft>
                <a:spcPts val="0"/>
              </a:spcAft>
              <a:buSzPts val="5220"/>
              <a:buNone/>
            </a:pPr>
            <a:r>
              <a:rPr b="1" i="1" lang="en-US" sz="36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Precision</a:t>
            </a:r>
            <a:endParaRPr/>
          </a:p>
          <a:p>
            <a:pPr indent="-285750" lvl="0" marL="285750" rtl="0" algn="l">
              <a:spcBef>
                <a:spcPts val="1320"/>
              </a:spcBef>
              <a:spcAft>
                <a:spcPts val="0"/>
              </a:spcAft>
              <a:buSzPts val="4060"/>
              <a:buChar char="•"/>
            </a:pPr>
            <a:r>
              <a:rPr b="1" i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The </a:t>
            </a:r>
            <a:r>
              <a:rPr b="1" i="1" lang="en-US" sz="36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degree</a:t>
            </a:r>
            <a:r>
              <a:rPr b="1" i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of exactness of a measurement.</a:t>
            </a:r>
            <a:endParaRPr b="1" i="1" sz="2800"/>
          </a:p>
        </p:txBody>
      </p:sp>
      <p:sp>
        <p:nvSpPr>
          <p:cNvPr id="242" name="Google Shape;242;p29"/>
          <p:cNvSpPr txBox="1"/>
          <p:nvPr>
            <p:ph idx="2" type="body"/>
          </p:nvPr>
        </p:nvSpPr>
        <p:spPr>
          <a:xfrm>
            <a:off x="6607967" y="2666999"/>
            <a:ext cx="4895056" cy="3124201"/>
          </a:xfrm>
          <a:prstGeom prst="rect">
            <a:avLst/>
          </a:prstGeom>
          <a:solidFill>
            <a:schemeClr val="lt1"/>
          </a:solidFill>
          <a:ln cap="rnd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85750" lvl="0" marL="285750" rtl="0" algn="ctr">
              <a:spcBef>
                <a:spcPts val="0"/>
              </a:spcBef>
              <a:spcAft>
                <a:spcPts val="0"/>
              </a:spcAft>
              <a:buSzPts val="5220"/>
              <a:buNone/>
            </a:pPr>
            <a:r>
              <a:rPr b="1" i="1" lang="en-US" sz="3600">
                <a:solidFill>
                  <a:srgbClr val="FF0000"/>
                </a:solidFill>
                <a:latin typeface="Corbel"/>
                <a:ea typeface="Corbel"/>
                <a:cs typeface="Corbel"/>
                <a:sym typeface="Corbel"/>
              </a:rPr>
              <a:t>Accuracy</a:t>
            </a:r>
            <a:endParaRPr/>
          </a:p>
          <a:p>
            <a:pPr indent="-285750" lvl="0" marL="285750" rtl="0" algn="l">
              <a:spcBef>
                <a:spcPts val="1160"/>
              </a:spcBef>
              <a:spcAft>
                <a:spcPts val="0"/>
              </a:spcAft>
              <a:buSzPts val="4060"/>
              <a:buChar char="•"/>
            </a:pPr>
            <a:r>
              <a:rPr b="1" i="1" lang="en-US" sz="2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Describes how well the results of a measurement agree with the “real” value</a:t>
            </a:r>
            <a:endParaRPr b="1" i="1" sz="2800"/>
          </a:p>
        </p:txBody>
      </p:sp>
      <p:sp>
        <p:nvSpPr>
          <p:cNvPr id="243" name="Google Shape;243;p29"/>
          <p:cNvSpPr txBox="1"/>
          <p:nvPr/>
        </p:nvSpPr>
        <p:spPr>
          <a:xfrm>
            <a:off x="1484312" y="849086"/>
            <a:ext cx="6997215" cy="1130558"/>
          </a:xfrm>
          <a:prstGeom prst="rect">
            <a:avLst/>
          </a:prstGeom>
          <a:solidFill>
            <a:schemeClr val="lt1"/>
          </a:solidFill>
          <a:ln cap="rnd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 fontScale="45000" lnSpcReduction="20000"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rbel"/>
              <a:buNone/>
            </a:pPr>
            <a:br>
              <a:rPr b="1" i="1" lang="en-US" sz="4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</a:br>
            <a:r>
              <a:rPr b="1" i="1" lang="en-US" sz="85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Precision Versus Accuracy</a:t>
            </a:r>
            <a:br>
              <a:rPr b="1" lang="en-US" sz="4000" cap="none">
                <a:solidFill>
                  <a:srgbClr val="B13142"/>
                </a:solidFill>
                <a:latin typeface="Corbel"/>
                <a:ea typeface="Corbel"/>
                <a:cs typeface="Corbel"/>
                <a:sym typeface="Corbel"/>
              </a:rPr>
            </a:br>
            <a:endParaRPr sz="4000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p:transition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0"/>
          <p:cNvSpPr txBox="1"/>
          <p:nvPr>
            <p:ph type="title"/>
          </p:nvPr>
        </p:nvSpPr>
        <p:spPr>
          <a:xfrm>
            <a:off x="2304660" y="2328540"/>
            <a:ext cx="7148448" cy="2425959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imes New Roman"/>
              <a:buNone/>
            </a:pPr>
            <a:r>
              <a:rPr b="0" i="0" lang="en-US" sz="2000" u="sng" strike="noStrike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https://www.youtube.com/watch?v=KEeSQvMCPLg&amp;ab_channel=2MinuteClassroom</a:t>
            </a:r>
            <a:br>
              <a:rPr b="0" i="0" lang="en-US" sz="20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b="0" i="0" sz="2000" u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9" name="Google Shape;249;p30"/>
          <p:cNvSpPr/>
          <p:nvPr/>
        </p:nvSpPr>
        <p:spPr>
          <a:xfrm>
            <a:off x="559477" y="475083"/>
            <a:ext cx="2153935" cy="2152037"/>
          </a:xfrm>
          <a:prstGeom prst="cloud">
            <a:avLst/>
          </a:prstGeom>
          <a:solidFill>
            <a:srgbClr val="6D1D6B"/>
          </a:solidFill>
          <a:ln cap="rnd" cmpd="sng" w="15875">
            <a:solidFill>
              <a:srgbClr val="6A1C6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8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Lets watch this video</a:t>
            </a:r>
            <a:endParaRPr/>
          </a:p>
        </p:txBody>
      </p:sp>
      <p:pic>
        <p:nvPicPr>
          <p:cNvPr id="250" name="Google Shape;250;p30"/>
          <p:cNvPicPr preferRelativeResize="0"/>
          <p:nvPr/>
        </p:nvPicPr>
        <p:blipFill rotWithShape="1">
          <a:blip r:embed="rId4">
            <a:alphaModFix/>
          </a:blip>
          <a:srcRect b="0" l="0" r="36869" t="0"/>
          <a:stretch/>
        </p:blipFill>
        <p:spPr>
          <a:xfrm flipH="1">
            <a:off x="8576389" y="4226767"/>
            <a:ext cx="2621902" cy="2075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5" name="Google Shape;255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1" y="-76200"/>
            <a:ext cx="6911975" cy="6934200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31"/>
          <p:cNvSpPr/>
          <p:nvPr/>
        </p:nvSpPr>
        <p:spPr>
          <a:xfrm>
            <a:off x="1679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7" name="Google Shape;257;p31"/>
          <p:cNvPicPr preferRelativeResize="0"/>
          <p:nvPr/>
        </p:nvPicPr>
        <p:blipFill rotWithShape="1">
          <a:blip r:embed="rId4">
            <a:alphaModFix/>
          </a:blip>
          <a:srcRect b="2489" l="2229" r="2434" t="2177"/>
          <a:stretch/>
        </p:blipFill>
        <p:spPr>
          <a:xfrm rot="2122080">
            <a:off x="5265738" y="2328863"/>
            <a:ext cx="1655762" cy="16557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31"/>
          <p:cNvPicPr preferRelativeResize="0"/>
          <p:nvPr/>
        </p:nvPicPr>
        <p:blipFill rotWithShape="1">
          <a:blip r:embed="rId4">
            <a:alphaModFix/>
          </a:blip>
          <a:srcRect b="2489" l="2229" r="2434" t="2177"/>
          <a:stretch/>
        </p:blipFill>
        <p:spPr>
          <a:xfrm rot="1004934">
            <a:off x="5141913" y="1990726"/>
            <a:ext cx="1657350" cy="1655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31"/>
          <p:cNvPicPr preferRelativeResize="0"/>
          <p:nvPr/>
        </p:nvPicPr>
        <p:blipFill rotWithShape="1">
          <a:blip r:embed="rId4">
            <a:alphaModFix/>
          </a:blip>
          <a:srcRect b="2489" l="2229" r="2434" t="2177"/>
          <a:stretch/>
        </p:blipFill>
        <p:spPr>
          <a:xfrm rot="3424264">
            <a:off x="5255419" y="2751932"/>
            <a:ext cx="1657350" cy="16557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p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073900" y="5956300"/>
            <a:ext cx="2717800" cy="93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3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518400" y="5283200"/>
            <a:ext cx="2235200" cy="939800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31"/>
          <p:cNvSpPr/>
          <p:nvPr/>
        </p:nvSpPr>
        <p:spPr>
          <a:xfrm>
            <a:off x="9727425" y="5280716"/>
            <a:ext cx="856325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600">
                <a:solidFill>
                  <a:srgbClr val="9E34F5"/>
                </a:solidFill>
                <a:latin typeface="Arial Black"/>
                <a:ea typeface="Arial Black"/>
                <a:cs typeface="Arial Black"/>
                <a:sym typeface="Arial Black"/>
              </a:rPr>
              <a:t>✔</a:t>
            </a:r>
            <a:endParaRPr b="1" sz="6600">
              <a:solidFill>
                <a:srgbClr val="9E34F5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63" name="Google Shape;263;p31"/>
          <p:cNvSpPr/>
          <p:nvPr/>
        </p:nvSpPr>
        <p:spPr>
          <a:xfrm>
            <a:off x="9776180" y="5993412"/>
            <a:ext cx="856325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600">
                <a:solidFill>
                  <a:srgbClr val="9E34F5"/>
                </a:solidFill>
                <a:latin typeface="Arial Black"/>
                <a:ea typeface="Arial Black"/>
                <a:cs typeface="Arial Black"/>
                <a:sym typeface="Arial Black"/>
              </a:rPr>
              <a:t>✔</a:t>
            </a:r>
            <a:endParaRPr b="1" sz="6600">
              <a:solidFill>
                <a:srgbClr val="9E34F5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Google Shape;269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1" y="-76200"/>
            <a:ext cx="6911975" cy="6934200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32"/>
          <p:cNvSpPr/>
          <p:nvPr/>
        </p:nvSpPr>
        <p:spPr>
          <a:xfrm>
            <a:off x="1679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1" name="Google Shape;271;p32"/>
          <p:cNvPicPr preferRelativeResize="0"/>
          <p:nvPr/>
        </p:nvPicPr>
        <p:blipFill rotWithShape="1">
          <a:blip r:embed="rId4">
            <a:alphaModFix/>
          </a:blip>
          <a:srcRect b="2489" l="2229" r="2434" t="2177"/>
          <a:stretch/>
        </p:blipFill>
        <p:spPr>
          <a:xfrm rot="-8878859">
            <a:off x="2881313" y="2949575"/>
            <a:ext cx="1655762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32"/>
          <p:cNvPicPr preferRelativeResize="0"/>
          <p:nvPr/>
        </p:nvPicPr>
        <p:blipFill rotWithShape="1">
          <a:blip r:embed="rId4">
            <a:alphaModFix/>
          </a:blip>
          <a:srcRect b="2489" l="2229" r="2434" t="2177"/>
          <a:stretch/>
        </p:blipFill>
        <p:spPr>
          <a:xfrm rot="253387">
            <a:off x="4930776" y="1616076"/>
            <a:ext cx="1655763" cy="1655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32"/>
          <p:cNvPicPr preferRelativeResize="0"/>
          <p:nvPr/>
        </p:nvPicPr>
        <p:blipFill rotWithShape="1">
          <a:blip r:embed="rId4">
            <a:alphaModFix/>
          </a:blip>
          <a:srcRect b="2489" l="2229" r="2434" t="2177"/>
          <a:stretch/>
        </p:blipFill>
        <p:spPr>
          <a:xfrm rot="3424264">
            <a:off x="5548313" y="2881313"/>
            <a:ext cx="16573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073900" y="5956300"/>
            <a:ext cx="2717800" cy="93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3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518400" y="5283200"/>
            <a:ext cx="2235200" cy="939800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32"/>
          <p:cNvSpPr/>
          <p:nvPr/>
        </p:nvSpPr>
        <p:spPr>
          <a:xfrm>
            <a:off x="9758668" y="5962036"/>
            <a:ext cx="856325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600">
                <a:solidFill>
                  <a:srgbClr val="9E34F5"/>
                </a:solidFill>
                <a:latin typeface="Arial Black"/>
                <a:ea typeface="Arial Black"/>
                <a:cs typeface="Arial Black"/>
                <a:sym typeface="Arial Black"/>
              </a:rPr>
              <a:t>✔</a:t>
            </a:r>
            <a:endParaRPr b="1" sz="6600">
              <a:solidFill>
                <a:srgbClr val="9E34F5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77" name="Google Shape;277;p32"/>
          <p:cNvSpPr/>
          <p:nvPr/>
        </p:nvSpPr>
        <p:spPr>
          <a:xfrm>
            <a:off x="9808164" y="5244208"/>
            <a:ext cx="729688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600">
                <a:solidFill>
                  <a:srgbClr val="9E34F5"/>
                </a:solidFill>
                <a:latin typeface="Arial Black"/>
                <a:ea typeface="Arial Black"/>
                <a:cs typeface="Arial Black"/>
                <a:sym typeface="Arial Black"/>
              </a:rPr>
              <a:t>🗶</a:t>
            </a:r>
            <a:endParaRPr b="1" sz="6600">
              <a:solidFill>
                <a:srgbClr val="9E34F5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" name="Google Shape;282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1" y="-76200"/>
            <a:ext cx="6911975" cy="6934200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33"/>
          <p:cNvSpPr/>
          <p:nvPr/>
        </p:nvSpPr>
        <p:spPr>
          <a:xfrm>
            <a:off x="1679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4" name="Google Shape;284;p33"/>
          <p:cNvPicPr preferRelativeResize="0"/>
          <p:nvPr/>
        </p:nvPicPr>
        <p:blipFill rotWithShape="1">
          <a:blip r:embed="rId4">
            <a:alphaModFix/>
          </a:blip>
          <a:srcRect b="2489" l="2229" r="2434" t="2177"/>
          <a:stretch/>
        </p:blipFill>
        <p:spPr>
          <a:xfrm rot="2122080">
            <a:off x="3541713" y="1090613"/>
            <a:ext cx="16573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Google Shape;285;p33"/>
          <p:cNvPicPr preferRelativeResize="0"/>
          <p:nvPr/>
        </p:nvPicPr>
        <p:blipFill rotWithShape="1">
          <a:blip r:embed="rId4">
            <a:alphaModFix/>
          </a:blip>
          <a:srcRect b="2489" l="2229" r="2434" t="2177"/>
          <a:stretch/>
        </p:blipFill>
        <p:spPr>
          <a:xfrm rot="1004934">
            <a:off x="3419476" y="752476"/>
            <a:ext cx="1655763" cy="1655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33"/>
          <p:cNvPicPr preferRelativeResize="0"/>
          <p:nvPr/>
        </p:nvPicPr>
        <p:blipFill rotWithShape="1">
          <a:blip r:embed="rId4">
            <a:alphaModFix/>
          </a:blip>
          <a:srcRect b="2489" l="2229" r="2434" t="2177"/>
          <a:stretch/>
        </p:blipFill>
        <p:spPr>
          <a:xfrm rot="3424264">
            <a:off x="3532982" y="1513682"/>
            <a:ext cx="1655763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3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073900" y="5956300"/>
            <a:ext cx="2717800" cy="93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3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518400" y="5283200"/>
            <a:ext cx="2235200" cy="939800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33"/>
          <p:cNvSpPr/>
          <p:nvPr/>
        </p:nvSpPr>
        <p:spPr>
          <a:xfrm>
            <a:off x="9727425" y="5280716"/>
            <a:ext cx="856325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600">
                <a:solidFill>
                  <a:srgbClr val="9E34F5"/>
                </a:solidFill>
                <a:latin typeface="Arial Black"/>
                <a:ea typeface="Arial Black"/>
                <a:cs typeface="Arial Black"/>
                <a:sym typeface="Arial Black"/>
              </a:rPr>
              <a:t>✔</a:t>
            </a:r>
            <a:endParaRPr b="1" sz="6600">
              <a:solidFill>
                <a:srgbClr val="9E34F5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90" name="Google Shape;290;p33"/>
          <p:cNvSpPr/>
          <p:nvPr/>
        </p:nvSpPr>
        <p:spPr>
          <a:xfrm>
            <a:off x="9773674" y="6013675"/>
            <a:ext cx="729688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600">
                <a:solidFill>
                  <a:srgbClr val="9E34F5"/>
                </a:solidFill>
                <a:latin typeface="Arial Black"/>
                <a:ea typeface="Arial Black"/>
                <a:cs typeface="Arial Black"/>
                <a:sym typeface="Arial Black"/>
              </a:rPr>
              <a:t>🗶</a:t>
            </a:r>
            <a:endParaRPr b="1" sz="6600">
              <a:solidFill>
                <a:srgbClr val="9E34F5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" name="Google Shape;295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1" y="-76200"/>
            <a:ext cx="6911975" cy="6934200"/>
          </a:xfrm>
          <a:prstGeom prst="rect">
            <a:avLst/>
          </a:prstGeom>
          <a:noFill/>
          <a:ln>
            <a:noFill/>
          </a:ln>
        </p:spPr>
      </p:pic>
      <p:sp>
        <p:nvSpPr>
          <p:cNvPr id="296" name="Google Shape;296;p34"/>
          <p:cNvSpPr/>
          <p:nvPr/>
        </p:nvSpPr>
        <p:spPr>
          <a:xfrm>
            <a:off x="1679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7" name="Google Shape;297;p34"/>
          <p:cNvPicPr preferRelativeResize="0"/>
          <p:nvPr/>
        </p:nvPicPr>
        <p:blipFill rotWithShape="1">
          <a:blip r:embed="rId4">
            <a:alphaModFix/>
          </a:blip>
          <a:srcRect b="2489" l="2229" r="2434" t="2177"/>
          <a:stretch/>
        </p:blipFill>
        <p:spPr>
          <a:xfrm rot="2122080">
            <a:off x="6710363" y="2387601"/>
            <a:ext cx="1655762" cy="1655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34"/>
          <p:cNvPicPr preferRelativeResize="0"/>
          <p:nvPr/>
        </p:nvPicPr>
        <p:blipFill rotWithShape="1">
          <a:blip r:embed="rId4">
            <a:alphaModFix/>
          </a:blip>
          <a:srcRect b="2489" l="2229" r="2434" t="2177"/>
          <a:stretch/>
        </p:blipFill>
        <p:spPr>
          <a:xfrm rot="1004934">
            <a:off x="5364163" y="-184150"/>
            <a:ext cx="1655762" cy="1655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34"/>
          <p:cNvPicPr preferRelativeResize="0"/>
          <p:nvPr/>
        </p:nvPicPr>
        <p:blipFill rotWithShape="1">
          <a:blip r:embed="rId4">
            <a:alphaModFix/>
          </a:blip>
          <a:srcRect b="2489" l="2229" r="2434" t="2177"/>
          <a:stretch/>
        </p:blipFill>
        <p:spPr>
          <a:xfrm rot="3424264">
            <a:off x="6197601" y="4178301"/>
            <a:ext cx="1655763" cy="1655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0" name="Google Shape;300;p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073900" y="5956300"/>
            <a:ext cx="2717800" cy="93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3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518400" y="5283200"/>
            <a:ext cx="2235200" cy="939800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p34"/>
          <p:cNvSpPr/>
          <p:nvPr/>
        </p:nvSpPr>
        <p:spPr>
          <a:xfrm>
            <a:off x="9768408" y="5285982"/>
            <a:ext cx="729688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600">
                <a:solidFill>
                  <a:srgbClr val="9E34F5"/>
                </a:solidFill>
                <a:latin typeface="Arial Black"/>
                <a:ea typeface="Arial Black"/>
                <a:cs typeface="Arial Black"/>
                <a:sym typeface="Arial Black"/>
              </a:rPr>
              <a:t>🗶</a:t>
            </a:r>
            <a:endParaRPr b="1" sz="6600">
              <a:solidFill>
                <a:srgbClr val="9E34F5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303" name="Google Shape;303;p34"/>
          <p:cNvSpPr/>
          <p:nvPr/>
        </p:nvSpPr>
        <p:spPr>
          <a:xfrm>
            <a:off x="9768408" y="5949280"/>
            <a:ext cx="729688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600">
                <a:solidFill>
                  <a:srgbClr val="9E34F5"/>
                </a:solidFill>
                <a:latin typeface="Arial Black"/>
                <a:ea typeface="Arial Black"/>
                <a:cs typeface="Arial Black"/>
                <a:sym typeface="Arial Black"/>
              </a:rPr>
              <a:t>🗶</a:t>
            </a:r>
            <a:endParaRPr b="1" sz="6600">
              <a:solidFill>
                <a:srgbClr val="9E34F5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35"/>
          <p:cNvSpPr txBox="1"/>
          <p:nvPr>
            <p:ph type="title"/>
          </p:nvPr>
        </p:nvSpPr>
        <p:spPr>
          <a:xfrm>
            <a:off x="2043404" y="460311"/>
            <a:ext cx="3805269" cy="926840"/>
          </a:xfrm>
          <a:prstGeom prst="rect">
            <a:avLst/>
          </a:prstGeom>
          <a:solidFill>
            <a:schemeClr val="lt1"/>
          </a:solidFill>
          <a:ln cap="rnd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</a:pPr>
            <a:r>
              <a:rPr lang="en-US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Activity 1</a:t>
            </a:r>
            <a:endParaRPr/>
          </a:p>
        </p:txBody>
      </p:sp>
      <p:pic>
        <p:nvPicPr>
          <p:cNvPr id="309" name="Google Shape;309;p3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43404" y="1831885"/>
            <a:ext cx="9134669" cy="45658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" name="Google Shape;314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55166" y="1315616"/>
            <a:ext cx="8602825" cy="5066619"/>
          </a:xfrm>
          <a:prstGeom prst="rect">
            <a:avLst/>
          </a:prstGeom>
          <a:noFill/>
          <a:ln>
            <a:noFill/>
          </a:ln>
        </p:spPr>
      </p:pic>
      <p:sp>
        <p:nvSpPr>
          <p:cNvPr id="315" name="Google Shape;315;p36"/>
          <p:cNvSpPr txBox="1"/>
          <p:nvPr/>
        </p:nvSpPr>
        <p:spPr>
          <a:xfrm>
            <a:off x="1847461" y="264369"/>
            <a:ext cx="3805269" cy="926840"/>
          </a:xfrm>
          <a:prstGeom prst="rect">
            <a:avLst/>
          </a:prstGeom>
          <a:solidFill>
            <a:schemeClr val="lt1"/>
          </a:solidFill>
          <a:ln cap="rnd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</a:pPr>
            <a:r>
              <a:rPr lang="en-US" sz="40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Activity 2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0" name="Google Shape;320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Parallax">
  <a:themeElements>
    <a:clrScheme name="Violet II">
      <a:dk1>
        <a:srgbClr val="000000"/>
      </a:dk1>
      <a:lt1>
        <a:srgbClr val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