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3"/>
  </p:notes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61" r:id="rId20"/>
    <p:sldId id="355" r:id="rId21"/>
    <p:sldId id="356" r:id="rId22"/>
    <p:sldId id="357" r:id="rId23"/>
    <p:sldId id="358" r:id="rId24"/>
    <p:sldId id="362" r:id="rId25"/>
    <p:sldId id="365" r:id="rId26"/>
    <p:sldId id="359" r:id="rId27"/>
    <p:sldId id="364" r:id="rId28"/>
    <p:sldId id="366" r:id="rId29"/>
    <p:sldId id="363" r:id="rId30"/>
    <p:sldId id="360" r:id="rId31"/>
    <p:sldId id="36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6C0-7C55-46B7-BE28-2BE64B39864F}" type="datetimeFigureOut">
              <a:rPr lang="en-US" smtClean="0"/>
              <a:t>3/20/2026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D6E5C-DF12-44D2-A403-E4BCD7EE9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1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6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55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13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00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64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25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82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62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28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60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5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62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95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74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7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0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16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29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41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713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21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43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29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8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0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3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8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6E5C-DF12-44D2-A403-E4BCD7EE927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4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44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18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720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50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8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375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565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268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535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614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46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338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08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428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614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34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46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58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07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81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23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15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86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78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06737" y="2311894"/>
            <a:ext cx="3063343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اليوم</a:t>
            </a:r>
            <a:r>
              <a:rPr lang="ar-EG" sz="2400" b="1" baseline="0" dirty="0"/>
              <a:t> :</a:t>
            </a:r>
            <a:r>
              <a:rPr lang="ar-AE" sz="2400" b="1" baseline="0" dirty="0"/>
              <a:t> </a:t>
            </a:r>
            <a:r>
              <a:rPr lang="ar-AE" sz="2400" b="1" baseline="0" dirty="0" smtClean="0"/>
              <a:t>الاثنين</a:t>
            </a:r>
            <a:endParaRPr lang="ar-EG" sz="1800" b="1" baseline="0" dirty="0"/>
          </a:p>
          <a:p>
            <a:pPr algn="ctr"/>
            <a:r>
              <a:rPr lang="ar-AE" sz="2400" b="1" dirty="0" smtClean="0"/>
              <a:t>23-3-2026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697250" y="4434484"/>
            <a:ext cx="360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نواتج</a:t>
            </a:r>
            <a:r>
              <a:rPr lang="ar-EG" sz="3200" b="1" baseline="0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EG" sz="3200" b="1" baseline="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التعلم</a:t>
            </a:r>
            <a:endParaRPr lang="ar-AE" sz="3200" b="1" baseline="0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949694" y="3203663"/>
            <a:ext cx="297502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عنوان الدرس</a:t>
            </a:r>
            <a:endParaRPr lang="ar-AE" sz="2400" b="1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ar-AE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+mn-cs"/>
              </a:rPr>
              <a:t>عكس</a:t>
            </a:r>
            <a:r>
              <a:rPr lang="ar-AE" sz="2400" b="1" baseline="0" dirty="0" smtClean="0">
                <a:solidFill>
                  <a:schemeClr val="tx1"/>
                </a:solidFill>
                <a:latin typeface="Andalus" panose="02020603050405020304" pitchFamily="18" charset="-78"/>
                <a:cs typeface="+mn-cs"/>
              </a:rPr>
              <a:t> المشتقة و الدالة الاصلية</a:t>
            </a:r>
            <a:r>
              <a:rPr lang="ar-AE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sz="24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7AB467-4DDE-44A8-B45A-29F3163EBE74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13" y="-443238"/>
            <a:ext cx="2918546" cy="300102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37EDEA-951B-5E57-929A-492FA6938BDC}"/>
              </a:ext>
            </a:extLst>
          </p:cNvPr>
          <p:cNvSpPr/>
          <p:nvPr userDrawn="1"/>
        </p:nvSpPr>
        <p:spPr>
          <a:xfrm>
            <a:off x="8961120" y="0"/>
            <a:ext cx="323088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Rectangle 3"/>
          <p:cNvSpPr/>
          <p:nvPr userDrawn="1"/>
        </p:nvSpPr>
        <p:spPr>
          <a:xfrm>
            <a:off x="9577301" y="5227879"/>
            <a:ext cx="200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800" b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SA" sz="1800" b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يجد المشتقة العكسية</a:t>
            </a:r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312812" y="5748384"/>
            <a:ext cx="25135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1800" b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SA" sz="1800" b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يطبق خواص التكامل غير المحدد في ايجاد المشتقة العكسية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911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650" r:id="rId13"/>
    <p:sldLayoutId id="2147483651" r:id="rId14"/>
    <p:sldLayoutId id="2147483652" r:id="rId15"/>
    <p:sldLayoutId id="2147483649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1186814"/>
            <a:ext cx="6746557" cy="377324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72200" y="121920"/>
            <a:ext cx="2118360" cy="7467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التهيئة الحافزة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746760" y="198120"/>
            <a:ext cx="5166360" cy="6248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 smtClean="0"/>
              <a:t>أوجد مشتقة الدوال التالية</a:t>
            </a:r>
            <a:endParaRPr lang="en-US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846320" y="4861560"/>
            <a:ext cx="3108960" cy="746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000" b="1" dirty="0" smtClean="0"/>
              <a:t>ماذا تلاحظ ؟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202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737"/>
            <a:ext cx="8379689" cy="23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364807"/>
            <a:ext cx="8184833" cy="62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35" y="626744"/>
            <a:ext cx="8102947" cy="55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" y="1185862"/>
            <a:ext cx="77914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881062"/>
            <a:ext cx="8045767" cy="23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3" y="1054417"/>
            <a:ext cx="8180859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2432"/>
            <a:ext cx="8272463" cy="24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722"/>
            <a:ext cx="8335327" cy="202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1" y="345757"/>
            <a:ext cx="8215312" cy="19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/>
          <a:stretch/>
        </p:blipFill>
        <p:spPr>
          <a:xfrm>
            <a:off x="137160" y="1143000"/>
            <a:ext cx="8244839" cy="544068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81000" y="213360"/>
            <a:ext cx="2819400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التقويم القبلي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934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94" y="279082"/>
            <a:ext cx="8118333" cy="47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082" b="15504"/>
          <a:stretch/>
        </p:blipFill>
        <p:spPr>
          <a:xfrm>
            <a:off x="121920" y="0"/>
            <a:ext cx="8239125" cy="1981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29400" y="1996440"/>
            <a:ext cx="1737360" cy="807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نشاط تعلم</a:t>
            </a:r>
            <a:endParaRPr lang="en-US" sz="3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 r="1878" b="2380"/>
          <a:stretch/>
        </p:blipFill>
        <p:spPr>
          <a:xfrm>
            <a:off x="0" y="2072641"/>
            <a:ext cx="6370320" cy="4541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55720" y="2042160"/>
            <a:ext cx="327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b="1" u="sng" dirty="0">
                <a:solidFill>
                  <a:srgbClr val="FF0000"/>
                </a:solidFill>
              </a:rPr>
              <a:t>أ</a:t>
            </a:r>
            <a:r>
              <a:rPr lang="ar-AE" b="1" u="sng" dirty="0" smtClean="0">
                <a:solidFill>
                  <a:srgbClr val="FF0000"/>
                </a:solidFill>
              </a:rPr>
              <a:t>وجد التكاملات التالية :-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0814" b="18419"/>
          <a:stretch/>
        </p:blipFill>
        <p:spPr>
          <a:xfrm>
            <a:off x="0" y="899160"/>
            <a:ext cx="8300085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6822"/>
            <a:ext cx="8254365" cy="50930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320040"/>
            <a:ext cx="2301240" cy="82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تفكير ناقد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484"/>
            <a:ext cx="8366760" cy="28860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58440" y="167640"/>
            <a:ext cx="2880360" cy="82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الربط مع الفيزياء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eft Arrow 22">
            <a:extLst>
              <a:ext uri="{FF2B5EF4-FFF2-40B4-BE49-F238E27FC236}">
                <a16:creationId xmlns:a16="http://schemas.microsoft.com/office/drawing/2014/main" id="{EC8D0213-B45D-F1AD-70EB-5D4327C925C7}"/>
              </a:ext>
            </a:extLst>
          </p:cNvPr>
          <p:cNvSpPr/>
          <p:nvPr/>
        </p:nvSpPr>
        <p:spPr>
          <a:xfrm>
            <a:off x="289560" y="5593080"/>
            <a:ext cx="2499360" cy="1024748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2400" dirty="0">
                <a:solidFill>
                  <a:schemeClr val="tx1"/>
                </a:solidFill>
              </a:rPr>
              <a:t>دعونا نبدأ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0EEAAEFC-8A76-4519-812A-FDA71C0C4445}"/>
              </a:ext>
            </a:extLst>
          </p:cNvPr>
          <p:cNvSpPr txBox="1"/>
          <p:nvPr/>
        </p:nvSpPr>
        <p:spPr>
          <a:xfrm>
            <a:off x="2700867" y="182231"/>
            <a:ext cx="333832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ملاحظات هامة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1" y="2011680"/>
            <a:ext cx="402336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 </a:t>
            </a:r>
            <a:r>
              <a:rPr lang="ar-AE" sz="2800" dirty="0"/>
              <a:t> </a:t>
            </a:r>
            <a:r>
              <a:rPr lang="ar-AE" sz="2800" dirty="0" smtClean="0"/>
              <a:t>الى المهمة 2</a:t>
            </a:r>
            <a:r>
              <a:rPr lang="en-US" sz="2800" dirty="0" smtClean="0"/>
              <a:t>B</a:t>
            </a:r>
            <a:r>
              <a:rPr lang="ar-AE" sz="2800" dirty="0" smtClean="0"/>
              <a:t>ستنتقل المجموعة 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1" y="2621280"/>
            <a:ext cx="402336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 </a:t>
            </a:r>
            <a:r>
              <a:rPr lang="ar-AE" sz="2800" dirty="0"/>
              <a:t> </a:t>
            </a:r>
            <a:r>
              <a:rPr lang="ar-AE" sz="2800" dirty="0" smtClean="0"/>
              <a:t>الى المهمة 3</a:t>
            </a:r>
            <a:r>
              <a:rPr lang="en-US" sz="2800" dirty="0" smtClean="0"/>
              <a:t>C</a:t>
            </a:r>
            <a:r>
              <a:rPr lang="ar-AE" sz="2800" dirty="0" smtClean="0"/>
              <a:t>ستنتقل المجموعة 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328160" y="1432560"/>
            <a:ext cx="403860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 </a:t>
            </a:r>
            <a:r>
              <a:rPr lang="ar-AE" sz="2800" dirty="0"/>
              <a:t> </a:t>
            </a:r>
            <a:r>
              <a:rPr lang="ar-AE" sz="2800" dirty="0" smtClean="0"/>
              <a:t>الى المهمة 1</a:t>
            </a:r>
            <a:r>
              <a:rPr lang="en-US" sz="2800" dirty="0" smtClean="0"/>
              <a:t>A</a:t>
            </a:r>
            <a:r>
              <a:rPr lang="ar-AE" sz="2800" dirty="0" smtClean="0"/>
              <a:t>ستنتقل المجموعة 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438400" y="3459480"/>
            <a:ext cx="4358639" cy="95410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 smtClean="0"/>
              <a:t>سينتقل المتسابقون الاوائل من كل مجموعة الى </a:t>
            </a:r>
            <a:r>
              <a:rPr lang="ar-AE" sz="2800" b="1" u="sng" dirty="0" smtClean="0"/>
              <a:t>المهمة الرابعة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7806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32760" y="137160"/>
            <a:ext cx="2575560" cy="5638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 A</a:t>
            </a:r>
            <a:r>
              <a:rPr lang="ar-AE" sz="2800" b="1" dirty="0" smtClean="0"/>
              <a:t>المجموعة 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917257"/>
            <a:ext cx="2895600" cy="158353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553200" y="1371600"/>
            <a:ext cx="1615440" cy="5638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u="sng" dirty="0" smtClean="0"/>
              <a:t>المهمة 1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4549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32760" y="137160"/>
            <a:ext cx="2575560" cy="5638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</a:t>
            </a:r>
            <a:r>
              <a:rPr lang="ar-AE" sz="2800" b="1" dirty="0" smtClean="0"/>
              <a:t>المجموعة 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971550"/>
            <a:ext cx="2621280" cy="168082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553200" y="1386840"/>
            <a:ext cx="1569720" cy="5638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u="sng" dirty="0" smtClean="0"/>
              <a:t>المهمة 2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6393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32760" y="137160"/>
            <a:ext cx="2575560" cy="5638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</a:t>
            </a:r>
            <a:r>
              <a:rPr lang="ar-AE" sz="2800" b="1" dirty="0" smtClean="0"/>
              <a:t>المجموعة 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878205"/>
            <a:ext cx="2758440" cy="14587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522720" y="1325880"/>
            <a:ext cx="1630680" cy="5638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u="sng" dirty="0" smtClean="0"/>
              <a:t>المهمة3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2867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32760" y="137160"/>
            <a:ext cx="2575560" cy="89916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 smtClean="0"/>
              <a:t>المهمة الرابعة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292"/>
            <a:ext cx="6356985" cy="177857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547360" y="975360"/>
            <a:ext cx="2636520" cy="141732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 smtClean="0"/>
              <a:t>للمتسابقين الاوائل من كل مجموعة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93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440"/>
            <a:ext cx="8269605" cy="53644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67640"/>
            <a:ext cx="2499360" cy="8839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smtClean="0"/>
              <a:t>تقييم ختامي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989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1" y="1116330"/>
            <a:ext cx="7834312" cy="41883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8120" y="106680"/>
            <a:ext cx="1935480" cy="777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 smtClean="0"/>
              <a:t>نشاط تعلم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848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394"/>
            <a:ext cx="8262937" cy="537400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8600" y="167640"/>
            <a:ext cx="2499360" cy="8839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smtClean="0"/>
              <a:t>تقييم ختامي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498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>
            <a:extLst>
              <a:ext uri="{FF2B5EF4-FFF2-40B4-BE49-F238E27FC236}">
                <a16:creationId xmlns:a16="http://schemas.microsoft.com/office/drawing/2014/main" id="{0EEAAEFC-8A76-4519-812A-FDA71C0C4445}"/>
              </a:ext>
            </a:extLst>
          </p:cNvPr>
          <p:cNvSpPr txBox="1"/>
          <p:nvPr/>
        </p:nvSpPr>
        <p:spPr>
          <a:xfrm>
            <a:off x="2483575" y="147434"/>
            <a:ext cx="3742266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تذكرة خروج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EF86DD-2F11-CB07-85C8-4F4893F030ED}"/>
              </a:ext>
            </a:extLst>
          </p:cNvPr>
          <p:cNvSpPr txBox="1"/>
          <p:nvPr/>
        </p:nvSpPr>
        <p:spPr>
          <a:xfrm>
            <a:off x="2869850" y="1275805"/>
            <a:ext cx="52729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/>
              <a:t>لخّص ما تعلمته اليوم </a:t>
            </a:r>
            <a:r>
              <a:rPr lang="ar-SA" sz="3200" b="1" dirty="0" smtClean="0"/>
              <a:t>.............................................</a:t>
            </a:r>
            <a:endParaRPr lang="ar-AE" sz="3200" b="1" dirty="0" smtClean="0"/>
          </a:p>
          <a:p>
            <a:pPr marL="0" algn="r" defTabSz="914400" rtl="1" eaLnBrk="1" latinLnBrk="0" hangingPunct="1"/>
            <a:endParaRPr lang="ar-AE" sz="2400" dirty="0"/>
          </a:p>
          <a:p>
            <a:pPr marL="0" algn="r" defTabSz="914400" rtl="1" eaLnBrk="1" latinLnBrk="0" hangingPunct="1"/>
            <a:endParaRPr lang="ar-SA" sz="2400" dirty="0"/>
          </a:p>
        </p:txBody>
      </p:sp>
      <p:pic>
        <p:nvPicPr>
          <p:cNvPr id="23" name="Picture 22" descr="A clock with a red hand and black text&#10;&#10;Description automatically generated">
            <a:extLst>
              <a:ext uri="{FF2B5EF4-FFF2-40B4-BE49-F238E27FC236}">
                <a16:creationId xmlns:a16="http://schemas.microsoft.com/office/drawing/2014/main" id="{D5D1FF7E-F05A-9FB4-4531-49752FC57C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"/>
          <a:stretch/>
        </p:blipFill>
        <p:spPr>
          <a:xfrm>
            <a:off x="0" y="2884593"/>
            <a:ext cx="296237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474"/>
            <a:ext cx="8410067" cy="29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2510"/>
            <a:ext cx="8358738" cy="18326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8120" y="106680"/>
            <a:ext cx="2316480" cy="777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 smtClean="0"/>
              <a:t>نشاط تقييم فردي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53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253490"/>
            <a:ext cx="79724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31469"/>
            <a:ext cx="7239000" cy="38576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8120" y="106680"/>
            <a:ext cx="1935480" cy="777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 smtClean="0"/>
              <a:t>نشاط تعلم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207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886777"/>
            <a:ext cx="7906702" cy="33718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9560" y="3063240"/>
            <a:ext cx="1905000" cy="8229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 smtClean="0"/>
              <a:t>نشاط جماعي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72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96" y="512444"/>
            <a:ext cx="7469831" cy="229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13D6609-9998-4A1F-8DD4-EFA4BCF60D4E}" vid="{E36ACBAF-B2A4-4F56-BD35-F41EEA563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1083</TotalTime>
  <Words>126</Words>
  <Application>Microsoft Office PowerPoint</Application>
  <PresentationFormat>Widescreen</PresentationFormat>
  <Paragraphs>61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Andalus</vt:lpstr>
      <vt:lpstr>Arial</vt:lpstr>
      <vt:lpstr>Calibri</vt:lpstr>
      <vt:lpstr>Sakkal Majalla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Mr_Hosney</dc:creator>
  <cp:lastModifiedBy>leen yahia</cp:lastModifiedBy>
  <cp:revision>163</cp:revision>
  <dcterms:created xsi:type="dcterms:W3CDTF">2023-10-17T07:17:18Z</dcterms:created>
  <dcterms:modified xsi:type="dcterms:W3CDTF">2026-03-20T13:30:17Z</dcterms:modified>
</cp:coreProperties>
</file>